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302" r:id="rId2"/>
    <p:sldId id="355" r:id="rId3"/>
    <p:sldId id="264" r:id="rId4"/>
    <p:sldId id="266" r:id="rId5"/>
    <p:sldId id="342" r:id="rId6"/>
    <p:sldId id="343" r:id="rId7"/>
    <p:sldId id="344" r:id="rId8"/>
    <p:sldId id="276" r:id="rId9"/>
    <p:sldId id="260" r:id="rId10"/>
    <p:sldId id="346" r:id="rId11"/>
    <p:sldId id="347" r:id="rId12"/>
    <p:sldId id="295" r:id="rId13"/>
    <p:sldId id="296" r:id="rId14"/>
    <p:sldId id="297" r:id="rId15"/>
    <p:sldId id="327" r:id="rId16"/>
    <p:sldId id="299" r:id="rId17"/>
    <p:sldId id="335" r:id="rId18"/>
    <p:sldId id="348" r:id="rId19"/>
    <p:sldId id="329" r:id="rId20"/>
    <p:sldId id="356" r:id="rId21"/>
    <p:sldId id="331" r:id="rId22"/>
    <p:sldId id="332" r:id="rId23"/>
    <p:sldId id="333" r:id="rId24"/>
    <p:sldId id="334" r:id="rId25"/>
    <p:sldId id="336" r:id="rId26"/>
    <p:sldId id="300" r:id="rId27"/>
    <p:sldId id="303" r:id="rId28"/>
    <p:sldId id="305" r:id="rId29"/>
    <p:sldId id="306" r:id="rId30"/>
    <p:sldId id="328" r:id="rId31"/>
    <p:sldId id="308" r:id="rId32"/>
    <p:sldId id="357" r:id="rId33"/>
    <p:sldId id="307" r:id="rId34"/>
    <p:sldId id="309" r:id="rId35"/>
    <p:sldId id="351" r:id="rId36"/>
    <p:sldId id="350" r:id="rId37"/>
    <p:sldId id="352" r:id="rId38"/>
    <p:sldId id="310" r:id="rId39"/>
    <p:sldId id="341" r:id="rId40"/>
    <p:sldId id="311" r:id="rId41"/>
    <p:sldId id="315" r:id="rId42"/>
    <p:sldId id="316" r:id="rId43"/>
    <p:sldId id="317" r:id="rId44"/>
    <p:sldId id="318" r:id="rId45"/>
    <p:sldId id="319" r:id="rId46"/>
    <p:sldId id="320" r:id="rId47"/>
    <p:sldId id="321" r:id="rId48"/>
    <p:sldId id="323" r:id="rId49"/>
    <p:sldId id="312" r:id="rId50"/>
    <p:sldId id="337" r:id="rId51"/>
    <p:sldId id="281" r:id="rId52"/>
    <p:sldId id="339" r:id="rId53"/>
    <p:sldId id="282" r:id="rId54"/>
    <p:sldId id="340" r:id="rId55"/>
    <p:sldId id="324" r:id="rId56"/>
    <p:sldId id="345" r:id="rId57"/>
    <p:sldId id="354" r:id="rId58"/>
    <p:sldId id="283" r:id="rId59"/>
    <p:sldId id="286" r:id="rId60"/>
    <p:sldId id="287" r:id="rId61"/>
    <p:sldId id="35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33CCCC"/>
    <a:srgbClr val="00DFDA"/>
    <a:srgbClr val="08D6BD"/>
    <a:srgbClr val="00FFCC"/>
    <a:srgbClr val="66FFFF"/>
    <a:srgbClr val="00FFFF"/>
    <a:srgbClr val="288D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96" autoAdjust="0"/>
    <p:restoredTop sz="94689" autoAdjust="0"/>
  </p:normalViewPr>
  <p:slideViewPr>
    <p:cSldViewPr>
      <p:cViewPr>
        <p:scale>
          <a:sx n="100" d="100"/>
          <a:sy n="100" d="100"/>
        </p:scale>
        <p:origin x="-708"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122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247D27-64B2-42BA-82B6-A667D02FA6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A9CDBA4-359C-424E-826B-7F4BE7189B3D}">
      <dgm:prSet phldrT="[Text]"/>
      <dgm:spPr/>
      <dgm:t>
        <a:bodyPr/>
        <a:lstStyle/>
        <a:p>
          <a:r>
            <a:rPr lang="en-GB" dirty="0" smtClean="0"/>
            <a:t>Languages</a:t>
          </a:r>
          <a:endParaRPr lang="en-GB" dirty="0"/>
        </a:p>
      </dgm:t>
    </dgm:pt>
    <dgm:pt modelId="{6A981B1F-A2D1-42A9-8F81-3074F95A1EF6}" type="parTrans" cxnId="{071F2FFB-41CC-4332-9AC8-507A01D66E93}">
      <dgm:prSet/>
      <dgm:spPr/>
      <dgm:t>
        <a:bodyPr/>
        <a:lstStyle/>
        <a:p>
          <a:endParaRPr lang="en-GB"/>
        </a:p>
      </dgm:t>
    </dgm:pt>
    <dgm:pt modelId="{458B0248-788F-429B-B578-3318ED377103}" type="sibTrans" cxnId="{071F2FFB-41CC-4332-9AC8-507A01D66E93}">
      <dgm:prSet/>
      <dgm:spPr/>
      <dgm:t>
        <a:bodyPr/>
        <a:lstStyle/>
        <a:p>
          <a:endParaRPr lang="en-GB"/>
        </a:p>
      </dgm:t>
    </dgm:pt>
    <dgm:pt modelId="{BFA712FF-1B4C-4EF8-9D0D-C9170E9D29E0}">
      <dgm:prSet phldrT="[Text]"/>
      <dgm:spPr/>
      <dgm:t>
        <a:bodyPr/>
        <a:lstStyle/>
        <a:p>
          <a:r>
            <a:rPr lang="en-GB" dirty="0" smtClean="0"/>
            <a:t>Human</a:t>
          </a:r>
          <a:endParaRPr lang="en-GB" dirty="0"/>
        </a:p>
      </dgm:t>
    </dgm:pt>
    <dgm:pt modelId="{E183D1F5-3501-4844-913D-E057D97BB171}" type="parTrans" cxnId="{C9F4C956-8ED0-448E-B48B-6BB02BA29C59}">
      <dgm:prSet/>
      <dgm:spPr/>
      <dgm:t>
        <a:bodyPr/>
        <a:lstStyle/>
        <a:p>
          <a:endParaRPr lang="en-GB"/>
        </a:p>
      </dgm:t>
    </dgm:pt>
    <dgm:pt modelId="{55C53652-39C8-46AA-96F6-14CF829C63E0}" type="sibTrans" cxnId="{C9F4C956-8ED0-448E-B48B-6BB02BA29C59}">
      <dgm:prSet/>
      <dgm:spPr/>
      <dgm:t>
        <a:bodyPr/>
        <a:lstStyle/>
        <a:p>
          <a:endParaRPr lang="en-GB"/>
        </a:p>
      </dgm:t>
    </dgm:pt>
    <dgm:pt modelId="{2F62D91E-47F7-43AA-A980-F4924E22CAFC}">
      <dgm:prSet phldrT="[Text]"/>
      <dgm:spPr/>
      <dgm:t>
        <a:bodyPr/>
        <a:lstStyle/>
        <a:p>
          <a:r>
            <a:rPr lang="en-GB" dirty="0" smtClean="0"/>
            <a:t>Computer</a:t>
          </a:r>
          <a:endParaRPr lang="en-GB" dirty="0"/>
        </a:p>
      </dgm:t>
    </dgm:pt>
    <dgm:pt modelId="{12BEEDAE-19B8-4BC6-9B54-BCA12B60C2B3}" type="parTrans" cxnId="{E8F62282-1CAE-4FDE-89A2-6A1D4FDCFF7F}">
      <dgm:prSet/>
      <dgm:spPr/>
      <dgm:t>
        <a:bodyPr/>
        <a:lstStyle/>
        <a:p>
          <a:endParaRPr lang="en-GB"/>
        </a:p>
      </dgm:t>
    </dgm:pt>
    <dgm:pt modelId="{8F00700B-09F0-4350-BC68-5828AC72B97B}" type="sibTrans" cxnId="{E8F62282-1CAE-4FDE-89A2-6A1D4FDCFF7F}">
      <dgm:prSet/>
      <dgm:spPr/>
      <dgm:t>
        <a:bodyPr/>
        <a:lstStyle/>
        <a:p>
          <a:endParaRPr lang="en-GB"/>
        </a:p>
      </dgm:t>
    </dgm:pt>
    <dgm:pt modelId="{B1C3BC79-73DA-4C03-9F7E-E3A04233E37E}" type="pres">
      <dgm:prSet presAssocID="{9B247D27-64B2-42BA-82B6-A667D02FA6BD}" presName="hierChild1" presStyleCnt="0">
        <dgm:presLayoutVars>
          <dgm:orgChart val="1"/>
          <dgm:chPref val="1"/>
          <dgm:dir/>
          <dgm:animOne val="branch"/>
          <dgm:animLvl val="lvl"/>
          <dgm:resizeHandles/>
        </dgm:presLayoutVars>
      </dgm:prSet>
      <dgm:spPr/>
      <dgm:t>
        <a:bodyPr/>
        <a:lstStyle/>
        <a:p>
          <a:endParaRPr lang="en-GB"/>
        </a:p>
      </dgm:t>
    </dgm:pt>
    <dgm:pt modelId="{F8F3B5E8-FA8E-4F1A-8A55-929F5A65A0AF}" type="pres">
      <dgm:prSet presAssocID="{4A9CDBA4-359C-424E-826B-7F4BE7189B3D}" presName="hierRoot1" presStyleCnt="0">
        <dgm:presLayoutVars>
          <dgm:hierBranch val="init"/>
        </dgm:presLayoutVars>
      </dgm:prSet>
      <dgm:spPr/>
    </dgm:pt>
    <dgm:pt modelId="{AC920CC6-90D7-4E03-B8BE-E6F5EEDB8D74}" type="pres">
      <dgm:prSet presAssocID="{4A9CDBA4-359C-424E-826B-7F4BE7189B3D}" presName="rootComposite1" presStyleCnt="0"/>
      <dgm:spPr/>
    </dgm:pt>
    <dgm:pt modelId="{1F4756D9-BF92-4ADA-82D5-4B2543627BB1}" type="pres">
      <dgm:prSet presAssocID="{4A9CDBA4-359C-424E-826B-7F4BE7189B3D}" presName="rootText1" presStyleLbl="node0" presStyleIdx="0" presStyleCnt="1">
        <dgm:presLayoutVars>
          <dgm:chPref val="3"/>
        </dgm:presLayoutVars>
      </dgm:prSet>
      <dgm:spPr/>
      <dgm:t>
        <a:bodyPr/>
        <a:lstStyle/>
        <a:p>
          <a:endParaRPr lang="en-GB"/>
        </a:p>
      </dgm:t>
    </dgm:pt>
    <dgm:pt modelId="{4CF36F82-BCB0-4168-988C-371FD9176BED}" type="pres">
      <dgm:prSet presAssocID="{4A9CDBA4-359C-424E-826B-7F4BE7189B3D}" presName="rootConnector1" presStyleLbl="node1" presStyleIdx="0" presStyleCnt="0"/>
      <dgm:spPr/>
      <dgm:t>
        <a:bodyPr/>
        <a:lstStyle/>
        <a:p>
          <a:endParaRPr lang="en-GB"/>
        </a:p>
      </dgm:t>
    </dgm:pt>
    <dgm:pt modelId="{35B1F56B-602F-4591-9BE7-3CEF0A9888E9}" type="pres">
      <dgm:prSet presAssocID="{4A9CDBA4-359C-424E-826B-7F4BE7189B3D}" presName="hierChild2" presStyleCnt="0"/>
      <dgm:spPr/>
    </dgm:pt>
    <dgm:pt modelId="{075DDCC2-F693-4022-8E37-000DF9C7FE7F}" type="pres">
      <dgm:prSet presAssocID="{E183D1F5-3501-4844-913D-E057D97BB171}" presName="Name37" presStyleLbl="parChTrans1D2" presStyleIdx="0" presStyleCnt="2"/>
      <dgm:spPr/>
      <dgm:t>
        <a:bodyPr/>
        <a:lstStyle/>
        <a:p>
          <a:endParaRPr lang="en-GB"/>
        </a:p>
      </dgm:t>
    </dgm:pt>
    <dgm:pt modelId="{F293E035-7CA4-4C1B-B472-B709958B8CFE}" type="pres">
      <dgm:prSet presAssocID="{BFA712FF-1B4C-4EF8-9D0D-C9170E9D29E0}" presName="hierRoot2" presStyleCnt="0">
        <dgm:presLayoutVars>
          <dgm:hierBranch val="init"/>
        </dgm:presLayoutVars>
      </dgm:prSet>
      <dgm:spPr/>
    </dgm:pt>
    <dgm:pt modelId="{22974F14-60B3-47E0-A565-7D68B39564DA}" type="pres">
      <dgm:prSet presAssocID="{BFA712FF-1B4C-4EF8-9D0D-C9170E9D29E0}" presName="rootComposite" presStyleCnt="0"/>
      <dgm:spPr/>
    </dgm:pt>
    <dgm:pt modelId="{EFBCCB75-D719-4963-AF3C-F844AF8AE7E6}" type="pres">
      <dgm:prSet presAssocID="{BFA712FF-1B4C-4EF8-9D0D-C9170E9D29E0}" presName="rootText" presStyleLbl="node2" presStyleIdx="0" presStyleCnt="2">
        <dgm:presLayoutVars>
          <dgm:chPref val="3"/>
        </dgm:presLayoutVars>
      </dgm:prSet>
      <dgm:spPr/>
      <dgm:t>
        <a:bodyPr/>
        <a:lstStyle/>
        <a:p>
          <a:endParaRPr lang="en-GB"/>
        </a:p>
      </dgm:t>
    </dgm:pt>
    <dgm:pt modelId="{6377DB88-99DE-4B56-9AA3-CE67B14970AC}" type="pres">
      <dgm:prSet presAssocID="{BFA712FF-1B4C-4EF8-9D0D-C9170E9D29E0}" presName="rootConnector" presStyleLbl="node2" presStyleIdx="0" presStyleCnt="2"/>
      <dgm:spPr/>
      <dgm:t>
        <a:bodyPr/>
        <a:lstStyle/>
        <a:p>
          <a:endParaRPr lang="en-GB"/>
        </a:p>
      </dgm:t>
    </dgm:pt>
    <dgm:pt modelId="{9A65F8D1-D8B9-4253-AFFD-D39014202AB1}" type="pres">
      <dgm:prSet presAssocID="{BFA712FF-1B4C-4EF8-9D0D-C9170E9D29E0}" presName="hierChild4" presStyleCnt="0"/>
      <dgm:spPr/>
    </dgm:pt>
    <dgm:pt modelId="{688E9842-502E-4B2E-ACCC-6D8CAD294773}" type="pres">
      <dgm:prSet presAssocID="{BFA712FF-1B4C-4EF8-9D0D-C9170E9D29E0}" presName="hierChild5" presStyleCnt="0"/>
      <dgm:spPr/>
    </dgm:pt>
    <dgm:pt modelId="{ECFD8087-653F-4153-A45A-AD3CEA484D02}" type="pres">
      <dgm:prSet presAssocID="{12BEEDAE-19B8-4BC6-9B54-BCA12B60C2B3}" presName="Name37" presStyleLbl="parChTrans1D2" presStyleIdx="1" presStyleCnt="2"/>
      <dgm:spPr/>
      <dgm:t>
        <a:bodyPr/>
        <a:lstStyle/>
        <a:p>
          <a:endParaRPr lang="en-GB"/>
        </a:p>
      </dgm:t>
    </dgm:pt>
    <dgm:pt modelId="{1674AF5A-22F9-4F81-80D5-F6E063896414}" type="pres">
      <dgm:prSet presAssocID="{2F62D91E-47F7-43AA-A980-F4924E22CAFC}" presName="hierRoot2" presStyleCnt="0">
        <dgm:presLayoutVars>
          <dgm:hierBranch val="init"/>
        </dgm:presLayoutVars>
      </dgm:prSet>
      <dgm:spPr/>
    </dgm:pt>
    <dgm:pt modelId="{06DD6749-931D-44B0-A8D6-6A9A33FDB8FB}" type="pres">
      <dgm:prSet presAssocID="{2F62D91E-47F7-43AA-A980-F4924E22CAFC}" presName="rootComposite" presStyleCnt="0"/>
      <dgm:spPr/>
    </dgm:pt>
    <dgm:pt modelId="{6593C36B-6D54-44AC-9E46-FAAA3B5F31FB}" type="pres">
      <dgm:prSet presAssocID="{2F62D91E-47F7-43AA-A980-F4924E22CAFC}" presName="rootText" presStyleLbl="node2" presStyleIdx="1" presStyleCnt="2">
        <dgm:presLayoutVars>
          <dgm:chPref val="3"/>
        </dgm:presLayoutVars>
      </dgm:prSet>
      <dgm:spPr/>
      <dgm:t>
        <a:bodyPr/>
        <a:lstStyle/>
        <a:p>
          <a:endParaRPr lang="en-GB"/>
        </a:p>
      </dgm:t>
    </dgm:pt>
    <dgm:pt modelId="{CC9D4BF0-CBAF-4C98-AEE4-EBD2EA4F41C5}" type="pres">
      <dgm:prSet presAssocID="{2F62D91E-47F7-43AA-A980-F4924E22CAFC}" presName="rootConnector" presStyleLbl="node2" presStyleIdx="1" presStyleCnt="2"/>
      <dgm:spPr/>
      <dgm:t>
        <a:bodyPr/>
        <a:lstStyle/>
        <a:p>
          <a:endParaRPr lang="en-GB"/>
        </a:p>
      </dgm:t>
    </dgm:pt>
    <dgm:pt modelId="{4222C1D4-3EF8-4F2D-9ECA-72669BD501E8}" type="pres">
      <dgm:prSet presAssocID="{2F62D91E-47F7-43AA-A980-F4924E22CAFC}" presName="hierChild4" presStyleCnt="0"/>
      <dgm:spPr/>
    </dgm:pt>
    <dgm:pt modelId="{F270D5E1-2D9B-46A3-BEAB-23FC9EA068E7}" type="pres">
      <dgm:prSet presAssocID="{2F62D91E-47F7-43AA-A980-F4924E22CAFC}" presName="hierChild5" presStyleCnt="0"/>
      <dgm:spPr/>
    </dgm:pt>
    <dgm:pt modelId="{8519CEBB-7258-4794-8358-300C05D5BDB8}" type="pres">
      <dgm:prSet presAssocID="{4A9CDBA4-359C-424E-826B-7F4BE7189B3D}" presName="hierChild3" presStyleCnt="0"/>
      <dgm:spPr/>
    </dgm:pt>
  </dgm:ptLst>
  <dgm:cxnLst>
    <dgm:cxn modelId="{3904A905-10D6-4083-9A21-2135376375C9}" type="presOf" srcId="{4A9CDBA4-359C-424E-826B-7F4BE7189B3D}" destId="{4CF36F82-BCB0-4168-988C-371FD9176BED}" srcOrd="1" destOrd="0" presId="urn:microsoft.com/office/officeart/2005/8/layout/orgChart1"/>
    <dgm:cxn modelId="{E8F62282-1CAE-4FDE-89A2-6A1D4FDCFF7F}" srcId="{4A9CDBA4-359C-424E-826B-7F4BE7189B3D}" destId="{2F62D91E-47F7-43AA-A980-F4924E22CAFC}" srcOrd="1" destOrd="0" parTransId="{12BEEDAE-19B8-4BC6-9B54-BCA12B60C2B3}" sibTransId="{8F00700B-09F0-4350-BC68-5828AC72B97B}"/>
    <dgm:cxn modelId="{4B3C7B8D-285B-447F-9C45-DD5C10BFD441}" type="presOf" srcId="{12BEEDAE-19B8-4BC6-9B54-BCA12B60C2B3}" destId="{ECFD8087-653F-4153-A45A-AD3CEA484D02}" srcOrd="0" destOrd="0" presId="urn:microsoft.com/office/officeart/2005/8/layout/orgChart1"/>
    <dgm:cxn modelId="{071F2FFB-41CC-4332-9AC8-507A01D66E93}" srcId="{9B247D27-64B2-42BA-82B6-A667D02FA6BD}" destId="{4A9CDBA4-359C-424E-826B-7F4BE7189B3D}" srcOrd="0" destOrd="0" parTransId="{6A981B1F-A2D1-42A9-8F81-3074F95A1EF6}" sibTransId="{458B0248-788F-429B-B578-3318ED377103}"/>
    <dgm:cxn modelId="{ECDB7E73-C60B-4B93-B8E4-7BF899EE795C}" type="presOf" srcId="{9B247D27-64B2-42BA-82B6-A667D02FA6BD}" destId="{B1C3BC79-73DA-4C03-9F7E-E3A04233E37E}" srcOrd="0" destOrd="0" presId="urn:microsoft.com/office/officeart/2005/8/layout/orgChart1"/>
    <dgm:cxn modelId="{D94EE85F-B10D-4FC9-B9A4-678E81A600CF}" type="presOf" srcId="{2F62D91E-47F7-43AA-A980-F4924E22CAFC}" destId="{6593C36B-6D54-44AC-9E46-FAAA3B5F31FB}" srcOrd="0" destOrd="0" presId="urn:microsoft.com/office/officeart/2005/8/layout/orgChart1"/>
    <dgm:cxn modelId="{B085266B-7002-4937-8CCD-9715F1980E57}" type="presOf" srcId="{4A9CDBA4-359C-424E-826B-7F4BE7189B3D}" destId="{1F4756D9-BF92-4ADA-82D5-4B2543627BB1}" srcOrd="0" destOrd="0" presId="urn:microsoft.com/office/officeart/2005/8/layout/orgChart1"/>
    <dgm:cxn modelId="{4B795053-98FD-47C5-B2AD-D013BF78B11D}" type="presOf" srcId="{2F62D91E-47F7-43AA-A980-F4924E22CAFC}" destId="{CC9D4BF0-CBAF-4C98-AEE4-EBD2EA4F41C5}" srcOrd="1" destOrd="0" presId="urn:microsoft.com/office/officeart/2005/8/layout/orgChart1"/>
    <dgm:cxn modelId="{5898AC25-1DD9-436F-873A-18F881965BC2}" type="presOf" srcId="{BFA712FF-1B4C-4EF8-9D0D-C9170E9D29E0}" destId="{EFBCCB75-D719-4963-AF3C-F844AF8AE7E6}" srcOrd="0" destOrd="0" presId="urn:microsoft.com/office/officeart/2005/8/layout/orgChart1"/>
    <dgm:cxn modelId="{1E405495-39B6-4651-8420-314B923AD64B}" type="presOf" srcId="{E183D1F5-3501-4844-913D-E057D97BB171}" destId="{075DDCC2-F693-4022-8E37-000DF9C7FE7F}" srcOrd="0" destOrd="0" presId="urn:microsoft.com/office/officeart/2005/8/layout/orgChart1"/>
    <dgm:cxn modelId="{C9F4C956-8ED0-448E-B48B-6BB02BA29C59}" srcId="{4A9CDBA4-359C-424E-826B-7F4BE7189B3D}" destId="{BFA712FF-1B4C-4EF8-9D0D-C9170E9D29E0}" srcOrd="0" destOrd="0" parTransId="{E183D1F5-3501-4844-913D-E057D97BB171}" sibTransId="{55C53652-39C8-46AA-96F6-14CF829C63E0}"/>
    <dgm:cxn modelId="{B3B01148-607C-4706-9835-A430304156F8}" type="presOf" srcId="{BFA712FF-1B4C-4EF8-9D0D-C9170E9D29E0}" destId="{6377DB88-99DE-4B56-9AA3-CE67B14970AC}" srcOrd="1" destOrd="0" presId="urn:microsoft.com/office/officeart/2005/8/layout/orgChart1"/>
    <dgm:cxn modelId="{2941EB18-8363-4170-B28F-78F423181D32}" type="presParOf" srcId="{B1C3BC79-73DA-4C03-9F7E-E3A04233E37E}" destId="{F8F3B5E8-FA8E-4F1A-8A55-929F5A65A0AF}" srcOrd="0" destOrd="0" presId="urn:microsoft.com/office/officeart/2005/8/layout/orgChart1"/>
    <dgm:cxn modelId="{AA9278AC-02EE-4E0E-A1B0-CAE7CC382AA9}" type="presParOf" srcId="{F8F3B5E8-FA8E-4F1A-8A55-929F5A65A0AF}" destId="{AC920CC6-90D7-4E03-B8BE-E6F5EEDB8D74}" srcOrd="0" destOrd="0" presId="urn:microsoft.com/office/officeart/2005/8/layout/orgChart1"/>
    <dgm:cxn modelId="{28C4DEF8-B4C1-4B53-8FCA-92F7D3560410}" type="presParOf" srcId="{AC920CC6-90D7-4E03-B8BE-E6F5EEDB8D74}" destId="{1F4756D9-BF92-4ADA-82D5-4B2543627BB1}" srcOrd="0" destOrd="0" presId="urn:microsoft.com/office/officeart/2005/8/layout/orgChart1"/>
    <dgm:cxn modelId="{16A84818-3D81-49F2-A900-40E2F85D176C}" type="presParOf" srcId="{AC920CC6-90D7-4E03-B8BE-E6F5EEDB8D74}" destId="{4CF36F82-BCB0-4168-988C-371FD9176BED}" srcOrd="1" destOrd="0" presId="urn:microsoft.com/office/officeart/2005/8/layout/orgChart1"/>
    <dgm:cxn modelId="{54E78915-0F7E-4396-89A0-49F189F24EDD}" type="presParOf" srcId="{F8F3B5E8-FA8E-4F1A-8A55-929F5A65A0AF}" destId="{35B1F56B-602F-4591-9BE7-3CEF0A9888E9}" srcOrd="1" destOrd="0" presId="urn:microsoft.com/office/officeart/2005/8/layout/orgChart1"/>
    <dgm:cxn modelId="{B862DB64-A469-492F-8BCC-4668B8484646}" type="presParOf" srcId="{35B1F56B-602F-4591-9BE7-3CEF0A9888E9}" destId="{075DDCC2-F693-4022-8E37-000DF9C7FE7F}" srcOrd="0" destOrd="0" presId="urn:microsoft.com/office/officeart/2005/8/layout/orgChart1"/>
    <dgm:cxn modelId="{10971263-CC24-4AF2-81F1-6DA4CF073892}" type="presParOf" srcId="{35B1F56B-602F-4591-9BE7-3CEF0A9888E9}" destId="{F293E035-7CA4-4C1B-B472-B709958B8CFE}" srcOrd="1" destOrd="0" presId="urn:microsoft.com/office/officeart/2005/8/layout/orgChart1"/>
    <dgm:cxn modelId="{B7E550F5-63D7-4C66-AFBE-F8C14FDA38CF}" type="presParOf" srcId="{F293E035-7CA4-4C1B-B472-B709958B8CFE}" destId="{22974F14-60B3-47E0-A565-7D68B39564DA}" srcOrd="0" destOrd="0" presId="urn:microsoft.com/office/officeart/2005/8/layout/orgChart1"/>
    <dgm:cxn modelId="{8B132970-7345-48BE-B994-F3141B92A581}" type="presParOf" srcId="{22974F14-60B3-47E0-A565-7D68B39564DA}" destId="{EFBCCB75-D719-4963-AF3C-F844AF8AE7E6}" srcOrd="0" destOrd="0" presId="urn:microsoft.com/office/officeart/2005/8/layout/orgChart1"/>
    <dgm:cxn modelId="{D58D894C-306C-4E07-8FD8-76F07408632B}" type="presParOf" srcId="{22974F14-60B3-47E0-A565-7D68B39564DA}" destId="{6377DB88-99DE-4B56-9AA3-CE67B14970AC}" srcOrd="1" destOrd="0" presId="urn:microsoft.com/office/officeart/2005/8/layout/orgChart1"/>
    <dgm:cxn modelId="{6CB4C190-7C31-44A9-B021-B4FFDE87C455}" type="presParOf" srcId="{F293E035-7CA4-4C1B-B472-B709958B8CFE}" destId="{9A65F8D1-D8B9-4253-AFFD-D39014202AB1}" srcOrd="1" destOrd="0" presId="urn:microsoft.com/office/officeart/2005/8/layout/orgChart1"/>
    <dgm:cxn modelId="{96409D23-FF82-4C20-9530-9F48D3AA35F5}" type="presParOf" srcId="{F293E035-7CA4-4C1B-B472-B709958B8CFE}" destId="{688E9842-502E-4B2E-ACCC-6D8CAD294773}" srcOrd="2" destOrd="0" presId="urn:microsoft.com/office/officeart/2005/8/layout/orgChart1"/>
    <dgm:cxn modelId="{008BC934-F743-4A38-8110-39886F43C3A5}" type="presParOf" srcId="{35B1F56B-602F-4591-9BE7-3CEF0A9888E9}" destId="{ECFD8087-653F-4153-A45A-AD3CEA484D02}" srcOrd="2" destOrd="0" presId="urn:microsoft.com/office/officeart/2005/8/layout/orgChart1"/>
    <dgm:cxn modelId="{CD212243-CA1E-47BC-A02F-92361110E2C2}" type="presParOf" srcId="{35B1F56B-602F-4591-9BE7-3CEF0A9888E9}" destId="{1674AF5A-22F9-4F81-80D5-F6E063896414}" srcOrd="3" destOrd="0" presId="urn:microsoft.com/office/officeart/2005/8/layout/orgChart1"/>
    <dgm:cxn modelId="{FDCA4AF6-4912-45E1-BB88-642C345E2DF9}" type="presParOf" srcId="{1674AF5A-22F9-4F81-80D5-F6E063896414}" destId="{06DD6749-931D-44B0-A8D6-6A9A33FDB8FB}" srcOrd="0" destOrd="0" presId="urn:microsoft.com/office/officeart/2005/8/layout/orgChart1"/>
    <dgm:cxn modelId="{55014F5B-EB39-47D3-AA22-1DF53851542C}" type="presParOf" srcId="{06DD6749-931D-44B0-A8D6-6A9A33FDB8FB}" destId="{6593C36B-6D54-44AC-9E46-FAAA3B5F31FB}" srcOrd="0" destOrd="0" presId="urn:microsoft.com/office/officeart/2005/8/layout/orgChart1"/>
    <dgm:cxn modelId="{56E0DCC7-FA97-40E6-94C0-3C9A82638539}" type="presParOf" srcId="{06DD6749-931D-44B0-A8D6-6A9A33FDB8FB}" destId="{CC9D4BF0-CBAF-4C98-AEE4-EBD2EA4F41C5}" srcOrd="1" destOrd="0" presId="urn:microsoft.com/office/officeart/2005/8/layout/orgChart1"/>
    <dgm:cxn modelId="{F7B7F6DC-862B-44F6-9246-9F4AE0644CB8}" type="presParOf" srcId="{1674AF5A-22F9-4F81-80D5-F6E063896414}" destId="{4222C1D4-3EF8-4F2D-9ECA-72669BD501E8}" srcOrd="1" destOrd="0" presId="urn:microsoft.com/office/officeart/2005/8/layout/orgChart1"/>
    <dgm:cxn modelId="{34BD46A7-1E20-47D8-90C0-99CC733DDB69}" type="presParOf" srcId="{1674AF5A-22F9-4F81-80D5-F6E063896414}" destId="{F270D5E1-2D9B-46A3-BEAB-23FC9EA068E7}" srcOrd="2" destOrd="0" presId="urn:microsoft.com/office/officeart/2005/8/layout/orgChart1"/>
    <dgm:cxn modelId="{DB5036A2-5965-4B55-B0CF-A4A5FFB65662}" type="presParOf" srcId="{F8F3B5E8-FA8E-4F1A-8A55-929F5A65A0AF}" destId="{8519CEBB-7258-4794-8358-300C05D5BD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247D27-64B2-42BA-82B6-A667D02FA6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A9CDBA4-359C-424E-826B-7F4BE7189B3D}">
      <dgm:prSet phldrT="[Text]"/>
      <dgm:spPr/>
      <dgm:t>
        <a:bodyPr/>
        <a:lstStyle/>
        <a:p>
          <a:r>
            <a:rPr lang="en-GB" dirty="0" smtClean="0"/>
            <a:t>Analytical</a:t>
          </a:r>
        </a:p>
      </dgm:t>
    </dgm:pt>
    <dgm:pt modelId="{6A981B1F-A2D1-42A9-8F81-3074F95A1EF6}" type="parTrans" cxnId="{071F2FFB-41CC-4332-9AC8-507A01D66E93}">
      <dgm:prSet/>
      <dgm:spPr/>
      <dgm:t>
        <a:bodyPr/>
        <a:lstStyle/>
        <a:p>
          <a:endParaRPr lang="en-GB"/>
        </a:p>
      </dgm:t>
    </dgm:pt>
    <dgm:pt modelId="{458B0248-788F-429B-B578-3318ED377103}" type="sibTrans" cxnId="{071F2FFB-41CC-4332-9AC8-507A01D66E93}">
      <dgm:prSet/>
      <dgm:spPr/>
      <dgm:t>
        <a:bodyPr/>
        <a:lstStyle/>
        <a:p>
          <a:endParaRPr lang="en-GB"/>
        </a:p>
      </dgm:t>
    </dgm:pt>
    <dgm:pt modelId="{BFA712FF-1B4C-4EF8-9D0D-C9170E9D29E0}">
      <dgm:prSet phldrT="[Text]"/>
      <dgm:spPr/>
      <dgm:t>
        <a:bodyPr/>
        <a:lstStyle/>
        <a:p>
          <a:r>
            <a:rPr lang="en-GB" dirty="0" smtClean="0"/>
            <a:t>Cube</a:t>
          </a:r>
          <a:endParaRPr lang="en-GB" dirty="0"/>
        </a:p>
      </dgm:t>
    </dgm:pt>
    <dgm:pt modelId="{E183D1F5-3501-4844-913D-E057D97BB171}" type="parTrans" cxnId="{C9F4C956-8ED0-448E-B48B-6BB02BA29C59}">
      <dgm:prSet/>
      <dgm:spPr/>
      <dgm:t>
        <a:bodyPr/>
        <a:lstStyle/>
        <a:p>
          <a:endParaRPr lang="en-GB"/>
        </a:p>
      </dgm:t>
    </dgm:pt>
    <dgm:pt modelId="{55C53652-39C8-46AA-96F6-14CF829C63E0}" type="sibTrans" cxnId="{C9F4C956-8ED0-448E-B48B-6BB02BA29C59}">
      <dgm:prSet/>
      <dgm:spPr/>
      <dgm:t>
        <a:bodyPr/>
        <a:lstStyle/>
        <a:p>
          <a:endParaRPr lang="en-GB"/>
        </a:p>
      </dgm:t>
    </dgm:pt>
    <dgm:pt modelId="{6B015C73-945E-4213-97BA-05D455EBA063}">
      <dgm:prSet phldrT="[Text]"/>
      <dgm:spPr/>
      <dgm:t>
        <a:bodyPr/>
        <a:lstStyle/>
        <a:p>
          <a:r>
            <a:rPr lang="en-GB" dirty="0" smtClean="0"/>
            <a:t>Flat Files</a:t>
          </a:r>
          <a:endParaRPr lang="en-GB" dirty="0"/>
        </a:p>
      </dgm:t>
    </dgm:pt>
    <dgm:pt modelId="{4FE858EE-D1B7-414E-A3A8-AD66F4D697AE}" type="parTrans" cxnId="{A4042FF8-1D2B-47E8-B8B0-AB62638662ED}">
      <dgm:prSet/>
      <dgm:spPr/>
      <dgm:t>
        <a:bodyPr/>
        <a:lstStyle/>
        <a:p>
          <a:endParaRPr lang="en-GB"/>
        </a:p>
      </dgm:t>
    </dgm:pt>
    <dgm:pt modelId="{E1399BBA-D9E0-4F7F-8A53-FB7FBB5B6897}" type="sibTrans" cxnId="{A4042FF8-1D2B-47E8-B8B0-AB62638662ED}">
      <dgm:prSet/>
      <dgm:spPr/>
      <dgm:t>
        <a:bodyPr/>
        <a:lstStyle/>
        <a:p>
          <a:endParaRPr lang="en-GB"/>
        </a:p>
      </dgm:t>
    </dgm:pt>
    <dgm:pt modelId="{17AD642C-13E9-410D-BD08-46654BA873FE}">
      <dgm:prSet/>
      <dgm:spPr/>
      <dgm:t>
        <a:bodyPr/>
        <a:lstStyle/>
        <a:p>
          <a:r>
            <a:rPr lang="en-GB" dirty="0" smtClean="0"/>
            <a:t>DAX</a:t>
          </a:r>
          <a:endParaRPr lang="en-GB" dirty="0"/>
        </a:p>
      </dgm:t>
    </dgm:pt>
    <dgm:pt modelId="{142E8C0B-CD8D-47F0-8C77-724E8FFD0F5E}" type="parTrans" cxnId="{AADF6560-8CEF-40E8-9352-5ED1502DDD77}">
      <dgm:prSet/>
      <dgm:spPr/>
    </dgm:pt>
    <dgm:pt modelId="{BED6AC0D-8EE6-40B4-8347-6A67C8E646DB}" type="sibTrans" cxnId="{AADF6560-8CEF-40E8-9352-5ED1502DDD77}">
      <dgm:prSet/>
      <dgm:spPr/>
    </dgm:pt>
    <dgm:pt modelId="{5094CBDE-8801-4EAC-B3F1-C728A8ACDD64}">
      <dgm:prSet/>
      <dgm:spPr/>
      <dgm:t>
        <a:bodyPr/>
        <a:lstStyle/>
        <a:p>
          <a:r>
            <a:rPr lang="en-GB" dirty="0" smtClean="0"/>
            <a:t>MDX</a:t>
          </a:r>
          <a:endParaRPr lang="en-GB" dirty="0"/>
        </a:p>
      </dgm:t>
    </dgm:pt>
    <dgm:pt modelId="{B2762C83-8D61-479C-8764-E74CA2B16B0E}" type="parTrans" cxnId="{E1E8131F-0D43-4ABD-BDB9-6568F47336D1}">
      <dgm:prSet/>
      <dgm:spPr/>
    </dgm:pt>
    <dgm:pt modelId="{D2AAFE46-8D9B-4271-A386-3EF67239C239}" type="sibTrans" cxnId="{E1E8131F-0D43-4ABD-BDB9-6568F47336D1}">
      <dgm:prSet/>
      <dgm:spPr/>
    </dgm:pt>
    <dgm:pt modelId="{B1C3BC79-73DA-4C03-9F7E-E3A04233E37E}" type="pres">
      <dgm:prSet presAssocID="{9B247D27-64B2-42BA-82B6-A667D02FA6BD}" presName="hierChild1" presStyleCnt="0">
        <dgm:presLayoutVars>
          <dgm:orgChart val="1"/>
          <dgm:chPref val="1"/>
          <dgm:dir/>
          <dgm:animOne val="branch"/>
          <dgm:animLvl val="lvl"/>
          <dgm:resizeHandles/>
        </dgm:presLayoutVars>
      </dgm:prSet>
      <dgm:spPr/>
      <dgm:t>
        <a:bodyPr/>
        <a:lstStyle/>
        <a:p>
          <a:endParaRPr lang="en-GB"/>
        </a:p>
      </dgm:t>
    </dgm:pt>
    <dgm:pt modelId="{F8F3B5E8-FA8E-4F1A-8A55-929F5A65A0AF}" type="pres">
      <dgm:prSet presAssocID="{4A9CDBA4-359C-424E-826B-7F4BE7189B3D}" presName="hierRoot1" presStyleCnt="0">
        <dgm:presLayoutVars>
          <dgm:hierBranch val="init"/>
        </dgm:presLayoutVars>
      </dgm:prSet>
      <dgm:spPr/>
    </dgm:pt>
    <dgm:pt modelId="{AC920CC6-90D7-4E03-B8BE-E6F5EEDB8D74}" type="pres">
      <dgm:prSet presAssocID="{4A9CDBA4-359C-424E-826B-7F4BE7189B3D}" presName="rootComposite1" presStyleCnt="0"/>
      <dgm:spPr/>
    </dgm:pt>
    <dgm:pt modelId="{1F4756D9-BF92-4ADA-82D5-4B2543627BB1}" type="pres">
      <dgm:prSet presAssocID="{4A9CDBA4-359C-424E-826B-7F4BE7189B3D}" presName="rootText1" presStyleLbl="node0" presStyleIdx="0" presStyleCnt="1">
        <dgm:presLayoutVars>
          <dgm:chPref val="3"/>
        </dgm:presLayoutVars>
      </dgm:prSet>
      <dgm:spPr/>
      <dgm:t>
        <a:bodyPr/>
        <a:lstStyle/>
        <a:p>
          <a:endParaRPr lang="en-GB"/>
        </a:p>
      </dgm:t>
    </dgm:pt>
    <dgm:pt modelId="{4CF36F82-BCB0-4168-988C-371FD9176BED}" type="pres">
      <dgm:prSet presAssocID="{4A9CDBA4-359C-424E-826B-7F4BE7189B3D}" presName="rootConnector1" presStyleLbl="node1" presStyleIdx="0" presStyleCnt="0"/>
      <dgm:spPr/>
      <dgm:t>
        <a:bodyPr/>
        <a:lstStyle/>
        <a:p>
          <a:endParaRPr lang="en-GB"/>
        </a:p>
      </dgm:t>
    </dgm:pt>
    <dgm:pt modelId="{35B1F56B-602F-4591-9BE7-3CEF0A9888E9}" type="pres">
      <dgm:prSet presAssocID="{4A9CDBA4-359C-424E-826B-7F4BE7189B3D}" presName="hierChild2" presStyleCnt="0"/>
      <dgm:spPr/>
    </dgm:pt>
    <dgm:pt modelId="{075DDCC2-F693-4022-8E37-000DF9C7FE7F}" type="pres">
      <dgm:prSet presAssocID="{E183D1F5-3501-4844-913D-E057D97BB171}" presName="Name37" presStyleLbl="parChTrans1D2" presStyleIdx="0" presStyleCnt="2"/>
      <dgm:spPr/>
      <dgm:t>
        <a:bodyPr/>
        <a:lstStyle/>
        <a:p>
          <a:endParaRPr lang="en-GB"/>
        </a:p>
      </dgm:t>
    </dgm:pt>
    <dgm:pt modelId="{F293E035-7CA4-4C1B-B472-B709958B8CFE}" type="pres">
      <dgm:prSet presAssocID="{BFA712FF-1B4C-4EF8-9D0D-C9170E9D29E0}" presName="hierRoot2" presStyleCnt="0">
        <dgm:presLayoutVars>
          <dgm:hierBranch val="init"/>
        </dgm:presLayoutVars>
      </dgm:prSet>
      <dgm:spPr/>
    </dgm:pt>
    <dgm:pt modelId="{22974F14-60B3-47E0-A565-7D68B39564DA}" type="pres">
      <dgm:prSet presAssocID="{BFA712FF-1B4C-4EF8-9D0D-C9170E9D29E0}" presName="rootComposite" presStyleCnt="0"/>
      <dgm:spPr/>
    </dgm:pt>
    <dgm:pt modelId="{EFBCCB75-D719-4963-AF3C-F844AF8AE7E6}" type="pres">
      <dgm:prSet presAssocID="{BFA712FF-1B4C-4EF8-9D0D-C9170E9D29E0}" presName="rootText" presStyleLbl="node2" presStyleIdx="0" presStyleCnt="2">
        <dgm:presLayoutVars>
          <dgm:chPref val="3"/>
        </dgm:presLayoutVars>
      </dgm:prSet>
      <dgm:spPr/>
      <dgm:t>
        <a:bodyPr/>
        <a:lstStyle/>
        <a:p>
          <a:endParaRPr lang="en-GB"/>
        </a:p>
      </dgm:t>
    </dgm:pt>
    <dgm:pt modelId="{6377DB88-99DE-4B56-9AA3-CE67B14970AC}" type="pres">
      <dgm:prSet presAssocID="{BFA712FF-1B4C-4EF8-9D0D-C9170E9D29E0}" presName="rootConnector" presStyleLbl="node2" presStyleIdx="0" presStyleCnt="2"/>
      <dgm:spPr/>
      <dgm:t>
        <a:bodyPr/>
        <a:lstStyle/>
        <a:p>
          <a:endParaRPr lang="en-GB"/>
        </a:p>
      </dgm:t>
    </dgm:pt>
    <dgm:pt modelId="{9A65F8D1-D8B9-4253-AFFD-D39014202AB1}" type="pres">
      <dgm:prSet presAssocID="{BFA712FF-1B4C-4EF8-9D0D-C9170E9D29E0}" presName="hierChild4" presStyleCnt="0"/>
      <dgm:spPr/>
    </dgm:pt>
    <dgm:pt modelId="{6FCC04B6-D753-4991-97FD-A7EBFFA62D5D}" type="pres">
      <dgm:prSet presAssocID="{B2762C83-8D61-479C-8764-E74CA2B16B0E}" presName="Name37" presStyleLbl="parChTrans1D3" presStyleIdx="0" presStyleCnt="2"/>
      <dgm:spPr/>
    </dgm:pt>
    <dgm:pt modelId="{7034F357-3F30-45ED-A87E-29A9D48B1EDE}" type="pres">
      <dgm:prSet presAssocID="{5094CBDE-8801-4EAC-B3F1-C728A8ACDD64}" presName="hierRoot2" presStyleCnt="0">
        <dgm:presLayoutVars>
          <dgm:hierBranch val="init"/>
        </dgm:presLayoutVars>
      </dgm:prSet>
      <dgm:spPr/>
    </dgm:pt>
    <dgm:pt modelId="{C12571C7-F4FC-4F46-83C6-135D820D0E61}" type="pres">
      <dgm:prSet presAssocID="{5094CBDE-8801-4EAC-B3F1-C728A8ACDD64}" presName="rootComposite" presStyleCnt="0"/>
      <dgm:spPr/>
    </dgm:pt>
    <dgm:pt modelId="{5A1BE6F8-DF1F-4962-89EE-00A678495E9E}" type="pres">
      <dgm:prSet presAssocID="{5094CBDE-8801-4EAC-B3F1-C728A8ACDD64}" presName="rootText" presStyleLbl="node3" presStyleIdx="0" presStyleCnt="2">
        <dgm:presLayoutVars>
          <dgm:chPref val="3"/>
        </dgm:presLayoutVars>
      </dgm:prSet>
      <dgm:spPr/>
      <dgm:t>
        <a:bodyPr/>
        <a:lstStyle/>
        <a:p>
          <a:endParaRPr lang="en-GB"/>
        </a:p>
      </dgm:t>
    </dgm:pt>
    <dgm:pt modelId="{BC30CD17-6D97-4571-B5A0-26C74466890F}" type="pres">
      <dgm:prSet presAssocID="{5094CBDE-8801-4EAC-B3F1-C728A8ACDD64}" presName="rootConnector" presStyleLbl="node3" presStyleIdx="0" presStyleCnt="2"/>
      <dgm:spPr/>
      <dgm:t>
        <a:bodyPr/>
        <a:lstStyle/>
        <a:p>
          <a:endParaRPr lang="en-GB"/>
        </a:p>
      </dgm:t>
    </dgm:pt>
    <dgm:pt modelId="{547FD766-0A97-4E8C-A424-0AB3B29D4541}" type="pres">
      <dgm:prSet presAssocID="{5094CBDE-8801-4EAC-B3F1-C728A8ACDD64}" presName="hierChild4" presStyleCnt="0"/>
      <dgm:spPr/>
    </dgm:pt>
    <dgm:pt modelId="{B21E13B0-06BA-496B-A572-09AFB899FD4B}" type="pres">
      <dgm:prSet presAssocID="{5094CBDE-8801-4EAC-B3F1-C728A8ACDD64}" presName="hierChild5" presStyleCnt="0"/>
      <dgm:spPr/>
    </dgm:pt>
    <dgm:pt modelId="{688E9842-502E-4B2E-ACCC-6D8CAD294773}" type="pres">
      <dgm:prSet presAssocID="{BFA712FF-1B4C-4EF8-9D0D-C9170E9D29E0}" presName="hierChild5" presStyleCnt="0"/>
      <dgm:spPr/>
    </dgm:pt>
    <dgm:pt modelId="{72535CC4-4909-4AFA-93F4-A04AFF068A8D}" type="pres">
      <dgm:prSet presAssocID="{4FE858EE-D1B7-414E-A3A8-AD66F4D697AE}" presName="Name37" presStyleLbl="parChTrans1D2" presStyleIdx="1" presStyleCnt="2"/>
      <dgm:spPr/>
      <dgm:t>
        <a:bodyPr/>
        <a:lstStyle/>
        <a:p>
          <a:endParaRPr lang="en-GB"/>
        </a:p>
      </dgm:t>
    </dgm:pt>
    <dgm:pt modelId="{902E0589-3F21-46F7-B06E-993EC1C34A32}" type="pres">
      <dgm:prSet presAssocID="{6B015C73-945E-4213-97BA-05D455EBA063}" presName="hierRoot2" presStyleCnt="0">
        <dgm:presLayoutVars>
          <dgm:hierBranch val="init"/>
        </dgm:presLayoutVars>
      </dgm:prSet>
      <dgm:spPr/>
    </dgm:pt>
    <dgm:pt modelId="{A82B53EF-7AB0-4848-BB73-B17F66259588}" type="pres">
      <dgm:prSet presAssocID="{6B015C73-945E-4213-97BA-05D455EBA063}" presName="rootComposite" presStyleCnt="0"/>
      <dgm:spPr/>
    </dgm:pt>
    <dgm:pt modelId="{EEC8A486-D49D-4A0A-A5FD-D62AFABFF2E8}" type="pres">
      <dgm:prSet presAssocID="{6B015C73-945E-4213-97BA-05D455EBA063}" presName="rootText" presStyleLbl="node2" presStyleIdx="1" presStyleCnt="2">
        <dgm:presLayoutVars>
          <dgm:chPref val="3"/>
        </dgm:presLayoutVars>
      </dgm:prSet>
      <dgm:spPr/>
      <dgm:t>
        <a:bodyPr/>
        <a:lstStyle/>
        <a:p>
          <a:endParaRPr lang="en-GB"/>
        </a:p>
      </dgm:t>
    </dgm:pt>
    <dgm:pt modelId="{B1E16C74-8F35-45EB-8277-A4D17CB92C08}" type="pres">
      <dgm:prSet presAssocID="{6B015C73-945E-4213-97BA-05D455EBA063}" presName="rootConnector" presStyleLbl="node2" presStyleIdx="1" presStyleCnt="2"/>
      <dgm:spPr/>
      <dgm:t>
        <a:bodyPr/>
        <a:lstStyle/>
        <a:p>
          <a:endParaRPr lang="en-GB"/>
        </a:p>
      </dgm:t>
    </dgm:pt>
    <dgm:pt modelId="{2217C53C-25AF-412C-A28D-1D3089C59B3D}" type="pres">
      <dgm:prSet presAssocID="{6B015C73-945E-4213-97BA-05D455EBA063}" presName="hierChild4" presStyleCnt="0"/>
      <dgm:spPr/>
    </dgm:pt>
    <dgm:pt modelId="{62E52885-47DC-455A-8B7E-1412D5C5D69C}" type="pres">
      <dgm:prSet presAssocID="{142E8C0B-CD8D-47F0-8C77-724E8FFD0F5E}" presName="Name37" presStyleLbl="parChTrans1D3" presStyleIdx="1" presStyleCnt="2"/>
      <dgm:spPr/>
    </dgm:pt>
    <dgm:pt modelId="{9D61C703-8EF5-415B-8E5D-3D4745AD299B}" type="pres">
      <dgm:prSet presAssocID="{17AD642C-13E9-410D-BD08-46654BA873FE}" presName="hierRoot2" presStyleCnt="0">
        <dgm:presLayoutVars>
          <dgm:hierBranch val="init"/>
        </dgm:presLayoutVars>
      </dgm:prSet>
      <dgm:spPr/>
    </dgm:pt>
    <dgm:pt modelId="{A00348B0-6F53-4AF5-AD68-7F6BB32048A3}" type="pres">
      <dgm:prSet presAssocID="{17AD642C-13E9-410D-BD08-46654BA873FE}" presName="rootComposite" presStyleCnt="0"/>
      <dgm:spPr/>
    </dgm:pt>
    <dgm:pt modelId="{FE11FE8C-6F56-4E65-87BD-D401774285E8}" type="pres">
      <dgm:prSet presAssocID="{17AD642C-13E9-410D-BD08-46654BA873FE}" presName="rootText" presStyleLbl="node3" presStyleIdx="1" presStyleCnt="2">
        <dgm:presLayoutVars>
          <dgm:chPref val="3"/>
        </dgm:presLayoutVars>
      </dgm:prSet>
      <dgm:spPr/>
      <dgm:t>
        <a:bodyPr/>
        <a:lstStyle/>
        <a:p>
          <a:endParaRPr lang="en-GB"/>
        </a:p>
      </dgm:t>
    </dgm:pt>
    <dgm:pt modelId="{2F2C0A1B-314D-496C-9FA3-4B2D460AC6BF}" type="pres">
      <dgm:prSet presAssocID="{17AD642C-13E9-410D-BD08-46654BA873FE}" presName="rootConnector" presStyleLbl="node3" presStyleIdx="1" presStyleCnt="2"/>
      <dgm:spPr/>
      <dgm:t>
        <a:bodyPr/>
        <a:lstStyle/>
        <a:p>
          <a:endParaRPr lang="en-GB"/>
        </a:p>
      </dgm:t>
    </dgm:pt>
    <dgm:pt modelId="{E85C0E65-8F9E-4C92-AF65-FAF9D47228B9}" type="pres">
      <dgm:prSet presAssocID="{17AD642C-13E9-410D-BD08-46654BA873FE}" presName="hierChild4" presStyleCnt="0"/>
      <dgm:spPr/>
    </dgm:pt>
    <dgm:pt modelId="{10777844-5B2C-4C0E-9745-19C7165162AA}" type="pres">
      <dgm:prSet presAssocID="{17AD642C-13E9-410D-BD08-46654BA873FE}" presName="hierChild5" presStyleCnt="0"/>
      <dgm:spPr/>
    </dgm:pt>
    <dgm:pt modelId="{18E0D729-5C8F-4000-AE96-FBFE5D69888E}" type="pres">
      <dgm:prSet presAssocID="{6B015C73-945E-4213-97BA-05D455EBA063}" presName="hierChild5" presStyleCnt="0"/>
      <dgm:spPr/>
    </dgm:pt>
    <dgm:pt modelId="{8519CEBB-7258-4794-8358-300C05D5BDB8}" type="pres">
      <dgm:prSet presAssocID="{4A9CDBA4-359C-424E-826B-7F4BE7189B3D}" presName="hierChild3" presStyleCnt="0"/>
      <dgm:spPr/>
    </dgm:pt>
  </dgm:ptLst>
  <dgm:cxnLst>
    <dgm:cxn modelId="{071F2FFB-41CC-4332-9AC8-507A01D66E93}" srcId="{9B247D27-64B2-42BA-82B6-A667D02FA6BD}" destId="{4A9CDBA4-359C-424E-826B-7F4BE7189B3D}" srcOrd="0" destOrd="0" parTransId="{6A981B1F-A2D1-42A9-8F81-3074F95A1EF6}" sibTransId="{458B0248-788F-429B-B578-3318ED377103}"/>
    <dgm:cxn modelId="{A4042FF8-1D2B-47E8-B8B0-AB62638662ED}" srcId="{4A9CDBA4-359C-424E-826B-7F4BE7189B3D}" destId="{6B015C73-945E-4213-97BA-05D455EBA063}" srcOrd="1" destOrd="0" parTransId="{4FE858EE-D1B7-414E-A3A8-AD66F4D697AE}" sibTransId="{E1399BBA-D9E0-4F7F-8A53-FB7FBB5B6897}"/>
    <dgm:cxn modelId="{0A60CFB5-5960-48F1-BABA-A85AD63D46A9}" type="presOf" srcId="{17AD642C-13E9-410D-BD08-46654BA873FE}" destId="{FE11FE8C-6F56-4E65-87BD-D401774285E8}" srcOrd="0" destOrd="0" presId="urn:microsoft.com/office/officeart/2005/8/layout/orgChart1"/>
    <dgm:cxn modelId="{43A50872-50B6-4DF6-87C0-9EEE30CAAEF9}" type="presOf" srcId="{9B247D27-64B2-42BA-82B6-A667D02FA6BD}" destId="{B1C3BC79-73DA-4C03-9F7E-E3A04233E37E}" srcOrd="0" destOrd="0" presId="urn:microsoft.com/office/officeart/2005/8/layout/orgChart1"/>
    <dgm:cxn modelId="{E367FDE2-8D49-4990-9155-980F022D4B4D}" type="presOf" srcId="{5094CBDE-8801-4EAC-B3F1-C728A8ACDD64}" destId="{BC30CD17-6D97-4571-B5A0-26C74466890F}" srcOrd="1" destOrd="0" presId="urn:microsoft.com/office/officeart/2005/8/layout/orgChart1"/>
    <dgm:cxn modelId="{1A160784-7015-47ED-ABCC-DDAA16D54E37}" type="presOf" srcId="{E183D1F5-3501-4844-913D-E057D97BB171}" destId="{075DDCC2-F693-4022-8E37-000DF9C7FE7F}" srcOrd="0" destOrd="0" presId="urn:microsoft.com/office/officeart/2005/8/layout/orgChart1"/>
    <dgm:cxn modelId="{D46CC3F6-63B8-4611-8DBE-2B478782B1BE}" type="presOf" srcId="{4FE858EE-D1B7-414E-A3A8-AD66F4D697AE}" destId="{72535CC4-4909-4AFA-93F4-A04AFF068A8D}" srcOrd="0" destOrd="0" presId="urn:microsoft.com/office/officeart/2005/8/layout/orgChart1"/>
    <dgm:cxn modelId="{D731929C-24D0-4586-8717-94209EB55312}" type="presOf" srcId="{17AD642C-13E9-410D-BD08-46654BA873FE}" destId="{2F2C0A1B-314D-496C-9FA3-4B2D460AC6BF}" srcOrd="1" destOrd="0" presId="urn:microsoft.com/office/officeart/2005/8/layout/orgChart1"/>
    <dgm:cxn modelId="{E5E9B2BA-EC65-45B2-9F31-BF56E84B4358}" type="presOf" srcId="{4A9CDBA4-359C-424E-826B-7F4BE7189B3D}" destId="{4CF36F82-BCB0-4168-988C-371FD9176BED}" srcOrd="1" destOrd="0" presId="urn:microsoft.com/office/officeart/2005/8/layout/orgChart1"/>
    <dgm:cxn modelId="{C9F4C956-8ED0-448E-B48B-6BB02BA29C59}" srcId="{4A9CDBA4-359C-424E-826B-7F4BE7189B3D}" destId="{BFA712FF-1B4C-4EF8-9D0D-C9170E9D29E0}" srcOrd="0" destOrd="0" parTransId="{E183D1F5-3501-4844-913D-E057D97BB171}" sibTransId="{55C53652-39C8-46AA-96F6-14CF829C63E0}"/>
    <dgm:cxn modelId="{FBE68EC2-E474-4C81-803B-5A96EFA6630D}" type="presOf" srcId="{5094CBDE-8801-4EAC-B3F1-C728A8ACDD64}" destId="{5A1BE6F8-DF1F-4962-89EE-00A678495E9E}" srcOrd="0" destOrd="0" presId="urn:microsoft.com/office/officeart/2005/8/layout/orgChart1"/>
    <dgm:cxn modelId="{E75E4D0E-D398-4E05-A96E-01855867217A}" type="presOf" srcId="{6B015C73-945E-4213-97BA-05D455EBA063}" destId="{B1E16C74-8F35-45EB-8277-A4D17CB92C08}" srcOrd="1" destOrd="0" presId="urn:microsoft.com/office/officeart/2005/8/layout/orgChart1"/>
    <dgm:cxn modelId="{C7ACCD25-C01F-4313-91A2-96E1EA20FDD7}" type="presOf" srcId="{4A9CDBA4-359C-424E-826B-7F4BE7189B3D}" destId="{1F4756D9-BF92-4ADA-82D5-4B2543627BB1}" srcOrd="0" destOrd="0" presId="urn:microsoft.com/office/officeart/2005/8/layout/orgChart1"/>
    <dgm:cxn modelId="{E1E8131F-0D43-4ABD-BDB9-6568F47336D1}" srcId="{BFA712FF-1B4C-4EF8-9D0D-C9170E9D29E0}" destId="{5094CBDE-8801-4EAC-B3F1-C728A8ACDD64}" srcOrd="0" destOrd="0" parTransId="{B2762C83-8D61-479C-8764-E74CA2B16B0E}" sibTransId="{D2AAFE46-8D9B-4271-A386-3EF67239C239}"/>
    <dgm:cxn modelId="{FE18685A-12E6-44D1-9571-23D50B07B210}" type="presOf" srcId="{142E8C0B-CD8D-47F0-8C77-724E8FFD0F5E}" destId="{62E52885-47DC-455A-8B7E-1412D5C5D69C}" srcOrd="0" destOrd="0" presId="urn:microsoft.com/office/officeart/2005/8/layout/orgChart1"/>
    <dgm:cxn modelId="{AADF6560-8CEF-40E8-9352-5ED1502DDD77}" srcId="{6B015C73-945E-4213-97BA-05D455EBA063}" destId="{17AD642C-13E9-410D-BD08-46654BA873FE}" srcOrd="0" destOrd="0" parTransId="{142E8C0B-CD8D-47F0-8C77-724E8FFD0F5E}" sibTransId="{BED6AC0D-8EE6-40B4-8347-6A67C8E646DB}"/>
    <dgm:cxn modelId="{C1465153-D158-4665-AB08-754FEE0A9908}" type="presOf" srcId="{6B015C73-945E-4213-97BA-05D455EBA063}" destId="{EEC8A486-D49D-4A0A-A5FD-D62AFABFF2E8}" srcOrd="0" destOrd="0" presId="urn:microsoft.com/office/officeart/2005/8/layout/orgChart1"/>
    <dgm:cxn modelId="{4FFF7B94-6E4A-4851-B6DB-F31B38C4DA1F}" type="presOf" srcId="{BFA712FF-1B4C-4EF8-9D0D-C9170E9D29E0}" destId="{EFBCCB75-D719-4963-AF3C-F844AF8AE7E6}" srcOrd="0" destOrd="0" presId="urn:microsoft.com/office/officeart/2005/8/layout/orgChart1"/>
    <dgm:cxn modelId="{CF4B8B69-FF61-4498-8376-7166E510AD90}" type="presOf" srcId="{B2762C83-8D61-479C-8764-E74CA2B16B0E}" destId="{6FCC04B6-D753-4991-97FD-A7EBFFA62D5D}" srcOrd="0" destOrd="0" presId="urn:microsoft.com/office/officeart/2005/8/layout/orgChart1"/>
    <dgm:cxn modelId="{79CE145D-239B-417F-8AB5-17CD033B0A9F}" type="presOf" srcId="{BFA712FF-1B4C-4EF8-9D0D-C9170E9D29E0}" destId="{6377DB88-99DE-4B56-9AA3-CE67B14970AC}" srcOrd="1" destOrd="0" presId="urn:microsoft.com/office/officeart/2005/8/layout/orgChart1"/>
    <dgm:cxn modelId="{C4FF2BD9-9BF6-4298-A35C-FC1B5A256598}" type="presParOf" srcId="{B1C3BC79-73DA-4C03-9F7E-E3A04233E37E}" destId="{F8F3B5E8-FA8E-4F1A-8A55-929F5A65A0AF}" srcOrd="0" destOrd="0" presId="urn:microsoft.com/office/officeart/2005/8/layout/orgChart1"/>
    <dgm:cxn modelId="{F2994464-9AC7-4217-9777-C9DA608FD2A2}" type="presParOf" srcId="{F8F3B5E8-FA8E-4F1A-8A55-929F5A65A0AF}" destId="{AC920CC6-90D7-4E03-B8BE-E6F5EEDB8D74}" srcOrd="0" destOrd="0" presId="urn:microsoft.com/office/officeart/2005/8/layout/orgChart1"/>
    <dgm:cxn modelId="{8D4A7025-B3B5-4724-A05B-C7CA292000EF}" type="presParOf" srcId="{AC920CC6-90D7-4E03-B8BE-E6F5EEDB8D74}" destId="{1F4756D9-BF92-4ADA-82D5-4B2543627BB1}" srcOrd="0" destOrd="0" presId="urn:microsoft.com/office/officeart/2005/8/layout/orgChart1"/>
    <dgm:cxn modelId="{D97BE970-98AA-4EF1-8985-9F155034A8B7}" type="presParOf" srcId="{AC920CC6-90D7-4E03-B8BE-E6F5EEDB8D74}" destId="{4CF36F82-BCB0-4168-988C-371FD9176BED}" srcOrd="1" destOrd="0" presId="urn:microsoft.com/office/officeart/2005/8/layout/orgChart1"/>
    <dgm:cxn modelId="{B68CDE9F-7B7D-4A66-BFA9-EF3A5673262D}" type="presParOf" srcId="{F8F3B5E8-FA8E-4F1A-8A55-929F5A65A0AF}" destId="{35B1F56B-602F-4591-9BE7-3CEF0A9888E9}" srcOrd="1" destOrd="0" presId="urn:microsoft.com/office/officeart/2005/8/layout/orgChart1"/>
    <dgm:cxn modelId="{F1A36FD8-127D-458D-8A2E-EA19F64102E8}" type="presParOf" srcId="{35B1F56B-602F-4591-9BE7-3CEF0A9888E9}" destId="{075DDCC2-F693-4022-8E37-000DF9C7FE7F}" srcOrd="0" destOrd="0" presId="urn:microsoft.com/office/officeart/2005/8/layout/orgChart1"/>
    <dgm:cxn modelId="{9878D3B0-9DDD-4C3D-86AF-89B8DA7B7B6B}" type="presParOf" srcId="{35B1F56B-602F-4591-9BE7-3CEF0A9888E9}" destId="{F293E035-7CA4-4C1B-B472-B709958B8CFE}" srcOrd="1" destOrd="0" presId="urn:microsoft.com/office/officeart/2005/8/layout/orgChart1"/>
    <dgm:cxn modelId="{8AAB53A3-FDB6-4C47-A367-7B7CB41345A0}" type="presParOf" srcId="{F293E035-7CA4-4C1B-B472-B709958B8CFE}" destId="{22974F14-60B3-47E0-A565-7D68B39564DA}" srcOrd="0" destOrd="0" presId="urn:microsoft.com/office/officeart/2005/8/layout/orgChart1"/>
    <dgm:cxn modelId="{43C5586C-B1C3-4348-A625-95580D20B190}" type="presParOf" srcId="{22974F14-60B3-47E0-A565-7D68B39564DA}" destId="{EFBCCB75-D719-4963-AF3C-F844AF8AE7E6}" srcOrd="0" destOrd="0" presId="urn:microsoft.com/office/officeart/2005/8/layout/orgChart1"/>
    <dgm:cxn modelId="{1BA25A6E-E212-411A-BE71-63ACB6265893}" type="presParOf" srcId="{22974F14-60B3-47E0-A565-7D68B39564DA}" destId="{6377DB88-99DE-4B56-9AA3-CE67B14970AC}" srcOrd="1" destOrd="0" presId="urn:microsoft.com/office/officeart/2005/8/layout/orgChart1"/>
    <dgm:cxn modelId="{03AB6F7A-CDD6-41A2-ABBE-2AFDB06EB84C}" type="presParOf" srcId="{F293E035-7CA4-4C1B-B472-B709958B8CFE}" destId="{9A65F8D1-D8B9-4253-AFFD-D39014202AB1}" srcOrd="1" destOrd="0" presId="urn:microsoft.com/office/officeart/2005/8/layout/orgChart1"/>
    <dgm:cxn modelId="{91E1850E-95A5-494E-B12F-AFA6EA56ED2E}" type="presParOf" srcId="{9A65F8D1-D8B9-4253-AFFD-D39014202AB1}" destId="{6FCC04B6-D753-4991-97FD-A7EBFFA62D5D}" srcOrd="0" destOrd="0" presId="urn:microsoft.com/office/officeart/2005/8/layout/orgChart1"/>
    <dgm:cxn modelId="{7D3BCAD3-2437-4401-86FC-87A227EC898E}" type="presParOf" srcId="{9A65F8D1-D8B9-4253-AFFD-D39014202AB1}" destId="{7034F357-3F30-45ED-A87E-29A9D48B1EDE}" srcOrd="1" destOrd="0" presId="urn:microsoft.com/office/officeart/2005/8/layout/orgChart1"/>
    <dgm:cxn modelId="{732089A7-FF37-49F8-92B9-7E42643C6DEF}" type="presParOf" srcId="{7034F357-3F30-45ED-A87E-29A9D48B1EDE}" destId="{C12571C7-F4FC-4F46-83C6-135D820D0E61}" srcOrd="0" destOrd="0" presId="urn:microsoft.com/office/officeart/2005/8/layout/orgChart1"/>
    <dgm:cxn modelId="{97120321-B57B-4A55-8B4C-19333DAD9E1E}" type="presParOf" srcId="{C12571C7-F4FC-4F46-83C6-135D820D0E61}" destId="{5A1BE6F8-DF1F-4962-89EE-00A678495E9E}" srcOrd="0" destOrd="0" presId="urn:microsoft.com/office/officeart/2005/8/layout/orgChart1"/>
    <dgm:cxn modelId="{18028814-F38D-4342-85DA-D8538D990D3E}" type="presParOf" srcId="{C12571C7-F4FC-4F46-83C6-135D820D0E61}" destId="{BC30CD17-6D97-4571-B5A0-26C74466890F}" srcOrd="1" destOrd="0" presId="urn:microsoft.com/office/officeart/2005/8/layout/orgChart1"/>
    <dgm:cxn modelId="{79284B66-D76F-4E30-BD3E-6ED2126A4CA3}" type="presParOf" srcId="{7034F357-3F30-45ED-A87E-29A9D48B1EDE}" destId="{547FD766-0A97-4E8C-A424-0AB3B29D4541}" srcOrd="1" destOrd="0" presId="urn:microsoft.com/office/officeart/2005/8/layout/orgChart1"/>
    <dgm:cxn modelId="{26322438-FF6D-4665-9759-0DA750B1AFCC}" type="presParOf" srcId="{7034F357-3F30-45ED-A87E-29A9D48B1EDE}" destId="{B21E13B0-06BA-496B-A572-09AFB899FD4B}" srcOrd="2" destOrd="0" presId="urn:microsoft.com/office/officeart/2005/8/layout/orgChart1"/>
    <dgm:cxn modelId="{761D7FD3-43A1-4D72-B969-361471D0943E}" type="presParOf" srcId="{F293E035-7CA4-4C1B-B472-B709958B8CFE}" destId="{688E9842-502E-4B2E-ACCC-6D8CAD294773}" srcOrd="2" destOrd="0" presId="urn:microsoft.com/office/officeart/2005/8/layout/orgChart1"/>
    <dgm:cxn modelId="{D9CE9339-7129-4E09-9270-F3318DB93F81}" type="presParOf" srcId="{35B1F56B-602F-4591-9BE7-3CEF0A9888E9}" destId="{72535CC4-4909-4AFA-93F4-A04AFF068A8D}" srcOrd="2" destOrd="0" presId="urn:microsoft.com/office/officeart/2005/8/layout/orgChart1"/>
    <dgm:cxn modelId="{9898B73C-74C7-436E-9481-92D3E365FFF2}" type="presParOf" srcId="{35B1F56B-602F-4591-9BE7-3CEF0A9888E9}" destId="{902E0589-3F21-46F7-B06E-993EC1C34A32}" srcOrd="3" destOrd="0" presId="urn:microsoft.com/office/officeart/2005/8/layout/orgChart1"/>
    <dgm:cxn modelId="{A7EB07A5-27DA-4693-B647-A773ED07E9DA}" type="presParOf" srcId="{902E0589-3F21-46F7-B06E-993EC1C34A32}" destId="{A82B53EF-7AB0-4848-BB73-B17F66259588}" srcOrd="0" destOrd="0" presId="urn:microsoft.com/office/officeart/2005/8/layout/orgChart1"/>
    <dgm:cxn modelId="{88003FB1-798D-42BA-B43F-F2B005588773}" type="presParOf" srcId="{A82B53EF-7AB0-4848-BB73-B17F66259588}" destId="{EEC8A486-D49D-4A0A-A5FD-D62AFABFF2E8}" srcOrd="0" destOrd="0" presId="urn:microsoft.com/office/officeart/2005/8/layout/orgChart1"/>
    <dgm:cxn modelId="{1230C25E-5279-468E-907D-C4B8515CF085}" type="presParOf" srcId="{A82B53EF-7AB0-4848-BB73-B17F66259588}" destId="{B1E16C74-8F35-45EB-8277-A4D17CB92C08}" srcOrd="1" destOrd="0" presId="urn:microsoft.com/office/officeart/2005/8/layout/orgChart1"/>
    <dgm:cxn modelId="{937F96AC-847A-4AE6-BFFC-C8C3C5FA79C0}" type="presParOf" srcId="{902E0589-3F21-46F7-B06E-993EC1C34A32}" destId="{2217C53C-25AF-412C-A28D-1D3089C59B3D}" srcOrd="1" destOrd="0" presId="urn:microsoft.com/office/officeart/2005/8/layout/orgChart1"/>
    <dgm:cxn modelId="{6DFC2A18-51D9-49FD-803A-BF20D04C4835}" type="presParOf" srcId="{2217C53C-25AF-412C-A28D-1D3089C59B3D}" destId="{62E52885-47DC-455A-8B7E-1412D5C5D69C}" srcOrd="0" destOrd="0" presId="urn:microsoft.com/office/officeart/2005/8/layout/orgChart1"/>
    <dgm:cxn modelId="{133556D2-C322-4F76-ADA0-DBE114CEF9D3}" type="presParOf" srcId="{2217C53C-25AF-412C-A28D-1D3089C59B3D}" destId="{9D61C703-8EF5-415B-8E5D-3D4745AD299B}" srcOrd="1" destOrd="0" presId="urn:microsoft.com/office/officeart/2005/8/layout/orgChart1"/>
    <dgm:cxn modelId="{ED418F9D-65D5-4FE5-A533-9AA49877CA42}" type="presParOf" srcId="{9D61C703-8EF5-415B-8E5D-3D4745AD299B}" destId="{A00348B0-6F53-4AF5-AD68-7F6BB32048A3}" srcOrd="0" destOrd="0" presId="urn:microsoft.com/office/officeart/2005/8/layout/orgChart1"/>
    <dgm:cxn modelId="{1E6AFAD1-787D-4A1C-A00C-F22A9717BEC2}" type="presParOf" srcId="{A00348B0-6F53-4AF5-AD68-7F6BB32048A3}" destId="{FE11FE8C-6F56-4E65-87BD-D401774285E8}" srcOrd="0" destOrd="0" presId="urn:microsoft.com/office/officeart/2005/8/layout/orgChart1"/>
    <dgm:cxn modelId="{40DDB2DD-1F99-4F03-8F52-E2D81D7B1647}" type="presParOf" srcId="{A00348B0-6F53-4AF5-AD68-7F6BB32048A3}" destId="{2F2C0A1B-314D-496C-9FA3-4B2D460AC6BF}" srcOrd="1" destOrd="0" presId="urn:microsoft.com/office/officeart/2005/8/layout/orgChart1"/>
    <dgm:cxn modelId="{C1763269-1C22-41AD-81DE-AED5BB97E2F7}" type="presParOf" srcId="{9D61C703-8EF5-415B-8E5D-3D4745AD299B}" destId="{E85C0E65-8F9E-4C92-AF65-FAF9D47228B9}" srcOrd="1" destOrd="0" presId="urn:microsoft.com/office/officeart/2005/8/layout/orgChart1"/>
    <dgm:cxn modelId="{F3E71423-19B4-48B6-987E-39DE609AE031}" type="presParOf" srcId="{9D61C703-8EF5-415B-8E5D-3D4745AD299B}" destId="{10777844-5B2C-4C0E-9745-19C7165162AA}" srcOrd="2" destOrd="0" presId="urn:microsoft.com/office/officeart/2005/8/layout/orgChart1"/>
    <dgm:cxn modelId="{DAAB295B-E833-4842-8254-3B088904B710}" type="presParOf" srcId="{902E0589-3F21-46F7-B06E-993EC1C34A32}" destId="{18E0D729-5C8F-4000-AE96-FBFE5D69888E}" srcOrd="2" destOrd="0" presId="urn:microsoft.com/office/officeart/2005/8/layout/orgChart1"/>
    <dgm:cxn modelId="{D4C7B03C-B547-4E0E-8A03-E96C34767710}" type="presParOf" srcId="{F8F3B5E8-FA8E-4F1A-8A55-929F5A65A0AF}" destId="{8519CEBB-7258-4794-8358-300C05D5BD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247D27-64B2-42BA-82B6-A667D02FA6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A9CDBA4-359C-424E-826B-7F4BE7189B3D}">
      <dgm:prSet phldrT="[Text]"/>
      <dgm:spPr/>
      <dgm:t>
        <a:bodyPr/>
        <a:lstStyle/>
        <a:p>
          <a:r>
            <a:rPr lang="en-GB" dirty="0" smtClean="0"/>
            <a:t>Languages</a:t>
          </a:r>
          <a:endParaRPr lang="en-GB" dirty="0"/>
        </a:p>
      </dgm:t>
    </dgm:pt>
    <dgm:pt modelId="{6A981B1F-A2D1-42A9-8F81-3074F95A1EF6}" type="parTrans" cxnId="{071F2FFB-41CC-4332-9AC8-507A01D66E93}">
      <dgm:prSet/>
      <dgm:spPr/>
      <dgm:t>
        <a:bodyPr/>
        <a:lstStyle/>
        <a:p>
          <a:endParaRPr lang="en-GB"/>
        </a:p>
      </dgm:t>
    </dgm:pt>
    <dgm:pt modelId="{458B0248-788F-429B-B578-3318ED377103}" type="sibTrans" cxnId="{071F2FFB-41CC-4332-9AC8-507A01D66E93}">
      <dgm:prSet/>
      <dgm:spPr/>
      <dgm:t>
        <a:bodyPr/>
        <a:lstStyle/>
        <a:p>
          <a:endParaRPr lang="en-GB"/>
        </a:p>
      </dgm:t>
    </dgm:pt>
    <dgm:pt modelId="{BFA712FF-1B4C-4EF8-9D0D-C9170E9D29E0}">
      <dgm:prSet phldrT="[Text]"/>
      <dgm:spPr/>
      <dgm:t>
        <a:bodyPr/>
        <a:lstStyle/>
        <a:p>
          <a:r>
            <a:rPr lang="en-GB" dirty="0" smtClean="0"/>
            <a:t>Human</a:t>
          </a:r>
          <a:endParaRPr lang="en-GB" dirty="0"/>
        </a:p>
      </dgm:t>
    </dgm:pt>
    <dgm:pt modelId="{E183D1F5-3501-4844-913D-E057D97BB171}" type="parTrans" cxnId="{C9F4C956-8ED0-448E-B48B-6BB02BA29C59}">
      <dgm:prSet/>
      <dgm:spPr/>
      <dgm:t>
        <a:bodyPr/>
        <a:lstStyle/>
        <a:p>
          <a:endParaRPr lang="en-GB"/>
        </a:p>
      </dgm:t>
    </dgm:pt>
    <dgm:pt modelId="{55C53652-39C8-46AA-96F6-14CF829C63E0}" type="sibTrans" cxnId="{C9F4C956-8ED0-448E-B48B-6BB02BA29C59}">
      <dgm:prSet/>
      <dgm:spPr/>
      <dgm:t>
        <a:bodyPr/>
        <a:lstStyle/>
        <a:p>
          <a:endParaRPr lang="en-GB"/>
        </a:p>
      </dgm:t>
    </dgm:pt>
    <dgm:pt modelId="{2F62D91E-47F7-43AA-A980-F4924E22CAFC}">
      <dgm:prSet phldrT="[Text]"/>
      <dgm:spPr/>
      <dgm:t>
        <a:bodyPr/>
        <a:lstStyle/>
        <a:p>
          <a:r>
            <a:rPr lang="en-GB" dirty="0" smtClean="0"/>
            <a:t>Computer</a:t>
          </a:r>
          <a:endParaRPr lang="en-GB" dirty="0"/>
        </a:p>
      </dgm:t>
    </dgm:pt>
    <dgm:pt modelId="{12BEEDAE-19B8-4BC6-9B54-BCA12B60C2B3}" type="parTrans" cxnId="{E8F62282-1CAE-4FDE-89A2-6A1D4FDCFF7F}">
      <dgm:prSet/>
      <dgm:spPr/>
      <dgm:t>
        <a:bodyPr/>
        <a:lstStyle/>
        <a:p>
          <a:endParaRPr lang="en-GB"/>
        </a:p>
      </dgm:t>
    </dgm:pt>
    <dgm:pt modelId="{8F00700B-09F0-4350-BC68-5828AC72B97B}" type="sibTrans" cxnId="{E8F62282-1CAE-4FDE-89A2-6A1D4FDCFF7F}">
      <dgm:prSet/>
      <dgm:spPr/>
      <dgm:t>
        <a:bodyPr/>
        <a:lstStyle/>
        <a:p>
          <a:endParaRPr lang="en-GB"/>
        </a:p>
      </dgm:t>
    </dgm:pt>
    <dgm:pt modelId="{4134FBAD-9B41-4195-9272-7B5866338636}">
      <dgm:prSet phldrT="[Text]"/>
      <dgm:spPr/>
      <dgm:t>
        <a:bodyPr/>
        <a:lstStyle/>
        <a:p>
          <a:r>
            <a:rPr lang="en-GB" dirty="0" smtClean="0"/>
            <a:t>Alien</a:t>
          </a:r>
          <a:endParaRPr lang="en-GB" dirty="0"/>
        </a:p>
      </dgm:t>
    </dgm:pt>
    <dgm:pt modelId="{CA992DBC-6DFA-4918-AE7C-791B2A1593AF}" type="parTrans" cxnId="{F97A5FA9-498E-4C03-974B-5B49F952D525}">
      <dgm:prSet/>
      <dgm:spPr/>
      <dgm:t>
        <a:bodyPr/>
        <a:lstStyle/>
        <a:p>
          <a:endParaRPr lang="en-GB"/>
        </a:p>
      </dgm:t>
    </dgm:pt>
    <dgm:pt modelId="{76B93C3F-AC8B-4FE3-A110-3F00B99AE6D7}" type="sibTrans" cxnId="{F97A5FA9-498E-4C03-974B-5B49F952D525}">
      <dgm:prSet/>
      <dgm:spPr/>
      <dgm:t>
        <a:bodyPr/>
        <a:lstStyle/>
        <a:p>
          <a:endParaRPr lang="en-GB"/>
        </a:p>
      </dgm:t>
    </dgm:pt>
    <dgm:pt modelId="{FC83A614-A329-4E06-987E-77E020C5DA2C}">
      <dgm:prSet phldrT="[Text]"/>
      <dgm:spPr/>
      <dgm:t>
        <a:bodyPr/>
        <a:lstStyle/>
        <a:p>
          <a:r>
            <a:rPr lang="en-GB" dirty="0" smtClean="0"/>
            <a:t>Klingon</a:t>
          </a:r>
          <a:endParaRPr lang="en-GB" dirty="0"/>
        </a:p>
      </dgm:t>
    </dgm:pt>
    <dgm:pt modelId="{8D6B71AF-4C84-4291-AC95-906ED1B4F189}" type="parTrans" cxnId="{9B9F6C1D-6DAA-46EF-B3AC-4E5690D00AFF}">
      <dgm:prSet/>
      <dgm:spPr/>
      <dgm:t>
        <a:bodyPr/>
        <a:lstStyle/>
        <a:p>
          <a:endParaRPr lang="en-GB"/>
        </a:p>
      </dgm:t>
    </dgm:pt>
    <dgm:pt modelId="{CE0941BF-1A5B-42CD-9E16-409619DCB791}" type="sibTrans" cxnId="{9B9F6C1D-6DAA-46EF-B3AC-4E5690D00AFF}">
      <dgm:prSet/>
      <dgm:spPr/>
      <dgm:t>
        <a:bodyPr/>
        <a:lstStyle/>
        <a:p>
          <a:endParaRPr lang="en-GB"/>
        </a:p>
      </dgm:t>
    </dgm:pt>
    <dgm:pt modelId="{B1C3BC79-73DA-4C03-9F7E-E3A04233E37E}" type="pres">
      <dgm:prSet presAssocID="{9B247D27-64B2-42BA-82B6-A667D02FA6BD}" presName="hierChild1" presStyleCnt="0">
        <dgm:presLayoutVars>
          <dgm:orgChart val="1"/>
          <dgm:chPref val="1"/>
          <dgm:dir/>
          <dgm:animOne val="branch"/>
          <dgm:animLvl val="lvl"/>
          <dgm:resizeHandles/>
        </dgm:presLayoutVars>
      </dgm:prSet>
      <dgm:spPr/>
      <dgm:t>
        <a:bodyPr/>
        <a:lstStyle/>
        <a:p>
          <a:endParaRPr lang="en-GB"/>
        </a:p>
      </dgm:t>
    </dgm:pt>
    <dgm:pt modelId="{F8F3B5E8-FA8E-4F1A-8A55-929F5A65A0AF}" type="pres">
      <dgm:prSet presAssocID="{4A9CDBA4-359C-424E-826B-7F4BE7189B3D}" presName="hierRoot1" presStyleCnt="0">
        <dgm:presLayoutVars>
          <dgm:hierBranch val="init"/>
        </dgm:presLayoutVars>
      </dgm:prSet>
      <dgm:spPr/>
    </dgm:pt>
    <dgm:pt modelId="{AC920CC6-90D7-4E03-B8BE-E6F5EEDB8D74}" type="pres">
      <dgm:prSet presAssocID="{4A9CDBA4-359C-424E-826B-7F4BE7189B3D}" presName="rootComposite1" presStyleCnt="0"/>
      <dgm:spPr/>
    </dgm:pt>
    <dgm:pt modelId="{1F4756D9-BF92-4ADA-82D5-4B2543627BB1}" type="pres">
      <dgm:prSet presAssocID="{4A9CDBA4-359C-424E-826B-7F4BE7189B3D}" presName="rootText1" presStyleLbl="node0" presStyleIdx="0" presStyleCnt="1">
        <dgm:presLayoutVars>
          <dgm:chPref val="3"/>
        </dgm:presLayoutVars>
      </dgm:prSet>
      <dgm:spPr/>
      <dgm:t>
        <a:bodyPr/>
        <a:lstStyle/>
        <a:p>
          <a:endParaRPr lang="en-GB"/>
        </a:p>
      </dgm:t>
    </dgm:pt>
    <dgm:pt modelId="{4CF36F82-BCB0-4168-988C-371FD9176BED}" type="pres">
      <dgm:prSet presAssocID="{4A9CDBA4-359C-424E-826B-7F4BE7189B3D}" presName="rootConnector1" presStyleLbl="node1" presStyleIdx="0" presStyleCnt="0"/>
      <dgm:spPr/>
      <dgm:t>
        <a:bodyPr/>
        <a:lstStyle/>
        <a:p>
          <a:endParaRPr lang="en-GB"/>
        </a:p>
      </dgm:t>
    </dgm:pt>
    <dgm:pt modelId="{35B1F56B-602F-4591-9BE7-3CEF0A9888E9}" type="pres">
      <dgm:prSet presAssocID="{4A9CDBA4-359C-424E-826B-7F4BE7189B3D}" presName="hierChild2" presStyleCnt="0"/>
      <dgm:spPr/>
    </dgm:pt>
    <dgm:pt modelId="{075DDCC2-F693-4022-8E37-000DF9C7FE7F}" type="pres">
      <dgm:prSet presAssocID="{E183D1F5-3501-4844-913D-E057D97BB171}" presName="Name37" presStyleLbl="parChTrans1D2" presStyleIdx="0" presStyleCnt="3"/>
      <dgm:spPr/>
      <dgm:t>
        <a:bodyPr/>
        <a:lstStyle/>
        <a:p>
          <a:endParaRPr lang="en-GB"/>
        </a:p>
      </dgm:t>
    </dgm:pt>
    <dgm:pt modelId="{F293E035-7CA4-4C1B-B472-B709958B8CFE}" type="pres">
      <dgm:prSet presAssocID="{BFA712FF-1B4C-4EF8-9D0D-C9170E9D29E0}" presName="hierRoot2" presStyleCnt="0">
        <dgm:presLayoutVars>
          <dgm:hierBranch val="init"/>
        </dgm:presLayoutVars>
      </dgm:prSet>
      <dgm:spPr/>
    </dgm:pt>
    <dgm:pt modelId="{22974F14-60B3-47E0-A565-7D68B39564DA}" type="pres">
      <dgm:prSet presAssocID="{BFA712FF-1B4C-4EF8-9D0D-C9170E9D29E0}" presName="rootComposite" presStyleCnt="0"/>
      <dgm:spPr/>
    </dgm:pt>
    <dgm:pt modelId="{EFBCCB75-D719-4963-AF3C-F844AF8AE7E6}" type="pres">
      <dgm:prSet presAssocID="{BFA712FF-1B4C-4EF8-9D0D-C9170E9D29E0}" presName="rootText" presStyleLbl="node2" presStyleIdx="0" presStyleCnt="3">
        <dgm:presLayoutVars>
          <dgm:chPref val="3"/>
        </dgm:presLayoutVars>
      </dgm:prSet>
      <dgm:spPr/>
      <dgm:t>
        <a:bodyPr/>
        <a:lstStyle/>
        <a:p>
          <a:endParaRPr lang="en-GB"/>
        </a:p>
      </dgm:t>
    </dgm:pt>
    <dgm:pt modelId="{6377DB88-99DE-4B56-9AA3-CE67B14970AC}" type="pres">
      <dgm:prSet presAssocID="{BFA712FF-1B4C-4EF8-9D0D-C9170E9D29E0}" presName="rootConnector" presStyleLbl="node2" presStyleIdx="0" presStyleCnt="3"/>
      <dgm:spPr/>
      <dgm:t>
        <a:bodyPr/>
        <a:lstStyle/>
        <a:p>
          <a:endParaRPr lang="en-GB"/>
        </a:p>
      </dgm:t>
    </dgm:pt>
    <dgm:pt modelId="{9A65F8D1-D8B9-4253-AFFD-D39014202AB1}" type="pres">
      <dgm:prSet presAssocID="{BFA712FF-1B4C-4EF8-9D0D-C9170E9D29E0}" presName="hierChild4" presStyleCnt="0"/>
      <dgm:spPr/>
    </dgm:pt>
    <dgm:pt modelId="{688E9842-502E-4B2E-ACCC-6D8CAD294773}" type="pres">
      <dgm:prSet presAssocID="{BFA712FF-1B4C-4EF8-9D0D-C9170E9D29E0}" presName="hierChild5" presStyleCnt="0"/>
      <dgm:spPr/>
    </dgm:pt>
    <dgm:pt modelId="{ECFD8087-653F-4153-A45A-AD3CEA484D02}" type="pres">
      <dgm:prSet presAssocID="{12BEEDAE-19B8-4BC6-9B54-BCA12B60C2B3}" presName="Name37" presStyleLbl="parChTrans1D2" presStyleIdx="1" presStyleCnt="3"/>
      <dgm:spPr/>
      <dgm:t>
        <a:bodyPr/>
        <a:lstStyle/>
        <a:p>
          <a:endParaRPr lang="en-GB"/>
        </a:p>
      </dgm:t>
    </dgm:pt>
    <dgm:pt modelId="{1674AF5A-22F9-4F81-80D5-F6E063896414}" type="pres">
      <dgm:prSet presAssocID="{2F62D91E-47F7-43AA-A980-F4924E22CAFC}" presName="hierRoot2" presStyleCnt="0">
        <dgm:presLayoutVars>
          <dgm:hierBranch val="init"/>
        </dgm:presLayoutVars>
      </dgm:prSet>
      <dgm:spPr/>
    </dgm:pt>
    <dgm:pt modelId="{06DD6749-931D-44B0-A8D6-6A9A33FDB8FB}" type="pres">
      <dgm:prSet presAssocID="{2F62D91E-47F7-43AA-A980-F4924E22CAFC}" presName="rootComposite" presStyleCnt="0"/>
      <dgm:spPr/>
    </dgm:pt>
    <dgm:pt modelId="{6593C36B-6D54-44AC-9E46-FAAA3B5F31FB}" type="pres">
      <dgm:prSet presAssocID="{2F62D91E-47F7-43AA-A980-F4924E22CAFC}" presName="rootText" presStyleLbl="node2" presStyleIdx="1" presStyleCnt="3">
        <dgm:presLayoutVars>
          <dgm:chPref val="3"/>
        </dgm:presLayoutVars>
      </dgm:prSet>
      <dgm:spPr/>
      <dgm:t>
        <a:bodyPr/>
        <a:lstStyle/>
        <a:p>
          <a:endParaRPr lang="en-GB"/>
        </a:p>
      </dgm:t>
    </dgm:pt>
    <dgm:pt modelId="{CC9D4BF0-CBAF-4C98-AEE4-EBD2EA4F41C5}" type="pres">
      <dgm:prSet presAssocID="{2F62D91E-47F7-43AA-A980-F4924E22CAFC}" presName="rootConnector" presStyleLbl="node2" presStyleIdx="1" presStyleCnt="3"/>
      <dgm:spPr/>
      <dgm:t>
        <a:bodyPr/>
        <a:lstStyle/>
        <a:p>
          <a:endParaRPr lang="en-GB"/>
        </a:p>
      </dgm:t>
    </dgm:pt>
    <dgm:pt modelId="{4222C1D4-3EF8-4F2D-9ECA-72669BD501E8}" type="pres">
      <dgm:prSet presAssocID="{2F62D91E-47F7-43AA-A980-F4924E22CAFC}" presName="hierChild4" presStyleCnt="0"/>
      <dgm:spPr/>
    </dgm:pt>
    <dgm:pt modelId="{F270D5E1-2D9B-46A3-BEAB-23FC9EA068E7}" type="pres">
      <dgm:prSet presAssocID="{2F62D91E-47F7-43AA-A980-F4924E22CAFC}" presName="hierChild5" presStyleCnt="0"/>
      <dgm:spPr/>
    </dgm:pt>
    <dgm:pt modelId="{395CBB84-E1F5-4508-91E2-407E4A8BF7BB}" type="pres">
      <dgm:prSet presAssocID="{CA992DBC-6DFA-4918-AE7C-791B2A1593AF}" presName="Name37" presStyleLbl="parChTrans1D2" presStyleIdx="2" presStyleCnt="3"/>
      <dgm:spPr/>
      <dgm:t>
        <a:bodyPr/>
        <a:lstStyle/>
        <a:p>
          <a:endParaRPr lang="en-GB"/>
        </a:p>
      </dgm:t>
    </dgm:pt>
    <dgm:pt modelId="{A7C2A575-F0EB-41A8-912B-389BD08BFBF6}" type="pres">
      <dgm:prSet presAssocID="{4134FBAD-9B41-4195-9272-7B5866338636}" presName="hierRoot2" presStyleCnt="0">
        <dgm:presLayoutVars>
          <dgm:hierBranch val="init"/>
        </dgm:presLayoutVars>
      </dgm:prSet>
      <dgm:spPr/>
    </dgm:pt>
    <dgm:pt modelId="{EEF10EA7-A472-42AD-B59C-0F5E214F9AD7}" type="pres">
      <dgm:prSet presAssocID="{4134FBAD-9B41-4195-9272-7B5866338636}" presName="rootComposite" presStyleCnt="0"/>
      <dgm:spPr/>
    </dgm:pt>
    <dgm:pt modelId="{9ABA12CB-27A5-4652-9B9D-5711D20A6BDB}" type="pres">
      <dgm:prSet presAssocID="{4134FBAD-9B41-4195-9272-7B5866338636}" presName="rootText" presStyleLbl="node2" presStyleIdx="2" presStyleCnt="3">
        <dgm:presLayoutVars>
          <dgm:chPref val="3"/>
        </dgm:presLayoutVars>
      </dgm:prSet>
      <dgm:spPr/>
      <dgm:t>
        <a:bodyPr/>
        <a:lstStyle/>
        <a:p>
          <a:endParaRPr lang="en-GB"/>
        </a:p>
      </dgm:t>
    </dgm:pt>
    <dgm:pt modelId="{737A0FD9-4D2C-44F4-BD36-32065E91EFB3}" type="pres">
      <dgm:prSet presAssocID="{4134FBAD-9B41-4195-9272-7B5866338636}" presName="rootConnector" presStyleLbl="node2" presStyleIdx="2" presStyleCnt="3"/>
      <dgm:spPr/>
      <dgm:t>
        <a:bodyPr/>
        <a:lstStyle/>
        <a:p>
          <a:endParaRPr lang="en-GB"/>
        </a:p>
      </dgm:t>
    </dgm:pt>
    <dgm:pt modelId="{692F5D2C-AEAD-4C3B-BA32-C54AB4E486EC}" type="pres">
      <dgm:prSet presAssocID="{4134FBAD-9B41-4195-9272-7B5866338636}" presName="hierChild4" presStyleCnt="0"/>
      <dgm:spPr/>
    </dgm:pt>
    <dgm:pt modelId="{F3EBB565-EC67-4E43-AC2C-816759FB8F44}" type="pres">
      <dgm:prSet presAssocID="{8D6B71AF-4C84-4291-AC95-906ED1B4F189}" presName="Name37" presStyleLbl="parChTrans1D3" presStyleIdx="0" presStyleCnt="1"/>
      <dgm:spPr/>
      <dgm:t>
        <a:bodyPr/>
        <a:lstStyle/>
        <a:p>
          <a:endParaRPr lang="en-GB"/>
        </a:p>
      </dgm:t>
    </dgm:pt>
    <dgm:pt modelId="{E4E9F7AD-398C-427C-A2D8-8C8A467B11DA}" type="pres">
      <dgm:prSet presAssocID="{FC83A614-A329-4E06-987E-77E020C5DA2C}" presName="hierRoot2" presStyleCnt="0">
        <dgm:presLayoutVars>
          <dgm:hierBranch val="init"/>
        </dgm:presLayoutVars>
      </dgm:prSet>
      <dgm:spPr/>
    </dgm:pt>
    <dgm:pt modelId="{0C19B405-7229-4A83-A0D0-DD6ED47B2FED}" type="pres">
      <dgm:prSet presAssocID="{FC83A614-A329-4E06-987E-77E020C5DA2C}" presName="rootComposite" presStyleCnt="0"/>
      <dgm:spPr/>
    </dgm:pt>
    <dgm:pt modelId="{6A01EDBF-CF22-4921-8DC5-54E908021990}" type="pres">
      <dgm:prSet presAssocID="{FC83A614-A329-4E06-987E-77E020C5DA2C}" presName="rootText" presStyleLbl="node3" presStyleIdx="0" presStyleCnt="1">
        <dgm:presLayoutVars>
          <dgm:chPref val="3"/>
        </dgm:presLayoutVars>
      </dgm:prSet>
      <dgm:spPr/>
      <dgm:t>
        <a:bodyPr/>
        <a:lstStyle/>
        <a:p>
          <a:endParaRPr lang="en-GB"/>
        </a:p>
      </dgm:t>
    </dgm:pt>
    <dgm:pt modelId="{9F9A002E-960A-4E51-942D-842FED3EB243}" type="pres">
      <dgm:prSet presAssocID="{FC83A614-A329-4E06-987E-77E020C5DA2C}" presName="rootConnector" presStyleLbl="node3" presStyleIdx="0" presStyleCnt="1"/>
      <dgm:spPr/>
      <dgm:t>
        <a:bodyPr/>
        <a:lstStyle/>
        <a:p>
          <a:endParaRPr lang="en-GB"/>
        </a:p>
      </dgm:t>
    </dgm:pt>
    <dgm:pt modelId="{E5256D16-C7C6-41C2-A352-398627C166A9}" type="pres">
      <dgm:prSet presAssocID="{FC83A614-A329-4E06-987E-77E020C5DA2C}" presName="hierChild4" presStyleCnt="0"/>
      <dgm:spPr/>
    </dgm:pt>
    <dgm:pt modelId="{B8598F6F-3EBC-41BD-AB96-5C29D3DA1223}" type="pres">
      <dgm:prSet presAssocID="{FC83A614-A329-4E06-987E-77E020C5DA2C}" presName="hierChild5" presStyleCnt="0"/>
      <dgm:spPr/>
    </dgm:pt>
    <dgm:pt modelId="{86916975-D084-4EFA-B6DA-68AA69D6E992}" type="pres">
      <dgm:prSet presAssocID="{4134FBAD-9B41-4195-9272-7B5866338636}" presName="hierChild5" presStyleCnt="0"/>
      <dgm:spPr/>
    </dgm:pt>
    <dgm:pt modelId="{8519CEBB-7258-4794-8358-300C05D5BDB8}" type="pres">
      <dgm:prSet presAssocID="{4A9CDBA4-359C-424E-826B-7F4BE7189B3D}" presName="hierChild3" presStyleCnt="0"/>
      <dgm:spPr/>
    </dgm:pt>
  </dgm:ptLst>
  <dgm:cxnLst>
    <dgm:cxn modelId="{071F2FFB-41CC-4332-9AC8-507A01D66E93}" srcId="{9B247D27-64B2-42BA-82B6-A667D02FA6BD}" destId="{4A9CDBA4-359C-424E-826B-7F4BE7189B3D}" srcOrd="0" destOrd="0" parTransId="{6A981B1F-A2D1-42A9-8F81-3074F95A1EF6}" sibTransId="{458B0248-788F-429B-B578-3318ED377103}"/>
    <dgm:cxn modelId="{9B9F6C1D-6DAA-46EF-B3AC-4E5690D00AFF}" srcId="{4134FBAD-9B41-4195-9272-7B5866338636}" destId="{FC83A614-A329-4E06-987E-77E020C5DA2C}" srcOrd="0" destOrd="0" parTransId="{8D6B71AF-4C84-4291-AC95-906ED1B4F189}" sibTransId="{CE0941BF-1A5B-42CD-9E16-409619DCB791}"/>
    <dgm:cxn modelId="{05BAB68E-7BE4-4DEA-A8A4-11689DDC5D82}" type="presOf" srcId="{4A9CDBA4-359C-424E-826B-7F4BE7189B3D}" destId="{4CF36F82-BCB0-4168-988C-371FD9176BED}" srcOrd="1" destOrd="0" presId="urn:microsoft.com/office/officeart/2005/8/layout/orgChart1"/>
    <dgm:cxn modelId="{2F99BC22-0816-4C25-81DE-E720B301FCDF}" type="presOf" srcId="{FC83A614-A329-4E06-987E-77E020C5DA2C}" destId="{9F9A002E-960A-4E51-942D-842FED3EB243}" srcOrd="1" destOrd="0" presId="urn:microsoft.com/office/officeart/2005/8/layout/orgChart1"/>
    <dgm:cxn modelId="{4AB60B64-4B3C-4457-A868-82474C56E72E}" type="presOf" srcId="{2F62D91E-47F7-43AA-A980-F4924E22CAFC}" destId="{6593C36B-6D54-44AC-9E46-FAAA3B5F31FB}" srcOrd="0" destOrd="0" presId="urn:microsoft.com/office/officeart/2005/8/layout/orgChart1"/>
    <dgm:cxn modelId="{20D2F5CB-1A5B-4056-B764-A32A8E771D62}" type="presOf" srcId="{4A9CDBA4-359C-424E-826B-7F4BE7189B3D}" destId="{1F4756D9-BF92-4ADA-82D5-4B2543627BB1}" srcOrd="0" destOrd="0" presId="urn:microsoft.com/office/officeart/2005/8/layout/orgChart1"/>
    <dgm:cxn modelId="{04FABFC6-C43A-472E-9B48-38235062C6F8}" type="presOf" srcId="{CA992DBC-6DFA-4918-AE7C-791B2A1593AF}" destId="{395CBB84-E1F5-4508-91E2-407E4A8BF7BB}" srcOrd="0" destOrd="0" presId="urn:microsoft.com/office/officeart/2005/8/layout/orgChart1"/>
    <dgm:cxn modelId="{E8F62282-1CAE-4FDE-89A2-6A1D4FDCFF7F}" srcId="{4A9CDBA4-359C-424E-826B-7F4BE7189B3D}" destId="{2F62D91E-47F7-43AA-A980-F4924E22CAFC}" srcOrd="1" destOrd="0" parTransId="{12BEEDAE-19B8-4BC6-9B54-BCA12B60C2B3}" sibTransId="{8F00700B-09F0-4350-BC68-5828AC72B97B}"/>
    <dgm:cxn modelId="{E741F950-D49D-4652-AC66-790CA3996C4B}" type="presOf" srcId="{4134FBAD-9B41-4195-9272-7B5866338636}" destId="{737A0FD9-4D2C-44F4-BD36-32065E91EFB3}" srcOrd="1" destOrd="0" presId="urn:microsoft.com/office/officeart/2005/8/layout/orgChart1"/>
    <dgm:cxn modelId="{6ACD3EBB-1AD2-45C5-9674-5DC20DD8768E}" type="presOf" srcId="{8D6B71AF-4C84-4291-AC95-906ED1B4F189}" destId="{F3EBB565-EC67-4E43-AC2C-816759FB8F44}" srcOrd="0" destOrd="0" presId="urn:microsoft.com/office/officeart/2005/8/layout/orgChart1"/>
    <dgm:cxn modelId="{64184CC0-3B12-4A64-9511-C36CBFDC5B5D}" type="presOf" srcId="{BFA712FF-1B4C-4EF8-9D0D-C9170E9D29E0}" destId="{6377DB88-99DE-4B56-9AA3-CE67B14970AC}" srcOrd="1" destOrd="0" presId="urn:microsoft.com/office/officeart/2005/8/layout/orgChart1"/>
    <dgm:cxn modelId="{C9F4C956-8ED0-448E-B48B-6BB02BA29C59}" srcId="{4A9CDBA4-359C-424E-826B-7F4BE7189B3D}" destId="{BFA712FF-1B4C-4EF8-9D0D-C9170E9D29E0}" srcOrd="0" destOrd="0" parTransId="{E183D1F5-3501-4844-913D-E057D97BB171}" sibTransId="{55C53652-39C8-46AA-96F6-14CF829C63E0}"/>
    <dgm:cxn modelId="{86BC2BD6-C1EC-4F93-8DA5-D013B3108DAC}" type="presOf" srcId="{E183D1F5-3501-4844-913D-E057D97BB171}" destId="{075DDCC2-F693-4022-8E37-000DF9C7FE7F}" srcOrd="0" destOrd="0" presId="urn:microsoft.com/office/officeart/2005/8/layout/orgChart1"/>
    <dgm:cxn modelId="{F97A5FA9-498E-4C03-974B-5B49F952D525}" srcId="{4A9CDBA4-359C-424E-826B-7F4BE7189B3D}" destId="{4134FBAD-9B41-4195-9272-7B5866338636}" srcOrd="2" destOrd="0" parTransId="{CA992DBC-6DFA-4918-AE7C-791B2A1593AF}" sibTransId="{76B93C3F-AC8B-4FE3-A110-3F00B99AE6D7}"/>
    <dgm:cxn modelId="{93F8DA8D-AE90-4EEF-BF29-35461CEC14DA}" type="presOf" srcId="{4134FBAD-9B41-4195-9272-7B5866338636}" destId="{9ABA12CB-27A5-4652-9B9D-5711D20A6BDB}" srcOrd="0" destOrd="0" presId="urn:microsoft.com/office/officeart/2005/8/layout/orgChart1"/>
    <dgm:cxn modelId="{A5BE263F-CFA4-4E8A-A8D9-A0FA71214564}" type="presOf" srcId="{9B247D27-64B2-42BA-82B6-A667D02FA6BD}" destId="{B1C3BC79-73DA-4C03-9F7E-E3A04233E37E}" srcOrd="0" destOrd="0" presId="urn:microsoft.com/office/officeart/2005/8/layout/orgChart1"/>
    <dgm:cxn modelId="{FBAFCD5A-C0D6-48FC-B8AD-9D17A2B5A70A}" type="presOf" srcId="{FC83A614-A329-4E06-987E-77E020C5DA2C}" destId="{6A01EDBF-CF22-4921-8DC5-54E908021990}" srcOrd="0" destOrd="0" presId="urn:microsoft.com/office/officeart/2005/8/layout/orgChart1"/>
    <dgm:cxn modelId="{489E8C70-7CDD-4137-BE43-AB3559931C19}" type="presOf" srcId="{2F62D91E-47F7-43AA-A980-F4924E22CAFC}" destId="{CC9D4BF0-CBAF-4C98-AEE4-EBD2EA4F41C5}" srcOrd="1" destOrd="0" presId="urn:microsoft.com/office/officeart/2005/8/layout/orgChart1"/>
    <dgm:cxn modelId="{C43D83CD-8D62-453B-A14D-C6CB099322CF}" type="presOf" srcId="{12BEEDAE-19B8-4BC6-9B54-BCA12B60C2B3}" destId="{ECFD8087-653F-4153-A45A-AD3CEA484D02}" srcOrd="0" destOrd="0" presId="urn:microsoft.com/office/officeart/2005/8/layout/orgChart1"/>
    <dgm:cxn modelId="{E8091E3F-FC07-481B-BC16-687C748DE9AA}" type="presOf" srcId="{BFA712FF-1B4C-4EF8-9D0D-C9170E9D29E0}" destId="{EFBCCB75-D719-4963-AF3C-F844AF8AE7E6}" srcOrd="0" destOrd="0" presId="urn:microsoft.com/office/officeart/2005/8/layout/orgChart1"/>
    <dgm:cxn modelId="{EF68C666-416C-4946-B3BD-CE58B06DB4AC}" type="presParOf" srcId="{B1C3BC79-73DA-4C03-9F7E-E3A04233E37E}" destId="{F8F3B5E8-FA8E-4F1A-8A55-929F5A65A0AF}" srcOrd="0" destOrd="0" presId="urn:microsoft.com/office/officeart/2005/8/layout/orgChart1"/>
    <dgm:cxn modelId="{FA5FDAC2-5D82-419A-B005-EB6AE97C31CB}" type="presParOf" srcId="{F8F3B5E8-FA8E-4F1A-8A55-929F5A65A0AF}" destId="{AC920CC6-90D7-4E03-B8BE-E6F5EEDB8D74}" srcOrd="0" destOrd="0" presId="urn:microsoft.com/office/officeart/2005/8/layout/orgChart1"/>
    <dgm:cxn modelId="{D0E2DB5B-4F45-4595-869F-7D358505F71C}" type="presParOf" srcId="{AC920CC6-90D7-4E03-B8BE-E6F5EEDB8D74}" destId="{1F4756D9-BF92-4ADA-82D5-4B2543627BB1}" srcOrd="0" destOrd="0" presId="urn:microsoft.com/office/officeart/2005/8/layout/orgChart1"/>
    <dgm:cxn modelId="{5771E4C0-C262-4EA0-B00B-ECD92D1C0A90}" type="presParOf" srcId="{AC920CC6-90D7-4E03-B8BE-E6F5EEDB8D74}" destId="{4CF36F82-BCB0-4168-988C-371FD9176BED}" srcOrd="1" destOrd="0" presId="urn:microsoft.com/office/officeart/2005/8/layout/orgChart1"/>
    <dgm:cxn modelId="{B4B391A8-AD9B-4C8D-8662-18B2E9F32406}" type="presParOf" srcId="{F8F3B5E8-FA8E-4F1A-8A55-929F5A65A0AF}" destId="{35B1F56B-602F-4591-9BE7-3CEF0A9888E9}" srcOrd="1" destOrd="0" presId="urn:microsoft.com/office/officeart/2005/8/layout/orgChart1"/>
    <dgm:cxn modelId="{9EBB8E05-632C-4A8A-B5CC-B60022957326}" type="presParOf" srcId="{35B1F56B-602F-4591-9BE7-3CEF0A9888E9}" destId="{075DDCC2-F693-4022-8E37-000DF9C7FE7F}" srcOrd="0" destOrd="0" presId="urn:microsoft.com/office/officeart/2005/8/layout/orgChart1"/>
    <dgm:cxn modelId="{94B34FD2-D8C9-45A8-9C1D-E605F523D7E5}" type="presParOf" srcId="{35B1F56B-602F-4591-9BE7-3CEF0A9888E9}" destId="{F293E035-7CA4-4C1B-B472-B709958B8CFE}" srcOrd="1" destOrd="0" presId="urn:microsoft.com/office/officeart/2005/8/layout/orgChart1"/>
    <dgm:cxn modelId="{36444A05-9B9F-49FB-AC55-3DD480DC5184}" type="presParOf" srcId="{F293E035-7CA4-4C1B-B472-B709958B8CFE}" destId="{22974F14-60B3-47E0-A565-7D68B39564DA}" srcOrd="0" destOrd="0" presId="urn:microsoft.com/office/officeart/2005/8/layout/orgChart1"/>
    <dgm:cxn modelId="{B5AC917D-1F74-4642-8D39-4011E794192D}" type="presParOf" srcId="{22974F14-60B3-47E0-A565-7D68B39564DA}" destId="{EFBCCB75-D719-4963-AF3C-F844AF8AE7E6}" srcOrd="0" destOrd="0" presId="urn:microsoft.com/office/officeart/2005/8/layout/orgChart1"/>
    <dgm:cxn modelId="{29D0A510-F2CD-4CCF-8E02-A8D39FEE5F17}" type="presParOf" srcId="{22974F14-60B3-47E0-A565-7D68B39564DA}" destId="{6377DB88-99DE-4B56-9AA3-CE67B14970AC}" srcOrd="1" destOrd="0" presId="urn:microsoft.com/office/officeart/2005/8/layout/orgChart1"/>
    <dgm:cxn modelId="{B2498CF0-57D5-4694-A529-A28230A4307E}" type="presParOf" srcId="{F293E035-7CA4-4C1B-B472-B709958B8CFE}" destId="{9A65F8D1-D8B9-4253-AFFD-D39014202AB1}" srcOrd="1" destOrd="0" presId="urn:microsoft.com/office/officeart/2005/8/layout/orgChart1"/>
    <dgm:cxn modelId="{6198C193-5048-4C33-A51D-4C72386D5129}" type="presParOf" srcId="{F293E035-7CA4-4C1B-B472-B709958B8CFE}" destId="{688E9842-502E-4B2E-ACCC-6D8CAD294773}" srcOrd="2" destOrd="0" presId="urn:microsoft.com/office/officeart/2005/8/layout/orgChart1"/>
    <dgm:cxn modelId="{6A512F74-8B37-4BF4-B309-D1BA4D883D14}" type="presParOf" srcId="{35B1F56B-602F-4591-9BE7-3CEF0A9888E9}" destId="{ECFD8087-653F-4153-A45A-AD3CEA484D02}" srcOrd="2" destOrd="0" presId="urn:microsoft.com/office/officeart/2005/8/layout/orgChart1"/>
    <dgm:cxn modelId="{27A9B84D-99A0-4B82-986B-D5226B48A378}" type="presParOf" srcId="{35B1F56B-602F-4591-9BE7-3CEF0A9888E9}" destId="{1674AF5A-22F9-4F81-80D5-F6E063896414}" srcOrd="3" destOrd="0" presId="urn:microsoft.com/office/officeart/2005/8/layout/orgChart1"/>
    <dgm:cxn modelId="{98DD74D8-8E79-4123-8C90-F17AE844C677}" type="presParOf" srcId="{1674AF5A-22F9-4F81-80D5-F6E063896414}" destId="{06DD6749-931D-44B0-A8D6-6A9A33FDB8FB}" srcOrd="0" destOrd="0" presId="urn:microsoft.com/office/officeart/2005/8/layout/orgChart1"/>
    <dgm:cxn modelId="{3CAB6456-92E2-45B0-9C42-D660170354E3}" type="presParOf" srcId="{06DD6749-931D-44B0-A8D6-6A9A33FDB8FB}" destId="{6593C36B-6D54-44AC-9E46-FAAA3B5F31FB}" srcOrd="0" destOrd="0" presId="urn:microsoft.com/office/officeart/2005/8/layout/orgChart1"/>
    <dgm:cxn modelId="{BCECBA87-7C4B-483C-A90B-F058DF50B38C}" type="presParOf" srcId="{06DD6749-931D-44B0-A8D6-6A9A33FDB8FB}" destId="{CC9D4BF0-CBAF-4C98-AEE4-EBD2EA4F41C5}" srcOrd="1" destOrd="0" presId="urn:microsoft.com/office/officeart/2005/8/layout/orgChart1"/>
    <dgm:cxn modelId="{0E5B50EC-7B1C-423A-8B33-B01EDF0C8244}" type="presParOf" srcId="{1674AF5A-22F9-4F81-80D5-F6E063896414}" destId="{4222C1D4-3EF8-4F2D-9ECA-72669BD501E8}" srcOrd="1" destOrd="0" presId="urn:microsoft.com/office/officeart/2005/8/layout/orgChart1"/>
    <dgm:cxn modelId="{6BFE914C-A7BD-49FB-8016-DAB01DC362D9}" type="presParOf" srcId="{1674AF5A-22F9-4F81-80D5-F6E063896414}" destId="{F270D5E1-2D9B-46A3-BEAB-23FC9EA068E7}" srcOrd="2" destOrd="0" presId="urn:microsoft.com/office/officeart/2005/8/layout/orgChart1"/>
    <dgm:cxn modelId="{B8C2193D-05A5-467F-8C3A-FDAAB9E0CF86}" type="presParOf" srcId="{35B1F56B-602F-4591-9BE7-3CEF0A9888E9}" destId="{395CBB84-E1F5-4508-91E2-407E4A8BF7BB}" srcOrd="4" destOrd="0" presId="urn:microsoft.com/office/officeart/2005/8/layout/orgChart1"/>
    <dgm:cxn modelId="{38F5FD93-FA97-412A-B84C-6D142224906E}" type="presParOf" srcId="{35B1F56B-602F-4591-9BE7-3CEF0A9888E9}" destId="{A7C2A575-F0EB-41A8-912B-389BD08BFBF6}" srcOrd="5" destOrd="0" presId="urn:microsoft.com/office/officeart/2005/8/layout/orgChart1"/>
    <dgm:cxn modelId="{5BED5315-D394-4A02-BF79-C2D900E5E828}" type="presParOf" srcId="{A7C2A575-F0EB-41A8-912B-389BD08BFBF6}" destId="{EEF10EA7-A472-42AD-B59C-0F5E214F9AD7}" srcOrd="0" destOrd="0" presId="urn:microsoft.com/office/officeart/2005/8/layout/orgChart1"/>
    <dgm:cxn modelId="{60EB1509-3673-4644-9075-FDBB26553168}" type="presParOf" srcId="{EEF10EA7-A472-42AD-B59C-0F5E214F9AD7}" destId="{9ABA12CB-27A5-4652-9B9D-5711D20A6BDB}" srcOrd="0" destOrd="0" presId="urn:microsoft.com/office/officeart/2005/8/layout/orgChart1"/>
    <dgm:cxn modelId="{B7AC642B-3C96-4A29-9E4C-8C32ECE51E3A}" type="presParOf" srcId="{EEF10EA7-A472-42AD-B59C-0F5E214F9AD7}" destId="{737A0FD9-4D2C-44F4-BD36-32065E91EFB3}" srcOrd="1" destOrd="0" presId="urn:microsoft.com/office/officeart/2005/8/layout/orgChart1"/>
    <dgm:cxn modelId="{33CC4304-82EE-49B5-9D66-65CD8DFD96AE}" type="presParOf" srcId="{A7C2A575-F0EB-41A8-912B-389BD08BFBF6}" destId="{692F5D2C-AEAD-4C3B-BA32-C54AB4E486EC}" srcOrd="1" destOrd="0" presId="urn:microsoft.com/office/officeart/2005/8/layout/orgChart1"/>
    <dgm:cxn modelId="{67B634CB-6BD9-4E78-B44A-0FA068D4DAAE}" type="presParOf" srcId="{692F5D2C-AEAD-4C3B-BA32-C54AB4E486EC}" destId="{F3EBB565-EC67-4E43-AC2C-816759FB8F44}" srcOrd="0" destOrd="0" presId="urn:microsoft.com/office/officeart/2005/8/layout/orgChart1"/>
    <dgm:cxn modelId="{256613EA-F9BC-41C6-ADFA-BB2468DE11A3}" type="presParOf" srcId="{692F5D2C-AEAD-4C3B-BA32-C54AB4E486EC}" destId="{E4E9F7AD-398C-427C-A2D8-8C8A467B11DA}" srcOrd="1" destOrd="0" presId="urn:microsoft.com/office/officeart/2005/8/layout/orgChart1"/>
    <dgm:cxn modelId="{90137578-780C-44C4-96E8-B31B9F77B78F}" type="presParOf" srcId="{E4E9F7AD-398C-427C-A2D8-8C8A467B11DA}" destId="{0C19B405-7229-4A83-A0D0-DD6ED47B2FED}" srcOrd="0" destOrd="0" presId="urn:microsoft.com/office/officeart/2005/8/layout/orgChart1"/>
    <dgm:cxn modelId="{8DBFFA46-C525-46BF-8D4F-11D0EC4A431A}" type="presParOf" srcId="{0C19B405-7229-4A83-A0D0-DD6ED47B2FED}" destId="{6A01EDBF-CF22-4921-8DC5-54E908021990}" srcOrd="0" destOrd="0" presId="urn:microsoft.com/office/officeart/2005/8/layout/orgChart1"/>
    <dgm:cxn modelId="{9E565933-54BD-440D-9289-096DAFCBF757}" type="presParOf" srcId="{0C19B405-7229-4A83-A0D0-DD6ED47B2FED}" destId="{9F9A002E-960A-4E51-942D-842FED3EB243}" srcOrd="1" destOrd="0" presId="urn:microsoft.com/office/officeart/2005/8/layout/orgChart1"/>
    <dgm:cxn modelId="{7033742A-7431-41D1-93A3-EF17BE75D27A}" type="presParOf" srcId="{E4E9F7AD-398C-427C-A2D8-8C8A467B11DA}" destId="{E5256D16-C7C6-41C2-A352-398627C166A9}" srcOrd="1" destOrd="0" presId="urn:microsoft.com/office/officeart/2005/8/layout/orgChart1"/>
    <dgm:cxn modelId="{E05B800B-BB4F-41EB-827B-25AC97F2AA99}" type="presParOf" srcId="{E4E9F7AD-398C-427C-A2D8-8C8A467B11DA}" destId="{B8598F6F-3EBC-41BD-AB96-5C29D3DA1223}" srcOrd="2" destOrd="0" presId="urn:microsoft.com/office/officeart/2005/8/layout/orgChart1"/>
    <dgm:cxn modelId="{8A7854A5-E6FA-4108-8087-92DD5D77AB1A}" type="presParOf" srcId="{A7C2A575-F0EB-41A8-912B-389BD08BFBF6}" destId="{86916975-D084-4EFA-B6DA-68AA69D6E992}" srcOrd="2" destOrd="0" presId="urn:microsoft.com/office/officeart/2005/8/layout/orgChart1"/>
    <dgm:cxn modelId="{130D83D4-536F-4D7C-BDBC-9636F649BA58}" type="presParOf" srcId="{F8F3B5E8-FA8E-4F1A-8A55-929F5A65A0AF}" destId="{8519CEBB-7258-4794-8358-300C05D5BD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247D27-64B2-42BA-82B6-A667D02FA6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A9CDBA4-359C-424E-826B-7F4BE7189B3D}">
      <dgm:prSet phldrT="[Text]"/>
      <dgm:spPr/>
      <dgm:t>
        <a:bodyPr/>
        <a:lstStyle/>
        <a:p>
          <a:r>
            <a:rPr lang="en-GB" dirty="0" smtClean="0"/>
            <a:t>Languages</a:t>
          </a:r>
          <a:endParaRPr lang="en-GB" dirty="0"/>
        </a:p>
      </dgm:t>
    </dgm:pt>
    <dgm:pt modelId="{6A981B1F-A2D1-42A9-8F81-3074F95A1EF6}" type="parTrans" cxnId="{071F2FFB-41CC-4332-9AC8-507A01D66E93}">
      <dgm:prSet/>
      <dgm:spPr/>
      <dgm:t>
        <a:bodyPr/>
        <a:lstStyle/>
        <a:p>
          <a:endParaRPr lang="en-GB"/>
        </a:p>
      </dgm:t>
    </dgm:pt>
    <dgm:pt modelId="{458B0248-788F-429B-B578-3318ED377103}" type="sibTrans" cxnId="{071F2FFB-41CC-4332-9AC8-507A01D66E93}">
      <dgm:prSet/>
      <dgm:spPr/>
      <dgm:t>
        <a:bodyPr/>
        <a:lstStyle/>
        <a:p>
          <a:endParaRPr lang="en-GB"/>
        </a:p>
      </dgm:t>
    </dgm:pt>
    <dgm:pt modelId="{BFA712FF-1B4C-4EF8-9D0D-C9170E9D29E0}">
      <dgm:prSet phldrT="[Text]"/>
      <dgm:spPr/>
      <dgm:t>
        <a:bodyPr/>
        <a:lstStyle/>
        <a:p>
          <a:r>
            <a:rPr lang="en-GB" dirty="0" smtClean="0"/>
            <a:t>Human</a:t>
          </a:r>
          <a:endParaRPr lang="en-GB" dirty="0"/>
        </a:p>
      </dgm:t>
    </dgm:pt>
    <dgm:pt modelId="{E183D1F5-3501-4844-913D-E057D97BB171}" type="parTrans" cxnId="{C9F4C956-8ED0-448E-B48B-6BB02BA29C59}">
      <dgm:prSet/>
      <dgm:spPr/>
      <dgm:t>
        <a:bodyPr/>
        <a:lstStyle/>
        <a:p>
          <a:endParaRPr lang="en-GB"/>
        </a:p>
      </dgm:t>
    </dgm:pt>
    <dgm:pt modelId="{55C53652-39C8-46AA-96F6-14CF829C63E0}" type="sibTrans" cxnId="{C9F4C956-8ED0-448E-B48B-6BB02BA29C59}">
      <dgm:prSet/>
      <dgm:spPr/>
      <dgm:t>
        <a:bodyPr/>
        <a:lstStyle/>
        <a:p>
          <a:endParaRPr lang="en-GB"/>
        </a:p>
      </dgm:t>
    </dgm:pt>
    <dgm:pt modelId="{2F62D91E-47F7-43AA-A980-F4924E22CAFC}">
      <dgm:prSet phldrT="[Text]"/>
      <dgm:spPr/>
      <dgm:t>
        <a:bodyPr/>
        <a:lstStyle/>
        <a:p>
          <a:r>
            <a:rPr lang="en-GB" dirty="0" smtClean="0"/>
            <a:t>Computer</a:t>
          </a:r>
          <a:endParaRPr lang="en-GB" dirty="0"/>
        </a:p>
      </dgm:t>
    </dgm:pt>
    <dgm:pt modelId="{12BEEDAE-19B8-4BC6-9B54-BCA12B60C2B3}" type="parTrans" cxnId="{E8F62282-1CAE-4FDE-89A2-6A1D4FDCFF7F}">
      <dgm:prSet/>
      <dgm:spPr/>
      <dgm:t>
        <a:bodyPr/>
        <a:lstStyle/>
        <a:p>
          <a:endParaRPr lang="en-GB"/>
        </a:p>
      </dgm:t>
    </dgm:pt>
    <dgm:pt modelId="{8F00700B-09F0-4350-BC68-5828AC72B97B}" type="sibTrans" cxnId="{E8F62282-1CAE-4FDE-89A2-6A1D4FDCFF7F}">
      <dgm:prSet/>
      <dgm:spPr/>
      <dgm:t>
        <a:bodyPr/>
        <a:lstStyle/>
        <a:p>
          <a:endParaRPr lang="en-GB"/>
        </a:p>
      </dgm:t>
    </dgm:pt>
    <dgm:pt modelId="{B1C3BC79-73DA-4C03-9F7E-E3A04233E37E}" type="pres">
      <dgm:prSet presAssocID="{9B247D27-64B2-42BA-82B6-A667D02FA6BD}" presName="hierChild1" presStyleCnt="0">
        <dgm:presLayoutVars>
          <dgm:orgChart val="1"/>
          <dgm:chPref val="1"/>
          <dgm:dir/>
          <dgm:animOne val="branch"/>
          <dgm:animLvl val="lvl"/>
          <dgm:resizeHandles/>
        </dgm:presLayoutVars>
      </dgm:prSet>
      <dgm:spPr/>
      <dgm:t>
        <a:bodyPr/>
        <a:lstStyle/>
        <a:p>
          <a:endParaRPr lang="en-GB"/>
        </a:p>
      </dgm:t>
    </dgm:pt>
    <dgm:pt modelId="{F8F3B5E8-FA8E-4F1A-8A55-929F5A65A0AF}" type="pres">
      <dgm:prSet presAssocID="{4A9CDBA4-359C-424E-826B-7F4BE7189B3D}" presName="hierRoot1" presStyleCnt="0">
        <dgm:presLayoutVars>
          <dgm:hierBranch val="init"/>
        </dgm:presLayoutVars>
      </dgm:prSet>
      <dgm:spPr/>
    </dgm:pt>
    <dgm:pt modelId="{AC920CC6-90D7-4E03-B8BE-E6F5EEDB8D74}" type="pres">
      <dgm:prSet presAssocID="{4A9CDBA4-359C-424E-826B-7F4BE7189B3D}" presName="rootComposite1" presStyleCnt="0"/>
      <dgm:spPr/>
    </dgm:pt>
    <dgm:pt modelId="{1F4756D9-BF92-4ADA-82D5-4B2543627BB1}" type="pres">
      <dgm:prSet presAssocID="{4A9CDBA4-359C-424E-826B-7F4BE7189B3D}" presName="rootText1" presStyleLbl="node0" presStyleIdx="0" presStyleCnt="1">
        <dgm:presLayoutVars>
          <dgm:chPref val="3"/>
        </dgm:presLayoutVars>
      </dgm:prSet>
      <dgm:spPr/>
      <dgm:t>
        <a:bodyPr/>
        <a:lstStyle/>
        <a:p>
          <a:endParaRPr lang="en-GB"/>
        </a:p>
      </dgm:t>
    </dgm:pt>
    <dgm:pt modelId="{4CF36F82-BCB0-4168-988C-371FD9176BED}" type="pres">
      <dgm:prSet presAssocID="{4A9CDBA4-359C-424E-826B-7F4BE7189B3D}" presName="rootConnector1" presStyleLbl="node1" presStyleIdx="0" presStyleCnt="0"/>
      <dgm:spPr/>
      <dgm:t>
        <a:bodyPr/>
        <a:lstStyle/>
        <a:p>
          <a:endParaRPr lang="en-GB"/>
        </a:p>
      </dgm:t>
    </dgm:pt>
    <dgm:pt modelId="{35B1F56B-602F-4591-9BE7-3CEF0A9888E9}" type="pres">
      <dgm:prSet presAssocID="{4A9CDBA4-359C-424E-826B-7F4BE7189B3D}" presName="hierChild2" presStyleCnt="0"/>
      <dgm:spPr/>
    </dgm:pt>
    <dgm:pt modelId="{075DDCC2-F693-4022-8E37-000DF9C7FE7F}" type="pres">
      <dgm:prSet presAssocID="{E183D1F5-3501-4844-913D-E057D97BB171}" presName="Name37" presStyleLbl="parChTrans1D2" presStyleIdx="0" presStyleCnt="2"/>
      <dgm:spPr/>
      <dgm:t>
        <a:bodyPr/>
        <a:lstStyle/>
        <a:p>
          <a:endParaRPr lang="en-GB"/>
        </a:p>
      </dgm:t>
    </dgm:pt>
    <dgm:pt modelId="{F293E035-7CA4-4C1B-B472-B709958B8CFE}" type="pres">
      <dgm:prSet presAssocID="{BFA712FF-1B4C-4EF8-9D0D-C9170E9D29E0}" presName="hierRoot2" presStyleCnt="0">
        <dgm:presLayoutVars>
          <dgm:hierBranch val="init"/>
        </dgm:presLayoutVars>
      </dgm:prSet>
      <dgm:spPr/>
    </dgm:pt>
    <dgm:pt modelId="{22974F14-60B3-47E0-A565-7D68B39564DA}" type="pres">
      <dgm:prSet presAssocID="{BFA712FF-1B4C-4EF8-9D0D-C9170E9D29E0}" presName="rootComposite" presStyleCnt="0"/>
      <dgm:spPr/>
    </dgm:pt>
    <dgm:pt modelId="{EFBCCB75-D719-4963-AF3C-F844AF8AE7E6}" type="pres">
      <dgm:prSet presAssocID="{BFA712FF-1B4C-4EF8-9D0D-C9170E9D29E0}" presName="rootText" presStyleLbl="node2" presStyleIdx="0" presStyleCnt="2">
        <dgm:presLayoutVars>
          <dgm:chPref val="3"/>
        </dgm:presLayoutVars>
      </dgm:prSet>
      <dgm:spPr/>
      <dgm:t>
        <a:bodyPr/>
        <a:lstStyle/>
        <a:p>
          <a:endParaRPr lang="en-GB"/>
        </a:p>
      </dgm:t>
    </dgm:pt>
    <dgm:pt modelId="{6377DB88-99DE-4B56-9AA3-CE67B14970AC}" type="pres">
      <dgm:prSet presAssocID="{BFA712FF-1B4C-4EF8-9D0D-C9170E9D29E0}" presName="rootConnector" presStyleLbl="node2" presStyleIdx="0" presStyleCnt="2"/>
      <dgm:spPr/>
      <dgm:t>
        <a:bodyPr/>
        <a:lstStyle/>
        <a:p>
          <a:endParaRPr lang="en-GB"/>
        </a:p>
      </dgm:t>
    </dgm:pt>
    <dgm:pt modelId="{9A65F8D1-D8B9-4253-AFFD-D39014202AB1}" type="pres">
      <dgm:prSet presAssocID="{BFA712FF-1B4C-4EF8-9D0D-C9170E9D29E0}" presName="hierChild4" presStyleCnt="0"/>
      <dgm:spPr/>
    </dgm:pt>
    <dgm:pt modelId="{688E9842-502E-4B2E-ACCC-6D8CAD294773}" type="pres">
      <dgm:prSet presAssocID="{BFA712FF-1B4C-4EF8-9D0D-C9170E9D29E0}" presName="hierChild5" presStyleCnt="0"/>
      <dgm:spPr/>
    </dgm:pt>
    <dgm:pt modelId="{ECFD8087-653F-4153-A45A-AD3CEA484D02}" type="pres">
      <dgm:prSet presAssocID="{12BEEDAE-19B8-4BC6-9B54-BCA12B60C2B3}" presName="Name37" presStyleLbl="parChTrans1D2" presStyleIdx="1" presStyleCnt="2"/>
      <dgm:spPr/>
      <dgm:t>
        <a:bodyPr/>
        <a:lstStyle/>
        <a:p>
          <a:endParaRPr lang="en-GB"/>
        </a:p>
      </dgm:t>
    </dgm:pt>
    <dgm:pt modelId="{1674AF5A-22F9-4F81-80D5-F6E063896414}" type="pres">
      <dgm:prSet presAssocID="{2F62D91E-47F7-43AA-A980-F4924E22CAFC}" presName="hierRoot2" presStyleCnt="0">
        <dgm:presLayoutVars>
          <dgm:hierBranch val="init"/>
        </dgm:presLayoutVars>
      </dgm:prSet>
      <dgm:spPr/>
    </dgm:pt>
    <dgm:pt modelId="{06DD6749-931D-44B0-A8D6-6A9A33FDB8FB}" type="pres">
      <dgm:prSet presAssocID="{2F62D91E-47F7-43AA-A980-F4924E22CAFC}" presName="rootComposite" presStyleCnt="0"/>
      <dgm:spPr/>
    </dgm:pt>
    <dgm:pt modelId="{6593C36B-6D54-44AC-9E46-FAAA3B5F31FB}" type="pres">
      <dgm:prSet presAssocID="{2F62D91E-47F7-43AA-A980-F4924E22CAFC}" presName="rootText" presStyleLbl="node2" presStyleIdx="1" presStyleCnt="2">
        <dgm:presLayoutVars>
          <dgm:chPref val="3"/>
        </dgm:presLayoutVars>
      </dgm:prSet>
      <dgm:spPr/>
      <dgm:t>
        <a:bodyPr/>
        <a:lstStyle/>
        <a:p>
          <a:endParaRPr lang="en-GB"/>
        </a:p>
      </dgm:t>
    </dgm:pt>
    <dgm:pt modelId="{CC9D4BF0-CBAF-4C98-AEE4-EBD2EA4F41C5}" type="pres">
      <dgm:prSet presAssocID="{2F62D91E-47F7-43AA-A980-F4924E22CAFC}" presName="rootConnector" presStyleLbl="node2" presStyleIdx="1" presStyleCnt="2"/>
      <dgm:spPr/>
      <dgm:t>
        <a:bodyPr/>
        <a:lstStyle/>
        <a:p>
          <a:endParaRPr lang="en-GB"/>
        </a:p>
      </dgm:t>
    </dgm:pt>
    <dgm:pt modelId="{4222C1D4-3EF8-4F2D-9ECA-72669BD501E8}" type="pres">
      <dgm:prSet presAssocID="{2F62D91E-47F7-43AA-A980-F4924E22CAFC}" presName="hierChild4" presStyleCnt="0"/>
      <dgm:spPr/>
    </dgm:pt>
    <dgm:pt modelId="{F270D5E1-2D9B-46A3-BEAB-23FC9EA068E7}" type="pres">
      <dgm:prSet presAssocID="{2F62D91E-47F7-43AA-A980-F4924E22CAFC}" presName="hierChild5" presStyleCnt="0"/>
      <dgm:spPr/>
    </dgm:pt>
    <dgm:pt modelId="{8519CEBB-7258-4794-8358-300C05D5BDB8}" type="pres">
      <dgm:prSet presAssocID="{4A9CDBA4-359C-424E-826B-7F4BE7189B3D}" presName="hierChild3" presStyleCnt="0"/>
      <dgm:spPr/>
    </dgm:pt>
  </dgm:ptLst>
  <dgm:cxnLst>
    <dgm:cxn modelId="{52305F32-A610-4870-A08D-4E5E7F37D09C}" type="presOf" srcId="{E183D1F5-3501-4844-913D-E057D97BB171}" destId="{075DDCC2-F693-4022-8E37-000DF9C7FE7F}" srcOrd="0" destOrd="0" presId="urn:microsoft.com/office/officeart/2005/8/layout/orgChart1"/>
    <dgm:cxn modelId="{71B1940D-2C86-49B2-B3BD-702CBBE87466}" type="presOf" srcId="{9B247D27-64B2-42BA-82B6-A667D02FA6BD}" destId="{B1C3BC79-73DA-4C03-9F7E-E3A04233E37E}" srcOrd="0" destOrd="0" presId="urn:microsoft.com/office/officeart/2005/8/layout/orgChart1"/>
    <dgm:cxn modelId="{AFEA4554-3300-4B4C-9A46-1435DFC7F8B3}" type="presOf" srcId="{BFA712FF-1B4C-4EF8-9D0D-C9170E9D29E0}" destId="{EFBCCB75-D719-4963-AF3C-F844AF8AE7E6}" srcOrd="0" destOrd="0" presId="urn:microsoft.com/office/officeart/2005/8/layout/orgChart1"/>
    <dgm:cxn modelId="{C2E40891-D9B5-4AE2-B44B-AB215BF7B1A7}" type="presOf" srcId="{2F62D91E-47F7-43AA-A980-F4924E22CAFC}" destId="{6593C36B-6D54-44AC-9E46-FAAA3B5F31FB}" srcOrd="0" destOrd="0" presId="urn:microsoft.com/office/officeart/2005/8/layout/orgChart1"/>
    <dgm:cxn modelId="{0BEC45FF-BD10-44ED-88A5-1AAD55A342A3}" type="presOf" srcId="{12BEEDAE-19B8-4BC6-9B54-BCA12B60C2B3}" destId="{ECFD8087-653F-4153-A45A-AD3CEA484D02}" srcOrd="0" destOrd="0" presId="urn:microsoft.com/office/officeart/2005/8/layout/orgChart1"/>
    <dgm:cxn modelId="{E8F62282-1CAE-4FDE-89A2-6A1D4FDCFF7F}" srcId="{4A9CDBA4-359C-424E-826B-7F4BE7189B3D}" destId="{2F62D91E-47F7-43AA-A980-F4924E22CAFC}" srcOrd="1" destOrd="0" parTransId="{12BEEDAE-19B8-4BC6-9B54-BCA12B60C2B3}" sibTransId="{8F00700B-09F0-4350-BC68-5828AC72B97B}"/>
    <dgm:cxn modelId="{DF29B1B0-4723-4547-8D26-FC4E11E62F3C}" type="presOf" srcId="{4A9CDBA4-359C-424E-826B-7F4BE7189B3D}" destId="{4CF36F82-BCB0-4168-988C-371FD9176BED}" srcOrd="1" destOrd="0" presId="urn:microsoft.com/office/officeart/2005/8/layout/orgChart1"/>
    <dgm:cxn modelId="{C9F4C956-8ED0-448E-B48B-6BB02BA29C59}" srcId="{4A9CDBA4-359C-424E-826B-7F4BE7189B3D}" destId="{BFA712FF-1B4C-4EF8-9D0D-C9170E9D29E0}" srcOrd="0" destOrd="0" parTransId="{E183D1F5-3501-4844-913D-E057D97BB171}" sibTransId="{55C53652-39C8-46AA-96F6-14CF829C63E0}"/>
    <dgm:cxn modelId="{38CF7201-F7C8-4994-8265-F9CC435F4BEB}" type="presOf" srcId="{BFA712FF-1B4C-4EF8-9D0D-C9170E9D29E0}" destId="{6377DB88-99DE-4B56-9AA3-CE67B14970AC}" srcOrd="1" destOrd="0" presId="urn:microsoft.com/office/officeart/2005/8/layout/orgChart1"/>
    <dgm:cxn modelId="{071F2FFB-41CC-4332-9AC8-507A01D66E93}" srcId="{9B247D27-64B2-42BA-82B6-A667D02FA6BD}" destId="{4A9CDBA4-359C-424E-826B-7F4BE7189B3D}" srcOrd="0" destOrd="0" parTransId="{6A981B1F-A2D1-42A9-8F81-3074F95A1EF6}" sibTransId="{458B0248-788F-429B-B578-3318ED377103}"/>
    <dgm:cxn modelId="{405DF871-6674-4AD6-8EB0-92E2FD3B127F}" type="presOf" srcId="{4A9CDBA4-359C-424E-826B-7F4BE7189B3D}" destId="{1F4756D9-BF92-4ADA-82D5-4B2543627BB1}" srcOrd="0" destOrd="0" presId="urn:microsoft.com/office/officeart/2005/8/layout/orgChart1"/>
    <dgm:cxn modelId="{2A23E00A-72A4-42D0-8F4E-A36F59E505B2}" type="presOf" srcId="{2F62D91E-47F7-43AA-A980-F4924E22CAFC}" destId="{CC9D4BF0-CBAF-4C98-AEE4-EBD2EA4F41C5}" srcOrd="1" destOrd="0" presId="urn:microsoft.com/office/officeart/2005/8/layout/orgChart1"/>
    <dgm:cxn modelId="{2325C960-43A5-4DC5-9631-1EB37CCFDF01}" type="presParOf" srcId="{B1C3BC79-73DA-4C03-9F7E-E3A04233E37E}" destId="{F8F3B5E8-FA8E-4F1A-8A55-929F5A65A0AF}" srcOrd="0" destOrd="0" presId="urn:microsoft.com/office/officeart/2005/8/layout/orgChart1"/>
    <dgm:cxn modelId="{7E222D34-0E7A-4CA6-97C5-C515BA000E20}" type="presParOf" srcId="{F8F3B5E8-FA8E-4F1A-8A55-929F5A65A0AF}" destId="{AC920CC6-90D7-4E03-B8BE-E6F5EEDB8D74}" srcOrd="0" destOrd="0" presId="urn:microsoft.com/office/officeart/2005/8/layout/orgChart1"/>
    <dgm:cxn modelId="{0D05D181-7F88-418D-A3B4-3FAEF6966C95}" type="presParOf" srcId="{AC920CC6-90D7-4E03-B8BE-E6F5EEDB8D74}" destId="{1F4756D9-BF92-4ADA-82D5-4B2543627BB1}" srcOrd="0" destOrd="0" presId="urn:microsoft.com/office/officeart/2005/8/layout/orgChart1"/>
    <dgm:cxn modelId="{C4CF3A84-F5B5-4523-9D99-BB2DCB4C6528}" type="presParOf" srcId="{AC920CC6-90D7-4E03-B8BE-E6F5EEDB8D74}" destId="{4CF36F82-BCB0-4168-988C-371FD9176BED}" srcOrd="1" destOrd="0" presId="urn:microsoft.com/office/officeart/2005/8/layout/orgChart1"/>
    <dgm:cxn modelId="{9074318C-001C-47F9-A6C2-7D0E53D200FD}" type="presParOf" srcId="{F8F3B5E8-FA8E-4F1A-8A55-929F5A65A0AF}" destId="{35B1F56B-602F-4591-9BE7-3CEF0A9888E9}" srcOrd="1" destOrd="0" presId="urn:microsoft.com/office/officeart/2005/8/layout/orgChart1"/>
    <dgm:cxn modelId="{C80927BC-922F-475C-A22C-DA2D3A2AA666}" type="presParOf" srcId="{35B1F56B-602F-4591-9BE7-3CEF0A9888E9}" destId="{075DDCC2-F693-4022-8E37-000DF9C7FE7F}" srcOrd="0" destOrd="0" presId="urn:microsoft.com/office/officeart/2005/8/layout/orgChart1"/>
    <dgm:cxn modelId="{D126E104-68A5-464D-97A7-5C1D7EE13B47}" type="presParOf" srcId="{35B1F56B-602F-4591-9BE7-3CEF0A9888E9}" destId="{F293E035-7CA4-4C1B-B472-B709958B8CFE}" srcOrd="1" destOrd="0" presId="urn:microsoft.com/office/officeart/2005/8/layout/orgChart1"/>
    <dgm:cxn modelId="{2FE4BB61-F8D0-46DF-8B3A-1774D0E8AB8A}" type="presParOf" srcId="{F293E035-7CA4-4C1B-B472-B709958B8CFE}" destId="{22974F14-60B3-47E0-A565-7D68B39564DA}" srcOrd="0" destOrd="0" presId="urn:microsoft.com/office/officeart/2005/8/layout/orgChart1"/>
    <dgm:cxn modelId="{3A0A1D1E-BC07-4372-95D4-E548E45E6CE9}" type="presParOf" srcId="{22974F14-60B3-47E0-A565-7D68B39564DA}" destId="{EFBCCB75-D719-4963-AF3C-F844AF8AE7E6}" srcOrd="0" destOrd="0" presId="urn:microsoft.com/office/officeart/2005/8/layout/orgChart1"/>
    <dgm:cxn modelId="{3B0004DA-BF57-440B-8210-8062DBBABB58}" type="presParOf" srcId="{22974F14-60B3-47E0-A565-7D68B39564DA}" destId="{6377DB88-99DE-4B56-9AA3-CE67B14970AC}" srcOrd="1" destOrd="0" presId="urn:microsoft.com/office/officeart/2005/8/layout/orgChart1"/>
    <dgm:cxn modelId="{2E25FC7F-80DE-4ADF-B3C2-60B24ACD8FF4}" type="presParOf" srcId="{F293E035-7CA4-4C1B-B472-B709958B8CFE}" destId="{9A65F8D1-D8B9-4253-AFFD-D39014202AB1}" srcOrd="1" destOrd="0" presId="urn:microsoft.com/office/officeart/2005/8/layout/orgChart1"/>
    <dgm:cxn modelId="{4D269D63-E642-40AE-AE19-D657A4478176}" type="presParOf" srcId="{F293E035-7CA4-4C1B-B472-B709958B8CFE}" destId="{688E9842-502E-4B2E-ACCC-6D8CAD294773}" srcOrd="2" destOrd="0" presId="urn:microsoft.com/office/officeart/2005/8/layout/orgChart1"/>
    <dgm:cxn modelId="{F1878C89-59EE-454F-9DF4-946005F70CD3}" type="presParOf" srcId="{35B1F56B-602F-4591-9BE7-3CEF0A9888E9}" destId="{ECFD8087-653F-4153-A45A-AD3CEA484D02}" srcOrd="2" destOrd="0" presId="urn:microsoft.com/office/officeart/2005/8/layout/orgChart1"/>
    <dgm:cxn modelId="{D11982EF-E02D-462C-8196-76EA4C0B90A1}" type="presParOf" srcId="{35B1F56B-602F-4591-9BE7-3CEF0A9888E9}" destId="{1674AF5A-22F9-4F81-80D5-F6E063896414}" srcOrd="3" destOrd="0" presId="urn:microsoft.com/office/officeart/2005/8/layout/orgChart1"/>
    <dgm:cxn modelId="{A4F186E1-B0F7-49D9-AC53-3A7B33555311}" type="presParOf" srcId="{1674AF5A-22F9-4F81-80D5-F6E063896414}" destId="{06DD6749-931D-44B0-A8D6-6A9A33FDB8FB}" srcOrd="0" destOrd="0" presId="urn:microsoft.com/office/officeart/2005/8/layout/orgChart1"/>
    <dgm:cxn modelId="{144B1DF2-0460-4BE9-9101-0529C1C024D1}" type="presParOf" srcId="{06DD6749-931D-44B0-A8D6-6A9A33FDB8FB}" destId="{6593C36B-6D54-44AC-9E46-FAAA3B5F31FB}" srcOrd="0" destOrd="0" presId="urn:microsoft.com/office/officeart/2005/8/layout/orgChart1"/>
    <dgm:cxn modelId="{0DEB7A9C-68F4-4DFA-80C0-497A215FEE7C}" type="presParOf" srcId="{06DD6749-931D-44B0-A8D6-6A9A33FDB8FB}" destId="{CC9D4BF0-CBAF-4C98-AEE4-EBD2EA4F41C5}" srcOrd="1" destOrd="0" presId="urn:microsoft.com/office/officeart/2005/8/layout/orgChart1"/>
    <dgm:cxn modelId="{BFF8EEB2-D13D-4BDF-9D59-31D0EE4BB25D}" type="presParOf" srcId="{1674AF5A-22F9-4F81-80D5-F6E063896414}" destId="{4222C1D4-3EF8-4F2D-9ECA-72669BD501E8}" srcOrd="1" destOrd="0" presId="urn:microsoft.com/office/officeart/2005/8/layout/orgChart1"/>
    <dgm:cxn modelId="{B3D654A7-2788-45F3-90CA-238D79F2A609}" type="presParOf" srcId="{1674AF5A-22F9-4F81-80D5-F6E063896414}" destId="{F270D5E1-2D9B-46A3-BEAB-23FC9EA068E7}" srcOrd="2" destOrd="0" presId="urn:microsoft.com/office/officeart/2005/8/layout/orgChart1"/>
    <dgm:cxn modelId="{258BC161-F408-438D-A1EE-2DCFFD81994B}" type="presParOf" srcId="{F8F3B5E8-FA8E-4F1A-8A55-929F5A65A0AF}" destId="{8519CEBB-7258-4794-8358-300C05D5BD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247D27-64B2-42BA-82B6-A667D02FA6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A9CDBA4-359C-424E-826B-7F4BE7189B3D}">
      <dgm:prSet phldrT="[Text]"/>
      <dgm:spPr/>
      <dgm:t>
        <a:bodyPr/>
        <a:lstStyle/>
        <a:p>
          <a:r>
            <a:rPr lang="en-GB" dirty="0" smtClean="0"/>
            <a:t>Computer Languages</a:t>
          </a:r>
          <a:endParaRPr lang="en-GB" dirty="0"/>
        </a:p>
      </dgm:t>
    </dgm:pt>
    <dgm:pt modelId="{6A981B1F-A2D1-42A9-8F81-3074F95A1EF6}" type="parTrans" cxnId="{071F2FFB-41CC-4332-9AC8-507A01D66E93}">
      <dgm:prSet/>
      <dgm:spPr/>
      <dgm:t>
        <a:bodyPr/>
        <a:lstStyle/>
        <a:p>
          <a:endParaRPr lang="en-GB"/>
        </a:p>
      </dgm:t>
    </dgm:pt>
    <dgm:pt modelId="{458B0248-788F-429B-B578-3318ED377103}" type="sibTrans" cxnId="{071F2FFB-41CC-4332-9AC8-507A01D66E93}">
      <dgm:prSet/>
      <dgm:spPr/>
      <dgm:t>
        <a:bodyPr/>
        <a:lstStyle/>
        <a:p>
          <a:endParaRPr lang="en-GB"/>
        </a:p>
      </dgm:t>
    </dgm:pt>
    <dgm:pt modelId="{BFA712FF-1B4C-4EF8-9D0D-C9170E9D29E0}">
      <dgm:prSet phldrT="[Text]"/>
      <dgm:spPr/>
      <dgm:t>
        <a:bodyPr/>
        <a:lstStyle/>
        <a:p>
          <a:r>
            <a:rPr lang="en-GB" dirty="0" smtClean="0"/>
            <a:t>C#</a:t>
          </a:r>
          <a:endParaRPr lang="en-GB" dirty="0"/>
        </a:p>
      </dgm:t>
    </dgm:pt>
    <dgm:pt modelId="{E183D1F5-3501-4844-913D-E057D97BB171}" type="parTrans" cxnId="{C9F4C956-8ED0-448E-B48B-6BB02BA29C59}">
      <dgm:prSet/>
      <dgm:spPr/>
      <dgm:t>
        <a:bodyPr/>
        <a:lstStyle/>
        <a:p>
          <a:endParaRPr lang="en-GB"/>
        </a:p>
      </dgm:t>
    </dgm:pt>
    <dgm:pt modelId="{55C53652-39C8-46AA-96F6-14CF829C63E0}" type="sibTrans" cxnId="{C9F4C956-8ED0-448E-B48B-6BB02BA29C59}">
      <dgm:prSet/>
      <dgm:spPr/>
      <dgm:t>
        <a:bodyPr/>
        <a:lstStyle/>
        <a:p>
          <a:endParaRPr lang="en-GB"/>
        </a:p>
      </dgm:t>
    </dgm:pt>
    <dgm:pt modelId="{2F62D91E-47F7-43AA-A980-F4924E22CAFC}">
      <dgm:prSet phldrT="[Text]"/>
      <dgm:spPr/>
      <dgm:t>
        <a:bodyPr/>
        <a:lstStyle/>
        <a:p>
          <a:r>
            <a:rPr lang="en-GB" dirty="0" smtClean="0"/>
            <a:t>Java</a:t>
          </a:r>
          <a:endParaRPr lang="en-GB" dirty="0"/>
        </a:p>
      </dgm:t>
    </dgm:pt>
    <dgm:pt modelId="{12BEEDAE-19B8-4BC6-9B54-BCA12B60C2B3}" type="parTrans" cxnId="{E8F62282-1CAE-4FDE-89A2-6A1D4FDCFF7F}">
      <dgm:prSet/>
      <dgm:spPr/>
      <dgm:t>
        <a:bodyPr/>
        <a:lstStyle/>
        <a:p>
          <a:endParaRPr lang="en-GB"/>
        </a:p>
      </dgm:t>
    </dgm:pt>
    <dgm:pt modelId="{8F00700B-09F0-4350-BC68-5828AC72B97B}" type="sibTrans" cxnId="{E8F62282-1CAE-4FDE-89A2-6A1D4FDCFF7F}">
      <dgm:prSet/>
      <dgm:spPr/>
      <dgm:t>
        <a:bodyPr/>
        <a:lstStyle/>
        <a:p>
          <a:endParaRPr lang="en-GB"/>
        </a:p>
      </dgm:t>
    </dgm:pt>
    <dgm:pt modelId="{129A86C5-9C3A-4CC6-8967-5588544A1B96}">
      <dgm:prSet phldrT="[Text]"/>
      <dgm:spPr/>
      <dgm:t>
        <a:bodyPr/>
        <a:lstStyle/>
        <a:p>
          <a:r>
            <a:rPr lang="en-GB" dirty="0" smtClean="0"/>
            <a:t>C++</a:t>
          </a:r>
          <a:endParaRPr lang="en-GB" dirty="0"/>
        </a:p>
      </dgm:t>
    </dgm:pt>
    <dgm:pt modelId="{01974838-7814-4B13-8E5F-ABEA34BCC317}" type="parTrans" cxnId="{5E0540F7-3E39-44BD-BBD1-862729090A89}">
      <dgm:prSet/>
      <dgm:spPr/>
      <dgm:t>
        <a:bodyPr/>
        <a:lstStyle/>
        <a:p>
          <a:endParaRPr lang="en-GB"/>
        </a:p>
      </dgm:t>
    </dgm:pt>
    <dgm:pt modelId="{FA4035AE-B4EA-45F8-A5C6-8D73F8E9E83C}" type="sibTrans" cxnId="{5E0540F7-3E39-44BD-BBD1-862729090A89}">
      <dgm:prSet/>
      <dgm:spPr/>
      <dgm:t>
        <a:bodyPr/>
        <a:lstStyle/>
        <a:p>
          <a:endParaRPr lang="en-GB"/>
        </a:p>
      </dgm:t>
    </dgm:pt>
    <dgm:pt modelId="{CB4AAD53-54BA-483F-ADA2-981C851DE959}">
      <dgm:prSet phldrT="[Text]"/>
      <dgm:spPr/>
      <dgm:t>
        <a:bodyPr/>
        <a:lstStyle/>
        <a:p>
          <a:r>
            <a:rPr lang="en-GB" dirty="0" smtClean="0"/>
            <a:t>VB</a:t>
          </a:r>
          <a:endParaRPr lang="en-GB" dirty="0"/>
        </a:p>
      </dgm:t>
    </dgm:pt>
    <dgm:pt modelId="{D905C531-D749-4F7A-A9F1-15D9A79DDD38}" type="parTrans" cxnId="{F927ED6D-67AD-47A9-BFE3-5A4B386216A6}">
      <dgm:prSet/>
      <dgm:spPr/>
      <dgm:t>
        <a:bodyPr/>
        <a:lstStyle/>
        <a:p>
          <a:endParaRPr lang="en-GB"/>
        </a:p>
      </dgm:t>
    </dgm:pt>
    <dgm:pt modelId="{82F6C8B6-CBF6-483F-BEBA-EF27D62E8898}" type="sibTrans" cxnId="{F927ED6D-67AD-47A9-BFE3-5A4B386216A6}">
      <dgm:prSet/>
      <dgm:spPr/>
      <dgm:t>
        <a:bodyPr/>
        <a:lstStyle/>
        <a:p>
          <a:endParaRPr lang="en-GB"/>
        </a:p>
      </dgm:t>
    </dgm:pt>
    <dgm:pt modelId="{999FF505-DDD7-4295-98EA-0ED9345E57F0}">
      <dgm:prSet phldrT="[Text]"/>
      <dgm:spPr/>
      <dgm:t>
        <a:bodyPr/>
        <a:lstStyle/>
        <a:p>
          <a:r>
            <a:rPr lang="en-GB" dirty="0" smtClean="0"/>
            <a:t>et al.</a:t>
          </a:r>
          <a:endParaRPr lang="en-GB" dirty="0"/>
        </a:p>
      </dgm:t>
    </dgm:pt>
    <dgm:pt modelId="{C9D993BA-FB43-45FA-AF0A-3BC0F0761CD8}" type="parTrans" cxnId="{AF2261F5-BDC8-48B8-9E6C-E3EBE42488E2}">
      <dgm:prSet/>
      <dgm:spPr/>
      <dgm:t>
        <a:bodyPr/>
        <a:lstStyle/>
        <a:p>
          <a:endParaRPr lang="en-GB"/>
        </a:p>
      </dgm:t>
    </dgm:pt>
    <dgm:pt modelId="{6BDF87C8-B4BC-4496-AA80-C9E0A8F31FE2}" type="sibTrans" cxnId="{AF2261F5-BDC8-48B8-9E6C-E3EBE42488E2}">
      <dgm:prSet/>
      <dgm:spPr/>
      <dgm:t>
        <a:bodyPr/>
        <a:lstStyle/>
        <a:p>
          <a:endParaRPr lang="en-GB"/>
        </a:p>
      </dgm:t>
    </dgm:pt>
    <dgm:pt modelId="{B1C3BC79-73DA-4C03-9F7E-E3A04233E37E}" type="pres">
      <dgm:prSet presAssocID="{9B247D27-64B2-42BA-82B6-A667D02FA6BD}" presName="hierChild1" presStyleCnt="0">
        <dgm:presLayoutVars>
          <dgm:orgChart val="1"/>
          <dgm:chPref val="1"/>
          <dgm:dir/>
          <dgm:animOne val="branch"/>
          <dgm:animLvl val="lvl"/>
          <dgm:resizeHandles/>
        </dgm:presLayoutVars>
      </dgm:prSet>
      <dgm:spPr/>
      <dgm:t>
        <a:bodyPr/>
        <a:lstStyle/>
        <a:p>
          <a:endParaRPr lang="en-GB"/>
        </a:p>
      </dgm:t>
    </dgm:pt>
    <dgm:pt modelId="{F8F3B5E8-FA8E-4F1A-8A55-929F5A65A0AF}" type="pres">
      <dgm:prSet presAssocID="{4A9CDBA4-359C-424E-826B-7F4BE7189B3D}" presName="hierRoot1" presStyleCnt="0">
        <dgm:presLayoutVars>
          <dgm:hierBranch val="init"/>
        </dgm:presLayoutVars>
      </dgm:prSet>
      <dgm:spPr/>
    </dgm:pt>
    <dgm:pt modelId="{AC920CC6-90D7-4E03-B8BE-E6F5EEDB8D74}" type="pres">
      <dgm:prSet presAssocID="{4A9CDBA4-359C-424E-826B-7F4BE7189B3D}" presName="rootComposite1" presStyleCnt="0"/>
      <dgm:spPr/>
    </dgm:pt>
    <dgm:pt modelId="{1F4756D9-BF92-4ADA-82D5-4B2543627BB1}" type="pres">
      <dgm:prSet presAssocID="{4A9CDBA4-359C-424E-826B-7F4BE7189B3D}" presName="rootText1" presStyleLbl="node0" presStyleIdx="0" presStyleCnt="1">
        <dgm:presLayoutVars>
          <dgm:chPref val="3"/>
        </dgm:presLayoutVars>
      </dgm:prSet>
      <dgm:spPr/>
      <dgm:t>
        <a:bodyPr/>
        <a:lstStyle/>
        <a:p>
          <a:endParaRPr lang="en-GB"/>
        </a:p>
      </dgm:t>
    </dgm:pt>
    <dgm:pt modelId="{4CF36F82-BCB0-4168-988C-371FD9176BED}" type="pres">
      <dgm:prSet presAssocID="{4A9CDBA4-359C-424E-826B-7F4BE7189B3D}" presName="rootConnector1" presStyleLbl="node1" presStyleIdx="0" presStyleCnt="0"/>
      <dgm:spPr/>
      <dgm:t>
        <a:bodyPr/>
        <a:lstStyle/>
        <a:p>
          <a:endParaRPr lang="en-GB"/>
        </a:p>
      </dgm:t>
    </dgm:pt>
    <dgm:pt modelId="{35B1F56B-602F-4591-9BE7-3CEF0A9888E9}" type="pres">
      <dgm:prSet presAssocID="{4A9CDBA4-359C-424E-826B-7F4BE7189B3D}" presName="hierChild2" presStyleCnt="0"/>
      <dgm:spPr/>
    </dgm:pt>
    <dgm:pt modelId="{075DDCC2-F693-4022-8E37-000DF9C7FE7F}" type="pres">
      <dgm:prSet presAssocID="{E183D1F5-3501-4844-913D-E057D97BB171}" presName="Name37" presStyleLbl="parChTrans1D2" presStyleIdx="0" presStyleCnt="5"/>
      <dgm:spPr/>
      <dgm:t>
        <a:bodyPr/>
        <a:lstStyle/>
        <a:p>
          <a:endParaRPr lang="en-GB"/>
        </a:p>
      </dgm:t>
    </dgm:pt>
    <dgm:pt modelId="{F293E035-7CA4-4C1B-B472-B709958B8CFE}" type="pres">
      <dgm:prSet presAssocID="{BFA712FF-1B4C-4EF8-9D0D-C9170E9D29E0}" presName="hierRoot2" presStyleCnt="0">
        <dgm:presLayoutVars>
          <dgm:hierBranch val="init"/>
        </dgm:presLayoutVars>
      </dgm:prSet>
      <dgm:spPr/>
    </dgm:pt>
    <dgm:pt modelId="{22974F14-60B3-47E0-A565-7D68B39564DA}" type="pres">
      <dgm:prSet presAssocID="{BFA712FF-1B4C-4EF8-9D0D-C9170E9D29E0}" presName="rootComposite" presStyleCnt="0"/>
      <dgm:spPr/>
    </dgm:pt>
    <dgm:pt modelId="{EFBCCB75-D719-4963-AF3C-F844AF8AE7E6}" type="pres">
      <dgm:prSet presAssocID="{BFA712FF-1B4C-4EF8-9D0D-C9170E9D29E0}" presName="rootText" presStyleLbl="node2" presStyleIdx="0" presStyleCnt="5">
        <dgm:presLayoutVars>
          <dgm:chPref val="3"/>
        </dgm:presLayoutVars>
      </dgm:prSet>
      <dgm:spPr/>
      <dgm:t>
        <a:bodyPr/>
        <a:lstStyle/>
        <a:p>
          <a:endParaRPr lang="en-GB"/>
        </a:p>
      </dgm:t>
    </dgm:pt>
    <dgm:pt modelId="{6377DB88-99DE-4B56-9AA3-CE67B14970AC}" type="pres">
      <dgm:prSet presAssocID="{BFA712FF-1B4C-4EF8-9D0D-C9170E9D29E0}" presName="rootConnector" presStyleLbl="node2" presStyleIdx="0" presStyleCnt="5"/>
      <dgm:spPr/>
      <dgm:t>
        <a:bodyPr/>
        <a:lstStyle/>
        <a:p>
          <a:endParaRPr lang="en-GB"/>
        </a:p>
      </dgm:t>
    </dgm:pt>
    <dgm:pt modelId="{9A65F8D1-D8B9-4253-AFFD-D39014202AB1}" type="pres">
      <dgm:prSet presAssocID="{BFA712FF-1B4C-4EF8-9D0D-C9170E9D29E0}" presName="hierChild4" presStyleCnt="0"/>
      <dgm:spPr/>
    </dgm:pt>
    <dgm:pt modelId="{688E9842-502E-4B2E-ACCC-6D8CAD294773}" type="pres">
      <dgm:prSet presAssocID="{BFA712FF-1B4C-4EF8-9D0D-C9170E9D29E0}" presName="hierChild5" presStyleCnt="0"/>
      <dgm:spPr/>
    </dgm:pt>
    <dgm:pt modelId="{17F47EBA-7916-4167-83DC-6C87EBC99F32}" type="pres">
      <dgm:prSet presAssocID="{01974838-7814-4B13-8E5F-ABEA34BCC317}" presName="Name37" presStyleLbl="parChTrans1D2" presStyleIdx="1" presStyleCnt="5"/>
      <dgm:spPr/>
      <dgm:t>
        <a:bodyPr/>
        <a:lstStyle/>
        <a:p>
          <a:endParaRPr lang="en-GB"/>
        </a:p>
      </dgm:t>
    </dgm:pt>
    <dgm:pt modelId="{7F50315D-5FA7-476C-884B-B3B94D7E38A3}" type="pres">
      <dgm:prSet presAssocID="{129A86C5-9C3A-4CC6-8967-5588544A1B96}" presName="hierRoot2" presStyleCnt="0">
        <dgm:presLayoutVars>
          <dgm:hierBranch val="init"/>
        </dgm:presLayoutVars>
      </dgm:prSet>
      <dgm:spPr/>
    </dgm:pt>
    <dgm:pt modelId="{C76F74B5-7D11-4845-80F9-BD3F050EBAB2}" type="pres">
      <dgm:prSet presAssocID="{129A86C5-9C3A-4CC6-8967-5588544A1B96}" presName="rootComposite" presStyleCnt="0"/>
      <dgm:spPr/>
    </dgm:pt>
    <dgm:pt modelId="{D87B1FE3-F2A1-4EE7-AC82-A1BC59486A50}" type="pres">
      <dgm:prSet presAssocID="{129A86C5-9C3A-4CC6-8967-5588544A1B96}" presName="rootText" presStyleLbl="node2" presStyleIdx="1" presStyleCnt="5">
        <dgm:presLayoutVars>
          <dgm:chPref val="3"/>
        </dgm:presLayoutVars>
      </dgm:prSet>
      <dgm:spPr/>
      <dgm:t>
        <a:bodyPr/>
        <a:lstStyle/>
        <a:p>
          <a:endParaRPr lang="en-GB"/>
        </a:p>
      </dgm:t>
    </dgm:pt>
    <dgm:pt modelId="{A9802978-C1A6-4AFF-AB8F-A91305099E8A}" type="pres">
      <dgm:prSet presAssocID="{129A86C5-9C3A-4CC6-8967-5588544A1B96}" presName="rootConnector" presStyleLbl="node2" presStyleIdx="1" presStyleCnt="5"/>
      <dgm:spPr/>
      <dgm:t>
        <a:bodyPr/>
        <a:lstStyle/>
        <a:p>
          <a:endParaRPr lang="en-GB"/>
        </a:p>
      </dgm:t>
    </dgm:pt>
    <dgm:pt modelId="{DCEFD910-C909-4036-BFBC-5A21C0164835}" type="pres">
      <dgm:prSet presAssocID="{129A86C5-9C3A-4CC6-8967-5588544A1B96}" presName="hierChild4" presStyleCnt="0"/>
      <dgm:spPr/>
    </dgm:pt>
    <dgm:pt modelId="{8FE09315-7212-4653-A656-90A67AD486A3}" type="pres">
      <dgm:prSet presAssocID="{129A86C5-9C3A-4CC6-8967-5588544A1B96}" presName="hierChild5" presStyleCnt="0"/>
      <dgm:spPr/>
    </dgm:pt>
    <dgm:pt modelId="{6BF0FCEA-7DFA-41A3-9DF8-257A3B51AE86}" type="pres">
      <dgm:prSet presAssocID="{D905C531-D749-4F7A-A9F1-15D9A79DDD38}" presName="Name37" presStyleLbl="parChTrans1D2" presStyleIdx="2" presStyleCnt="5"/>
      <dgm:spPr/>
      <dgm:t>
        <a:bodyPr/>
        <a:lstStyle/>
        <a:p>
          <a:endParaRPr lang="en-GB"/>
        </a:p>
      </dgm:t>
    </dgm:pt>
    <dgm:pt modelId="{47BA0331-49BD-4ACA-953F-B4D66EA28D4E}" type="pres">
      <dgm:prSet presAssocID="{CB4AAD53-54BA-483F-ADA2-981C851DE959}" presName="hierRoot2" presStyleCnt="0">
        <dgm:presLayoutVars>
          <dgm:hierBranch val="init"/>
        </dgm:presLayoutVars>
      </dgm:prSet>
      <dgm:spPr/>
    </dgm:pt>
    <dgm:pt modelId="{79D70047-1AF6-4245-A510-30F0BBBC91F2}" type="pres">
      <dgm:prSet presAssocID="{CB4AAD53-54BA-483F-ADA2-981C851DE959}" presName="rootComposite" presStyleCnt="0"/>
      <dgm:spPr/>
    </dgm:pt>
    <dgm:pt modelId="{30346C98-C73B-4473-92E2-A68A496EBCD7}" type="pres">
      <dgm:prSet presAssocID="{CB4AAD53-54BA-483F-ADA2-981C851DE959}" presName="rootText" presStyleLbl="node2" presStyleIdx="2" presStyleCnt="5">
        <dgm:presLayoutVars>
          <dgm:chPref val="3"/>
        </dgm:presLayoutVars>
      </dgm:prSet>
      <dgm:spPr/>
      <dgm:t>
        <a:bodyPr/>
        <a:lstStyle/>
        <a:p>
          <a:endParaRPr lang="en-GB"/>
        </a:p>
      </dgm:t>
    </dgm:pt>
    <dgm:pt modelId="{B4967D21-352B-40AB-A14F-2DF280612B62}" type="pres">
      <dgm:prSet presAssocID="{CB4AAD53-54BA-483F-ADA2-981C851DE959}" presName="rootConnector" presStyleLbl="node2" presStyleIdx="2" presStyleCnt="5"/>
      <dgm:spPr/>
      <dgm:t>
        <a:bodyPr/>
        <a:lstStyle/>
        <a:p>
          <a:endParaRPr lang="en-GB"/>
        </a:p>
      </dgm:t>
    </dgm:pt>
    <dgm:pt modelId="{7F050902-8C3E-4C9E-AA22-1C55A1DE4995}" type="pres">
      <dgm:prSet presAssocID="{CB4AAD53-54BA-483F-ADA2-981C851DE959}" presName="hierChild4" presStyleCnt="0"/>
      <dgm:spPr/>
    </dgm:pt>
    <dgm:pt modelId="{9C3B0D27-D988-42B3-9B65-077355FDF4E9}" type="pres">
      <dgm:prSet presAssocID="{CB4AAD53-54BA-483F-ADA2-981C851DE959}" presName="hierChild5" presStyleCnt="0"/>
      <dgm:spPr/>
    </dgm:pt>
    <dgm:pt modelId="{ECFD8087-653F-4153-A45A-AD3CEA484D02}" type="pres">
      <dgm:prSet presAssocID="{12BEEDAE-19B8-4BC6-9B54-BCA12B60C2B3}" presName="Name37" presStyleLbl="parChTrans1D2" presStyleIdx="3" presStyleCnt="5"/>
      <dgm:spPr/>
      <dgm:t>
        <a:bodyPr/>
        <a:lstStyle/>
        <a:p>
          <a:endParaRPr lang="en-GB"/>
        </a:p>
      </dgm:t>
    </dgm:pt>
    <dgm:pt modelId="{1674AF5A-22F9-4F81-80D5-F6E063896414}" type="pres">
      <dgm:prSet presAssocID="{2F62D91E-47F7-43AA-A980-F4924E22CAFC}" presName="hierRoot2" presStyleCnt="0">
        <dgm:presLayoutVars>
          <dgm:hierBranch val="init"/>
        </dgm:presLayoutVars>
      </dgm:prSet>
      <dgm:spPr/>
    </dgm:pt>
    <dgm:pt modelId="{06DD6749-931D-44B0-A8D6-6A9A33FDB8FB}" type="pres">
      <dgm:prSet presAssocID="{2F62D91E-47F7-43AA-A980-F4924E22CAFC}" presName="rootComposite" presStyleCnt="0"/>
      <dgm:spPr/>
    </dgm:pt>
    <dgm:pt modelId="{6593C36B-6D54-44AC-9E46-FAAA3B5F31FB}" type="pres">
      <dgm:prSet presAssocID="{2F62D91E-47F7-43AA-A980-F4924E22CAFC}" presName="rootText" presStyleLbl="node2" presStyleIdx="3" presStyleCnt="5">
        <dgm:presLayoutVars>
          <dgm:chPref val="3"/>
        </dgm:presLayoutVars>
      </dgm:prSet>
      <dgm:spPr/>
      <dgm:t>
        <a:bodyPr/>
        <a:lstStyle/>
        <a:p>
          <a:endParaRPr lang="en-GB"/>
        </a:p>
      </dgm:t>
    </dgm:pt>
    <dgm:pt modelId="{CC9D4BF0-CBAF-4C98-AEE4-EBD2EA4F41C5}" type="pres">
      <dgm:prSet presAssocID="{2F62D91E-47F7-43AA-A980-F4924E22CAFC}" presName="rootConnector" presStyleLbl="node2" presStyleIdx="3" presStyleCnt="5"/>
      <dgm:spPr/>
      <dgm:t>
        <a:bodyPr/>
        <a:lstStyle/>
        <a:p>
          <a:endParaRPr lang="en-GB"/>
        </a:p>
      </dgm:t>
    </dgm:pt>
    <dgm:pt modelId="{4222C1D4-3EF8-4F2D-9ECA-72669BD501E8}" type="pres">
      <dgm:prSet presAssocID="{2F62D91E-47F7-43AA-A980-F4924E22CAFC}" presName="hierChild4" presStyleCnt="0"/>
      <dgm:spPr/>
    </dgm:pt>
    <dgm:pt modelId="{F270D5E1-2D9B-46A3-BEAB-23FC9EA068E7}" type="pres">
      <dgm:prSet presAssocID="{2F62D91E-47F7-43AA-A980-F4924E22CAFC}" presName="hierChild5" presStyleCnt="0"/>
      <dgm:spPr/>
    </dgm:pt>
    <dgm:pt modelId="{34055193-6D2B-411F-8312-CBD9FBF03FC1}" type="pres">
      <dgm:prSet presAssocID="{C9D993BA-FB43-45FA-AF0A-3BC0F0761CD8}" presName="Name37" presStyleLbl="parChTrans1D2" presStyleIdx="4" presStyleCnt="5"/>
      <dgm:spPr/>
      <dgm:t>
        <a:bodyPr/>
        <a:lstStyle/>
        <a:p>
          <a:endParaRPr lang="en-GB"/>
        </a:p>
      </dgm:t>
    </dgm:pt>
    <dgm:pt modelId="{1E573A3B-6223-4A7C-9E69-6BA1B4927965}" type="pres">
      <dgm:prSet presAssocID="{999FF505-DDD7-4295-98EA-0ED9345E57F0}" presName="hierRoot2" presStyleCnt="0">
        <dgm:presLayoutVars>
          <dgm:hierBranch val="init"/>
        </dgm:presLayoutVars>
      </dgm:prSet>
      <dgm:spPr/>
    </dgm:pt>
    <dgm:pt modelId="{1D360966-6C4A-4CD1-9036-E032E6700013}" type="pres">
      <dgm:prSet presAssocID="{999FF505-DDD7-4295-98EA-0ED9345E57F0}" presName="rootComposite" presStyleCnt="0"/>
      <dgm:spPr/>
    </dgm:pt>
    <dgm:pt modelId="{9EFE41EF-E3AA-44F4-888F-2590A81C5F61}" type="pres">
      <dgm:prSet presAssocID="{999FF505-DDD7-4295-98EA-0ED9345E57F0}" presName="rootText" presStyleLbl="node2" presStyleIdx="4" presStyleCnt="5">
        <dgm:presLayoutVars>
          <dgm:chPref val="3"/>
        </dgm:presLayoutVars>
      </dgm:prSet>
      <dgm:spPr/>
      <dgm:t>
        <a:bodyPr/>
        <a:lstStyle/>
        <a:p>
          <a:endParaRPr lang="en-GB"/>
        </a:p>
      </dgm:t>
    </dgm:pt>
    <dgm:pt modelId="{B12C75B8-7512-45FB-A429-49A0F363B1A3}" type="pres">
      <dgm:prSet presAssocID="{999FF505-DDD7-4295-98EA-0ED9345E57F0}" presName="rootConnector" presStyleLbl="node2" presStyleIdx="4" presStyleCnt="5"/>
      <dgm:spPr/>
      <dgm:t>
        <a:bodyPr/>
        <a:lstStyle/>
        <a:p>
          <a:endParaRPr lang="en-GB"/>
        </a:p>
      </dgm:t>
    </dgm:pt>
    <dgm:pt modelId="{1B74EC20-D1E8-46C6-A311-8E07A3D86C09}" type="pres">
      <dgm:prSet presAssocID="{999FF505-DDD7-4295-98EA-0ED9345E57F0}" presName="hierChild4" presStyleCnt="0"/>
      <dgm:spPr/>
    </dgm:pt>
    <dgm:pt modelId="{186ED1D8-F7ED-4670-A91C-15ABA726A0BA}" type="pres">
      <dgm:prSet presAssocID="{999FF505-DDD7-4295-98EA-0ED9345E57F0}" presName="hierChild5" presStyleCnt="0"/>
      <dgm:spPr/>
    </dgm:pt>
    <dgm:pt modelId="{8519CEBB-7258-4794-8358-300C05D5BDB8}" type="pres">
      <dgm:prSet presAssocID="{4A9CDBA4-359C-424E-826B-7F4BE7189B3D}" presName="hierChild3" presStyleCnt="0"/>
      <dgm:spPr/>
    </dgm:pt>
  </dgm:ptLst>
  <dgm:cxnLst>
    <dgm:cxn modelId="{D8EBFFCD-2390-47BD-B857-55B8CC519684}" type="presOf" srcId="{129A86C5-9C3A-4CC6-8967-5588544A1B96}" destId="{D87B1FE3-F2A1-4EE7-AC82-A1BC59486A50}" srcOrd="0" destOrd="0" presId="urn:microsoft.com/office/officeart/2005/8/layout/orgChart1"/>
    <dgm:cxn modelId="{E9F45A27-CE74-4B9B-90D4-47DC859F065A}" type="presOf" srcId="{129A86C5-9C3A-4CC6-8967-5588544A1B96}" destId="{A9802978-C1A6-4AFF-AB8F-A91305099E8A}" srcOrd="1" destOrd="0" presId="urn:microsoft.com/office/officeart/2005/8/layout/orgChart1"/>
    <dgm:cxn modelId="{B17080B5-CD2B-4A43-AB69-80BC2BAF70DF}" type="presOf" srcId="{CB4AAD53-54BA-483F-ADA2-981C851DE959}" destId="{30346C98-C73B-4473-92E2-A68A496EBCD7}" srcOrd="0" destOrd="0" presId="urn:microsoft.com/office/officeart/2005/8/layout/orgChart1"/>
    <dgm:cxn modelId="{2C1FA230-3675-4D08-833E-9490005F4B97}" type="presOf" srcId="{BFA712FF-1B4C-4EF8-9D0D-C9170E9D29E0}" destId="{EFBCCB75-D719-4963-AF3C-F844AF8AE7E6}" srcOrd="0" destOrd="0" presId="urn:microsoft.com/office/officeart/2005/8/layout/orgChart1"/>
    <dgm:cxn modelId="{6590B89D-FF85-4B9E-BB8A-03F4AD5AF6BF}" type="presOf" srcId="{4A9CDBA4-359C-424E-826B-7F4BE7189B3D}" destId="{4CF36F82-BCB0-4168-988C-371FD9176BED}" srcOrd="1" destOrd="0" presId="urn:microsoft.com/office/officeart/2005/8/layout/orgChart1"/>
    <dgm:cxn modelId="{5262D30C-C7AA-41B5-9793-6C93AC52C1A1}" type="presOf" srcId="{01974838-7814-4B13-8E5F-ABEA34BCC317}" destId="{17F47EBA-7916-4167-83DC-6C87EBC99F32}" srcOrd="0" destOrd="0" presId="urn:microsoft.com/office/officeart/2005/8/layout/orgChart1"/>
    <dgm:cxn modelId="{2F5793D6-894F-4082-9531-C74F71346DD6}" type="presOf" srcId="{C9D993BA-FB43-45FA-AF0A-3BC0F0761CD8}" destId="{34055193-6D2B-411F-8312-CBD9FBF03FC1}" srcOrd="0" destOrd="0" presId="urn:microsoft.com/office/officeart/2005/8/layout/orgChart1"/>
    <dgm:cxn modelId="{13153CBD-D1CA-4746-B4E1-99553D026900}" type="presOf" srcId="{9B247D27-64B2-42BA-82B6-A667D02FA6BD}" destId="{B1C3BC79-73DA-4C03-9F7E-E3A04233E37E}" srcOrd="0" destOrd="0" presId="urn:microsoft.com/office/officeart/2005/8/layout/orgChart1"/>
    <dgm:cxn modelId="{F927ED6D-67AD-47A9-BFE3-5A4B386216A6}" srcId="{4A9CDBA4-359C-424E-826B-7F4BE7189B3D}" destId="{CB4AAD53-54BA-483F-ADA2-981C851DE959}" srcOrd="2" destOrd="0" parTransId="{D905C531-D749-4F7A-A9F1-15D9A79DDD38}" sibTransId="{82F6C8B6-CBF6-483F-BEBA-EF27D62E8898}"/>
    <dgm:cxn modelId="{4EDD665F-B62D-4FC2-85C4-547786CD66D9}" type="presOf" srcId="{E183D1F5-3501-4844-913D-E057D97BB171}" destId="{075DDCC2-F693-4022-8E37-000DF9C7FE7F}" srcOrd="0" destOrd="0" presId="urn:microsoft.com/office/officeart/2005/8/layout/orgChart1"/>
    <dgm:cxn modelId="{F77274CB-4E1D-42A8-B212-F6BE0BF71770}" type="presOf" srcId="{999FF505-DDD7-4295-98EA-0ED9345E57F0}" destId="{9EFE41EF-E3AA-44F4-888F-2590A81C5F61}" srcOrd="0" destOrd="0" presId="urn:microsoft.com/office/officeart/2005/8/layout/orgChart1"/>
    <dgm:cxn modelId="{ED00CA4F-0010-4DAD-B4EC-5613B701AA3C}" type="presOf" srcId="{D905C531-D749-4F7A-A9F1-15D9A79DDD38}" destId="{6BF0FCEA-7DFA-41A3-9DF8-257A3B51AE86}" srcOrd="0" destOrd="0" presId="urn:microsoft.com/office/officeart/2005/8/layout/orgChart1"/>
    <dgm:cxn modelId="{8F188E8B-F9C7-4E42-9552-D43E76AC8119}" type="presOf" srcId="{BFA712FF-1B4C-4EF8-9D0D-C9170E9D29E0}" destId="{6377DB88-99DE-4B56-9AA3-CE67B14970AC}" srcOrd="1" destOrd="0" presId="urn:microsoft.com/office/officeart/2005/8/layout/orgChart1"/>
    <dgm:cxn modelId="{5E0540F7-3E39-44BD-BBD1-862729090A89}" srcId="{4A9CDBA4-359C-424E-826B-7F4BE7189B3D}" destId="{129A86C5-9C3A-4CC6-8967-5588544A1B96}" srcOrd="1" destOrd="0" parTransId="{01974838-7814-4B13-8E5F-ABEA34BCC317}" sibTransId="{FA4035AE-B4EA-45F8-A5C6-8D73F8E9E83C}"/>
    <dgm:cxn modelId="{E8F62282-1CAE-4FDE-89A2-6A1D4FDCFF7F}" srcId="{4A9CDBA4-359C-424E-826B-7F4BE7189B3D}" destId="{2F62D91E-47F7-43AA-A980-F4924E22CAFC}" srcOrd="3" destOrd="0" parTransId="{12BEEDAE-19B8-4BC6-9B54-BCA12B60C2B3}" sibTransId="{8F00700B-09F0-4350-BC68-5828AC72B97B}"/>
    <dgm:cxn modelId="{EB706481-73AF-4B34-8F3E-3FC58059D5F0}" type="presOf" srcId="{999FF505-DDD7-4295-98EA-0ED9345E57F0}" destId="{B12C75B8-7512-45FB-A429-49A0F363B1A3}" srcOrd="1" destOrd="0" presId="urn:microsoft.com/office/officeart/2005/8/layout/orgChart1"/>
    <dgm:cxn modelId="{3F232157-6DA8-456E-91CD-C863808F3FE4}" type="presOf" srcId="{2F62D91E-47F7-43AA-A980-F4924E22CAFC}" destId="{CC9D4BF0-CBAF-4C98-AEE4-EBD2EA4F41C5}" srcOrd="1" destOrd="0" presId="urn:microsoft.com/office/officeart/2005/8/layout/orgChart1"/>
    <dgm:cxn modelId="{071F2FFB-41CC-4332-9AC8-507A01D66E93}" srcId="{9B247D27-64B2-42BA-82B6-A667D02FA6BD}" destId="{4A9CDBA4-359C-424E-826B-7F4BE7189B3D}" srcOrd="0" destOrd="0" parTransId="{6A981B1F-A2D1-42A9-8F81-3074F95A1EF6}" sibTransId="{458B0248-788F-429B-B578-3318ED377103}"/>
    <dgm:cxn modelId="{0F69D99C-D6D3-40E8-9DC4-78AEBE4AC46E}" type="presOf" srcId="{4A9CDBA4-359C-424E-826B-7F4BE7189B3D}" destId="{1F4756D9-BF92-4ADA-82D5-4B2543627BB1}" srcOrd="0" destOrd="0" presId="urn:microsoft.com/office/officeart/2005/8/layout/orgChart1"/>
    <dgm:cxn modelId="{AF2261F5-BDC8-48B8-9E6C-E3EBE42488E2}" srcId="{4A9CDBA4-359C-424E-826B-7F4BE7189B3D}" destId="{999FF505-DDD7-4295-98EA-0ED9345E57F0}" srcOrd="4" destOrd="0" parTransId="{C9D993BA-FB43-45FA-AF0A-3BC0F0761CD8}" sibTransId="{6BDF87C8-B4BC-4496-AA80-C9E0A8F31FE2}"/>
    <dgm:cxn modelId="{57AD2BE9-7775-4992-8B73-80C019F1EF6C}" type="presOf" srcId="{2F62D91E-47F7-43AA-A980-F4924E22CAFC}" destId="{6593C36B-6D54-44AC-9E46-FAAA3B5F31FB}" srcOrd="0" destOrd="0" presId="urn:microsoft.com/office/officeart/2005/8/layout/orgChart1"/>
    <dgm:cxn modelId="{5593C228-5137-4387-83ED-3A81056947BD}" type="presOf" srcId="{CB4AAD53-54BA-483F-ADA2-981C851DE959}" destId="{B4967D21-352B-40AB-A14F-2DF280612B62}" srcOrd="1" destOrd="0" presId="urn:microsoft.com/office/officeart/2005/8/layout/orgChart1"/>
    <dgm:cxn modelId="{C9F4C956-8ED0-448E-B48B-6BB02BA29C59}" srcId="{4A9CDBA4-359C-424E-826B-7F4BE7189B3D}" destId="{BFA712FF-1B4C-4EF8-9D0D-C9170E9D29E0}" srcOrd="0" destOrd="0" parTransId="{E183D1F5-3501-4844-913D-E057D97BB171}" sibTransId="{55C53652-39C8-46AA-96F6-14CF829C63E0}"/>
    <dgm:cxn modelId="{37EAAD4B-5792-43A7-BEF5-4D93473EE878}" type="presOf" srcId="{12BEEDAE-19B8-4BC6-9B54-BCA12B60C2B3}" destId="{ECFD8087-653F-4153-A45A-AD3CEA484D02}" srcOrd="0" destOrd="0" presId="urn:microsoft.com/office/officeart/2005/8/layout/orgChart1"/>
    <dgm:cxn modelId="{575DD349-8B5B-4F99-9322-C81A747300E4}" type="presParOf" srcId="{B1C3BC79-73DA-4C03-9F7E-E3A04233E37E}" destId="{F8F3B5E8-FA8E-4F1A-8A55-929F5A65A0AF}" srcOrd="0" destOrd="0" presId="urn:microsoft.com/office/officeart/2005/8/layout/orgChart1"/>
    <dgm:cxn modelId="{F5950526-A439-45E1-B188-CC5C72812A94}" type="presParOf" srcId="{F8F3B5E8-FA8E-4F1A-8A55-929F5A65A0AF}" destId="{AC920CC6-90D7-4E03-B8BE-E6F5EEDB8D74}" srcOrd="0" destOrd="0" presId="urn:microsoft.com/office/officeart/2005/8/layout/orgChart1"/>
    <dgm:cxn modelId="{1C1267C4-98A6-4F0E-A62E-045B0AC922B3}" type="presParOf" srcId="{AC920CC6-90D7-4E03-B8BE-E6F5EEDB8D74}" destId="{1F4756D9-BF92-4ADA-82D5-4B2543627BB1}" srcOrd="0" destOrd="0" presId="urn:microsoft.com/office/officeart/2005/8/layout/orgChart1"/>
    <dgm:cxn modelId="{1196749F-B62D-4C16-A84F-B81A3FA0D06C}" type="presParOf" srcId="{AC920CC6-90D7-4E03-B8BE-E6F5EEDB8D74}" destId="{4CF36F82-BCB0-4168-988C-371FD9176BED}" srcOrd="1" destOrd="0" presId="urn:microsoft.com/office/officeart/2005/8/layout/orgChart1"/>
    <dgm:cxn modelId="{C9461E35-99BD-4597-88AB-C4E8167B214B}" type="presParOf" srcId="{F8F3B5E8-FA8E-4F1A-8A55-929F5A65A0AF}" destId="{35B1F56B-602F-4591-9BE7-3CEF0A9888E9}" srcOrd="1" destOrd="0" presId="urn:microsoft.com/office/officeart/2005/8/layout/orgChart1"/>
    <dgm:cxn modelId="{5A1502A8-D86F-4BB6-9B76-068FDF7CA084}" type="presParOf" srcId="{35B1F56B-602F-4591-9BE7-3CEF0A9888E9}" destId="{075DDCC2-F693-4022-8E37-000DF9C7FE7F}" srcOrd="0" destOrd="0" presId="urn:microsoft.com/office/officeart/2005/8/layout/orgChart1"/>
    <dgm:cxn modelId="{1F0859A5-5B06-4B54-8AEC-798859743A88}" type="presParOf" srcId="{35B1F56B-602F-4591-9BE7-3CEF0A9888E9}" destId="{F293E035-7CA4-4C1B-B472-B709958B8CFE}" srcOrd="1" destOrd="0" presId="urn:microsoft.com/office/officeart/2005/8/layout/orgChart1"/>
    <dgm:cxn modelId="{4428AC43-CC5D-444D-B361-8B7144C21102}" type="presParOf" srcId="{F293E035-7CA4-4C1B-B472-B709958B8CFE}" destId="{22974F14-60B3-47E0-A565-7D68B39564DA}" srcOrd="0" destOrd="0" presId="urn:microsoft.com/office/officeart/2005/8/layout/orgChart1"/>
    <dgm:cxn modelId="{1D09A267-6260-4E99-B1D3-7C17E64646C9}" type="presParOf" srcId="{22974F14-60B3-47E0-A565-7D68B39564DA}" destId="{EFBCCB75-D719-4963-AF3C-F844AF8AE7E6}" srcOrd="0" destOrd="0" presId="urn:microsoft.com/office/officeart/2005/8/layout/orgChart1"/>
    <dgm:cxn modelId="{9FB5BB94-1E6D-44D1-881E-58123ED5EDE3}" type="presParOf" srcId="{22974F14-60B3-47E0-A565-7D68B39564DA}" destId="{6377DB88-99DE-4B56-9AA3-CE67B14970AC}" srcOrd="1" destOrd="0" presId="urn:microsoft.com/office/officeart/2005/8/layout/orgChart1"/>
    <dgm:cxn modelId="{947424E6-5AA2-47BB-8B31-08CC053AD72E}" type="presParOf" srcId="{F293E035-7CA4-4C1B-B472-B709958B8CFE}" destId="{9A65F8D1-D8B9-4253-AFFD-D39014202AB1}" srcOrd="1" destOrd="0" presId="urn:microsoft.com/office/officeart/2005/8/layout/orgChart1"/>
    <dgm:cxn modelId="{D61BDDF8-CF15-45F0-8270-75CEABAD5C04}" type="presParOf" srcId="{F293E035-7CA4-4C1B-B472-B709958B8CFE}" destId="{688E9842-502E-4B2E-ACCC-6D8CAD294773}" srcOrd="2" destOrd="0" presId="urn:microsoft.com/office/officeart/2005/8/layout/orgChart1"/>
    <dgm:cxn modelId="{3EB42E6C-CE7B-4338-806D-44EF90561A09}" type="presParOf" srcId="{35B1F56B-602F-4591-9BE7-3CEF0A9888E9}" destId="{17F47EBA-7916-4167-83DC-6C87EBC99F32}" srcOrd="2" destOrd="0" presId="urn:microsoft.com/office/officeart/2005/8/layout/orgChart1"/>
    <dgm:cxn modelId="{6EE25164-EFFA-42F8-9EE4-96BB9DA283ED}" type="presParOf" srcId="{35B1F56B-602F-4591-9BE7-3CEF0A9888E9}" destId="{7F50315D-5FA7-476C-884B-B3B94D7E38A3}" srcOrd="3" destOrd="0" presId="urn:microsoft.com/office/officeart/2005/8/layout/orgChart1"/>
    <dgm:cxn modelId="{CBB973A4-9ECF-40CB-A102-FE18EB77C69B}" type="presParOf" srcId="{7F50315D-5FA7-476C-884B-B3B94D7E38A3}" destId="{C76F74B5-7D11-4845-80F9-BD3F050EBAB2}" srcOrd="0" destOrd="0" presId="urn:microsoft.com/office/officeart/2005/8/layout/orgChart1"/>
    <dgm:cxn modelId="{846D4730-3B8F-479E-9008-E52D75B4F233}" type="presParOf" srcId="{C76F74B5-7D11-4845-80F9-BD3F050EBAB2}" destId="{D87B1FE3-F2A1-4EE7-AC82-A1BC59486A50}" srcOrd="0" destOrd="0" presId="urn:microsoft.com/office/officeart/2005/8/layout/orgChart1"/>
    <dgm:cxn modelId="{D0ABD971-86BE-4F74-B5C5-FA2AB97DB51A}" type="presParOf" srcId="{C76F74B5-7D11-4845-80F9-BD3F050EBAB2}" destId="{A9802978-C1A6-4AFF-AB8F-A91305099E8A}" srcOrd="1" destOrd="0" presId="urn:microsoft.com/office/officeart/2005/8/layout/orgChart1"/>
    <dgm:cxn modelId="{C2869F13-CF55-4791-B9D6-592B7B1D8C7A}" type="presParOf" srcId="{7F50315D-5FA7-476C-884B-B3B94D7E38A3}" destId="{DCEFD910-C909-4036-BFBC-5A21C0164835}" srcOrd="1" destOrd="0" presId="urn:microsoft.com/office/officeart/2005/8/layout/orgChart1"/>
    <dgm:cxn modelId="{4A8AB1BB-4C13-4B29-86C8-6936BD2742D8}" type="presParOf" srcId="{7F50315D-5FA7-476C-884B-B3B94D7E38A3}" destId="{8FE09315-7212-4653-A656-90A67AD486A3}" srcOrd="2" destOrd="0" presId="urn:microsoft.com/office/officeart/2005/8/layout/orgChart1"/>
    <dgm:cxn modelId="{85A1DEBC-89BF-400F-84B5-368A656DA984}" type="presParOf" srcId="{35B1F56B-602F-4591-9BE7-3CEF0A9888E9}" destId="{6BF0FCEA-7DFA-41A3-9DF8-257A3B51AE86}" srcOrd="4" destOrd="0" presId="urn:microsoft.com/office/officeart/2005/8/layout/orgChart1"/>
    <dgm:cxn modelId="{6838101A-F5AB-48F4-B3A0-CD8382684900}" type="presParOf" srcId="{35B1F56B-602F-4591-9BE7-3CEF0A9888E9}" destId="{47BA0331-49BD-4ACA-953F-B4D66EA28D4E}" srcOrd="5" destOrd="0" presId="urn:microsoft.com/office/officeart/2005/8/layout/orgChart1"/>
    <dgm:cxn modelId="{CEB5ACE3-D867-44D5-A162-F92344F06C62}" type="presParOf" srcId="{47BA0331-49BD-4ACA-953F-B4D66EA28D4E}" destId="{79D70047-1AF6-4245-A510-30F0BBBC91F2}" srcOrd="0" destOrd="0" presId="urn:microsoft.com/office/officeart/2005/8/layout/orgChart1"/>
    <dgm:cxn modelId="{6ED9EB71-473A-40E5-A7F4-75D07ECA7341}" type="presParOf" srcId="{79D70047-1AF6-4245-A510-30F0BBBC91F2}" destId="{30346C98-C73B-4473-92E2-A68A496EBCD7}" srcOrd="0" destOrd="0" presId="urn:microsoft.com/office/officeart/2005/8/layout/orgChart1"/>
    <dgm:cxn modelId="{FE97206A-B504-434B-B9B1-E96F2140C53A}" type="presParOf" srcId="{79D70047-1AF6-4245-A510-30F0BBBC91F2}" destId="{B4967D21-352B-40AB-A14F-2DF280612B62}" srcOrd="1" destOrd="0" presId="urn:microsoft.com/office/officeart/2005/8/layout/orgChart1"/>
    <dgm:cxn modelId="{CBBDC7C3-93EF-4078-80D9-AE45EB18990F}" type="presParOf" srcId="{47BA0331-49BD-4ACA-953F-B4D66EA28D4E}" destId="{7F050902-8C3E-4C9E-AA22-1C55A1DE4995}" srcOrd="1" destOrd="0" presId="urn:microsoft.com/office/officeart/2005/8/layout/orgChart1"/>
    <dgm:cxn modelId="{BAF4FFD8-58AF-4862-8821-D6DF44EA190B}" type="presParOf" srcId="{47BA0331-49BD-4ACA-953F-B4D66EA28D4E}" destId="{9C3B0D27-D988-42B3-9B65-077355FDF4E9}" srcOrd="2" destOrd="0" presId="urn:microsoft.com/office/officeart/2005/8/layout/orgChart1"/>
    <dgm:cxn modelId="{44D04AFB-BC66-41A1-B86A-1BE2CA5BDDA8}" type="presParOf" srcId="{35B1F56B-602F-4591-9BE7-3CEF0A9888E9}" destId="{ECFD8087-653F-4153-A45A-AD3CEA484D02}" srcOrd="6" destOrd="0" presId="urn:microsoft.com/office/officeart/2005/8/layout/orgChart1"/>
    <dgm:cxn modelId="{3C5C6B47-7518-435E-AB88-EEC477B718FD}" type="presParOf" srcId="{35B1F56B-602F-4591-9BE7-3CEF0A9888E9}" destId="{1674AF5A-22F9-4F81-80D5-F6E063896414}" srcOrd="7" destOrd="0" presId="urn:microsoft.com/office/officeart/2005/8/layout/orgChart1"/>
    <dgm:cxn modelId="{616FC4EE-7F36-43FB-A215-16A42900AA8A}" type="presParOf" srcId="{1674AF5A-22F9-4F81-80D5-F6E063896414}" destId="{06DD6749-931D-44B0-A8D6-6A9A33FDB8FB}" srcOrd="0" destOrd="0" presId="urn:microsoft.com/office/officeart/2005/8/layout/orgChart1"/>
    <dgm:cxn modelId="{7E3BA3FF-2DA9-4921-A1B1-9607BC7FB714}" type="presParOf" srcId="{06DD6749-931D-44B0-A8D6-6A9A33FDB8FB}" destId="{6593C36B-6D54-44AC-9E46-FAAA3B5F31FB}" srcOrd="0" destOrd="0" presId="urn:microsoft.com/office/officeart/2005/8/layout/orgChart1"/>
    <dgm:cxn modelId="{A481FCF4-FE8C-4087-A861-D39D33AA1406}" type="presParOf" srcId="{06DD6749-931D-44B0-A8D6-6A9A33FDB8FB}" destId="{CC9D4BF0-CBAF-4C98-AEE4-EBD2EA4F41C5}" srcOrd="1" destOrd="0" presId="urn:microsoft.com/office/officeart/2005/8/layout/orgChart1"/>
    <dgm:cxn modelId="{AFED0BA1-A83A-4923-BF79-ADAFBC603C7E}" type="presParOf" srcId="{1674AF5A-22F9-4F81-80D5-F6E063896414}" destId="{4222C1D4-3EF8-4F2D-9ECA-72669BD501E8}" srcOrd="1" destOrd="0" presId="urn:microsoft.com/office/officeart/2005/8/layout/orgChart1"/>
    <dgm:cxn modelId="{FF5DF435-B618-4918-A540-4A38F3B8E863}" type="presParOf" srcId="{1674AF5A-22F9-4F81-80D5-F6E063896414}" destId="{F270D5E1-2D9B-46A3-BEAB-23FC9EA068E7}" srcOrd="2" destOrd="0" presId="urn:microsoft.com/office/officeart/2005/8/layout/orgChart1"/>
    <dgm:cxn modelId="{AD37B1CD-88CD-4076-B070-49C28062F4F4}" type="presParOf" srcId="{35B1F56B-602F-4591-9BE7-3CEF0A9888E9}" destId="{34055193-6D2B-411F-8312-CBD9FBF03FC1}" srcOrd="8" destOrd="0" presId="urn:microsoft.com/office/officeart/2005/8/layout/orgChart1"/>
    <dgm:cxn modelId="{B8458C09-1C12-4980-B7A8-2638017626C2}" type="presParOf" srcId="{35B1F56B-602F-4591-9BE7-3CEF0A9888E9}" destId="{1E573A3B-6223-4A7C-9E69-6BA1B4927965}" srcOrd="9" destOrd="0" presId="urn:microsoft.com/office/officeart/2005/8/layout/orgChart1"/>
    <dgm:cxn modelId="{4A8E92B4-3AB3-4E37-9300-52859830661E}" type="presParOf" srcId="{1E573A3B-6223-4A7C-9E69-6BA1B4927965}" destId="{1D360966-6C4A-4CD1-9036-E032E6700013}" srcOrd="0" destOrd="0" presId="urn:microsoft.com/office/officeart/2005/8/layout/orgChart1"/>
    <dgm:cxn modelId="{98B520ED-1B33-4608-806F-339F397F4A78}" type="presParOf" srcId="{1D360966-6C4A-4CD1-9036-E032E6700013}" destId="{9EFE41EF-E3AA-44F4-888F-2590A81C5F61}" srcOrd="0" destOrd="0" presId="urn:microsoft.com/office/officeart/2005/8/layout/orgChart1"/>
    <dgm:cxn modelId="{4BE2AB17-8C4F-43A8-B4AE-88E5959B870B}" type="presParOf" srcId="{1D360966-6C4A-4CD1-9036-E032E6700013}" destId="{B12C75B8-7512-45FB-A429-49A0F363B1A3}" srcOrd="1" destOrd="0" presId="urn:microsoft.com/office/officeart/2005/8/layout/orgChart1"/>
    <dgm:cxn modelId="{6603A50B-52FF-46AF-BA37-02A889D192F9}" type="presParOf" srcId="{1E573A3B-6223-4A7C-9E69-6BA1B4927965}" destId="{1B74EC20-D1E8-46C6-A311-8E07A3D86C09}" srcOrd="1" destOrd="0" presId="urn:microsoft.com/office/officeart/2005/8/layout/orgChart1"/>
    <dgm:cxn modelId="{B116FAC7-D523-4E3C-A69C-F83738863CAA}" type="presParOf" srcId="{1E573A3B-6223-4A7C-9E69-6BA1B4927965}" destId="{186ED1D8-F7ED-4670-A91C-15ABA726A0BA}" srcOrd="2" destOrd="0" presId="urn:microsoft.com/office/officeart/2005/8/layout/orgChart1"/>
    <dgm:cxn modelId="{22013AC6-2F23-4928-856D-BEC92ECF1D53}" type="presParOf" srcId="{F8F3B5E8-FA8E-4F1A-8A55-929F5A65A0AF}" destId="{8519CEBB-7258-4794-8358-300C05D5BD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B247D27-64B2-42BA-82B6-A667D02FA6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A9CDBA4-359C-424E-826B-7F4BE7189B3D}">
      <dgm:prSet phldrT="[Text]"/>
      <dgm:spPr/>
      <dgm:t>
        <a:bodyPr/>
        <a:lstStyle/>
        <a:p>
          <a:r>
            <a:rPr lang="en-GB" dirty="0" smtClean="0"/>
            <a:t>Computer Languages</a:t>
          </a:r>
          <a:endParaRPr lang="en-GB" dirty="0"/>
        </a:p>
      </dgm:t>
    </dgm:pt>
    <dgm:pt modelId="{6A981B1F-A2D1-42A9-8F81-3074F95A1EF6}" type="parTrans" cxnId="{071F2FFB-41CC-4332-9AC8-507A01D66E93}">
      <dgm:prSet/>
      <dgm:spPr/>
      <dgm:t>
        <a:bodyPr/>
        <a:lstStyle/>
        <a:p>
          <a:endParaRPr lang="en-GB"/>
        </a:p>
      </dgm:t>
    </dgm:pt>
    <dgm:pt modelId="{458B0248-788F-429B-B578-3318ED377103}" type="sibTrans" cxnId="{071F2FFB-41CC-4332-9AC8-507A01D66E93}">
      <dgm:prSet/>
      <dgm:spPr/>
      <dgm:t>
        <a:bodyPr/>
        <a:lstStyle/>
        <a:p>
          <a:endParaRPr lang="en-GB"/>
        </a:p>
      </dgm:t>
    </dgm:pt>
    <dgm:pt modelId="{BFA712FF-1B4C-4EF8-9D0D-C9170E9D29E0}">
      <dgm:prSet phldrT="[Text]"/>
      <dgm:spPr/>
      <dgm:t>
        <a:bodyPr/>
        <a:lstStyle/>
        <a:p>
          <a:r>
            <a:rPr lang="en-GB" dirty="0" smtClean="0"/>
            <a:t>Declarative</a:t>
          </a:r>
          <a:endParaRPr lang="en-GB" dirty="0"/>
        </a:p>
      </dgm:t>
    </dgm:pt>
    <dgm:pt modelId="{E183D1F5-3501-4844-913D-E057D97BB171}" type="parTrans" cxnId="{C9F4C956-8ED0-448E-B48B-6BB02BA29C59}">
      <dgm:prSet/>
      <dgm:spPr/>
      <dgm:t>
        <a:bodyPr/>
        <a:lstStyle/>
        <a:p>
          <a:endParaRPr lang="en-GB"/>
        </a:p>
      </dgm:t>
    </dgm:pt>
    <dgm:pt modelId="{55C53652-39C8-46AA-96F6-14CF829C63E0}" type="sibTrans" cxnId="{C9F4C956-8ED0-448E-B48B-6BB02BA29C59}">
      <dgm:prSet/>
      <dgm:spPr/>
      <dgm:t>
        <a:bodyPr/>
        <a:lstStyle/>
        <a:p>
          <a:endParaRPr lang="en-GB"/>
        </a:p>
      </dgm:t>
    </dgm:pt>
    <dgm:pt modelId="{2F62D91E-47F7-43AA-A980-F4924E22CAFC}">
      <dgm:prSet phldrT="[Text]"/>
      <dgm:spPr/>
      <dgm:t>
        <a:bodyPr/>
        <a:lstStyle/>
        <a:p>
          <a:r>
            <a:rPr lang="en-GB" dirty="0" smtClean="0"/>
            <a:t>Procedural</a:t>
          </a:r>
          <a:endParaRPr lang="en-GB" dirty="0"/>
        </a:p>
      </dgm:t>
    </dgm:pt>
    <dgm:pt modelId="{12BEEDAE-19B8-4BC6-9B54-BCA12B60C2B3}" type="parTrans" cxnId="{E8F62282-1CAE-4FDE-89A2-6A1D4FDCFF7F}">
      <dgm:prSet/>
      <dgm:spPr/>
      <dgm:t>
        <a:bodyPr/>
        <a:lstStyle/>
        <a:p>
          <a:endParaRPr lang="en-GB"/>
        </a:p>
      </dgm:t>
    </dgm:pt>
    <dgm:pt modelId="{8F00700B-09F0-4350-BC68-5828AC72B97B}" type="sibTrans" cxnId="{E8F62282-1CAE-4FDE-89A2-6A1D4FDCFF7F}">
      <dgm:prSet/>
      <dgm:spPr/>
      <dgm:t>
        <a:bodyPr/>
        <a:lstStyle/>
        <a:p>
          <a:endParaRPr lang="en-GB"/>
        </a:p>
      </dgm:t>
    </dgm:pt>
    <dgm:pt modelId="{8B060CDD-C052-4C58-B305-6652B7110419}">
      <dgm:prSet phldrT="[Text]"/>
      <dgm:spPr/>
      <dgm:t>
        <a:bodyPr/>
        <a:lstStyle/>
        <a:p>
          <a:r>
            <a:rPr lang="en-GB" dirty="0" err="1" smtClean="0"/>
            <a:t>Prolog</a:t>
          </a:r>
          <a:endParaRPr lang="en-GB" dirty="0"/>
        </a:p>
      </dgm:t>
    </dgm:pt>
    <dgm:pt modelId="{57387218-EF08-4742-8E87-EFBC26304724}" type="parTrans" cxnId="{2D33A02F-C856-4A01-BD09-3DA7D2FB34C3}">
      <dgm:prSet/>
      <dgm:spPr/>
      <dgm:t>
        <a:bodyPr/>
        <a:lstStyle/>
        <a:p>
          <a:endParaRPr lang="en-GB"/>
        </a:p>
      </dgm:t>
    </dgm:pt>
    <dgm:pt modelId="{863A8E76-A6E1-4783-8D7A-A80EE40CECB0}" type="sibTrans" cxnId="{2D33A02F-C856-4A01-BD09-3DA7D2FB34C3}">
      <dgm:prSet/>
      <dgm:spPr/>
      <dgm:t>
        <a:bodyPr/>
        <a:lstStyle/>
        <a:p>
          <a:endParaRPr lang="en-GB"/>
        </a:p>
      </dgm:t>
    </dgm:pt>
    <dgm:pt modelId="{FDBE1F8F-33C6-49A3-9AC0-032D5A4F3015}">
      <dgm:prSet phldrT="[Text]"/>
      <dgm:spPr/>
      <dgm:t>
        <a:bodyPr/>
        <a:lstStyle/>
        <a:p>
          <a:r>
            <a:rPr lang="en-GB" dirty="0" smtClean="0"/>
            <a:t>SQL</a:t>
          </a:r>
          <a:endParaRPr lang="en-GB" dirty="0"/>
        </a:p>
      </dgm:t>
    </dgm:pt>
    <dgm:pt modelId="{886FD8CA-1022-41B9-85B5-648E32743787}" type="parTrans" cxnId="{F7B001D6-DEB8-47E4-9935-E270078019CD}">
      <dgm:prSet/>
      <dgm:spPr/>
      <dgm:t>
        <a:bodyPr/>
        <a:lstStyle/>
        <a:p>
          <a:endParaRPr lang="en-GB"/>
        </a:p>
      </dgm:t>
    </dgm:pt>
    <dgm:pt modelId="{35C40783-6624-4A97-AEF7-F1BC56BDBF96}" type="sibTrans" cxnId="{F7B001D6-DEB8-47E4-9935-E270078019CD}">
      <dgm:prSet/>
      <dgm:spPr/>
      <dgm:t>
        <a:bodyPr/>
        <a:lstStyle/>
        <a:p>
          <a:endParaRPr lang="en-GB"/>
        </a:p>
      </dgm:t>
    </dgm:pt>
    <dgm:pt modelId="{8C69A42D-659B-4F18-B09D-D1032E23D4C0}">
      <dgm:prSet phldrT="[Text]"/>
      <dgm:spPr/>
      <dgm:t>
        <a:bodyPr/>
        <a:lstStyle/>
        <a:p>
          <a:r>
            <a:rPr lang="en-GB" dirty="0" smtClean="0"/>
            <a:t>VB</a:t>
          </a:r>
          <a:endParaRPr lang="en-GB" dirty="0"/>
        </a:p>
      </dgm:t>
    </dgm:pt>
    <dgm:pt modelId="{F8BFE1F1-9B1C-4D13-8F7E-3DC13A818289}" type="parTrans" cxnId="{515EA0E5-1338-4C06-A805-5359AF93ACFF}">
      <dgm:prSet/>
      <dgm:spPr/>
    </dgm:pt>
    <dgm:pt modelId="{6FC9B427-E296-48FE-81C6-BD5DD7377DC8}" type="sibTrans" cxnId="{515EA0E5-1338-4C06-A805-5359AF93ACFF}">
      <dgm:prSet/>
      <dgm:spPr/>
    </dgm:pt>
    <dgm:pt modelId="{3E544C4A-7747-4321-93EA-E8F52436F3C5}">
      <dgm:prSet phldrT="[Text]"/>
      <dgm:spPr/>
      <dgm:t>
        <a:bodyPr/>
        <a:lstStyle/>
        <a:p>
          <a:r>
            <a:rPr lang="en-GB" dirty="0" smtClean="0"/>
            <a:t>C++</a:t>
          </a:r>
          <a:endParaRPr lang="en-GB" dirty="0"/>
        </a:p>
      </dgm:t>
    </dgm:pt>
    <dgm:pt modelId="{F2C6C10A-EA0F-47E1-995A-93267D8A6604}" type="parTrans" cxnId="{17C7C7FE-11D5-41C1-A4FC-0C4B7C01021E}">
      <dgm:prSet/>
      <dgm:spPr/>
    </dgm:pt>
    <dgm:pt modelId="{E994FCFA-9C6A-4B9F-96D6-96B996637F15}" type="sibTrans" cxnId="{17C7C7FE-11D5-41C1-A4FC-0C4B7C01021E}">
      <dgm:prSet/>
      <dgm:spPr/>
    </dgm:pt>
    <dgm:pt modelId="{B1C3BC79-73DA-4C03-9F7E-E3A04233E37E}" type="pres">
      <dgm:prSet presAssocID="{9B247D27-64B2-42BA-82B6-A667D02FA6BD}" presName="hierChild1" presStyleCnt="0">
        <dgm:presLayoutVars>
          <dgm:orgChart val="1"/>
          <dgm:chPref val="1"/>
          <dgm:dir/>
          <dgm:animOne val="branch"/>
          <dgm:animLvl val="lvl"/>
          <dgm:resizeHandles/>
        </dgm:presLayoutVars>
      </dgm:prSet>
      <dgm:spPr/>
      <dgm:t>
        <a:bodyPr/>
        <a:lstStyle/>
        <a:p>
          <a:endParaRPr lang="en-GB"/>
        </a:p>
      </dgm:t>
    </dgm:pt>
    <dgm:pt modelId="{F8F3B5E8-FA8E-4F1A-8A55-929F5A65A0AF}" type="pres">
      <dgm:prSet presAssocID="{4A9CDBA4-359C-424E-826B-7F4BE7189B3D}" presName="hierRoot1" presStyleCnt="0">
        <dgm:presLayoutVars>
          <dgm:hierBranch val="init"/>
        </dgm:presLayoutVars>
      </dgm:prSet>
      <dgm:spPr/>
    </dgm:pt>
    <dgm:pt modelId="{AC920CC6-90D7-4E03-B8BE-E6F5EEDB8D74}" type="pres">
      <dgm:prSet presAssocID="{4A9CDBA4-359C-424E-826B-7F4BE7189B3D}" presName="rootComposite1" presStyleCnt="0"/>
      <dgm:spPr/>
    </dgm:pt>
    <dgm:pt modelId="{1F4756D9-BF92-4ADA-82D5-4B2543627BB1}" type="pres">
      <dgm:prSet presAssocID="{4A9CDBA4-359C-424E-826B-7F4BE7189B3D}" presName="rootText1" presStyleLbl="node0" presStyleIdx="0" presStyleCnt="1">
        <dgm:presLayoutVars>
          <dgm:chPref val="3"/>
        </dgm:presLayoutVars>
      </dgm:prSet>
      <dgm:spPr/>
      <dgm:t>
        <a:bodyPr/>
        <a:lstStyle/>
        <a:p>
          <a:endParaRPr lang="en-GB"/>
        </a:p>
      </dgm:t>
    </dgm:pt>
    <dgm:pt modelId="{4CF36F82-BCB0-4168-988C-371FD9176BED}" type="pres">
      <dgm:prSet presAssocID="{4A9CDBA4-359C-424E-826B-7F4BE7189B3D}" presName="rootConnector1" presStyleLbl="node1" presStyleIdx="0" presStyleCnt="0"/>
      <dgm:spPr/>
      <dgm:t>
        <a:bodyPr/>
        <a:lstStyle/>
        <a:p>
          <a:endParaRPr lang="en-GB"/>
        </a:p>
      </dgm:t>
    </dgm:pt>
    <dgm:pt modelId="{35B1F56B-602F-4591-9BE7-3CEF0A9888E9}" type="pres">
      <dgm:prSet presAssocID="{4A9CDBA4-359C-424E-826B-7F4BE7189B3D}" presName="hierChild2" presStyleCnt="0"/>
      <dgm:spPr/>
    </dgm:pt>
    <dgm:pt modelId="{075DDCC2-F693-4022-8E37-000DF9C7FE7F}" type="pres">
      <dgm:prSet presAssocID="{E183D1F5-3501-4844-913D-E057D97BB171}" presName="Name37" presStyleLbl="parChTrans1D2" presStyleIdx="0" presStyleCnt="2"/>
      <dgm:spPr/>
      <dgm:t>
        <a:bodyPr/>
        <a:lstStyle/>
        <a:p>
          <a:endParaRPr lang="en-GB"/>
        </a:p>
      </dgm:t>
    </dgm:pt>
    <dgm:pt modelId="{F293E035-7CA4-4C1B-B472-B709958B8CFE}" type="pres">
      <dgm:prSet presAssocID="{BFA712FF-1B4C-4EF8-9D0D-C9170E9D29E0}" presName="hierRoot2" presStyleCnt="0">
        <dgm:presLayoutVars>
          <dgm:hierBranch val="init"/>
        </dgm:presLayoutVars>
      </dgm:prSet>
      <dgm:spPr/>
    </dgm:pt>
    <dgm:pt modelId="{22974F14-60B3-47E0-A565-7D68B39564DA}" type="pres">
      <dgm:prSet presAssocID="{BFA712FF-1B4C-4EF8-9D0D-C9170E9D29E0}" presName="rootComposite" presStyleCnt="0"/>
      <dgm:spPr/>
    </dgm:pt>
    <dgm:pt modelId="{EFBCCB75-D719-4963-AF3C-F844AF8AE7E6}" type="pres">
      <dgm:prSet presAssocID="{BFA712FF-1B4C-4EF8-9D0D-C9170E9D29E0}" presName="rootText" presStyleLbl="node2" presStyleIdx="0" presStyleCnt="2">
        <dgm:presLayoutVars>
          <dgm:chPref val="3"/>
        </dgm:presLayoutVars>
      </dgm:prSet>
      <dgm:spPr/>
      <dgm:t>
        <a:bodyPr/>
        <a:lstStyle/>
        <a:p>
          <a:endParaRPr lang="en-GB"/>
        </a:p>
      </dgm:t>
    </dgm:pt>
    <dgm:pt modelId="{6377DB88-99DE-4B56-9AA3-CE67B14970AC}" type="pres">
      <dgm:prSet presAssocID="{BFA712FF-1B4C-4EF8-9D0D-C9170E9D29E0}" presName="rootConnector" presStyleLbl="node2" presStyleIdx="0" presStyleCnt="2"/>
      <dgm:spPr/>
      <dgm:t>
        <a:bodyPr/>
        <a:lstStyle/>
        <a:p>
          <a:endParaRPr lang="en-GB"/>
        </a:p>
      </dgm:t>
    </dgm:pt>
    <dgm:pt modelId="{9A65F8D1-D8B9-4253-AFFD-D39014202AB1}" type="pres">
      <dgm:prSet presAssocID="{BFA712FF-1B4C-4EF8-9D0D-C9170E9D29E0}" presName="hierChild4" presStyleCnt="0"/>
      <dgm:spPr/>
    </dgm:pt>
    <dgm:pt modelId="{6E9E5EEC-7FC2-4F51-BADC-87DD70488B81}" type="pres">
      <dgm:prSet presAssocID="{57387218-EF08-4742-8E87-EFBC26304724}" presName="Name37" presStyleLbl="parChTrans1D3" presStyleIdx="0" presStyleCnt="4"/>
      <dgm:spPr/>
      <dgm:t>
        <a:bodyPr/>
        <a:lstStyle/>
        <a:p>
          <a:endParaRPr lang="en-GB"/>
        </a:p>
      </dgm:t>
    </dgm:pt>
    <dgm:pt modelId="{9A707E0A-F642-4FF5-97F7-82A48664F5C4}" type="pres">
      <dgm:prSet presAssocID="{8B060CDD-C052-4C58-B305-6652B7110419}" presName="hierRoot2" presStyleCnt="0">
        <dgm:presLayoutVars>
          <dgm:hierBranch val="init"/>
        </dgm:presLayoutVars>
      </dgm:prSet>
      <dgm:spPr/>
    </dgm:pt>
    <dgm:pt modelId="{50DDE100-55CE-4676-AD02-2C7D375AA342}" type="pres">
      <dgm:prSet presAssocID="{8B060CDD-C052-4C58-B305-6652B7110419}" presName="rootComposite" presStyleCnt="0"/>
      <dgm:spPr/>
    </dgm:pt>
    <dgm:pt modelId="{3928C7B0-3DA5-425A-A4D2-D5042551111E}" type="pres">
      <dgm:prSet presAssocID="{8B060CDD-C052-4C58-B305-6652B7110419}" presName="rootText" presStyleLbl="node3" presStyleIdx="0" presStyleCnt="4">
        <dgm:presLayoutVars>
          <dgm:chPref val="3"/>
        </dgm:presLayoutVars>
      </dgm:prSet>
      <dgm:spPr/>
      <dgm:t>
        <a:bodyPr/>
        <a:lstStyle/>
        <a:p>
          <a:endParaRPr lang="en-GB"/>
        </a:p>
      </dgm:t>
    </dgm:pt>
    <dgm:pt modelId="{6C5ECDBE-0F53-414C-A694-4750E3EC94D5}" type="pres">
      <dgm:prSet presAssocID="{8B060CDD-C052-4C58-B305-6652B7110419}" presName="rootConnector" presStyleLbl="node3" presStyleIdx="0" presStyleCnt="4"/>
      <dgm:spPr/>
      <dgm:t>
        <a:bodyPr/>
        <a:lstStyle/>
        <a:p>
          <a:endParaRPr lang="en-GB"/>
        </a:p>
      </dgm:t>
    </dgm:pt>
    <dgm:pt modelId="{EB9FD491-3DCA-41D8-937B-688557B503F2}" type="pres">
      <dgm:prSet presAssocID="{8B060CDD-C052-4C58-B305-6652B7110419}" presName="hierChild4" presStyleCnt="0"/>
      <dgm:spPr/>
    </dgm:pt>
    <dgm:pt modelId="{4209B547-2D86-4061-9CD1-34EABE63C696}" type="pres">
      <dgm:prSet presAssocID="{8B060CDD-C052-4C58-B305-6652B7110419}" presName="hierChild5" presStyleCnt="0"/>
      <dgm:spPr/>
    </dgm:pt>
    <dgm:pt modelId="{DC054977-7187-46D2-8E1E-667683A24593}" type="pres">
      <dgm:prSet presAssocID="{886FD8CA-1022-41B9-85B5-648E32743787}" presName="Name37" presStyleLbl="parChTrans1D3" presStyleIdx="1" presStyleCnt="4"/>
      <dgm:spPr/>
      <dgm:t>
        <a:bodyPr/>
        <a:lstStyle/>
        <a:p>
          <a:endParaRPr lang="en-GB"/>
        </a:p>
      </dgm:t>
    </dgm:pt>
    <dgm:pt modelId="{DD9A4405-572C-42B0-906D-818E2D91DCC7}" type="pres">
      <dgm:prSet presAssocID="{FDBE1F8F-33C6-49A3-9AC0-032D5A4F3015}" presName="hierRoot2" presStyleCnt="0">
        <dgm:presLayoutVars>
          <dgm:hierBranch val="init"/>
        </dgm:presLayoutVars>
      </dgm:prSet>
      <dgm:spPr/>
    </dgm:pt>
    <dgm:pt modelId="{E683E4EB-C4AF-45A0-AA2A-B900F1B5FAAC}" type="pres">
      <dgm:prSet presAssocID="{FDBE1F8F-33C6-49A3-9AC0-032D5A4F3015}" presName="rootComposite" presStyleCnt="0"/>
      <dgm:spPr/>
    </dgm:pt>
    <dgm:pt modelId="{4D8AAD1A-AB98-4080-83BD-0596E4838C22}" type="pres">
      <dgm:prSet presAssocID="{FDBE1F8F-33C6-49A3-9AC0-032D5A4F3015}" presName="rootText" presStyleLbl="node3" presStyleIdx="1" presStyleCnt="4">
        <dgm:presLayoutVars>
          <dgm:chPref val="3"/>
        </dgm:presLayoutVars>
      </dgm:prSet>
      <dgm:spPr/>
      <dgm:t>
        <a:bodyPr/>
        <a:lstStyle/>
        <a:p>
          <a:endParaRPr lang="en-GB"/>
        </a:p>
      </dgm:t>
    </dgm:pt>
    <dgm:pt modelId="{A76ABDA0-E8D2-4FCD-A593-E430977483F9}" type="pres">
      <dgm:prSet presAssocID="{FDBE1F8F-33C6-49A3-9AC0-032D5A4F3015}" presName="rootConnector" presStyleLbl="node3" presStyleIdx="1" presStyleCnt="4"/>
      <dgm:spPr/>
      <dgm:t>
        <a:bodyPr/>
        <a:lstStyle/>
        <a:p>
          <a:endParaRPr lang="en-GB"/>
        </a:p>
      </dgm:t>
    </dgm:pt>
    <dgm:pt modelId="{0B6EBFB4-19B4-4439-A6F1-D61BD0AE6C8A}" type="pres">
      <dgm:prSet presAssocID="{FDBE1F8F-33C6-49A3-9AC0-032D5A4F3015}" presName="hierChild4" presStyleCnt="0"/>
      <dgm:spPr/>
    </dgm:pt>
    <dgm:pt modelId="{EDE8AF71-98F9-4F19-8374-F3D2BE4DFDE1}" type="pres">
      <dgm:prSet presAssocID="{FDBE1F8F-33C6-49A3-9AC0-032D5A4F3015}" presName="hierChild5" presStyleCnt="0"/>
      <dgm:spPr/>
    </dgm:pt>
    <dgm:pt modelId="{688E9842-502E-4B2E-ACCC-6D8CAD294773}" type="pres">
      <dgm:prSet presAssocID="{BFA712FF-1B4C-4EF8-9D0D-C9170E9D29E0}" presName="hierChild5" presStyleCnt="0"/>
      <dgm:spPr/>
    </dgm:pt>
    <dgm:pt modelId="{ECFD8087-653F-4153-A45A-AD3CEA484D02}" type="pres">
      <dgm:prSet presAssocID="{12BEEDAE-19B8-4BC6-9B54-BCA12B60C2B3}" presName="Name37" presStyleLbl="parChTrans1D2" presStyleIdx="1" presStyleCnt="2"/>
      <dgm:spPr/>
      <dgm:t>
        <a:bodyPr/>
        <a:lstStyle/>
        <a:p>
          <a:endParaRPr lang="en-GB"/>
        </a:p>
      </dgm:t>
    </dgm:pt>
    <dgm:pt modelId="{1674AF5A-22F9-4F81-80D5-F6E063896414}" type="pres">
      <dgm:prSet presAssocID="{2F62D91E-47F7-43AA-A980-F4924E22CAFC}" presName="hierRoot2" presStyleCnt="0">
        <dgm:presLayoutVars>
          <dgm:hierBranch val="init"/>
        </dgm:presLayoutVars>
      </dgm:prSet>
      <dgm:spPr/>
    </dgm:pt>
    <dgm:pt modelId="{06DD6749-931D-44B0-A8D6-6A9A33FDB8FB}" type="pres">
      <dgm:prSet presAssocID="{2F62D91E-47F7-43AA-A980-F4924E22CAFC}" presName="rootComposite" presStyleCnt="0"/>
      <dgm:spPr/>
    </dgm:pt>
    <dgm:pt modelId="{6593C36B-6D54-44AC-9E46-FAAA3B5F31FB}" type="pres">
      <dgm:prSet presAssocID="{2F62D91E-47F7-43AA-A980-F4924E22CAFC}" presName="rootText" presStyleLbl="node2" presStyleIdx="1" presStyleCnt="2">
        <dgm:presLayoutVars>
          <dgm:chPref val="3"/>
        </dgm:presLayoutVars>
      </dgm:prSet>
      <dgm:spPr/>
      <dgm:t>
        <a:bodyPr/>
        <a:lstStyle/>
        <a:p>
          <a:endParaRPr lang="en-GB"/>
        </a:p>
      </dgm:t>
    </dgm:pt>
    <dgm:pt modelId="{CC9D4BF0-CBAF-4C98-AEE4-EBD2EA4F41C5}" type="pres">
      <dgm:prSet presAssocID="{2F62D91E-47F7-43AA-A980-F4924E22CAFC}" presName="rootConnector" presStyleLbl="node2" presStyleIdx="1" presStyleCnt="2"/>
      <dgm:spPr/>
      <dgm:t>
        <a:bodyPr/>
        <a:lstStyle/>
        <a:p>
          <a:endParaRPr lang="en-GB"/>
        </a:p>
      </dgm:t>
    </dgm:pt>
    <dgm:pt modelId="{4222C1D4-3EF8-4F2D-9ECA-72669BD501E8}" type="pres">
      <dgm:prSet presAssocID="{2F62D91E-47F7-43AA-A980-F4924E22CAFC}" presName="hierChild4" presStyleCnt="0"/>
      <dgm:spPr/>
    </dgm:pt>
    <dgm:pt modelId="{8DBD0CB3-51FD-4D03-AAB2-92AD7ED1D22D}" type="pres">
      <dgm:prSet presAssocID="{F8BFE1F1-9B1C-4D13-8F7E-3DC13A818289}" presName="Name37" presStyleLbl="parChTrans1D3" presStyleIdx="2" presStyleCnt="4"/>
      <dgm:spPr/>
    </dgm:pt>
    <dgm:pt modelId="{3E724B24-27EA-4458-BC6A-1C70ED982341}" type="pres">
      <dgm:prSet presAssocID="{8C69A42D-659B-4F18-B09D-D1032E23D4C0}" presName="hierRoot2" presStyleCnt="0">
        <dgm:presLayoutVars>
          <dgm:hierBranch val="init"/>
        </dgm:presLayoutVars>
      </dgm:prSet>
      <dgm:spPr/>
    </dgm:pt>
    <dgm:pt modelId="{55652678-7769-44DD-B17E-032814C3B5A0}" type="pres">
      <dgm:prSet presAssocID="{8C69A42D-659B-4F18-B09D-D1032E23D4C0}" presName="rootComposite" presStyleCnt="0"/>
      <dgm:spPr/>
    </dgm:pt>
    <dgm:pt modelId="{CC1B4235-ABB7-4393-B1DE-CC9EE7A9498D}" type="pres">
      <dgm:prSet presAssocID="{8C69A42D-659B-4F18-B09D-D1032E23D4C0}" presName="rootText" presStyleLbl="node3" presStyleIdx="2" presStyleCnt="4">
        <dgm:presLayoutVars>
          <dgm:chPref val="3"/>
        </dgm:presLayoutVars>
      </dgm:prSet>
      <dgm:spPr/>
      <dgm:t>
        <a:bodyPr/>
        <a:lstStyle/>
        <a:p>
          <a:endParaRPr lang="en-GB"/>
        </a:p>
      </dgm:t>
    </dgm:pt>
    <dgm:pt modelId="{2B327408-70FA-49B6-9E04-C42C7A02BCB0}" type="pres">
      <dgm:prSet presAssocID="{8C69A42D-659B-4F18-B09D-D1032E23D4C0}" presName="rootConnector" presStyleLbl="node3" presStyleIdx="2" presStyleCnt="4"/>
      <dgm:spPr/>
      <dgm:t>
        <a:bodyPr/>
        <a:lstStyle/>
        <a:p>
          <a:endParaRPr lang="en-GB"/>
        </a:p>
      </dgm:t>
    </dgm:pt>
    <dgm:pt modelId="{EDAB92A6-CFEF-4D96-91A5-0F70B4FDAB99}" type="pres">
      <dgm:prSet presAssocID="{8C69A42D-659B-4F18-B09D-D1032E23D4C0}" presName="hierChild4" presStyleCnt="0"/>
      <dgm:spPr/>
    </dgm:pt>
    <dgm:pt modelId="{3F685EF6-5F78-40CA-8A12-25435BC6007A}" type="pres">
      <dgm:prSet presAssocID="{8C69A42D-659B-4F18-B09D-D1032E23D4C0}" presName="hierChild5" presStyleCnt="0"/>
      <dgm:spPr/>
    </dgm:pt>
    <dgm:pt modelId="{B6DE6512-B12A-4010-8DBD-E763099F4094}" type="pres">
      <dgm:prSet presAssocID="{F2C6C10A-EA0F-47E1-995A-93267D8A6604}" presName="Name37" presStyleLbl="parChTrans1D3" presStyleIdx="3" presStyleCnt="4"/>
      <dgm:spPr/>
    </dgm:pt>
    <dgm:pt modelId="{82F47BDE-7AEB-41B8-BE11-C821781B2C72}" type="pres">
      <dgm:prSet presAssocID="{3E544C4A-7747-4321-93EA-E8F52436F3C5}" presName="hierRoot2" presStyleCnt="0">
        <dgm:presLayoutVars>
          <dgm:hierBranch val="init"/>
        </dgm:presLayoutVars>
      </dgm:prSet>
      <dgm:spPr/>
    </dgm:pt>
    <dgm:pt modelId="{D77272EC-14D4-4A20-933B-19C08BB0EBFD}" type="pres">
      <dgm:prSet presAssocID="{3E544C4A-7747-4321-93EA-E8F52436F3C5}" presName="rootComposite" presStyleCnt="0"/>
      <dgm:spPr/>
    </dgm:pt>
    <dgm:pt modelId="{39491B36-285A-4ADD-9EBA-2E0B42037E11}" type="pres">
      <dgm:prSet presAssocID="{3E544C4A-7747-4321-93EA-E8F52436F3C5}" presName="rootText" presStyleLbl="node3" presStyleIdx="3" presStyleCnt="4">
        <dgm:presLayoutVars>
          <dgm:chPref val="3"/>
        </dgm:presLayoutVars>
      </dgm:prSet>
      <dgm:spPr/>
      <dgm:t>
        <a:bodyPr/>
        <a:lstStyle/>
        <a:p>
          <a:endParaRPr lang="en-GB"/>
        </a:p>
      </dgm:t>
    </dgm:pt>
    <dgm:pt modelId="{EB860C2A-68A8-4385-AA86-CCBFA2E17831}" type="pres">
      <dgm:prSet presAssocID="{3E544C4A-7747-4321-93EA-E8F52436F3C5}" presName="rootConnector" presStyleLbl="node3" presStyleIdx="3" presStyleCnt="4"/>
      <dgm:spPr/>
      <dgm:t>
        <a:bodyPr/>
        <a:lstStyle/>
        <a:p>
          <a:endParaRPr lang="en-GB"/>
        </a:p>
      </dgm:t>
    </dgm:pt>
    <dgm:pt modelId="{B84332C0-97AC-4794-A6BF-6C3E4E117894}" type="pres">
      <dgm:prSet presAssocID="{3E544C4A-7747-4321-93EA-E8F52436F3C5}" presName="hierChild4" presStyleCnt="0"/>
      <dgm:spPr/>
    </dgm:pt>
    <dgm:pt modelId="{DCB422A6-19C0-45DF-8D2D-26EB705300E4}" type="pres">
      <dgm:prSet presAssocID="{3E544C4A-7747-4321-93EA-E8F52436F3C5}" presName="hierChild5" presStyleCnt="0"/>
      <dgm:spPr/>
    </dgm:pt>
    <dgm:pt modelId="{F270D5E1-2D9B-46A3-BEAB-23FC9EA068E7}" type="pres">
      <dgm:prSet presAssocID="{2F62D91E-47F7-43AA-A980-F4924E22CAFC}" presName="hierChild5" presStyleCnt="0"/>
      <dgm:spPr/>
    </dgm:pt>
    <dgm:pt modelId="{8519CEBB-7258-4794-8358-300C05D5BDB8}" type="pres">
      <dgm:prSet presAssocID="{4A9CDBA4-359C-424E-826B-7F4BE7189B3D}" presName="hierChild3" presStyleCnt="0"/>
      <dgm:spPr/>
    </dgm:pt>
  </dgm:ptLst>
  <dgm:cxnLst>
    <dgm:cxn modelId="{A083158C-7FE9-474C-912F-A26E78EB710C}" type="presOf" srcId="{E183D1F5-3501-4844-913D-E057D97BB171}" destId="{075DDCC2-F693-4022-8E37-000DF9C7FE7F}" srcOrd="0" destOrd="0" presId="urn:microsoft.com/office/officeart/2005/8/layout/orgChart1"/>
    <dgm:cxn modelId="{EA785F7F-27C3-466B-895E-563D1A4772F1}" type="presOf" srcId="{8B060CDD-C052-4C58-B305-6652B7110419}" destId="{3928C7B0-3DA5-425A-A4D2-D5042551111E}" srcOrd="0" destOrd="0" presId="urn:microsoft.com/office/officeart/2005/8/layout/orgChart1"/>
    <dgm:cxn modelId="{B408D6E4-0DF8-49F1-B97F-1CC8C26EF6FC}" type="presOf" srcId="{2F62D91E-47F7-43AA-A980-F4924E22CAFC}" destId="{6593C36B-6D54-44AC-9E46-FAAA3B5F31FB}" srcOrd="0" destOrd="0" presId="urn:microsoft.com/office/officeart/2005/8/layout/orgChart1"/>
    <dgm:cxn modelId="{2190D635-741E-4F06-9982-1AE5FBF556B8}" type="presOf" srcId="{F2C6C10A-EA0F-47E1-995A-93267D8A6604}" destId="{B6DE6512-B12A-4010-8DBD-E763099F4094}" srcOrd="0" destOrd="0" presId="urn:microsoft.com/office/officeart/2005/8/layout/orgChart1"/>
    <dgm:cxn modelId="{F13FBD12-84C2-43F5-831C-86ADADB4905F}" type="presOf" srcId="{3E544C4A-7747-4321-93EA-E8F52436F3C5}" destId="{39491B36-285A-4ADD-9EBA-2E0B42037E11}" srcOrd="0" destOrd="0" presId="urn:microsoft.com/office/officeart/2005/8/layout/orgChart1"/>
    <dgm:cxn modelId="{0B87E721-B4D8-4599-B381-161AE5382B1A}" type="presOf" srcId="{57387218-EF08-4742-8E87-EFBC26304724}" destId="{6E9E5EEC-7FC2-4F51-BADC-87DD70488B81}" srcOrd="0" destOrd="0" presId="urn:microsoft.com/office/officeart/2005/8/layout/orgChart1"/>
    <dgm:cxn modelId="{F8BB7E5B-B3FD-4CB7-9ADC-97B1D2960043}" type="presOf" srcId="{BFA712FF-1B4C-4EF8-9D0D-C9170E9D29E0}" destId="{6377DB88-99DE-4B56-9AA3-CE67B14970AC}" srcOrd="1" destOrd="0" presId="urn:microsoft.com/office/officeart/2005/8/layout/orgChart1"/>
    <dgm:cxn modelId="{B0FA7B02-B137-4F2B-AC69-C79CD7D936B7}" type="presOf" srcId="{4A9CDBA4-359C-424E-826B-7F4BE7189B3D}" destId="{4CF36F82-BCB0-4168-988C-371FD9176BED}" srcOrd="1" destOrd="0" presId="urn:microsoft.com/office/officeart/2005/8/layout/orgChart1"/>
    <dgm:cxn modelId="{410C2D01-F677-44B2-A06A-2DB8086A6DFD}" type="presOf" srcId="{3E544C4A-7747-4321-93EA-E8F52436F3C5}" destId="{EB860C2A-68A8-4385-AA86-CCBFA2E17831}" srcOrd="1" destOrd="0" presId="urn:microsoft.com/office/officeart/2005/8/layout/orgChart1"/>
    <dgm:cxn modelId="{42D80948-2A13-43FD-AB0B-4EA57E679234}" type="presOf" srcId="{FDBE1F8F-33C6-49A3-9AC0-032D5A4F3015}" destId="{4D8AAD1A-AB98-4080-83BD-0596E4838C22}" srcOrd="0" destOrd="0" presId="urn:microsoft.com/office/officeart/2005/8/layout/orgChart1"/>
    <dgm:cxn modelId="{F3B248B5-881A-455E-97B5-904FB5CED17B}" type="presOf" srcId="{8B060CDD-C052-4C58-B305-6652B7110419}" destId="{6C5ECDBE-0F53-414C-A694-4750E3EC94D5}" srcOrd="1" destOrd="0" presId="urn:microsoft.com/office/officeart/2005/8/layout/orgChart1"/>
    <dgm:cxn modelId="{EE4CA8AF-D04E-4A12-BA54-7A4E403FE73A}" type="presOf" srcId="{BFA712FF-1B4C-4EF8-9D0D-C9170E9D29E0}" destId="{EFBCCB75-D719-4963-AF3C-F844AF8AE7E6}" srcOrd="0" destOrd="0" presId="urn:microsoft.com/office/officeart/2005/8/layout/orgChart1"/>
    <dgm:cxn modelId="{C9C49141-9509-470C-8D14-DD98E8D079A5}" type="presOf" srcId="{8C69A42D-659B-4F18-B09D-D1032E23D4C0}" destId="{2B327408-70FA-49B6-9E04-C42C7A02BCB0}" srcOrd="1" destOrd="0" presId="urn:microsoft.com/office/officeart/2005/8/layout/orgChart1"/>
    <dgm:cxn modelId="{1D6010A8-BC72-4F87-A03C-B335E6EFFE91}" type="presOf" srcId="{886FD8CA-1022-41B9-85B5-648E32743787}" destId="{DC054977-7187-46D2-8E1E-667683A24593}" srcOrd="0" destOrd="0" presId="urn:microsoft.com/office/officeart/2005/8/layout/orgChart1"/>
    <dgm:cxn modelId="{F7B001D6-DEB8-47E4-9935-E270078019CD}" srcId="{BFA712FF-1B4C-4EF8-9D0D-C9170E9D29E0}" destId="{FDBE1F8F-33C6-49A3-9AC0-032D5A4F3015}" srcOrd="1" destOrd="0" parTransId="{886FD8CA-1022-41B9-85B5-648E32743787}" sibTransId="{35C40783-6624-4A97-AEF7-F1BC56BDBF96}"/>
    <dgm:cxn modelId="{E8F62282-1CAE-4FDE-89A2-6A1D4FDCFF7F}" srcId="{4A9CDBA4-359C-424E-826B-7F4BE7189B3D}" destId="{2F62D91E-47F7-43AA-A980-F4924E22CAFC}" srcOrd="1" destOrd="0" parTransId="{12BEEDAE-19B8-4BC6-9B54-BCA12B60C2B3}" sibTransId="{8F00700B-09F0-4350-BC68-5828AC72B97B}"/>
    <dgm:cxn modelId="{2D33A02F-C856-4A01-BD09-3DA7D2FB34C3}" srcId="{BFA712FF-1B4C-4EF8-9D0D-C9170E9D29E0}" destId="{8B060CDD-C052-4C58-B305-6652B7110419}" srcOrd="0" destOrd="0" parTransId="{57387218-EF08-4742-8E87-EFBC26304724}" sibTransId="{863A8E76-A6E1-4783-8D7A-A80EE40CECB0}"/>
    <dgm:cxn modelId="{C4DC6453-A1DC-4021-883D-EED06C250FF9}" type="presOf" srcId="{FDBE1F8F-33C6-49A3-9AC0-032D5A4F3015}" destId="{A76ABDA0-E8D2-4FCD-A593-E430977483F9}" srcOrd="1" destOrd="0" presId="urn:microsoft.com/office/officeart/2005/8/layout/orgChart1"/>
    <dgm:cxn modelId="{DD7D9748-EE36-4F07-AA4E-5EC55D9EE782}" type="presOf" srcId="{4A9CDBA4-359C-424E-826B-7F4BE7189B3D}" destId="{1F4756D9-BF92-4ADA-82D5-4B2543627BB1}" srcOrd="0" destOrd="0" presId="urn:microsoft.com/office/officeart/2005/8/layout/orgChart1"/>
    <dgm:cxn modelId="{6EB96056-8793-491C-8331-694E491AD16B}" type="presOf" srcId="{F8BFE1F1-9B1C-4D13-8F7E-3DC13A818289}" destId="{8DBD0CB3-51FD-4D03-AAB2-92AD7ED1D22D}" srcOrd="0" destOrd="0" presId="urn:microsoft.com/office/officeart/2005/8/layout/orgChart1"/>
    <dgm:cxn modelId="{1516D90D-1798-4C66-A9E9-2C6A3CA83B86}" type="presOf" srcId="{9B247D27-64B2-42BA-82B6-A667D02FA6BD}" destId="{B1C3BC79-73DA-4C03-9F7E-E3A04233E37E}" srcOrd="0" destOrd="0" presId="urn:microsoft.com/office/officeart/2005/8/layout/orgChart1"/>
    <dgm:cxn modelId="{17C7C7FE-11D5-41C1-A4FC-0C4B7C01021E}" srcId="{2F62D91E-47F7-43AA-A980-F4924E22CAFC}" destId="{3E544C4A-7747-4321-93EA-E8F52436F3C5}" srcOrd="1" destOrd="0" parTransId="{F2C6C10A-EA0F-47E1-995A-93267D8A6604}" sibTransId="{E994FCFA-9C6A-4B9F-96D6-96B996637F15}"/>
    <dgm:cxn modelId="{071F2FFB-41CC-4332-9AC8-507A01D66E93}" srcId="{9B247D27-64B2-42BA-82B6-A667D02FA6BD}" destId="{4A9CDBA4-359C-424E-826B-7F4BE7189B3D}" srcOrd="0" destOrd="0" parTransId="{6A981B1F-A2D1-42A9-8F81-3074F95A1EF6}" sibTransId="{458B0248-788F-429B-B578-3318ED377103}"/>
    <dgm:cxn modelId="{5789E38A-0717-4986-8B1A-5DEE967B5235}" type="presOf" srcId="{12BEEDAE-19B8-4BC6-9B54-BCA12B60C2B3}" destId="{ECFD8087-653F-4153-A45A-AD3CEA484D02}" srcOrd="0" destOrd="0" presId="urn:microsoft.com/office/officeart/2005/8/layout/orgChart1"/>
    <dgm:cxn modelId="{FA666D3F-0B10-4E7F-B320-FC3D81A519F8}" type="presOf" srcId="{2F62D91E-47F7-43AA-A980-F4924E22CAFC}" destId="{CC9D4BF0-CBAF-4C98-AEE4-EBD2EA4F41C5}" srcOrd="1" destOrd="0" presId="urn:microsoft.com/office/officeart/2005/8/layout/orgChart1"/>
    <dgm:cxn modelId="{08D2C940-CFD9-47B0-A563-52F0469B3A1A}" type="presOf" srcId="{8C69A42D-659B-4F18-B09D-D1032E23D4C0}" destId="{CC1B4235-ABB7-4393-B1DE-CC9EE7A9498D}" srcOrd="0" destOrd="0" presId="urn:microsoft.com/office/officeart/2005/8/layout/orgChart1"/>
    <dgm:cxn modelId="{515EA0E5-1338-4C06-A805-5359AF93ACFF}" srcId="{2F62D91E-47F7-43AA-A980-F4924E22CAFC}" destId="{8C69A42D-659B-4F18-B09D-D1032E23D4C0}" srcOrd="0" destOrd="0" parTransId="{F8BFE1F1-9B1C-4D13-8F7E-3DC13A818289}" sibTransId="{6FC9B427-E296-48FE-81C6-BD5DD7377DC8}"/>
    <dgm:cxn modelId="{C9F4C956-8ED0-448E-B48B-6BB02BA29C59}" srcId="{4A9CDBA4-359C-424E-826B-7F4BE7189B3D}" destId="{BFA712FF-1B4C-4EF8-9D0D-C9170E9D29E0}" srcOrd="0" destOrd="0" parTransId="{E183D1F5-3501-4844-913D-E057D97BB171}" sibTransId="{55C53652-39C8-46AA-96F6-14CF829C63E0}"/>
    <dgm:cxn modelId="{BB82EECE-E433-4553-92FE-0CB2B39B35B7}" type="presParOf" srcId="{B1C3BC79-73DA-4C03-9F7E-E3A04233E37E}" destId="{F8F3B5E8-FA8E-4F1A-8A55-929F5A65A0AF}" srcOrd="0" destOrd="0" presId="urn:microsoft.com/office/officeart/2005/8/layout/orgChart1"/>
    <dgm:cxn modelId="{2CF07295-606E-4755-A613-CC091812F2F4}" type="presParOf" srcId="{F8F3B5E8-FA8E-4F1A-8A55-929F5A65A0AF}" destId="{AC920CC6-90D7-4E03-B8BE-E6F5EEDB8D74}" srcOrd="0" destOrd="0" presId="urn:microsoft.com/office/officeart/2005/8/layout/orgChart1"/>
    <dgm:cxn modelId="{1602B70E-E52C-4166-B50D-A4890B188951}" type="presParOf" srcId="{AC920CC6-90D7-4E03-B8BE-E6F5EEDB8D74}" destId="{1F4756D9-BF92-4ADA-82D5-4B2543627BB1}" srcOrd="0" destOrd="0" presId="urn:microsoft.com/office/officeart/2005/8/layout/orgChart1"/>
    <dgm:cxn modelId="{93252EA6-D17F-4E33-9DF1-00B155707879}" type="presParOf" srcId="{AC920CC6-90D7-4E03-B8BE-E6F5EEDB8D74}" destId="{4CF36F82-BCB0-4168-988C-371FD9176BED}" srcOrd="1" destOrd="0" presId="urn:microsoft.com/office/officeart/2005/8/layout/orgChart1"/>
    <dgm:cxn modelId="{AEC618DD-81A2-4B2A-B6CB-E1B0CCF09261}" type="presParOf" srcId="{F8F3B5E8-FA8E-4F1A-8A55-929F5A65A0AF}" destId="{35B1F56B-602F-4591-9BE7-3CEF0A9888E9}" srcOrd="1" destOrd="0" presId="urn:microsoft.com/office/officeart/2005/8/layout/orgChart1"/>
    <dgm:cxn modelId="{7C357BDE-FB50-4955-9D89-537D7358066A}" type="presParOf" srcId="{35B1F56B-602F-4591-9BE7-3CEF0A9888E9}" destId="{075DDCC2-F693-4022-8E37-000DF9C7FE7F}" srcOrd="0" destOrd="0" presId="urn:microsoft.com/office/officeart/2005/8/layout/orgChart1"/>
    <dgm:cxn modelId="{7C210D8B-0AE5-4678-9CE5-A9B31BF20D97}" type="presParOf" srcId="{35B1F56B-602F-4591-9BE7-3CEF0A9888E9}" destId="{F293E035-7CA4-4C1B-B472-B709958B8CFE}" srcOrd="1" destOrd="0" presId="urn:microsoft.com/office/officeart/2005/8/layout/orgChart1"/>
    <dgm:cxn modelId="{4C1EE2D0-5744-4694-A00C-85442E479626}" type="presParOf" srcId="{F293E035-7CA4-4C1B-B472-B709958B8CFE}" destId="{22974F14-60B3-47E0-A565-7D68B39564DA}" srcOrd="0" destOrd="0" presId="urn:microsoft.com/office/officeart/2005/8/layout/orgChart1"/>
    <dgm:cxn modelId="{64071D67-89B4-4ED5-8165-EE24ADF02AE6}" type="presParOf" srcId="{22974F14-60B3-47E0-A565-7D68B39564DA}" destId="{EFBCCB75-D719-4963-AF3C-F844AF8AE7E6}" srcOrd="0" destOrd="0" presId="urn:microsoft.com/office/officeart/2005/8/layout/orgChart1"/>
    <dgm:cxn modelId="{D749B035-614D-45B5-BB5E-54F808164F55}" type="presParOf" srcId="{22974F14-60B3-47E0-A565-7D68B39564DA}" destId="{6377DB88-99DE-4B56-9AA3-CE67B14970AC}" srcOrd="1" destOrd="0" presId="urn:microsoft.com/office/officeart/2005/8/layout/orgChart1"/>
    <dgm:cxn modelId="{26E21E86-352E-4EDF-B086-2994C8CB2104}" type="presParOf" srcId="{F293E035-7CA4-4C1B-B472-B709958B8CFE}" destId="{9A65F8D1-D8B9-4253-AFFD-D39014202AB1}" srcOrd="1" destOrd="0" presId="urn:microsoft.com/office/officeart/2005/8/layout/orgChart1"/>
    <dgm:cxn modelId="{AADF0A98-BEE4-4BEF-BEFB-B65844378A79}" type="presParOf" srcId="{9A65F8D1-D8B9-4253-AFFD-D39014202AB1}" destId="{6E9E5EEC-7FC2-4F51-BADC-87DD70488B81}" srcOrd="0" destOrd="0" presId="urn:microsoft.com/office/officeart/2005/8/layout/orgChart1"/>
    <dgm:cxn modelId="{60C5FCB9-3C2F-4D02-B55A-F95F996BC326}" type="presParOf" srcId="{9A65F8D1-D8B9-4253-AFFD-D39014202AB1}" destId="{9A707E0A-F642-4FF5-97F7-82A48664F5C4}" srcOrd="1" destOrd="0" presId="urn:microsoft.com/office/officeart/2005/8/layout/orgChart1"/>
    <dgm:cxn modelId="{809E0028-32CD-4954-816A-671684038CB7}" type="presParOf" srcId="{9A707E0A-F642-4FF5-97F7-82A48664F5C4}" destId="{50DDE100-55CE-4676-AD02-2C7D375AA342}" srcOrd="0" destOrd="0" presId="urn:microsoft.com/office/officeart/2005/8/layout/orgChart1"/>
    <dgm:cxn modelId="{A81E9109-F6F3-4BC5-A525-1DD3CFF520D4}" type="presParOf" srcId="{50DDE100-55CE-4676-AD02-2C7D375AA342}" destId="{3928C7B0-3DA5-425A-A4D2-D5042551111E}" srcOrd="0" destOrd="0" presId="urn:microsoft.com/office/officeart/2005/8/layout/orgChart1"/>
    <dgm:cxn modelId="{6948CFCD-8D72-49CC-B413-1D06AF662C1D}" type="presParOf" srcId="{50DDE100-55CE-4676-AD02-2C7D375AA342}" destId="{6C5ECDBE-0F53-414C-A694-4750E3EC94D5}" srcOrd="1" destOrd="0" presId="urn:microsoft.com/office/officeart/2005/8/layout/orgChart1"/>
    <dgm:cxn modelId="{6040CD24-B980-40B9-BB1F-347B941DAA79}" type="presParOf" srcId="{9A707E0A-F642-4FF5-97F7-82A48664F5C4}" destId="{EB9FD491-3DCA-41D8-937B-688557B503F2}" srcOrd="1" destOrd="0" presId="urn:microsoft.com/office/officeart/2005/8/layout/orgChart1"/>
    <dgm:cxn modelId="{48FF0657-823F-42B6-94E2-B60FC05A2359}" type="presParOf" srcId="{9A707E0A-F642-4FF5-97F7-82A48664F5C4}" destId="{4209B547-2D86-4061-9CD1-34EABE63C696}" srcOrd="2" destOrd="0" presId="urn:microsoft.com/office/officeart/2005/8/layout/orgChart1"/>
    <dgm:cxn modelId="{E5959ED5-2B98-4D63-85EA-9FEF1C92D77E}" type="presParOf" srcId="{9A65F8D1-D8B9-4253-AFFD-D39014202AB1}" destId="{DC054977-7187-46D2-8E1E-667683A24593}" srcOrd="2" destOrd="0" presId="urn:microsoft.com/office/officeart/2005/8/layout/orgChart1"/>
    <dgm:cxn modelId="{07C48302-2004-4FD7-A1E1-4DDCECD06C69}" type="presParOf" srcId="{9A65F8D1-D8B9-4253-AFFD-D39014202AB1}" destId="{DD9A4405-572C-42B0-906D-818E2D91DCC7}" srcOrd="3" destOrd="0" presId="urn:microsoft.com/office/officeart/2005/8/layout/orgChart1"/>
    <dgm:cxn modelId="{0D9EF477-8E59-421E-82C5-17F58E76D751}" type="presParOf" srcId="{DD9A4405-572C-42B0-906D-818E2D91DCC7}" destId="{E683E4EB-C4AF-45A0-AA2A-B900F1B5FAAC}" srcOrd="0" destOrd="0" presId="urn:microsoft.com/office/officeart/2005/8/layout/orgChart1"/>
    <dgm:cxn modelId="{089D31CE-BB28-4EFD-A264-CFC72404C5AC}" type="presParOf" srcId="{E683E4EB-C4AF-45A0-AA2A-B900F1B5FAAC}" destId="{4D8AAD1A-AB98-4080-83BD-0596E4838C22}" srcOrd="0" destOrd="0" presId="urn:microsoft.com/office/officeart/2005/8/layout/orgChart1"/>
    <dgm:cxn modelId="{0F2CE074-5AC0-4238-8527-17AB659A2FA9}" type="presParOf" srcId="{E683E4EB-C4AF-45A0-AA2A-B900F1B5FAAC}" destId="{A76ABDA0-E8D2-4FCD-A593-E430977483F9}" srcOrd="1" destOrd="0" presId="urn:microsoft.com/office/officeart/2005/8/layout/orgChart1"/>
    <dgm:cxn modelId="{E38D602D-A3C2-47FF-A9A8-EE5ADFD0093B}" type="presParOf" srcId="{DD9A4405-572C-42B0-906D-818E2D91DCC7}" destId="{0B6EBFB4-19B4-4439-A6F1-D61BD0AE6C8A}" srcOrd="1" destOrd="0" presId="urn:microsoft.com/office/officeart/2005/8/layout/orgChart1"/>
    <dgm:cxn modelId="{D93A2A38-6557-4793-AAAF-7BA3F3B8801A}" type="presParOf" srcId="{DD9A4405-572C-42B0-906D-818E2D91DCC7}" destId="{EDE8AF71-98F9-4F19-8374-F3D2BE4DFDE1}" srcOrd="2" destOrd="0" presId="urn:microsoft.com/office/officeart/2005/8/layout/orgChart1"/>
    <dgm:cxn modelId="{7CA93480-9B78-4ABD-9180-BC5352BF43E8}" type="presParOf" srcId="{F293E035-7CA4-4C1B-B472-B709958B8CFE}" destId="{688E9842-502E-4B2E-ACCC-6D8CAD294773}" srcOrd="2" destOrd="0" presId="urn:microsoft.com/office/officeart/2005/8/layout/orgChart1"/>
    <dgm:cxn modelId="{F194E919-4709-476B-89A5-679BE6ECA1D4}" type="presParOf" srcId="{35B1F56B-602F-4591-9BE7-3CEF0A9888E9}" destId="{ECFD8087-653F-4153-A45A-AD3CEA484D02}" srcOrd="2" destOrd="0" presId="urn:microsoft.com/office/officeart/2005/8/layout/orgChart1"/>
    <dgm:cxn modelId="{DAF30309-CA72-4D18-89BD-C50A022B8C03}" type="presParOf" srcId="{35B1F56B-602F-4591-9BE7-3CEF0A9888E9}" destId="{1674AF5A-22F9-4F81-80D5-F6E063896414}" srcOrd="3" destOrd="0" presId="urn:microsoft.com/office/officeart/2005/8/layout/orgChart1"/>
    <dgm:cxn modelId="{22688F7D-2C3A-487C-A173-12FD4D77CDE6}" type="presParOf" srcId="{1674AF5A-22F9-4F81-80D5-F6E063896414}" destId="{06DD6749-931D-44B0-A8D6-6A9A33FDB8FB}" srcOrd="0" destOrd="0" presId="urn:microsoft.com/office/officeart/2005/8/layout/orgChart1"/>
    <dgm:cxn modelId="{EC4D9909-09D5-42AB-8B3F-D208571EDAD3}" type="presParOf" srcId="{06DD6749-931D-44B0-A8D6-6A9A33FDB8FB}" destId="{6593C36B-6D54-44AC-9E46-FAAA3B5F31FB}" srcOrd="0" destOrd="0" presId="urn:microsoft.com/office/officeart/2005/8/layout/orgChart1"/>
    <dgm:cxn modelId="{381F28E2-76C1-491D-85BE-006B2BD34D8C}" type="presParOf" srcId="{06DD6749-931D-44B0-A8D6-6A9A33FDB8FB}" destId="{CC9D4BF0-CBAF-4C98-AEE4-EBD2EA4F41C5}" srcOrd="1" destOrd="0" presId="urn:microsoft.com/office/officeart/2005/8/layout/orgChart1"/>
    <dgm:cxn modelId="{85C0921A-A972-4110-B0C3-E10992E7CDE9}" type="presParOf" srcId="{1674AF5A-22F9-4F81-80D5-F6E063896414}" destId="{4222C1D4-3EF8-4F2D-9ECA-72669BD501E8}" srcOrd="1" destOrd="0" presId="urn:microsoft.com/office/officeart/2005/8/layout/orgChart1"/>
    <dgm:cxn modelId="{C236184B-C488-48FC-870B-4A81DD27EFD5}" type="presParOf" srcId="{4222C1D4-3EF8-4F2D-9ECA-72669BD501E8}" destId="{8DBD0CB3-51FD-4D03-AAB2-92AD7ED1D22D}" srcOrd="0" destOrd="0" presId="urn:microsoft.com/office/officeart/2005/8/layout/orgChart1"/>
    <dgm:cxn modelId="{F566000D-C395-4D07-9BCD-9406C99D530F}" type="presParOf" srcId="{4222C1D4-3EF8-4F2D-9ECA-72669BD501E8}" destId="{3E724B24-27EA-4458-BC6A-1C70ED982341}" srcOrd="1" destOrd="0" presId="urn:microsoft.com/office/officeart/2005/8/layout/orgChart1"/>
    <dgm:cxn modelId="{35C9A07B-593D-4B04-BAC5-F55C1C3AAE97}" type="presParOf" srcId="{3E724B24-27EA-4458-BC6A-1C70ED982341}" destId="{55652678-7769-44DD-B17E-032814C3B5A0}" srcOrd="0" destOrd="0" presId="urn:microsoft.com/office/officeart/2005/8/layout/orgChart1"/>
    <dgm:cxn modelId="{1F49673D-4F84-4C04-93D4-7BD4E64A2BCB}" type="presParOf" srcId="{55652678-7769-44DD-B17E-032814C3B5A0}" destId="{CC1B4235-ABB7-4393-B1DE-CC9EE7A9498D}" srcOrd="0" destOrd="0" presId="urn:microsoft.com/office/officeart/2005/8/layout/orgChart1"/>
    <dgm:cxn modelId="{41C77382-7A52-46EE-AFD7-9D52958CB11E}" type="presParOf" srcId="{55652678-7769-44DD-B17E-032814C3B5A0}" destId="{2B327408-70FA-49B6-9E04-C42C7A02BCB0}" srcOrd="1" destOrd="0" presId="urn:microsoft.com/office/officeart/2005/8/layout/orgChart1"/>
    <dgm:cxn modelId="{4BC58285-F7B4-4C1C-8FE1-10F7C58F1C67}" type="presParOf" srcId="{3E724B24-27EA-4458-BC6A-1C70ED982341}" destId="{EDAB92A6-CFEF-4D96-91A5-0F70B4FDAB99}" srcOrd="1" destOrd="0" presId="urn:microsoft.com/office/officeart/2005/8/layout/orgChart1"/>
    <dgm:cxn modelId="{F0286997-E7B6-4B60-870E-08C790317776}" type="presParOf" srcId="{3E724B24-27EA-4458-BC6A-1C70ED982341}" destId="{3F685EF6-5F78-40CA-8A12-25435BC6007A}" srcOrd="2" destOrd="0" presId="urn:microsoft.com/office/officeart/2005/8/layout/orgChart1"/>
    <dgm:cxn modelId="{7B0DEC8B-3838-4288-AA96-BD715E9F5FB8}" type="presParOf" srcId="{4222C1D4-3EF8-4F2D-9ECA-72669BD501E8}" destId="{B6DE6512-B12A-4010-8DBD-E763099F4094}" srcOrd="2" destOrd="0" presId="urn:microsoft.com/office/officeart/2005/8/layout/orgChart1"/>
    <dgm:cxn modelId="{AD102B92-B181-4A8E-BAE6-F56ED5A53258}" type="presParOf" srcId="{4222C1D4-3EF8-4F2D-9ECA-72669BD501E8}" destId="{82F47BDE-7AEB-41B8-BE11-C821781B2C72}" srcOrd="3" destOrd="0" presId="urn:microsoft.com/office/officeart/2005/8/layout/orgChart1"/>
    <dgm:cxn modelId="{173792A9-EE7F-4FB7-B190-312A56F526A5}" type="presParOf" srcId="{82F47BDE-7AEB-41B8-BE11-C821781B2C72}" destId="{D77272EC-14D4-4A20-933B-19C08BB0EBFD}" srcOrd="0" destOrd="0" presId="urn:microsoft.com/office/officeart/2005/8/layout/orgChart1"/>
    <dgm:cxn modelId="{2170034B-80FB-4B49-9424-83326C651086}" type="presParOf" srcId="{D77272EC-14D4-4A20-933B-19C08BB0EBFD}" destId="{39491B36-285A-4ADD-9EBA-2E0B42037E11}" srcOrd="0" destOrd="0" presId="urn:microsoft.com/office/officeart/2005/8/layout/orgChart1"/>
    <dgm:cxn modelId="{B4673A97-50BC-4F15-9455-824EB5991BF4}" type="presParOf" srcId="{D77272EC-14D4-4A20-933B-19C08BB0EBFD}" destId="{EB860C2A-68A8-4385-AA86-CCBFA2E17831}" srcOrd="1" destOrd="0" presId="urn:microsoft.com/office/officeart/2005/8/layout/orgChart1"/>
    <dgm:cxn modelId="{5B5ED712-378F-49F9-9CA3-69A0CF9070A5}" type="presParOf" srcId="{82F47BDE-7AEB-41B8-BE11-C821781B2C72}" destId="{B84332C0-97AC-4794-A6BF-6C3E4E117894}" srcOrd="1" destOrd="0" presId="urn:microsoft.com/office/officeart/2005/8/layout/orgChart1"/>
    <dgm:cxn modelId="{F84A3C35-0E26-40DA-AE1B-1A52F87262EE}" type="presParOf" srcId="{82F47BDE-7AEB-41B8-BE11-C821781B2C72}" destId="{DCB422A6-19C0-45DF-8D2D-26EB705300E4}" srcOrd="2" destOrd="0" presId="urn:microsoft.com/office/officeart/2005/8/layout/orgChart1"/>
    <dgm:cxn modelId="{49BF8722-978F-4515-9F38-9969630D808A}" type="presParOf" srcId="{1674AF5A-22F9-4F81-80D5-F6E063896414}" destId="{F270D5E1-2D9B-46A3-BEAB-23FC9EA068E7}" srcOrd="2" destOrd="0" presId="urn:microsoft.com/office/officeart/2005/8/layout/orgChart1"/>
    <dgm:cxn modelId="{DABCF170-CA57-4536-834D-46CA58E637C6}" type="presParOf" srcId="{F8F3B5E8-FA8E-4F1A-8A55-929F5A65A0AF}" destId="{8519CEBB-7258-4794-8358-300C05D5BD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247D27-64B2-42BA-82B6-A667D02FA6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A9CDBA4-359C-424E-826B-7F4BE7189B3D}">
      <dgm:prSet phldrT="[Text]"/>
      <dgm:spPr/>
      <dgm:t>
        <a:bodyPr/>
        <a:lstStyle/>
        <a:p>
          <a:r>
            <a:rPr lang="en-GB" dirty="0" smtClean="0"/>
            <a:t>Declarative</a:t>
          </a:r>
          <a:endParaRPr lang="en-GB" dirty="0"/>
        </a:p>
      </dgm:t>
    </dgm:pt>
    <dgm:pt modelId="{6A981B1F-A2D1-42A9-8F81-3074F95A1EF6}" type="parTrans" cxnId="{071F2FFB-41CC-4332-9AC8-507A01D66E93}">
      <dgm:prSet/>
      <dgm:spPr/>
      <dgm:t>
        <a:bodyPr/>
        <a:lstStyle/>
        <a:p>
          <a:endParaRPr lang="en-GB"/>
        </a:p>
      </dgm:t>
    </dgm:pt>
    <dgm:pt modelId="{458B0248-788F-429B-B578-3318ED377103}" type="sibTrans" cxnId="{071F2FFB-41CC-4332-9AC8-507A01D66E93}">
      <dgm:prSet/>
      <dgm:spPr/>
      <dgm:t>
        <a:bodyPr/>
        <a:lstStyle/>
        <a:p>
          <a:endParaRPr lang="en-GB"/>
        </a:p>
      </dgm:t>
    </dgm:pt>
    <dgm:pt modelId="{BFA712FF-1B4C-4EF8-9D0D-C9170E9D29E0}">
      <dgm:prSet phldrT="[Text]"/>
      <dgm:spPr/>
      <dgm:t>
        <a:bodyPr/>
        <a:lstStyle/>
        <a:p>
          <a:r>
            <a:rPr lang="en-GB" dirty="0" smtClean="0"/>
            <a:t>Most Database</a:t>
          </a:r>
        </a:p>
        <a:p>
          <a:r>
            <a:rPr lang="en-GB" dirty="0" smtClean="0"/>
            <a:t>Languages</a:t>
          </a:r>
          <a:endParaRPr lang="en-GB" dirty="0"/>
        </a:p>
      </dgm:t>
    </dgm:pt>
    <dgm:pt modelId="{E183D1F5-3501-4844-913D-E057D97BB171}" type="parTrans" cxnId="{C9F4C956-8ED0-448E-B48B-6BB02BA29C59}">
      <dgm:prSet/>
      <dgm:spPr/>
      <dgm:t>
        <a:bodyPr/>
        <a:lstStyle/>
        <a:p>
          <a:endParaRPr lang="en-GB"/>
        </a:p>
      </dgm:t>
    </dgm:pt>
    <dgm:pt modelId="{55C53652-39C8-46AA-96F6-14CF829C63E0}" type="sibTrans" cxnId="{C9F4C956-8ED0-448E-B48B-6BB02BA29C59}">
      <dgm:prSet/>
      <dgm:spPr/>
      <dgm:t>
        <a:bodyPr/>
        <a:lstStyle/>
        <a:p>
          <a:endParaRPr lang="en-GB"/>
        </a:p>
      </dgm:t>
    </dgm:pt>
    <dgm:pt modelId="{B1C3BC79-73DA-4C03-9F7E-E3A04233E37E}" type="pres">
      <dgm:prSet presAssocID="{9B247D27-64B2-42BA-82B6-A667D02FA6BD}" presName="hierChild1" presStyleCnt="0">
        <dgm:presLayoutVars>
          <dgm:orgChart val="1"/>
          <dgm:chPref val="1"/>
          <dgm:dir/>
          <dgm:animOne val="branch"/>
          <dgm:animLvl val="lvl"/>
          <dgm:resizeHandles/>
        </dgm:presLayoutVars>
      </dgm:prSet>
      <dgm:spPr/>
      <dgm:t>
        <a:bodyPr/>
        <a:lstStyle/>
        <a:p>
          <a:endParaRPr lang="en-GB"/>
        </a:p>
      </dgm:t>
    </dgm:pt>
    <dgm:pt modelId="{F8F3B5E8-FA8E-4F1A-8A55-929F5A65A0AF}" type="pres">
      <dgm:prSet presAssocID="{4A9CDBA4-359C-424E-826B-7F4BE7189B3D}" presName="hierRoot1" presStyleCnt="0">
        <dgm:presLayoutVars>
          <dgm:hierBranch val="init"/>
        </dgm:presLayoutVars>
      </dgm:prSet>
      <dgm:spPr/>
    </dgm:pt>
    <dgm:pt modelId="{AC920CC6-90D7-4E03-B8BE-E6F5EEDB8D74}" type="pres">
      <dgm:prSet presAssocID="{4A9CDBA4-359C-424E-826B-7F4BE7189B3D}" presName="rootComposite1" presStyleCnt="0"/>
      <dgm:spPr/>
    </dgm:pt>
    <dgm:pt modelId="{1F4756D9-BF92-4ADA-82D5-4B2543627BB1}" type="pres">
      <dgm:prSet presAssocID="{4A9CDBA4-359C-424E-826B-7F4BE7189B3D}" presName="rootText1" presStyleLbl="node0" presStyleIdx="0" presStyleCnt="1">
        <dgm:presLayoutVars>
          <dgm:chPref val="3"/>
        </dgm:presLayoutVars>
      </dgm:prSet>
      <dgm:spPr/>
      <dgm:t>
        <a:bodyPr/>
        <a:lstStyle/>
        <a:p>
          <a:endParaRPr lang="en-GB"/>
        </a:p>
      </dgm:t>
    </dgm:pt>
    <dgm:pt modelId="{4CF36F82-BCB0-4168-988C-371FD9176BED}" type="pres">
      <dgm:prSet presAssocID="{4A9CDBA4-359C-424E-826B-7F4BE7189B3D}" presName="rootConnector1" presStyleLbl="node1" presStyleIdx="0" presStyleCnt="0"/>
      <dgm:spPr/>
      <dgm:t>
        <a:bodyPr/>
        <a:lstStyle/>
        <a:p>
          <a:endParaRPr lang="en-GB"/>
        </a:p>
      </dgm:t>
    </dgm:pt>
    <dgm:pt modelId="{35B1F56B-602F-4591-9BE7-3CEF0A9888E9}" type="pres">
      <dgm:prSet presAssocID="{4A9CDBA4-359C-424E-826B-7F4BE7189B3D}" presName="hierChild2" presStyleCnt="0"/>
      <dgm:spPr/>
    </dgm:pt>
    <dgm:pt modelId="{075DDCC2-F693-4022-8E37-000DF9C7FE7F}" type="pres">
      <dgm:prSet presAssocID="{E183D1F5-3501-4844-913D-E057D97BB171}" presName="Name37" presStyleLbl="parChTrans1D2" presStyleIdx="0" presStyleCnt="1"/>
      <dgm:spPr/>
      <dgm:t>
        <a:bodyPr/>
        <a:lstStyle/>
        <a:p>
          <a:endParaRPr lang="en-GB"/>
        </a:p>
      </dgm:t>
    </dgm:pt>
    <dgm:pt modelId="{F293E035-7CA4-4C1B-B472-B709958B8CFE}" type="pres">
      <dgm:prSet presAssocID="{BFA712FF-1B4C-4EF8-9D0D-C9170E9D29E0}" presName="hierRoot2" presStyleCnt="0">
        <dgm:presLayoutVars>
          <dgm:hierBranch val="init"/>
        </dgm:presLayoutVars>
      </dgm:prSet>
      <dgm:spPr/>
    </dgm:pt>
    <dgm:pt modelId="{22974F14-60B3-47E0-A565-7D68B39564DA}" type="pres">
      <dgm:prSet presAssocID="{BFA712FF-1B4C-4EF8-9D0D-C9170E9D29E0}" presName="rootComposite" presStyleCnt="0"/>
      <dgm:spPr/>
    </dgm:pt>
    <dgm:pt modelId="{EFBCCB75-D719-4963-AF3C-F844AF8AE7E6}" type="pres">
      <dgm:prSet presAssocID="{BFA712FF-1B4C-4EF8-9D0D-C9170E9D29E0}" presName="rootText" presStyleLbl="node2" presStyleIdx="0" presStyleCnt="1">
        <dgm:presLayoutVars>
          <dgm:chPref val="3"/>
        </dgm:presLayoutVars>
      </dgm:prSet>
      <dgm:spPr/>
      <dgm:t>
        <a:bodyPr/>
        <a:lstStyle/>
        <a:p>
          <a:endParaRPr lang="en-GB"/>
        </a:p>
      </dgm:t>
    </dgm:pt>
    <dgm:pt modelId="{6377DB88-99DE-4B56-9AA3-CE67B14970AC}" type="pres">
      <dgm:prSet presAssocID="{BFA712FF-1B4C-4EF8-9D0D-C9170E9D29E0}" presName="rootConnector" presStyleLbl="node2" presStyleIdx="0" presStyleCnt="1"/>
      <dgm:spPr/>
      <dgm:t>
        <a:bodyPr/>
        <a:lstStyle/>
        <a:p>
          <a:endParaRPr lang="en-GB"/>
        </a:p>
      </dgm:t>
    </dgm:pt>
    <dgm:pt modelId="{9A65F8D1-D8B9-4253-AFFD-D39014202AB1}" type="pres">
      <dgm:prSet presAssocID="{BFA712FF-1B4C-4EF8-9D0D-C9170E9D29E0}" presName="hierChild4" presStyleCnt="0"/>
      <dgm:spPr/>
    </dgm:pt>
    <dgm:pt modelId="{688E9842-502E-4B2E-ACCC-6D8CAD294773}" type="pres">
      <dgm:prSet presAssocID="{BFA712FF-1B4C-4EF8-9D0D-C9170E9D29E0}" presName="hierChild5" presStyleCnt="0"/>
      <dgm:spPr/>
    </dgm:pt>
    <dgm:pt modelId="{8519CEBB-7258-4794-8358-300C05D5BDB8}" type="pres">
      <dgm:prSet presAssocID="{4A9CDBA4-359C-424E-826B-7F4BE7189B3D}" presName="hierChild3" presStyleCnt="0"/>
      <dgm:spPr/>
    </dgm:pt>
  </dgm:ptLst>
  <dgm:cxnLst>
    <dgm:cxn modelId="{071F2FFB-41CC-4332-9AC8-507A01D66E93}" srcId="{9B247D27-64B2-42BA-82B6-A667D02FA6BD}" destId="{4A9CDBA4-359C-424E-826B-7F4BE7189B3D}" srcOrd="0" destOrd="0" parTransId="{6A981B1F-A2D1-42A9-8F81-3074F95A1EF6}" sibTransId="{458B0248-788F-429B-B578-3318ED377103}"/>
    <dgm:cxn modelId="{C9F4C956-8ED0-448E-B48B-6BB02BA29C59}" srcId="{4A9CDBA4-359C-424E-826B-7F4BE7189B3D}" destId="{BFA712FF-1B4C-4EF8-9D0D-C9170E9D29E0}" srcOrd="0" destOrd="0" parTransId="{E183D1F5-3501-4844-913D-E057D97BB171}" sibTransId="{55C53652-39C8-46AA-96F6-14CF829C63E0}"/>
    <dgm:cxn modelId="{EF13573D-C751-4D9B-BE4E-5298B51ECBCB}" type="presOf" srcId="{9B247D27-64B2-42BA-82B6-A667D02FA6BD}" destId="{B1C3BC79-73DA-4C03-9F7E-E3A04233E37E}" srcOrd="0" destOrd="0" presId="urn:microsoft.com/office/officeart/2005/8/layout/orgChart1"/>
    <dgm:cxn modelId="{B0F1BAB8-843D-4D6F-A6F8-89FEDFD9DE6D}" type="presOf" srcId="{E183D1F5-3501-4844-913D-E057D97BB171}" destId="{075DDCC2-F693-4022-8E37-000DF9C7FE7F}" srcOrd="0" destOrd="0" presId="urn:microsoft.com/office/officeart/2005/8/layout/orgChart1"/>
    <dgm:cxn modelId="{2CC35BC9-52BB-4363-B268-377721FC56E9}" type="presOf" srcId="{BFA712FF-1B4C-4EF8-9D0D-C9170E9D29E0}" destId="{6377DB88-99DE-4B56-9AA3-CE67B14970AC}" srcOrd="1" destOrd="0" presId="urn:microsoft.com/office/officeart/2005/8/layout/orgChart1"/>
    <dgm:cxn modelId="{CD314439-3A7A-47F2-9BE3-89D7CBC89C3A}" type="presOf" srcId="{4A9CDBA4-359C-424E-826B-7F4BE7189B3D}" destId="{1F4756D9-BF92-4ADA-82D5-4B2543627BB1}" srcOrd="0" destOrd="0" presId="urn:microsoft.com/office/officeart/2005/8/layout/orgChart1"/>
    <dgm:cxn modelId="{E5C94F0A-1B3B-4526-B043-BB333556664B}" type="presOf" srcId="{4A9CDBA4-359C-424E-826B-7F4BE7189B3D}" destId="{4CF36F82-BCB0-4168-988C-371FD9176BED}" srcOrd="1" destOrd="0" presId="urn:microsoft.com/office/officeart/2005/8/layout/orgChart1"/>
    <dgm:cxn modelId="{3B72C969-0B5B-4EC1-A448-F4475F42828C}" type="presOf" srcId="{BFA712FF-1B4C-4EF8-9D0D-C9170E9D29E0}" destId="{EFBCCB75-D719-4963-AF3C-F844AF8AE7E6}" srcOrd="0" destOrd="0" presId="urn:microsoft.com/office/officeart/2005/8/layout/orgChart1"/>
    <dgm:cxn modelId="{95ECFA00-FB55-4036-8980-53F792506EBE}" type="presParOf" srcId="{B1C3BC79-73DA-4C03-9F7E-E3A04233E37E}" destId="{F8F3B5E8-FA8E-4F1A-8A55-929F5A65A0AF}" srcOrd="0" destOrd="0" presId="urn:microsoft.com/office/officeart/2005/8/layout/orgChart1"/>
    <dgm:cxn modelId="{25A3DDF5-702B-4111-885C-1B5F87EAFD65}" type="presParOf" srcId="{F8F3B5E8-FA8E-4F1A-8A55-929F5A65A0AF}" destId="{AC920CC6-90D7-4E03-B8BE-E6F5EEDB8D74}" srcOrd="0" destOrd="0" presId="urn:microsoft.com/office/officeart/2005/8/layout/orgChart1"/>
    <dgm:cxn modelId="{D4F47EDC-831A-4B97-BED9-F71B3EE64600}" type="presParOf" srcId="{AC920CC6-90D7-4E03-B8BE-E6F5EEDB8D74}" destId="{1F4756D9-BF92-4ADA-82D5-4B2543627BB1}" srcOrd="0" destOrd="0" presId="urn:microsoft.com/office/officeart/2005/8/layout/orgChart1"/>
    <dgm:cxn modelId="{A1A91449-7C84-40E1-9E60-12FC82BBEEDE}" type="presParOf" srcId="{AC920CC6-90D7-4E03-B8BE-E6F5EEDB8D74}" destId="{4CF36F82-BCB0-4168-988C-371FD9176BED}" srcOrd="1" destOrd="0" presId="urn:microsoft.com/office/officeart/2005/8/layout/orgChart1"/>
    <dgm:cxn modelId="{FDD59A05-DC05-4B72-9878-25D3EECCC248}" type="presParOf" srcId="{F8F3B5E8-FA8E-4F1A-8A55-929F5A65A0AF}" destId="{35B1F56B-602F-4591-9BE7-3CEF0A9888E9}" srcOrd="1" destOrd="0" presId="urn:microsoft.com/office/officeart/2005/8/layout/orgChart1"/>
    <dgm:cxn modelId="{4B59C87F-DB3D-4CA6-9E78-A0669E3C36FF}" type="presParOf" srcId="{35B1F56B-602F-4591-9BE7-3CEF0A9888E9}" destId="{075DDCC2-F693-4022-8E37-000DF9C7FE7F}" srcOrd="0" destOrd="0" presId="urn:microsoft.com/office/officeart/2005/8/layout/orgChart1"/>
    <dgm:cxn modelId="{72B8BD46-2E40-4426-8953-2E6633A33C90}" type="presParOf" srcId="{35B1F56B-602F-4591-9BE7-3CEF0A9888E9}" destId="{F293E035-7CA4-4C1B-B472-B709958B8CFE}" srcOrd="1" destOrd="0" presId="urn:microsoft.com/office/officeart/2005/8/layout/orgChart1"/>
    <dgm:cxn modelId="{D52F95F7-D153-4EEC-94B8-9BDED459BE15}" type="presParOf" srcId="{F293E035-7CA4-4C1B-B472-B709958B8CFE}" destId="{22974F14-60B3-47E0-A565-7D68B39564DA}" srcOrd="0" destOrd="0" presId="urn:microsoft.com/office/officeart/2005/8/layout/orgChart1"/>
    <dgm:cxn modelId="{CFE3A759-4DF5-4C34-9180-F7225DE72491}" type="presParOf" srcId="{22974F14-60B3-47E0-A565-7D68B39564DA}" destId="{EFBCCB75-D719-4963-AF3C-F844AF8AE7E6}" srcOrd="0" destOrd="0" presId="urn:microsoft.com/office/officeart/2005/8/layout/orgChart1"/>
    <dgm:cxn modelId="{BF1BE6C1-12A2-4A03-B476-C7C620AE5D07}" type="presParOf" srcId="{22974F14-60B3-47E0-A565-7D68B39564DA}" destId="{6377DB88-99DE-4B56-9AA3-CE67B14970AC}" srcOrd="1" destOrd="0" presId="urn:microsoft.com/office/officeart/2005/8/layout/orgChart1"/>
    <dgm:cxn modelId="{D8798423-A46C-4536-96FA-1D860CE6B3DA}" type="presParOf" srcId="{F293E035-7CA4-4C1B-B472-B709958B8CFE}" destId="{9A65F8D1-D8B9-4253-AFFD-D39014202AB1}" srcOrd="1" destOrd="0" presId="urn:microsoft.com/office/officeart/2005/8/layout/orgChart1"/>
    <dgm:cxn modelId="{675CB264-8E1C-49A8-B375-687AC738AA85}" type="presParOf" srcId="{F293E035-7CA4-4C1B-B472-B709958B8CFE}" destId="{688E9842-502E-4B2E-ACCC-6D8CAD294773}" srcOrd="2" destOrd="0" presId="urn:microsoft.com/office/officeart/2005/8/layout/orgChart1"/>
    <dgm:cxn modelId="{27E5AEE7-0E34-41A1-8929-32751A1B53DA}" type="presParOf" srcId="{F8F3B5E8-FA8E-4F1A-8A55-929F5A65A0AF}" destId="{8519CEBB-7258-4794-8358-300C05D5BD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B247D27-64B2-42BA-82B6-A667D02FA6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A9CDBA4-359C-424E-826B-7F4BE7189B3D}">
      <dgm:prSet phldrT="[Text]"/>
      <dgm:spPr/>
      <dgm:t>
        <a:bodyPr/>
        <a:lstStyle/>
        <a:p>
          <a:r>
            <a:rPr lang="en-GB" dirty="0" smtClean="0"/>
            <a:t>Most Database</a:t>
          </a:r>
        </a:p>
        <a:p>
          <a:r>
            <a:rPr lang="en-GB" dirty="0" smtClean="0"/>
            <a:t>Languages</a:t>
          </a:r>
          <a:endParaRPr lang="en-GB" dirty="0"/>
        </a:p>
      </dgm:t>
    </dgm:pt>
    <dgm:pt modelId="{6A981B1F-A2D1-42A9-8F81-3074F95A1EF6}" type="parTrans" cxnId="{071F2FFB-41CC-4332-9AC8-507A01D66E93}">
      <dgm:prSet/>
      <dgm:spPr/>
      <dgm:t>
        <a:bodyPr/>
        <a:lstStyle/>
        <a:p>
          <a:endParaRPr lang="en-GB"/>
        </a:p>
      </dgm:t>
    </dgm:pt>
    <dgm:pt modelId="{458B0248-788F-429B-B578-3318ED377103}" type="sibTrans" cxnId="{071F2FFB-41CC-4332-9AC8-507A01D66E93}">
      <dgm:prSet/>
      <dgm:spPr/>
      <dgm:t>
        <a:bodyPr/>
        <a:lstStyle/>
        <a:p>
          <a:endParaRPr lang="en-GB"/>
        </a:p>
      </dgm:t>
    </dgm:pt>
    <dgm:pt modelId="{BFA712FF-1B4C-4EF8-9D0D-C9170E9D29E0}">
      <dgm:prSet phldrT="[Text]"/>
      <dgm:spPr/>
      <dgm:t>
        <a:bodyPr/>
        <a:lstStyle/>
        <a:p>
          <a:r>
            <a:rPr lang="en-GB" dirty="0" smtClean="0"/>
            <a:t>Transactional</a:t>
          </a:r>
        </a:p>
      </dgm:t>
    </dgm:pt>
    <dgm:pt modelId="{E183D1F5-3501-4844-913D-E057D97BB171}" type="parTrans" cxnId="{C9F4C956-8ED0-448E-B48B-6BB02BA29C59}">
      <dgm:prSet/>
      <dgm:spPr/>
      <dgm:t>
        <a:bodyPr/>
        <a:lstStyle/>
        <a:p>
          <a:endParaRPr lang="en-GB"/>
        </a:p>
      </dgm:t>
    </dgm:pt>
    <dgm:pt modelId="{55C53652-39C8-46AA-96F6-14CF829C63E0}" type="sibTrans" cxnId="{C9F4C956-8ED0-448E-B48B-6BB02BA29C59}">
      <dgm:prSet/>
      <dgm:spPr/>
      <dgm:t>
        <a:bodyPr/>
        <a:lstStyle/>
        <a:p>
          <a:endParaRPr lang="en-GB"/>
        </a:p>
      </dgm:t>
    </dgm:pt>
    <dgm:pt modelId="{6B015C73-945E-4213-97BA-05D455EBA063}">
      <dgm:prSet phldrT="[Text]"/>
      <dgm:spPr/>
      <dgm:t>
        <a:bodyPr/>
        <a:lstStyle/>
        <a:p>
          <a:r>
            <a:rPr lang="en-GB" dirty="0" smtClean="0"/>
            <a:t>Analytical</a:t>
          </a:r>
        </a:p>
      </dgm:t>
    </dgm:pt>
    <dgm:pt modelId="{4FE858EE-D1B7-414E-A3A8-AD66F4D697AE}" type="parTrans" cxnId="{A4042FF8-1D2B-47E8-B8B0-AB62638662ED}">
      <dgm:prSet/>
      <dgm:spPr/>
      <dgm:t>
        <a:bodyPr/>
        <a:lstStyle/>
        <a:p>
          <a:endParaRPr lang="en-GB"/>
        </a:p>
      </dgm:t>
    </dgm:pt>
    <dgm:pt modelId="{E1399BBA-D9E0-4F7F-8A53-FB7FBB5B6897}" type="sibTrans" cxnId="{A4042FF8-1D2B-47E8-B8B0-AB62638662ED}">
      <dgm:prSet/>
      <dgm:spPr/>
      <dgm:t>
        <a:bodyPr/>
        <a:lstStyle/>
        <a:p>
          <a:endParaRPr lang="en-GB"/>
        </a:p>
      </dgm:t>
    </dgm:pt>
    <dgm:pt modelId="{B1C3BC79-73DA-4C03-9F7E-E3A04233E37E}" type="pres">
      <dgm:prSet presAssocID="{9B247D27-64B2-42BA-82B6-A667D02FA6BD}" presName="hierChild1" presStyleCnt="0">
        <dgm:presLayoutVars>
          <dgm:orgChart val="1"/>
          <dgm:chPref val="1"/>
          <dgm:dir/>
          <dgm:animOne val="branch"/>
          <dgm:animLvl val="lvl"/>
          <dgm:resizeHandles/>
        </dgm:presLayoutVars>
      </dgm:prSet>
      <dgm:spPr/>
      <dgm:t>
        <a:bodyPr/>
        <a:lstStyle/>
        <a:p>
          <a:endParaRPr lang="en-GB"/>
        </a:p>
      </dgm:t>
    </dgm:pt>
    <dgm:pt modelId="{F8F3B5E8-FA8E-4F1A-8A55-929F5A65A0AF}" type="pres">
      <dgm:prSet presAssocID="{4A9CDBA4-359C-424E-826B-7F4BE7189B3D}" presName="hierRoot1" presStyleCnt="0">
        <dgm:presLayoutVars>
          <dgm:hierBranch val="init"/>
        </dgm:presLayoutVars>
      </dgm:prSet>
      <dgm:spPr/>
    </dgm:pt>
    <dgm:pt modelId="{AC920CC6-90D7-4E03-B8BE-E6F5EEDB8D74}" type="pres">
      <dgm:prSet presAssocID="{4A9CDBA4-359C-424E-826B-7F4BE7189B3D}" presName="rootComposite1" presStyleCnt="0"/>
      <dgm:spPr/>
    </dgm:pt>
    <dgm:pt modelId="{1F4756D9-BF92-4ADA-82D5-4B2543627BB1}" type="pres">
      <dgm:prSet presAssocID="{4A9CDBA4-359C-424E-826B-7F4BE7189B3D}" presName="rootText1" presStyleLbl="node0" presStyleIdx="0" presStyleCnt="1">
        <dgm:presLayoutVars>
          <dgm:chPref val="3"/>
        </dgm:presLayoutVars>
      </dgm:prSet>
      <dgm:spPr/>
      <dgm:t>
        <a:bodyPr/>
        <a:lstStyle/>
        <a:p>
          <a:endParaRPr lang="en-GB"/>
        </a:p>
      </dgm:t>
    </dgm:pt>
    <dgm:pt modelId="{4CF36F82-BCB0-4168-988C-371FD9176BED}" type="pres">
      <dgm:prSet presAssocID="{4A9CDBA4-359C-424E-826B-7F4BE7189B3D}" presName="rootConnector1" presStyleLbl="node1" presStyleIdx="0" presStyleCnt="0"/>
      <dgm:spPr/>
      <dgm:t>
        <a:bodyPr/>
        <a:lstStyle/>
        <a:p>
          <a:endParaRPr lang="en-GB"/>
        </a:p>
      </dgm:t>
    </dgm:pt>
    <dgm:pt modelId="{35B1F56B-602F-4591-9BE7-3CEF0A9888E9}" type="pres">
      <dgm:prSet presAssocID="{4A9CDBA4-359C-424E-826B-7F4BE7189B3D}" presName="hierChild2" presStyleCnt="0"/>
      <dgm:spPr/>
    </dgm:pt>
    <dgm:pt modelId="{075DDCC2-F693-4022-8E37-000DF9C7FE7F}" type="pres">
      <dgm:prSet presAssocID="{E183D1F5-3501-4844-913D-E057D97BB171}" presName="Name37" presStyleLbl="parChTrans1D2" presStyleIdx="0" presStyleCnt="2"/>
      <dgm:spPr/>
      <dgm:t>
        <a:bodyPr/>
        <a:lstStyle/>
        <a:p>
          <a:endParaRPr lang="en-GB"/>
        </a:p>
      </dgm:t>
    </dgm:pt>
    <dgm:pt modelId="{F293E035-7CA4-4C1B-B472-B709958B8CFE}" type="pres">
      <dgm:prSet presAssocID="{BFA712FF-1B4C-4EF8-9D0D-C9170E9D29E0}" presName="hierRoot2" presStyleCnt="0">
        <dgm:presLayoutVars>
          <dgm:hierBranch val="init"/>
        </dgm:presLayoutVars>
      </dgm:prSet>
      <dgm:spPr/>
    </dgm:pt>
    <dgm:pt modelId="{22974F14-60B3-47E0-A565-7D68B39564DA}" type="pres">
      <dgm:prSet presAssocID="{BFA712FF-1B4C-4EF8-9D0D-C9170E9D29E0}" presName="rootComposite" presStyleCnt="0"/>
      <dgm:spPr/>
    </dgm:pt>
    <dgm:pt modelId="{EFBCCB75-D719-4963-AF3C-F844AF8AE7E6}" type="pres">
      <dgm:prSet presAssocID="{BFA712FF-1B4C-4EF8-9D0D-C9170E9D29E0}" presName="rootText" presStyleLbl="node2" presStyleIdx="0" presStyleCnt="2">
        <dgm:presLayoutVars>
          <dgm:chPref val="3"/>
        </dgm:presLayoutVars>
      </dgm:prSet>
      <dgm:spPr/>
      <dgm:t>
        <a:bodyPr/>
        <a:lstStyle/>
        <a:p>
          <a:endParaRPr lang="en-GB"/>
        </a:p>
      </dgm:t>
    </dgm:pt>
    <dgm:pt modelId="{6377DB88-99DE-4B56-9AA3-CE67B14970AC}" type="pres">
      <dgm:prSet presAssocID="{BFA712FF-1B4C-4EF8-9D0D-C9170E9D29E0}" presName="rootConnector" presStyleLbl="node2" presStyleIdx="0" presStyleCnt="2"/>
      <dgm:spPr/>
      <dgm:t>
        <a:bodyPr/>
        <a:lstStyle/>
        <a:p>
          <a:endParaRPr lang="en-GB"/>
        </a:p>
      </dgm:t>
    </dgm:pt>
    <dgm:pt modelId="{9A65F8D1-D8B9-4253-AFFD-D39014202AB1}" type="pres">
      <dgm:prSet presAssocID="{BFA712FF-1B4C-4EF8-9D0D-C9170E9D29E0}" presName="hierChild4" presStyleCnt="0"/>
      <dgm:spPr/>
    </dgm:pt>
    <dgm:pt modelId="{688E9842-502E-4B2E-ACCC-6D8CAD294773}" type="pres">
      <dgm:prSet presAssocID="{BFA712FF-1B4C-4EF8-9D0D-C9170E9D29E0}" presName="hierChild5" presStyleCnt="0"/>
      <dgm:spPr/>
    </dgm:pt>
    <dgm:pt modelId="{72535CC4-4909-4AFA-93F4-A04AFF068A8D}" type="pres">
      <dgm:prSet presAssocID="{4FE858EE-D1B7-414E-A3A8-AD66F4D697AE}" presName="Name37" presStyleLbl="parChTrans1D2" presStyleIdx="1" presStyleCnt="2"/>
      <dgm:spPr/>
      <dgm:t>
        <a:bodyPr/>
        <a:lstStyle/>
        <a:p>
          <a:endParaRPr lang="en-GB"/>
        </a:p>
      </dgm:t>
    </dgm:pt>
    <dgm:pt modelId="{902E0589-3F21-46F7-B06E-993EC1C34A32}" type="pres">
      <dgm:prSet presAssocID="{6B015C73-945E-4213-97BA-05D455EBA063}" presName="hierRoot2" presStyleCnt="0">
        <dgm:presLayoutVars>
          <dgm:hierBranch val="init"/>
        </dgm:presLayoutVars>
      </dgm:prSet>
      <dgm:spPr/>
    </dgm:pt>
    <dgm:pt modelId="{A82B53EF-7AB0-4848-BB73-B17F66259588}" type="pres">
      <dgm:prSet presAssocID="{6B015C73-945E-4213-97BA-05D455EBA063}" presName="rootComposite" presStyleCnt="0"/>
      <dgm:spPr/>
    </dgm:pt>
    <dgm:pt modelId="{EEC8A486-D49D-4A0A-A5FD-D62AFABFF2E8}" type="pres">
      <dgm:prSet presAssocID="{6B015C73-945E-4213-97BA-05D455EBA063}" presName="rootText" presStyleLbl="node2" presStyleIdx="1" presStyleCnt="2">
        <dgm:presLayoutVars>
          <dgm:chPref val="3"/>
        </dgm:presLayoutVars>
      </dgm:prSet>
      <dgm:spPr/>
      <dgm:t>
        <a:bodyPr/>
        <a:lstStyle/>
        <a:p>
          <a:endParaRPr lang="en-GB"/>
        </a:p>
      </dgm:t>
    </dgm:pt>
    <dgm:pt modelId="{B1E16C74-8F35-45EB-8277-A4D17CB92C08}" type="pres">
      <dgm:prSet presAssocID="{6B015C73-945E-4213-97BA-05D455EBA063}" presName="rootConnector" presStyleLbl="node2" presStyleIdx="1" presStyleCnt="2"/>
      <dgm:spPr/>
      <dgm:t>
        <a:bodyPr/>
        <a:lstStyle/>
        <a:p>
          <a:endParaRPr lang="en-GB"/>
        </a:p>
      </dgm:t>
    </dgm:pt>
    <dgm:pt modelId="{2217C53C-25AF-412C-A28D-1D3089C59B3D}" type="pres">
      <dgm:prSet presAssocID="{6B015C73-945E-4213-97BA-05D455EBA063}" presName="hierChild4" presStyleCnt="0"/>
      <dgm:spPr/>
    </dgm:pt>
    <dgm:pt modelId="{18E0D729-5C8F-4000-AE96-FBFE5D69888E}" type="pres">
      <dgm:prSet presAssocID="{6B015C73-945E-4213-97BA-05D455EBA063}" presName="hierChild5" presStyleCnt="0"/>
      <dgm:spPr/>
    </dgm:pt>
    <dgm:pt modelId="{8519CEBB-7258-4794-8358-300C05D5BDB8}" type="pres">
      <dgm:prSet presAssocID="{4A9CDBA4-359C-424E-826B-7F4BE7189B3D}" presName="hierChild3" presStyleCnt="0"/>
      <dgm:spPr/>
    </dgm:pt>
  </dgm:ptLst>
  <dgm:cxnLst>
    <dgm:cxn modelId="{47004A20-81BD-41CA-8FDB-9B101ADE6B3B}" type="presOf" srcId="{BFA712FF-1B4C-4EF8-9D0D-C9170E9D29E0}" destId="{6377DB88-99DE-4B56-9AA3-CE67B14970AC}" srcOrd="1" destOrd="0" presId="urn:microsoft.com/office/officeart/2005/8/layout/orgChart1"/>
    <dgm:cxn modelId="{071F2FFB-41CC-4332-9AC8-507A01D66E93}" srcId="{9B247D27-64B2-42BA-82B6-A667D02FA6BD}" destId="{4A9CDBA4-359C-424E-826B-7F4BE7189B3D}" srcOrd="0" destOrd="0" parTransId="{6A981B1F-A2D1-42A9-8F81-3074F95A1EF6}" sibTransId="{458B0248-788F-429B-B578-3318ED377103}"/>
    <dgm:cxn modelId="{3334ACA8-DED0-453B-8FD1-C89B133F6D8B}" type="presOf" srcId="{4A9CDBA4-359C-424E-826B-7F4BE7189B3D}" destId="{1F4756D9-BF92-4ADA-82D5-4B2543627BB1}" srcOrd="0" destOrd="0" presId="urn:microsoft.com/office/officeart/2005/8/layout/orgChart1"/>
    <dgm:cxn modelId="{885DF18C-06AD-4FEC-94B1-2E7A97839253}" type="presOf" srcId="{4FE858EE-D1B7-414E-A3A8-AD66F4D697AE}" destId="{72535CC4-4909-4AFA-93F4-A04AFF068A8D}" srcOrd="0" destOrd="0" presId="urn:microsoft.com/office/officeart/2005/8/layout/orgChart1"/>
    <dgm:cxn modelId="{A4042FF8-1D2B-47E8-B8B0-AB62638662ED}" srcId="{4A9CDBA4-359C-424E-826B-7F4BE7189B3D}" destId="{6B015C73-945E-4213-97BA-05D455EBA063}" srcOrd="1" destOrd="0" parTransId="{4FE858EE-D1B7-414E-A3A8-AD66F4D697AE}" sibTransId="{E1399BBA-D9E0-4F7F-8A53-FB7FBB5B6897}"/>
    <dgm:cxn modelId="{FD53AD2A-C7DE-4ECA-997F-E535DB8B1D79}" type="presOf" srcId="{4A9CDBA4-359C-424E-826B-7F4BE7189B3D}" destId="{4CF36F82-BCB0-4168-988C-371FD9176BED}" srcOrd="1" destOrd="0" presId="urn:microsoft.com/office/officeart/2005/8/layout/orgChart1"/>
    <dgm:cxn modelId="{9AE1EBBE-4990-411D-9D4D-18E16D9E9165}" type="presOf" srcId="{6B015C73-945E-4213-97BA-05D455EBA063}" destId="{B1E16C74-8F35-45EB-8277-A4D17CB92C08}" srcOrd="1" destOrd="0" presId="urn:microsoft.com/office/officeart/2005/8/layout/orgChart1"/>
    <dgm:cxn modelId="{B015C4A1-519A-4650-94EB-E7E9091BC81E}" type="presOf" srcId="{6B015C73-945E-4213-97BA-05D455EBA063}" destId="{EEC8A486-D49D-4A0A-A5FD-D62AFABFF2E8}" srcOrd="0" destOrd="0" presId="urn:microsoft.com/office/officeart/2005/8/layout/orgChart1"/>
    <dgm:cxn modelId="{E8C6E0AE-85C3-448A-8B29-B7F32C558F44}" type="presOf" srcId="{BFA712FF-1B4C-4EF8-9D0D-C9170E9D29E0}" destId="{EFBCCB75-D719-4963-AF3C-F844AF8AE7E6}" srcOrd="0" destOrd="0" presId="urn:microsoft.com/office/officeart/2005/8/layout/orgChart1"/>
    <dgm:cxn modelId="{87A1C45C-CD64-4C23-BFEB-7E1976111A99}" type="presOf" srcId="{E183D1F5-3501-4844-913D-E057D97BB171}" destId="{075DDCC2-F693-4022-8E37-000DF9C7FE7F}" srcOrd="0" destOrd="0" presId="urn:microsoft.com/office/officeart/2005/8/layout/orgChart1"/>
    <dgm:cxn modelId="{917F779C-8ED7-4CA3-A733-31F7C8D38932}" type="presOf" srcId="{9B247D27-64B2-42BA-82B6-A667D02FA6BD}" destId="{B1C3BC79-73DA-4C03-9F7E-E3A04233E37E}" srcOrd="0" destOrd="0" presId="urn:microsoft.com/office/officeart/2005/8/layout/orgChart1"/>
    <dgm:cxn modelId="{C9F4C956-8ED0-448E-B48B-6BB02BA29C59}" srcId="{4A9CDBA4-359C-424E-826B-7F4BE7189B3D}" destId="{BFA712FF-1B4C-4EF8-9D0D-C9170E9D29E0}" srcOrd="0" destOrd="0" parTransId="{E183D1F5-3501-4844-913D-E057D97BB171}" sibTransId="{55C53652-39C8-46AA-96F6-14CF829C63E0}"/>
    <dgm:cxn modelId="{39845364-0553-46A6-B007-88BD5B12FC92}" type="presParOf" srcId="{B1C3BC79-73DA-4C03-9F7E-E3A04233E37E}" destId="{F8F3B5E8-FA8E-4F1A-8A55-929F5A65A0AF}" srcOrd="0" destOrd="0" presId="urn:microsoft.com/office/officeart/2005/8/layout/orgChart1"/>
    <dgm:cxn modelId="{1EFF1A05-B6EB-471D-BE74-F3516E20E692}" type="presParOf" srcId="{F8F3B5E8-FA8E-4F1A-8A55-929F5A65A0AF}" destId="{AC920CC6-90D7-4E03-B8BE-E6F5EEDB8D74}" srcOrd="0" destOrd="0" presId="urn:microsoft.com/office/officeart/2005/8/layout/orgChart1"/>
    <dgm:cxn modelId="{F9780CBF-2FCF-4F84-A59F-34178AB069F6}" type="presParOf" srcId="{AC920CC6-90D7-4E03-B8BE-E6F5EEDB8D74}" destId="{1F4756D9-BF92-4ADA-82D5-4B2543627BB1}" srcOrd="0" destOrd="0" presId="urn:microsoft.com/office/officeart/2005/8/layout/orgChart1"/>
    <dgm:cxn modelId="{D16A1546-FACD-4AF1-8328-CD381E4EE1CA}" type="presParOf" srcId="{AC920CC6-90D7-4E03-B8BE-E6F5EEDB8D74}" destId="{4CF36F82-BCB0-4168-988C-371FD9176BED}" srcOrd="1" destOrd="0" presId="urn:microsoft.com/office/officeart/2005/8/layout/orgChart1"/>
    <dgm:cxn modelId="{31EB7ECF-721F-4BF7-A2E9-4E74ADA5FE5C}" type="presParOf" srcId="{F8F3B5E8-FA8E-4F1A-8A55-929F5A65A0AF}" destId="{35B1F56B-602F-4591-9BE7-3CEF0A9888E9}" srcOrd="1" destOrd="0" presId="urn:microsoft.com/office/officeart/2005/8/layout/orgChart1"/>
    <dgm:cxn modelId="{0353E22A-F77A-4CCA-99F2-A9CA254D297C}" type="presParOf" srcId="{35B1F56B-602F-4591-9BE7-3CEF0A9888E9}" destId="{075DDCC2-F693-4022-8E37-000DF9C7FE7F}" srcOrd="0" destOrd="0" presId="urn:microsoft.com/office/officeart/2005/8/layout/orgChart1"/>
    <dgm:cxn modelId="{7B196F70-EFEE-4CFE-BC58-873F3F0EC2B6}" type="presParOf" srcId="{35B1F56B-602F-4591-9BE7-3CEF0A9888E9}" destId="{F293E035-7CA4-4C1B-B472-B709958B8CFE}" srcOrd="1" destOrd="0" presId="urn:microsoft.com/office/officeart/2005/8/layout/orgChart1"/>
    <dgm:cxn modelId="{9EB9653B-B6FB-4B3E-9632-3184198C6B5E}" type="presParOf" srcId="{F293E035-7CA4-4C1B-B472-B709958B8CFE}" destId="{22974F14-60B3-47E0-A565-7D68B39564DA}" srcOrd="0" destOrd="0" presId="urn:microsoft.com/office/officeart/2005/8/layout/orgChart1"/>
    <dgm:cxn modelId="{7A71CB16-4816-43BC-96EB-932F7D709D13}" type="presParOf" srcId="{22974F14-60B3-47E0-A565-7D68B39564DA}" destId="{EFBCCB75-D719-4963-AF3C-F844AF8AE7E6}" srcOrd="0" destOrd="0" presId="urn:microsoft.com/office/officeart/2005/8/layout/orgChart1"/>
    <dgm:cxn modelId="{F5C031F9-1D11-4D2B-9647-90C72AB388D8}" type="presParOf" srcId="{22974F14-60B3-47E0-A565-7D68B39564DA}" destId="{6377DB88-99DE-4B56-9AA3-CE67B14970AC}" srcOrd="1" destOrd="0" presId="urn:microsoft.com/office/officeart/2005/8/layout/orgChart1"/>
    <dgm:cxn modelId="{97A109FA-7860-494C-B7AE-3FD34E5BC520}" type="presParOf" srcId="{F293E035-7CA4-4C1B-B472-B709958B8CFE}" destId="{9A65F8D1-D8B9-4253-AFFD-D39014202AB1}" srcOrd="1" destOrd="0" presId="urn:microsoft.com/office/officeart/2005/8/layout/orgChart1"/>
    <dgm:cxn modelId="{9493EBDB-0EBF-4BD1-9A36-902BA710D160}" type="presParOf" srcId="{F293E035-7CA4-4C1B-B472-B709958B8CFE}" destId="{688E9842-502E-4B2E-ACCC-6D8CAD294773}" srcOrd="2" destOrd="0" presId="urn:microsoft.com/office/officeart/2005/8/layout/orgChart1"/>
    <dgm:cxn modelId="{96F63999-77B4-4A86-BE40-909D61697900}" type="presParOf" srcId="{35B1F56B-602F-4591-9BE7-3CEF0A9888E9}" destId="{72535CC4-4909-4AFA-93F4-A04AFF068A8D}" srcOrd="2" destOrd="0" presId="urn:microsoft.com/office/officeart/2005/8/layout/orgChart1"/>
    <dgm:cxn modelId="{9084F07F-067D-4DB5-AA7C-4C73CAF172F7}" type="presParOf" srcId="{35B1F56B-602F-4591-9BE7-3CEF0A9888E9}" destId="{902E0589-3F21-46F7-B06E-993EC1C34A32}" srcOrd="3" destOrd="0" presId="urn:microsoft.com/office/officeart/2005/8/layout/orgChart1"/>
    <dgm:cxn modelId="{CA86317C-5627-4272-AD7B-657D4AC0448B}" type="presParOf" srcId="{902E0589-3F21-46F7-B06E-993EC1C34A32}" destId="{A82B53EF-7AB0-4848-BB73-B17F66259588}" srcOrd="0" destOrd="0" presId="urn:microsoft.com/office/officeart/2005/8/layout/orgChart1"/>
    <dgm:cxn modelId="{CFDE4547-786F-4FE6-ADC9-7B518E9E8972}" type="presParOf" srcId="{A82B53EF-7AB0-4848-BB73-B17F66259588}" destId="{EEC8A486-D49D-4A0A-A5FD-D62AFABFF2E8}" srcOrd="0" destOrd="0" presId="urn:microsoft.com/office/officeart/2005/8/layout/orgChart1"/>
    <dgm:cxn modelId="{EE82CEA3-2842-4A0D-912B-FD64B2700D5D}" type="presParOf" srcId="{A82B53EF-7AB0-4848-BB73-B17F66259588}" destId="{B1E16C74-8F35-45EB-8277-A4D17CB92C08}" srcOrd="1" destOrd="0" presId="urn:microsoft.com/office/officeart/2005/8/layout/orgChart1"/>
    <dgm:cxn modelId="{7A83231E-EDFD-4C96-BEEC-481361940A8D}" type="presParOf" srcId="{902E0589-3F21-46F7-B06E-993EC1C34A32}" destId="{2217C53C-25AF-412C-A28D-1D3089C59B3D}" srcOrd="1" destOrd="0" presId="urn:microsoft.com/office/officeart/2005/8/layout/orgChart1"/>
    <dgm:cxn modelId="{8D7740D9-B9AB-4CDF-BEA2-32BC888FA096}" type="presParOf" srcId="{902E0589-3F21-46F7-B06E-993EC1C34A32}" destId="{18E0D729-5C8F-4000-AE96-FBFE5D69888E}" srcOrd="2" destOrd="0" presId="urn:microsoft.com/office/officeart/2005/8/layout/orgChart1"/>
    <dgm:cxn modelId="{4F417465-98B2-40BA-99E9-3ABC9E4CBDB1}" type="presParOf" srcId="{F8F3B5E8-FA8E-4F1A-8A55-929F5A65A0AF}" destId="{8519CEBB-7258-4794-8358-300C05D5BD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247D27-64B2-42BA-82B6-A667D02FA6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A9CDBA4-359C-424E-826B-7F4BE7189B3D}">
      <dgm:prSet phldrT="[Text]"/>
      <dgm:spPr/>
      <dgm:t>
        <a:bodyPr/>
        <a:lstStyle/>
        <a:p>
          <a:r>
            <a:rPr lang="en-GB" dirty="0" smtClean="0"/>
            <a:t>Most Database</a:t>
          </a:r>
        </a:p>
        <a:p>
          <a:r>
            <a:rPr lang="en-GB" dirty="0" smtClean="0"/>
            <a:t>Languages</a:t>
          </a:r>
          <a:endParaRPr lang="en-GB" dirty="0"/>
        </a:p>
      </dgm:t>
    </dgm:pt>
    <dgm:pt modelId="{6A981B1F-A2D1-42A9-8F81-3074F95A1EF6}" type="parTrans" cxnId="{071F2FFB-41CC-4332-9AC8-507A01D66E93}">
      <dgm:prSet/>
      <dgm:spPr/>
      <dgm:t>
        <a:bodyPr/>
        <a:lstStyle/>
        <a:p>
          <a:endParaRPr lang="en-GB"/>
        </a:p>
      </dgm:t>
    </dgm:pt>
    <dgm:pt modelId="{458B0248-788F-429B-B578-3318ED377103}" type="sibTrans" cxnId="{071F2FFB-41CC-4332-9AC8-507A01D66E93}">
      <dgm:prSet/>
      <dgm:spPr/>
      <dgm:t>
        <a:bodyPr/>
        <a:lstStyle/>
        <a:p>
          <a:endParaRPr lang="en-GB"/>
        </a:p>
      </dgm:t>
    </dgm:pt>
    <dgm:pt modelId="{BFA712FF-1B4C-4EF8-9D0D-C9170E9D29E0}">
      <dgm:prSet phldrT="[Text]"/>
      <dgm:spPr/>
      <dgm:t>
        <a:bodyPr/>
        <a:lstStyle/>
        <a:p>
          <a:r>
            <a:rPr lang="en-GB" dirty="0" smtClean="0"/>
            <a:t>Transactional</a:t>
          </a:r>
        </a:p>
      </dgm:t>
    </dgm:pt>
    <dgm:pt modelId="{E183D1F5-3501-4844-913D-E057D97BB171}" type="parTrans" cxnId="{C9F4C956-8ED0-448E-B48B-6BB02BA29C59}">
      <dgm:prSet/>
      <dgm:spPr/>
      <dgm:t>
        <a:bodyPr/>
        <a:lstStyle/>
        <a:p>
          <a:endParaRPr lang="en-GB"/>
        </a:p>
      </dgm:t>
    </dgm:pt>
    <dgm:pt modelId="{55C53652-39C8-46AA-96F6-14CF829C63E0}" type="sibTrans" cxnId="{C9F4C956-8ED0-448E-B48B-6BB02BA29C59}">
      <dgm:prSet/>
      <dgm:spPr/>
      <dgm:t>
        <a:bodyPr/>
        <a:lstStyle/>
        <a:p>
          <a:endParaRPr lang="en-GB"/>
        </a:p>
      </dgm:t>
    </dgm:pt>
    <dgm:pt modelId="{6B015C73-945E-4213-97BA-05D455EBA063}">
      <dgm:prSet phldrT="[Text]"/>
      <dgm:spPr/>
      <dgm:t>
        <a:bodyPr/>
        <a:lstStyle/>
        <a:p>
          <a:r>
            <a:rPr lang="en-GB" dirty="0" smtClean="0"/>
            <a:t>Analytical</a:t>
          </a:r>
        </a:p>
      </dgm:t>
    </dgm:pt>
    <dgm:pt modelId="{4FE858EE-D1B7-414E-A3A8-AD66F4D697AE}" type="parTrans" cxnId="{A4042FF8-1D2B-47E8-B8B0-AB62638662ED}">
      <dgm:prSet/>
      <dgm:spPr/>
      <dgm:t>
        <a:bodyPr/>
        <a:lstStyle/>
        <a:p>
          <a:endParaRPr lang="en-GB"/>
        </a:p>
      </dgm:t>
    </dgm:pt>
    <dgm:pt modelId="{E1399BBA-D9E0-4F7F-8A53-FB7FBB5B6897}" type="sibTrans" cxnId="{A4042FF8-1D2B-47E8-B8B0-AB62638662ED}">
      <dgm:prSet/>
      <dgm:spPr/>
      <dgm:t>
        <a:bodyPr/>
        <a:lstStyle/>
        <a:p>
          <a:endParaRPr lang="en-GB"/>
        </a:p>
      </dgm:t>
    </dgm:pt>
    <dgm:pt modelId="{A59F31B5-7377-41E7-8800-6CE375E374E3}">
      <dgm:prSet phldrT="[Text]"/>
      <dgm:spPr/>
      <dgm:t>
        <a:bodyPr/>
        <a:lstStyle/>
        <a:p>
          <a:r>
            <a:rPr lang="en-GB" dirty="0" smtClean="0"/>
            <a:t>MDX</a:t>
          </a:r>
        </a:p>
      </dgm:t>
    </dgm:pt>
    <dgm:pt modelId="{24A9DFF6-D8BD-4FD9-9372-EE6B51C96700}" type="parTrans" cxnId="{4CF0D204-6F5B-434E-AC24-100FB14DE49C}">
      <dgm:prSet/>
      <dgm:spPr/>
      <dgm:t>
        <a:bodyPr/>
        <a:lstStyle/>
        <a:p>
          <a:endParaRPr lang="en-GB"/>
        </a:p>
      </dgm:t>
    </dgm:pt>
    <dgm:pt modelId="{5354A5CE-4176-4203-8AEA-12B1FF547CE0}" type="sibTrans" cxnId="{4CF0D204-6F5B-434E-AC24-100FB14DE49C}">
      <dgm:prSet/>
      <dgm:spPr/>
      <dgm:t>
        <a:bodyPr/>
        <a:lstStyle/>
        <a:p>
          <a:endParaRPr lang="en-GB"/>
        </a:p>
      </dgm:t>
    </dgm:pt>
    <dgm:pt modelId="{2E96A5F3-D037-4039-BEB1-3876237B86B0}">
      <dgm:prSet phldrT="[Text]"/>
      <dgm:spPr/>
      <dgm:t>
        <a:bodyPr/>
        <a:lstStyle/>
        <a:p>
          <a:r>
            <a:rPr lang="en-GB" dirty="0" smtClean="0"/>
            <a:t>DAX</a:t>
          </a:r>
        </a:p>
      </dgm:t>
    </dgm:pt>
    <dgm:pt modelId="{AF232E02-F447-4373-8476-2419B3F86B63}" type="parTrans" cxnId="{64990DF2-5BDA-4969-BBBA-BC3CB5072DDC}">
      <dgm:prSet/>
      <dgm:spPr/>
      <dgm:t>
        <a:bodyPr/>
        <a:lstStyle/>
        <a:p>
          <a:endParaRPr lang="en-GB"/>
        </a:p>
      </dgm:t>
    </dgm:pt>
    <dgm:pt modelId="{134E227B-BF5C-4564-8083-335E4877A7FA}" type="sibTrans" cxnId="{64990DF2-5BDA-4969-BBBA-BC3CB5072DDC}">
      <dgm:prSet/>
      <dgm:spPr/>
      <dgm:t>
        <a:bodyPr/>
        <a:lstStyle/>
        <a:p>
          <a:endParaRPr lang="en-GB"/>
        </a:p>
      </dgm:t>
    </dgm:pt>
    <dgm:pt modelId="{B8412A4C-DAB9-4A7A-9DB5-8A1D6481C92F}">
      <dgm:prSet phldrT="[Text]"/>
      <dgm:spPr/>
      <dgm:t>
        <a:bodyPr/>
        <a:lstStyle/>
        <a:p>
          <a:r>
            <a:rPr lang="en-GB" dirty="0" smtClean="0"/>
            <a:t>SQL</a:t>
          </a:r>
        </a:p>
      </dgm:t>
    </dgm:pt>
    <dgm:pt modelId="{DFED9720-7518-4B7A-B6FD-A6E95A003C07}" type="parTrans" cxnId="{99F639C8-FBFC-42B6-AA92-23DF85E98D65}">
      <dgm:prSet/>
      <dgm:spPr/>
    </dgm:pt>
    <dgm:pt modelId="{C8240F52-4425-490A-9B13-120DA0562ECE}" type="sibTrans" cxnId="{99F639C8-FBFC-42B6-AA92-23DF85E98D65}">
      <dgm:prSet/>
      <dgm:spPr/>
    </dgm:pt>
    <dgm:pt modelId="{B1C3BC79-73DA-4C03-9F7E-E3A04233E37E}" type="pres">
      <dgm:prSet presAssocID="{9B247D27-64B2-42BA-82B6-A667D02FA6BD}" presName="hierChild1" presStyleCnt="0">
        <dgm:presLayoutVars>
          <dgm:orgChart val="1"/>
          <dgm:chPref val="1"/>
          <dgm:dir/>
          <dgm:animOne val="branch"/>
          <dgm:animLvl val="lvl"/>
          <dgm:resizeHandles/>
        </dgm:presLayoutVars>
      </dgm:prSet>
      <dgm:spPr/>
      <dgm:t>
        <a:bodyPr/>
        <a:lstStyle/>
        <a:p>
          <a:endParaRPr lang="en-GB"/>
        </a:p>
      </dgm:t>
    </dgm:pt>
    <dgm:pt modelId="{F8F3B5E8-FA8E-4F1A-8A55-929F5A65A0AF}" type="pres">
      <dgm:prSet presAssocID="{4A9CDBA4-359C-424E-826B-7F4BE7189B3D}" presName="hierRoot1" presStyleCnt="0">
        <dgm:presLayoutVars>
          <dgm:hierBranch val="init"/>
        </dgm:presLayoutVars>
      </dgm:prSet>
      <dgm:spPr/>
    </dgm:pt>
    <dgm:pt modelId="{AC920CC6-90D7-4E03-B8BE-E6F5EEDB8D74}" type="pres">
      <dgm:prSet presAssocID="{4A9CDBA4-359C-424E-826B-7F4BE7189B3D}" presName="rootComposite1" presStyleCnt="0"/>
      <dgm:spPr/>
    </dgm:pt>
    <dgm:pt modelId="{1F4756D9-BF92-4ADA-82D5-4B2543627BB1}" type="pres">
      <dgm:prSet presAssocID="{4A9CDBA4-359C-424E-826B-7F4BE7189B3D}" presName="rootText1" presStyleLbl="node0" presStyleIdx="0" presStyleCnt="1">
        <dgm:presLayoutVars>
          <dgm:chPref val="3"/>
        </dgm:presLayoutVars>
      </dgm:prSet>
      <dgm:spPr/>
      <dgm:t>
        <a:bodyPr/>
        <a:lstStyle/>
        <a:p>
          <a:endParaRPr lang="en-GB"/>
        </a:p>
      </dgm:t>
    </dgm:pt>
    <dgm:pt modelId="{4CF36F82-BCB0-4168-988C-371FD9176BED}" type="pres">
      <dgm:prSet presAssocID="{4A9CDBA4-359C-424E-826B-7F4BE7189B3D}" presName="rootConnector1" presStyleLbl="node1" presStyleIdx="0" presStyleCnt="0"/>
      <dgm:spPr/>
      <dgm:t>
        <a:bodyPr/>
        <a:lstStyle/>
        <a:p>
          <a:endParaRPr lang="en-GB"/>
        </a:p>
      </dgm:t>
    </dgm:pt>
    <dgm:pt modelId="{35B1F56B-602F-4591-9BE7-3CEF0A9888E9}" type="pres">
      <dgm:prSet presAssocID="{4A9CDBA4-359C-424E-826B-7F4BE7189B3D}" presName="hierChild2" presStyleCnt="0"/>
      <dgm:spPr/>
    </dgm:pt>
    <dgm:pt modelId="{075DDCC2-F693-4022-8E37-000DF9C7FE7F}" type="pres">
      <dgm:prSet presAssocID="{E183D1F5-3501-4844-913D-E057D97BB171}" presName="Name37" presStyleLbl="parChTrans1D2" presStyleIdx="0" presStyleCnt="2"/>
      <dgm:spPr/>
      <dgm:t>
        <a:bodyPr/>
        <a:lstStyle/>
        <a:p>
          <a:endParaRPr lang="en-GB"/>
        </a:p>
      </dgm:t>
    </dgm:pt>
    <dgm:pt modelId="{F293E035-7CA4-4C1B-B472-B709958B8CFE}" type="pres">
      <dgm:prSet presAssocID="{BFA712FF-1B4C-4EF8-9D0D-C9170E9D29E0}" presName="hierRoot2" presStyleCnt="0">
        <dgm:presLayoutVars>
          <dgm:hierBranch val="init"/>
        </dgm:presLayoutVars>
      </dgm:prSet>
      <dgm:spPr/>
    </dgm:pt>
    <dgm:pt modelId="{22974F14-60B3-47E0-A565-7D68B39564DA}" type="pres">
      <dgm:prSet presAssocID="{BFA712FF-1B4C-4EF8-9D0D-C9170E9D29E0}" presName="rootComposite" presStyleCnt="0"/>
      <dgm:spPr/>
    </dgm:pt>
    <dgm:pt modelId="{EFBCCB75-D719-4963-AF3C-F844AF8AE7E6}" type="pres">
      <dgm:prSet presAssocID="{BFA712FF-1B4C-4EF8-9D0D-C9170E9D29E0}" presName="rootText" presStyleLbl="node2" presStyleIdx="0" presStyleCnt="2">
        <dgm:presLayoutVars>
          <dgm:chPref val="3"/>
        </dgm:presLayoutVars>
      </dgm:prSet>
      <dgm:spPr/>
      <dgm:t>
        <a:bodyPr/>
        <a:lstStyle/>
        <a:p>
          <a:endParaRPr lang="en-GB"/>
        </a:p>
      </dgm:t>
    </dgm:pt>
    <dgm:pt modelId="{6377DB88-99DE-4B56-9AA3-CE67B14970AC}" type="pres">
      <dgm:prSet presAssocID="{BFA712FF-1B4C-4EF8-9D0D-C9170E9D29E0}" presName="rootConnector" presStyleLbl="node2" presStyleIdx="0" presStyleCnt="2"/>
      <dgm:spPr/>
      <dgm:t>
        <a:bodyPr/>
        <a:lstStyle/>
        <a:p>
          <a:endParaRPr lang="en-GB"/>
        </a:p>
      </dgm:t>
    </dgm:pt>
    <dgm:pt modelId="{9A65F8D1-D8B9-4253-AFFD-D39014202AB1}" type="pres">
      <dgm:prSet presAssocID="{BFA712FF-1B4C-4EF8-9D0D-C9170E9D29E0}" presName="hierChild4" presStyleCnt="0"/>
      <dgm:spPr/>
    </dgm:pt>
    <dgm:pt modelId="{BD073E6B-3A59-4FE7-A8A1-C3CBFAC3CB1D}" type="pres">
      <dgm:prSet presAssocID="{DFED9720-7518-4B7A-B6FD-A6E95A003C07}" presName="Name37" presStyleLbl="parChTrans1D3" presStyleIdx="0" presStyleCnt="3"/>
      <dgm:spPr/>
    </dgm:pt>
    <dgm:pt modelId="{A6582B3A-5885-4A43-9D5F-81A1AA767DCD}" type="pres">
      <dgm:prSet presAssocID="{B8412A4C-DAB9-4A7A-9DB5-8A1D6481C92F}" presName="hierRoot2" presStyleCnt="0">
        <dgm:presLayoutVars>
          <dgm:hierBranch val="init"/>
        </dgm:presLayoutVars>
      </dgm:prSet>
      <dgm:spPr/>
    </dgm:pt>
    <dgm:pt modelId="{61ED1F41-691A-487A-A0C0-61030A791A02}" type="pres">
      <dgm:prSet presAssocID="{B8412A4C-DAB9-4A7A-9DB5-8A1D6481C92F}" presName="rootComposite" presStyleCnt="0"/>
      <dgm:spPr/>
    </dgm:pt>
    <dgm:pt modelId="{C9D7C9FC-FB46-4DCB-88C0-F4FBBA3C9C79}" type="pres">
      <dgm:prSet presAssocID="{B8412A4C-DAB9-4A7A-9DB5-8A1D6481C92F}" presName="rootText" presStyleLbl="node3" presStyleIdx="0" presStyleCnt="3">
        <dgm:presLayoutVars>
          <dgm:chPref val="3"/>
        </dgm:presLayoutVars>
      </dgm:prSet>
      <dgm:spPr/>
      <dgm:t>
        <a:bodyPr/>
        <a:lstStyle/>
        <a:p>
          <a:endParaRPr lang="en-GB"/>
        </a:p>
      </dgm:t>
    </dgm:pt>
    <dgm:pt modelId="{73041A7E-3A8D-4F00-B3FC-9BECBE80556B}" type="pres">
      <dgm:prSet presAssocID="{B8412A4C-DAB9-4A7A-9DB5-8A1D6481C92F}" presName="rootConnector" presStyleLbl="node3" presStyleIdx="0" presStyleCnt="3"/>
      <dgm:spPr/>
      <dgm:t>
        <a:bodyPr/>
        <a:lstStyle/>
        <a:p>
          <a:endParaRPr lang="en-GB"/>
        </a:p>
      </dgm:t>
    </dgm:pt>
    <dgm:pt modelId="{5B8663FF-8939-4385-9615-DCC9FD05EB20}" type="pres">
      <dgm:prSet presAssocID="{B8412A4C-DAB9-4A7A-9DB5-8A1D6481C92F}" presName="hierChild4" presStyleCnt="0"/>
      <dgm:spPr/>
    </dgm:pt>
    <dgm:pt modelId="{8FB30970-1140-48A8-B2AD-C555B795275B}" type="pres">
      <dgm:prSet presAssocID="{B8412A4C-DAB9-4A7A-9DB5-8A1D6481C92F}" presName="hierChild5" presStyleCnt="0"/>
      <dgm:spPr/>
    </dgm:pt>
    <dgm:pt modelId="{688E9842-502E-4B2E-ACCC-6D8CAD294773}" type="pres">
      <dgm:prSet presAssocID="{BFA712FF-1B4C-4EF8-9D0D-C9170E9D29E0}" presName="hierChild5" presStyleCnt="0"/>
      <dgm:spPr/>
    </dgm:pt>
    <dgm:pt modelId="{72535CC4-4909-4AFA-93F4-A04AFF068A8D}" type="pres">
      <dgm:prSet presAssocID="{4FE858EE-D1B7-414E-A3A8-AD66F4D697AE}" presName="Name37" presStyleLbl="parChTrans1D2" presStyleIdx="1" presStyleCnt="2"/>
      <dgm:spPr/>
      <dgm:t>
        <a:bodyPr/>
        <a:lstStyle/>
        <a:p>
          <a:endParaRPr lang="en-GB"/>
        </a:p>
      </dgm:t>
    </dgm:pt>
    <dgm:pt modelId="{902E0589-3F21-46F7-B06E-993EC1C34A32}" type="pres">
      <dgm:prSet presAssocID="{6B015C73-945E-4213-97BA-05D455EBA063}" presName="hierRoot2" presStyleCnt="0">
        <dgm:presLayoutVars>
          <dgm:hierBranch val="init"/>
        </dgm:presLayoutVars>
      </dgm:prSet>
      <dgm:spPr/>
    </dgm:pt>
    <dgm:pt modelId="{A82B53EF-7AB0-4848-BB73-B17F66259588}" type="pres">
      <dgm:prSet presAssocID="{6B015C73-945E-4213-97BA-05D455EBA063}" presName="rootComposite" presStyleCnt="0"/>
      <dgm:spPr/>
    </dgm:pt>
    <dgm:pt modelId="{EEC8A486-D49D-4A0A-A5FD-D62AFABFF2E8}" type="pres">
      <dgm:prSet presAssocID="{6B015C73-945E-4213-97BA-05D455EBA063}" presName="rootText" presStyleLbl="node2" presStyleIdx="1" presStyleCnt="2">
        <dgm:presLayoutVars>
          <dgm:chPref val="3"/>
        </dgm:presLayoutVars>
      </dgm:prSet>
      <dgm:spPr/>
      <dgm:t>
        <a:bodyPr/>
        <a:lstStyle/>
        <a:p>
          <a:endParaRPr lang="en-GB"/>
        </a:p>
      </dgm:t>
    </dgm:pt>
    <dgm:pt modelId="{B1E16C74-8F35-45EB-8277-A4D17CB92C08}" type="pres">
      <dgm:prSet presAssocID="{6B015C73-945E-4213-97BA-05D455EBA063}" presName="rootConnector" presStyleLbl="node2" presStyleIdx="1" presStyleCnt="2"/>
      <dgm:spPr/>
      <dgm:t>
        <a:bodyPr/>
        <a:lstStyle/>
        <a:p>
          <a:endParaRPr lang="en-GB"/>
        </a:p>
      </dgm:t>
    </dgm:pt>
    <dgm:pt modelId="{2217C53C-25AF-412C-A28D-1D3089C59B3D}" type="pres">
      <dgm:prSet presAssocID="{6B015C73-945E-4213-97BA-05D455EBA063}" presName="hierChild4" presStyleCnt="0"/>
      <dgm:spPr/>
    </dgm:pt>
    <dgm:pt modelId="{D09BB4C4-3D96-4C6C-B23E-253AAC03CD82}" type="pres">
      <dgm:prSet presAssocID="{24A9DFF6-D8BD-4FD9-9372-EE6B51C96700}" presName="Name37" presStyleLbl="parChTrans1D3" presStyleIdx="1" presStyleCnt="3"/>
      <dgm:spPr/>
      <dgm:t>
        <a:bodyPr/>
        <a:lstStyle/>
        <a:p>
          <a:endParaRPr lang="en-GB"/>
        </a:p>
      </dgm:t>
    </dgm:pt>
    <dgm:pt modelId="{5FDD8F49-5C37-4231-8297-3653BF74FB6D}" type="pres">
      <dgm:prSet presAssocID="{A59F31B5-7377-41E7-8800-6CE375E374E3}" presName="hierRoot2" presStyleCnt="0">
        <dgm:presLayoutVars>
          <dgm:hierBranch val="init"/>
        </dgm:presLayoutVars>
      </dgm:prSet>
      <dgm:spPr/>
    </dgm:pt>
    <dgm:pt modelId="{9AE7F29B-FCFF-4871-9DDC-B637A4672FC2}" type="pres">
      <dgm:prSet presAssocID="{A59F31B5-7377-41E7-8800-6CE375E374E3}" presName="rootComposite" presStyleCnt="0"/>
      <dgm:spPr/>
    </dgm:pt>
    <dgm:pt modelId="{7A67CF2C-96F9-47C5-8EFB-B9170DF64D3E}" type="pres">
      <dgm:prSet presAssocID="{A59F31B5-7377-41E7-8800-6CE375E374E3}" presName="rootText" presStyleLbl="node3" presStyleIdx="1" presStyleCnt="3">
        <dgm:presLayoutVars>
          <dgm:chPref val="3"/>
        </dgm:presLayoutVars>
      </dgm:prSet>
      <dgm:spPr/>
      <dgm:t>
        <a:bodyPr/>
        <a:lstStyle/>
        <a:p>
          <a:endParaRPr lang="en-GB"/>
        </a:p>
      </dgm:t>
    </dgm:pt>
    <dgm:pt modelId="{FC998AF1-D15A-4C73-9489-CF35B5572DCF}" type="pres">
      <dgm:prSet presAssocID="{A59F31B5-7377-41E7-8800-6CE375E374E3}" presName="rootConnector" presStyleLbl="node3" presStyleIdx="1" presStyleCnt="3"/>
      <dgm:spPr/>
      <dgm:t>
        <a:bodyPr/>
        <a:lstStyle/>
        <a:p>
          <a:endParaRPr lang="en-GB"/>
        </a:p>
      </dgm:t>
    </dgm:pt>
    <dgm:pt modelId="{73CBDFEE-FECC-4108-8376-EB55C9F5CCF3}" type="pres">
      <dgm:prSet presAssocID="{A59F31B5-7377-41E7-8800-6CE375E374E3}" presName="hierChild4" presStyleCnt="0"/>
      <dgm:spPr/>
    </dgm:pt>
    <dgm:pt modelId="{AEB05540-B77B-48BD-B44C-EE078719B03E}" type="pres">
      <dgm:prSet presAssocID="{A59F31B5-7377-41E7-8800-6CE375E374E3}" presName="hierChild5" presStyleCnt="0"/>
      <dgm:spPr/>
    </dgm:pt>
    <dgm:pt modelId="{1558B8EF-353E-4CD4-A3FB-32823E2A0AF5}" type="pres">
      <dgm:prSet presAssocID="{AF232E02-F447-4373-8476-2419B3F86B63}" presName="Name37" presStyleLbl="parChTrans1D3" presStyleIdx="2" presStyleCnt="3"/>
      <dgm:spPr/>
      <dgm:t>
        <a:bodyPr/>
        <a:lstStyle/>
        <a:p>
          <a:endParaRPr lang="en-GB"/>
        </a:p>
      </dgm:t>
    </dgm:pt>
    <dgm:pt modelId="{6F5B6504-F7A6-42AB-A3B1-E1EAA52991AE}" type="pres">
      <dgm:prSet presAssocID="{2E96A5F3-D037-4039-BEB1-3876237B86B0}" presName="hierRoot2" presStyleCnt="0">
        <dgm:presLayoutVars>
          <dgm:hierBranch val="init"/>
        </dgm:presLayoutVars>
      </dgm:prSet>
      <dgm:spPr/>
    </dgm:pt>
    <dgm:pt modelId="{CB889666-A740-473C-9D5B-51EF14B61A45}" type="pres">
      <dgm:prSet presAssocID="{2E96A5F3-D037-4039-BEB1-3876237B86B0}" presName="rootComposite" presStyleCnt="0"/>
      <dgm:spPr/>
    </dgm:pt>
    <dgm:pt modelId="{8DB92801-20A5-4E7B-86F7-A871A9329C44}" type="pres">
      <dgm:prSet presAssocID="{2E96A5F3-D037-4039-BEB1-3876237B86B0}" presName="rootText" presStyleLbl="node3" presStyleIdx="2" presStyleCnt="3">
        <dgm:presLayoutVars>
          <dgm:chPref val="3"/>
        </dgm:presLayoutVars>
      </dgm:prSet>
      <dgm:spPr/>
      <dgm:t>
        <a:bodyPr/>
        <a:lstStyle/>
        <a:p>
          <a:endParaRPr lang="en-GB"/>
        </a:p>
      </dgm:t>
    </dgm:pt>
    <dgm:pt modelId="{9737B447-E56A-47ED-88D4-8901EE530913}" type="pres">
      <dgm:prSet presAssocID="{2E96A5F3-D037-4039-BEB1-3876237B86B0}" presName="rootConnector" presStyleLbl="node3" presStyleIdx="2" presStyleCnt="3"/>
      <dgm:spPr/>
      <dgm:t>
        <a:bodyPr/>
        <a:lstStyle/>
        <a:p>
          <a:endParaRPr lang="en-GB"/>
        </a:p>
      </dgm:t>
    </dgm:pt>
    <dgm:pt modelId="{B6E8213F-3E9B-43BC-BCCA-9BA09A5744AD}" type="pres">
      <dgm:prSet presAssocID="{2E96A5F3-D037-4039-BEB1-3876237B86B0}" presName="hierChild4" presStyleCnt="0"/>
      <dgm:spPr/>
    </dgm:pt>
    <dgm:pt modelId="{15BC7E1C-717A-4C47-BE41-59F6E53104DC}" type="pres">
      <dgm:prSet presAssocID="{2E96A5F3-D037-4039-BEB1-3876237B86B0}" presName="hierChild5" presStyleCnt="0"/>
      <dgm:spPr/>
    </dgm:pt>
    <dgm:pt modelId="{18E0D729-5C8F-4000-AE96-FBFE5D69888E}" type="pres">
      <dgm:prSet presAssocID="{6B015C73-945E-4213-97BA-05D455EBA063}" presName="hierChild5" presStyleCnt="0"/>
      <dgm:spPr/>
    </dgm:pt>
    <dgm:pt modelId="{8519CEBB-7258-4794-8358-300C05D5BDB8}" type="pres">
      <dgm:prSet presAssocID="{4A9CDBA4-359C-424E-826B-7F4BE7189B3D}" presName="hierChild3" presStyleCnt="0"/>
      <dgm:spPr/>
    </dgm:pt>
  </dgm:ptLst>
  <dgm:cxnLst>
    <dgm:cxn modelId="{F8241E54-74C9-465A-B918-5BDEDAEDD5DA}" type="presOf" srcId="{BFA712FF-1B4C-4EF8-9D0D-C9170E9D29E0}" destId="{6377DB88-99DE-4B56-9AA3-CE67B14970AC}" srcOrd="1" destOrd="0" presId="urn:microsoft.com/office/officeart/2005/8/layout/orgChart1"/>
    <dgm:cxn modelId="{A322B31D-274B-4620-BC57-B85649A69A54}" type="presOf" srcId="{A59F31B5-7377-41E7-8800-6CE375E374E3}" destId="{FC998AF1-D15A-4C73-9489-CF35B5572DCF}" srcOrd="1" destOrd="0" presId="urn:microsoft.com/office/officeart/2005/8/layout/orgChart1"/>
    <dgm:cxn modelId="{A4042FF8-1D2B-47E8-B8B0-AB62638662ED}" srcId="{4A9CDBA4-359C-424E-826B-7F4BE7189B3D}" destId="{6B015C73-945E-4213-97BA-05D455EBA063}" srcOrd="1" destOrd="0" parTransId="{4FE858EE-D1B7-414E-A3A8-AD66F4D697AE}" sibTransId="{E1399BBA-D9E0-4F7F-8A53-FB7FBB5B6897}"/>
    <dgm:cxn modelId="{BC9809A0-4107-42A3-BF0E-9AB7A803D188}" type="presOf" srcId="{24A9DFF6-D8BD-4FD9-9372-EE6B51C96700}" destId="{D09BB4C4-3D96-4C6C-B23E-253AAC03CD82}" srcOrd="0" destOrd="0" presId="urn:microsoft.com/office/officeart/2005/8/layout/orgChart1"/>
    <dgm:cxn modelId="{1E1B33BA-735D-46EF-8149-8BF8175C5326}" type="presOf" srcId="{6B015C73-945E-4213-97BA-05D455EBA063}" destId="{B1E16C74-8F35-45EB-8277-A4D17CB92C08}" srcOrd="1" destOrd="0" presId="urn:microsoft.com/office/officeart/2005/8/layout/orgChart1"/>
    <dgm:cxn modelId="{C6B0D7CE-3F4F-447E-AD98-BFE35682F20F}" type="presOf" srcId="{B8412A4C-DAB9-4A7A-9DB5-8A1D6481C92F}" destId="{73041A7E-3A8D-4F00-B3FC-9BECBE80556B}" srcOrd="1" destOrd="0" presId="urn:microsoft.com/office/officeart/2005/8/layout/orgChart1"/>
    <dgm:cxn modelId="{78653A0A-0623-4AA2-A75D-51EF34C5F8B1}" type="presOf" srcId="{9B247D27-64B2-42BA-82B6-A667D02FA6BD}" destId="{B1C3BC79-73DA-4C03-9F7E-E3A04233E37E}" srcOrd="0" destOrd="0" presId="urn:microsoft.com/office/officeart/2005/8/layout/orgChart1"/>
    <dgm:cxn modelId="{4CF0D204-6F5B-434E-AC24-100FB14DE49C}" srcId="{6B015C73-945E-4213-97BA-05D455EBA063}" destId="{A59F31B5-7377-41E7-8800-6CE375E374E3}" srcOrd="0" destOrd="0" parTransId="{24A9DFF6-D8BD-4FD9-9372-EE6B51C96700}" sibTransId="{5354A5CE-4176-4203-8AEA-12B1FF547CE0}"/>
    <dgm:cxn modelId="{979BF782-6E1D-49B5-9C77-9C15F25008BE}" type="presOf" srcId="{AF232E02-F447-4373-8476-2419B3F86B63}" destId="{1558B8EF-353E-4CD4-A3FB-32823E2A0AF5}" srcOrd="0" destOrd="0" presId="urn:microsoft.com/office/officeart/2005/8/layout/orgChart1"/>
    <dgm:cxn modelId="{EAF5AA3F-02A9-4944-B250-5AAFAE4D081A}" type="presOf" srcId="{4FE858EE-D1B7-414E-A3A8-AD66F4D697AE}" destId="{72535CC4-4909-4AFA-93F4-A04AFF068A8D}" srcOrd="0" destOrd="0" presId="urn:microsoft.com/office/officeart/2005/8/layout/orgChart1"/>
    <dgm:cxn modelId="{CC161EF6-E31D-4F76-9920-DE64D5777D05}" type="presOf" srcId="{2E96A5F3-D037-4039-BEB1-3876237B86B0}" destId="{9737B447-E56A-47ED-88D4-8901EE530913}" srcOrd="1" destOrd="0" presId="urn:microsoft.com/office/officeart/2005/8/layout/orgChart1"/>
    <dgm:cxn modelId="{5F7F6019-EE78-4750-8F6D-138AB24BF7BB}" type="presOf" srcId="{6B015C73-945E-4213-97BA-05D455EBA063}" destId="{EEC8A486-D49D-4A0A-A5FD-D62AFABFF2E8}" srcOrd="0" destOrd="0" presId="urn:microsoft.com/office/officeart/2005/8/layout/orgChart1"/>
    <dgm:cxn modelId="{99F639C8-FBFC-42B6-AA92-23DF85E98D65}" srcId="{BFA712FF-1B4C-4EF8-9D0D-C9170E9D29E0}" destId="{B8412A4C-DAB9-4A7A-9DB5-8A1D6481C92F}" srcOrd="0" destOrd="0" parTransId="{DFED9720-7518-4B7A-B6FD-A6E95A003C07}" sibTransId="{C8240F52-4425-490A-9B13-120DA0562ECE}"/>
    <dgm:cxn modelId="{071F2FFB-41CC-4332-9AC8-507A01D66E93}" srcId="{9B247D27-64B2-42BA-82B6-A667D02FA6BD}" destId="{4A9CDBA4-359C-424E-826B-7F4BE7189B3D}" srcOrd="0" destOrd="0" parTransId="{6A981B1F-A2D1-42A9-8F81-3074F95A1EF6}" sibTransId="{458B0248-788F-429B-B578-3318ED377103}"/>
    <dgm:cxn modelId="{02D74813-D64E-45FB-A9D7-7C5D8528C52A}" type="presOf" srcId="{B8412A4C-DAB9-4A7A-9DB5-8A1D6481C92F}" destId="{C9D7C9FC-FB46-4DCB-88C0-F4FBBA3C9C79}" srcOrd="0" destOrd="0" presId="urn:microsoft.com/office/officeart/2005/8/layout/orgChart1"/>
    <dgm:cxn modelId="{9DE54EF4-A6E4-40B0-BBC8-14CA6B79BA8A}" type="presOf" srcId="{DFED9720-7518-4B7A-B6FD-A6E95A003C07}" destId="{BD073E6B-3A59-4FE7-A8A1-C3CBFAC3CB1D}" srcOrd="0" destOrd="0" presId="urn:microsoft.com/office/officeart/2005/8/layout/orgChart1"/>
    <dgm:cxn modelId="{7FD01AF4-D963-4699-A5F8-BA978DCE6CC9}" type="presOf" srcId="{4A9CDBA4-359C-424E-826B-7F4BE7189B3D}" destId="{4CF36F82-BCB0-4168-988C-371FD9176BED}" srcOrd="1" destOrd="0" presId="urn:microsoft.com/office/officeart/2005/8/layout/orgChart1"/>
    <dgm:cxn modelId="{639AFAE6-1314-4FC8-9AAE-92716C62D5A3}" type="presOf" srcId="{2E96A5F3-D037-4039-BEB1-3876237B86B0}" destId="{8DB92801-20A5-4E7B-86F7-A871A9329C44}" srcOrd="0" destOrd="0" presId="urn:microsoft.com/office/officeart/2005/8/layout/orgChart1"/>
    <dgm:cxn modelId="{64990DF2-5BDA-4969-BBBA-BC3CB5072DDC}" srcId="{6B015C73-945E-4213-97BA-05D455EBA063}" destId="{2E96A5F3-D037-4039-BEB1-3876237B86B0}" srcOrd="1" destOrd="0" parTransId="{AF232E02-F447-4373-8476-2419B3F86B63}" sibTransId="{134E227B-BF5C-4564-8083-335E4877A7FA}"/>
    <dgm:cxn modelId="{92130AB3-480F-4CB1-B63D-679ABBBE3303}" type="presOf" srcId="{4A9CDBA4-359C-424E-826B-7F4BE7189B3D}" destId="{1F4756D9-BF92-4ADA-82D5-4B2543627BB1}" srcOrd="0" destOrd="0" presId="urn:microsoft.com/office/officeart/2005/8/layout/orgChart1"/>
    <dgm:cxn modelId="{2059564D-6EDB-48C9-AA29-7A23F87D26A6}" type="presOf" srcId="{E183D1F5-3501-4844-913D-E057D97BB171}" destId="{075DDCC2-F693-4022-8E37-000DF9C7FE7F}" srcOrd="0" destOrd="0" presId="urn:microsoft.com/office/officeart/2005/8/layout/orgChart1"/>
    <dgm:cxn modelId="{D5894DA2-6679-48A7-B2B6-C0C6CE07FA5A}" type="presOf" srcId="{A59F31B5-7377-41E7-8800-6CE375E374E3}" destId="{7A67CF2C-96F9-47C5-8EFB-B9170DF64D3E}" srcOrd="0" destOrd="0" presId="urn:microsoft.com/office/officeart/2005/8/layout/orgChart1"/>
    <dgm:cxn modelId="{C9F4C956-8ED0-448E-B48B-6BB02BA29C59}" srcId="{4A9CDBA4-359C-424E-826B-7F4BE7189B3D}" destId="{BFA712FF-1B4C-4EF8-9D0D-C9170E9D29E0}" srcOrd="0" destOrd="0" parTransId="{E183D1F5-3501-4844-913D-E057D97BB171}" sibTransId="{55C53652-39C8-46AA-96F6-14CF829C63E0}"/>
    <dgm:cxn modelId="{A92C1418-3D7C-41AE-82B4-357E66F74D09}" type="presOf" srcId="{BFA712FF-1B4C-4EF8-9D0D-C9170E9D29E0}" destId="{EFBCCB75-D719-4963-AF3C-F844AF8AE7E6}" srcOrd="0" destOrd="0" presId="urn:microsoft.com/office/officeart/2005/8/layout/orgChart1"/>
    <dgm:cxn modelId="{591BC51C-FF1F-4DD6-B7EE-C917C8E525F0}" type="presParOf" srcId="{B1C3BC79-73DA-4C03-9F7E-E3A04233E37E}" destId="{F8F3B5E8-FA8E-4F1A-8A55-929F5A65A0AF}" srcOrd="0" destOrd="0" presId="urn:microsoft.com/office/officeart/2005/8/layout/orgChart1"/>
    <dgm:cxn modelId="{75F39E19-B30B-47B1-A00F-FA52E2FF491E}" type="presParOf" srcId="{F8F3B5E8-FA8E-4F1A-8A55-929F5A65A0AF}" destId="{AC920CC6-90D7-4E03-B8BE-E6F5EEDB8D74}" srcOrd="0" destOrd="0" presId="urn:microsoft.com/office/officeart/2005/8/layout/orgChart1"/>
    <dgm:cxn modelId="{6E981C90-3392-4C80-BAD2-1F4F9E9AA389}" type="presParOf" srcId="{AC920CC6-90D7-4E03-B8BE-E6F5EEDB8D74}" destId="{1F4756D9-BF92-4ADA-82D5-4B2543627BB1}" srcOrd="0" destOrd="0" presId="urn:microsoft.com/office/officeart/2005/8/layout/orgChart1"/>
    <dgm:cxn modelId="{2CC58B30-E74D-4BB4-B928-161C39787DA9}" type="presParOf" srcId="{AC920CC6-90D7-4E03-B8BE-E6F5EEDB8D74}" destId="{4CF36F82-BCB0-4168-988C-371FD9176BED}" srcOrd="1" destOrd="0" presId="urn:microsoft.com/office/officeart/2005/8/layout/orgChart1"/>
    <dgm:cxn modelId="{B435AC78-1A1E-4891-899F-3150169F9E77}" type="presParOf" srcId="{F8F3B5E8-FA8E-4F1A-8A55-929F5A65A0AF}" destId="{35B1F56B-602F-4591-9BE7-3CEF0A9888E9}" srcOrd="1" destOrd="0" presId="urn:microsoft.com/office/officeart/2005/8/layout/orgChart1"/>
    <dgm:cxn modelId="{A5188F46-F82E-4909-9D8D-99EC577AB779}" type="presParOf" srcId="{35B1F56B-602F-4591-9BE7-3CEF0A9888E9}" destId="{075DDCC2-F693-4022-8E37-000DF9C7FE7F}" srcOrd="0" destOrd="0" presId="urn:microsoft.com/office/officeart/2005/8/layout/orgChart1"/>
    <dgm:cxn modelId="{2895A766-44FA-4EE5-807F-4F0CECFBA13B}" type="presParOf" srcId="{35B1F56B-602F-4591-9BE7-3CEF0A9888E9}" destId="{F293E035-7CA4-4C1B-B472-B709958B8CFE}" srcOrd="1" destOrd="0" presId="urn:microsoft.com/office/officeart/2005/8/layout/orgChart1"/>
    <dgm:cxn modelId="{7322C354-4D39-48E8-9A1F-8AE650070947}" type="presParOf" srcId="{F293E035-7CA4-4C1B-B472-B709958B8CFE}" destId="{22974F14-60B3-47E0-A565-7D68B39564DA}" srcOrd="0" destOrd="0" presId="urn:microsoft.com/office/officeart/2005/8/layout/orgChart1"/>
    <dgm:cxn modelId="{5DF5B3FB-ECDB-4C13-9E0D-6AE708D6019D}" type="presParOf" srcId="{22974F14-60B3-47E0-A565-7D68B39564DA}" destId="{EFBCCB75-D719-4963-AF3C-F844AF8AE7E6}" srcOrd="0" destOrd="0" presId="urn:microsoft.com/office/officeart/2005/8/layout/orgChart1"/>
    <dgm:cxn modelId="{E5E73C16-4F1D-4BB9-A30B-B3D807461401}" type="presParOf" srcId="{22974F14-60B3-47E0-A565-7D68B39564DA}" destId="{6377DB88-99DE-4B56-9AA3-CE67B14970AC}" srcOrd="1" destOrd="0" presId="urn:microsoft.com/office/officeart/2005/8/layout/orgChart1"/>
    <dgm:cxn modelId="{691D2D24-AE49-4A8C-B67B-7837FEEB974A}" type="presParOf" srcId="{F293E035-7CA4-4C1B-B472-B709958B8CFE}" destId="{9A65F8D1-D8B9-4253-AFFD-D39014202AB1}" srcOrd="1" destOrd="0" presId="urn:microsoft.com/office/officeart/2005/8/layout/orgChart1"/>
    <dgm:cxn modelId="{51D1837D-C13C-4720-A2A9-1D8C6CF68053}" type="presParOf" srcId="{9A65F8D1-D8B9-4253-AFFD-D39014202AB1}" destId="{BD073E6B-3A59-4FE7-A8A1-C3CBFAC3CB1D}" srcOrd="0" destOrd="0" presId="urn:microsoft.com/office/officeart/2005/8/layout/orgChart1"/>
    <dgm:cxn modelId="{C893E12E-09E1-486D-AD92-BEE03F039410}" type="presParOf" srcId="{9A65F8D1-D8B9-4253-AFFD-D39014202AB1}" destId="{A6582B3A-5885-4A43-9D5F-81A1AA767DCD}" srcOrd="1" destOrd="0" presId="urn:microsoft.com/office/officeart/2005/8/layout/orgChart1"/>
    <dgm:cxn modelId="{3D1BD0C5-F1C9-4EA4-B4AA-DF617E70237B}" type="presParOf" srcId="{A6582B3A-5885-4A43-9D5F-81A1AA767DCD}" destId="{61ED1F41-691A-487A-A0C0-61030A791A02}" srcOrd="0" destOrd="0" presId="urn:microsoft.com/office/officeart/2005/8/layout/orgChart1"/>
    <dgm:cxn modelId="{3CA681FF-A13B-4201-85AC-C4CF97853864}" type="presParOf" srcId="{61ED1F41-691A-487A-A0C0-61030A791A02}" destId="{C9D7C9FC-FB46-4DCB-88C0-F4FBBA3C9C79}" srcOrd="0" destOrd="0" presId="urn:microsoft.com/office/officeart/2005/8/layout/orgChart1"/>
    <dgm:cxn modelId="{A23B026B-E53D-4D92-BAC7-E3C3E9FD4DEF}" type="presParOf" srcId="{61ED1F41-691A-487A-A0C0-61030A791A02}" destId="{73041A7E-3A8D-4F00-B3FC-9BECBE80556B}" srcOrd="1" destOrd="0" presId="urn:microsoft.com/office/officeart/2005/8/layout/orgChart1"/>
    <dgm:cxn modelId="{75970667-F63C-4A70-9224-A13E4C3FEDB5}" type="presParOf" srcId="{A6582B3A-5885-4A43-9D5F-81A1AA767DCD}" destId="{5B8663FF-8939-4385-9615-DCC9FD05EB20}" srcOrd="1" destOrd="0" presId="urn:microsoft.com/office/officeart/2005/8/layout/orgChart1"/>
    <dgm:cxn modelId="{FB3369CA-1DCF-4521-AC29-3B9CF0DED43F}" type="presParOf" srcId="{A6582B3A-5885-4A43-9D5F-81A1AA767DCD}" destId="{8FB30970-1140-48A8-B2AD-C555B795275B}" srcOrd="2" destOrd="0" presId="urn:microsoft.com/office/officeart/2005/8/layout/orgChart1"/>
    <dgm:cxn modelId="{681C7389-8708-492A-B4CF-2F42618A6323}" type="presParOf" srcId="{F293E035-7CA4-4C1B-B472-B709958B8CFE}" destId="{688E9842-502E-4B2E-ACCC-6D8CAD294773}" srcOrd="2" destOrd="0" presId="urn:microsoft.com/office/officeart/2005/8/layout/orgChart1"/>
    <dgm:cxn modelId="{17559304-BC6E-4775-8FC2-D270E978ACB2}" type="presParOf" srcId="{35B1F56B-602F-4591-9BE7-3CEF0A9888E9}" destId="{72535CC4-4909-4AFA-93F4-A04AFF068A8D}" srcOrd="2" destOrd="0" presId="urn:microsoft.com/office/officeart/2005/8/layout/orgChart1"/>
    <dgm:cxn modelId="{73D8A3D4-9A96-47FB-9979-463F92A1F700}" type="presParOf" srcId="{35B1F56B-602F-4591-9BE7-3CEF0A9888E9}" destId="{902E0589-3F21-46F7-B06E-993EC1C34A32}" srcOrd="3" destOrd="0" presId="urn:microsoft.com/office/officeart/2005/8/layout/orgChart1"/>
    <dgm:cxn modelId="{31F373DB-9ABE-4523-9648-4D4DCBB691CD}" type="presParOf" srcId="{902E0589-3F21-46F7-B06E-993EC1C34A32}" destId="{A82B53EF-7AB0-4848-BB73-B17F66259588}" srcOrd="0" destOrd="0" presId="urn:microsoft.com/office/officeart/2005/8/layout/orgChart1"/>
    <dgm:cxn modelId="{D7F3CBB6-A729-44B7-BCEF-2B6C678C73C1}" type="presParOf" srcId="{A82B53EF-7AB0-4848-BB73-B17F66259588}" destId="{EEC8A486-D49D-4A0A-A5FD-D62AFABFF2E8}" srcOrd="0" destOrd="0" presId="urn:microsoft.com/office/officeart/2005/8/layout/orgChart1"/>
    <dgm:cxn modelId="{31D25319-CAC9-42E7-BD7C-BDE83F408532}" type="presParOf" srcId="{A82B53EF-7AB0-4848-BB73-B17F66259588}" destId="{B1E16C74-8F35-45EB-8277-A4D17CB92C08}" srcOrd="1" destOrd="0" presId="urn:microsoft.com/office/officeart/2005/8/layout/orgChart1"/>
    <dgm:cxn modelId="{10E70496-00AB-4B57-83C5-82F0C2CAEAB8}" type="presParOf" srcId="{902E0589-3F21-46F7-B06E-993EC1C34A32}" destId="{2217C53C-25AF-412C-A28D-1D3089C59B3D}" srcOrd="1" destOrd="0" presId="urn:microsoft.com/office/officeart/2005/8/layout/orgChart1"/>
    <dgm:cxn modelId="{4DA276DF-2251-499F-9D1D-CCB1B12BCB0D}" type="presParOf" srcId="{2217C53C-25AF-412C-A28D-1D3089C59B3D}" destId="{D09BB4C4-3D96-4C6C-B23E-253AAC03CD82}" srcOrd="0" destOrd="0" presId="urn:microsoft.com/office/officeart/2005/8/layout/orgChart1"/>
    <dgm:cxn modelId="{AA4C46A9-9054-4154-8280-818044F7AA51}" type="presParOf" srcId="{2217C53C-25AF-412C-A28D-1D3089C59B3D}" destId="{5FDD8F49-5C37-4231-8297-3653BF74FB6D}" srcOrd="1" destOrd="0" presId="urn:microsoft.com/office/officeart/2005/8/layout/orgChart1"/>
    <dgm:cxn modelId="{D921D03D-5E34-4B43-B8F5-D5101C1389EB}" type="presParOf" srcId="{5FDD8F49-5C37-4231-8297-3653BF74FB6D}" destId="{9AE7F29B-FCFF-4871-9DDC-B637A4672FC2}" srcOrd="0" destOrd="0" presId="urn:microsoft.com/office/officeart/2005/8/layout/orgChart1"/>
    <dgm:cxn modelId="{B4106851-EA02-4021-8ACB-CCB0E501185E}" type="presParOf" srcId="{9AE7F29B-FCFF-4871-9DDC-B637A4672FC2}" destId="{7A67CF2C-96F9-47C5-8EFB-B9170DF64D3E}" srcOrd="0" destOrd="0" presId="urn:microsoft.com/office/officeart/2005/8/layout/orgChart1"/>
    <dgm:cxn modelId="{91B3851F-CCD6-4596-A9A3-7569E73A3251}" type="presParOf" srcId="{9AE7F29B-FCFF-4871-9DDC-B637A4672FC2}" destId="{FC998AF1-D15A-4C73-9489-CF35B5572DCF}" srcOrd="1" destOrd="0" presId="urn:microsoft.com/office/officeart/2005/8/layout/orgChart1"/>
    <dgm:cxn modelId="{A959C9AF-3823-4B07-9735-734CE9D192E1}" type="presParOf" srcId="{5FDD8F49-5C37-4231-8297-3653BF74FB6D}" destId="{73CBDFEE-FECC-4108-8376-EB55C9F5CCF3}" srcOrd="1" destOrd="0" presId="urn:microsoft.com/office/officeart/2005/8/layout/orgChart1"/>
    <dgm:cxn modelId="{278FEF58-F781-4D23-B7DB-E39BB3F3D990}" type="presParOf" srcId="{5FDD8F49-5C37-4231-8297-3653BF74FB6D}" destId="{AEB05540-B77B-48BD-B44C-EE078719B03E}" srcOrd="2" destOrd="0" presId="urn:microsoft.com/office/officeart/2005/8/layout/orgChart1"/>
    <dgm:cxn modelId="{C16C12BA-3E9F-4ACD-8C94-90B2A7C7F6A1}" type="presParOf" srcId="{2217C53C-25AF-412C-A28D-1D3089C59B3D}" destId="{1558B8EF-353E-4CD4-A3FB-32823E2A0AF5}" srcOrd="2" destOrd="0" presId="urn:microsoft.com/office/officeart/2005/8/layout/orgChart1"/>
    <dgm:cxn modelId="{C762069B-19F6-4FFD-9671-7976E505EAD3}" type="presParOf" srcId="{2217C53C-25AF-412C-A28D-1D3089C59B3D}" destId="{6F5B6504-F7A6-42AB-A3B1-E1EAA52991AE}" srcOrd="3" destOrd="0" presId="urn:microsoft.com/office/officeart/2005/8/layout/orgChart1"/>
    <dgm:cxn modelId="{5ADE10E0-707E-4D06-B098-494317045B84}" type="presParOf" srcId="{6F5B6504-F7A6-42AB-A3B1-E1EAA52991AE}" destId="{CB889666-A740-473C-9D5B-51EF14B61A45}" srcOrd="0" destOrd="0" presId="urn:microsoft.com/office/officeart/2005/8/layout/orgChart1"/>
    <dgm:cxn modelId="{0936DA28-05E5-4FAA-83B0-E0556CA5DA4B}" type="presParOf" srcId="{CB889666-A740-473C-9D5B-51EF14B61A45}" destId="{8DB92801-20A5-4E7B-86F7-A871A9329C44}" srcOrd="0" destOrd="0" presId="urn:microsoft.com/office/officeart/2005/8/layout/orgChart1"/>
    <dgm:cxn modelId="{6E0F025F-DEEF-4B4E-8EFF-BDB1F2DC116F}" type="presParOf" srcId="{CB889666-A740-473C-9D5B-51EF14B61A45}" destId="{9737B447-E56A-47ED-88D4-8901EE530913}" srcOrd="1" destOrd="0" presId="urn:microsoft.com/office/officeart/2005/8/layout/orgChart1"/>
    <dgm:cxn modelId="{268DB5FB-F43B-4FD8-B81E-8C87550ECCF5}" type="presParOf" srcId="{6F5B6504-F7A6-42AB-A3B1-E1EAA52991AE}" destId="{B6E8213F-3E9B-43BC-BCCA-9BA09A5744AD}" srcOrd="1" destOrd="0" presId="urn:microsoft.com/office/officeart/2005/8/layout/orgChart1"/>
    <dgm:cxn modelId="{53062C92-FA9D-45C4-ABA5-4EB9FF3A648E}" type="presParOf" srcId="{6F5B6504-F7A6-42AB-A3B1-E1EAA52991AE}" destId="{15BC7E1C-717A-4C47-BE41-59F6E53104DC}" srcOrd="2" destOrd="0" presId="urn:microsoft.com/office/officeart/2005/8/layout/orgChart1"/>
    <dgm:cxn modelId="{FB51DBA3-10E1-414B-9D2F-83D08F934AF4}" type="presParOf" srcId="{902E0589-3F21-46F7-B06E-993EC1C34A32}" destId="{18E0D729-5C8F-4000-AE96-FBFE5D69888E}" srcOrd="2" destOrd="0" presId="urn:microsoft.com/office/officeart/2005/8/layout/orgChart1"/>
    <dgm:cxn modelId="{82D4985F-8224-4E00-883F-E088E2893A4B}" type="presParOf" srcId="{F8F3B5E8-FA8E-4F1A-8A55-929F5A65A0AF}" destId="{8519CEBB-7258-4794-8358-300C05D5BD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B247D27-64B2-42BA-82B6-A667D02FA6B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A9CDBA4-359C-424E-826B-7F4BE7189B3D}">
      <dgm:prSet phldrT="[Text]"/>
      <dgm:spPr/>
      <dgm:t>
        <a:bodyPr/>
        <a:lstStyle/>
        <a:p>
          <a:r>
            <a:rPr lang="en-GB" dirty="0" smtClean="0"/>
            <a:t>Analytical</a:t>
          </a:r>
        </a:p>
      </dgm:t>
    </dgm:pt>
    <dgm:pt modelId="{6A981B1F-A2D1-42A9-8F81-3074F95A1EF6}" type="parTrans" cxnId="{071F2FFB-41CC-4332-9AC8-507A01D66E93}">
      <dgm:prSet/>
      <dgm:spPr/>
      <dgm:t>
        <a:bodyPr/>
        <a:lstStyle/>
        <a:p>
          <a:endParaRPr lang="en-GB"/>
        </a:p>
      </dgm:t>
    </dgm:pt>
    <dgm:pt modelId="{458B0248-788F-429B-B578-3318ED377103}" type="sibTrans" cxnId="{071F2FFB-41CC-4332-9AC8-507A01D66E93}">
      <dgm:prSet/>
      <dgm:spPr/>
      <dgm:t>
        <a:bodyPr/>
        <a:lstStyle/>
        <a:p>
          <a:endParaRPr lang="en-GB"/>
        </a:p>
      </dgm:t>
    </dgm:pt>
    <dgm:pt modelId="{BFA712FF-1B4C-4EF8-9D0D-C9170E9D29E0}">
      <dgm:prSet phldrT="[Text]"/>
      <dgm:spPr/>
      <dgm:t>
        <a:bodyPr/>
        <a:lstStyle/>
        <a:p>
          <a:r>
            <a:rPr lang="en-GB" dirty="0" smtClean="0"/>
            <a:t>Cube</a:t>
          </a:r>
          <a:endParaRPr lang="en-GB" dirty="0"/>
        </a:p>
      </dgm:t>
    </dgm:pt>
    <dgm:pt modelId="{E183D1F5-3501-4844-913D-E057D97BB171}" type="parTrans" cxnId="{C9F4C956-8ED0-448E-B48B-6BB02BA29C59}">
      <dgm:prSet/>
      <dgm:spPr/>
      <dgm:t>
        <a:bodyPr/>
        <a:lstStyle/>
        <a:p>
          <a:endParaRPr lang="en-GB"/>
        </a:p>
      </dgm:t>
    </dgm:pt>
    <dgm:pt modelId="{55C53652-39C8-46AA-96F6-14CF829C63E0}" type="sibTrans" cxnId="{C9F4C956-8ED0-448E-B48B-6BB02BA29C59}">
      <dgm:prSet/>
      <dgm:spPr/>
      <dgm:t>
        <a:bodyPr/>
        <a:lstStyle/>
        <a:p>
          <a:endParaRPr lang="en-GB"/>
        </a:p>
      </dgm:t>
    </dgm:pt>
    <dgm:pt modelId="{6B015C73-945E-4213-97BA-05D455EBA063}">
      <dgm:prSet phldrT="[Text]"/>
      <dgm:spPr/>
      <dgm:t>
        <a:bodyPr/>
        <a:lstStyle/>
        <a:p>
          <a:r>
            <a:rPr lang="en-GB" dirty="0" smtClean="0"/>
            <a:t>Flat Files</a:t>
          </a:r>
          <a:endParaRPr lang="en-GB" dirty="0"/>
        </a:p>
      </dgm:t>
    </dgm:pt>
    <dgm:pt modelId="{4FE858EE-D1B7-414E-A3A8-AD66F4D697AE}" type="parTrans" cxnId="{A4042FF8-1D2B-47E8-B8B0-AB62638662ED}">
      <dgm:prSet/>
      <dgm:spPr/>
      <dgm:t>
        <a:bodyPr/>
        <a:lstStyle/>
        <a:p>
          <a:endParaRPr lang="en-GB"/>
        </a:p>
      </dgm:t>
    </dgm:pt>
    <dgm:pt modelId="{E1399BBA-D9E0-4F7F-8A53-FB7FBB5B6897}" type="sibTrans" cxnId="{A4042FF8-1D2B-47E8-B8B0-AB62638662ED}">
      <dgm:prSet/>
      <dgm:spPr/>
      <dgm:t>
        <a:bodyPr/>
        <a:lstStyle/>
        <a:p>
          <a:endParaRPr lang="en-GB"/>
        </a:p>
      </dgm:t>
    </dgm:pt>
    <dgm:pt modelId="{B1C3BC79-73DA-4C03-9F7E-E3A04233E37E}" type="pres">
      <dgm:prSet presAssocID="{9B247D27-64B2-42BA-82B6-A667D02FA6BD}" presName="hierChild1" presStyleCnt="0">
        <dgm:presLayoutVars>
          <dgm:orgChart val="1"/>
          <dgm:chPref val="1"/>
          <dgm:dir/>
          <dgm:animOne val="branch"/>
          <dgm:animLvl val="lvl"/>
          <dgm:resizeHandles/>
        </dgm:presLayoutVars>
      </dgm:prSet>
      <dgm:spPr/>
      <dgm:t>
        <a:bodyPr/>
        <a:lstStyle/>
        <a:p>
          <a:endParaRPr lang="en-GB"/>
        </a:p>
      </dgm:t>
    </dgm:pt>
    <dgm:pt modelId="{F8F3B5E8-FA8E-4F1A-8A55-929F5A65A0AF}" type="pres">
      <dgm:prSet presAssocID="{4A9CDBA4-359C-424E-826B-7F4BE7189B3D}" presName="hierRoot1" presStyleCnt="0">
        <dgm:presLayoutVars>
          <dgm:hierBranch val="init"/>
        </dgm:presLayoutVars>
      </dgm:prSet>
      <dgm:spPr/>
    </dgm:pt>
    <dgm:pt modelId="{AC920CC6-90D7-4E03-B8BE-E6F5EEDB8D74}" type="pres">
      <dgm:prSet presAssocID="{4A9CDBA4-359C-424E-826B-7F4BE7189B3D}" presName="rootComposite1" presStyleCnt="0"/>
      <dgm:spPr/>
    </dgm:pt>
    <dgm:pt modelId="{1F4756D9-BF92-4ADA-82D5-4B2543627BB1}" type="pres">
      <dgm:prSet presAssocID="{4A9CDBA4-359C-424E-826B-7F4BE7189B3D}" presName="rootText1" presStyleLbl="node0" presStyleIdx="0" presStyleCnt="1">
        <dgm:presLayoutVars>
          <dgm:chPref val="3"/>
        </dgm:presLayoutVars>
      </dgm:prSet>
      <dgm:spPr/>
      <dgm:t>
        <a:bodyPr/>
        <a:lstStyle/>
        <a:p>
          <a:endParaRPr lang="en-GB"/>
        </a:p>
      </dgm:t>
    </dgm:pt>
    <dgm:pt modelId="{4CF36F82-BCB0-4168-988C-371FD9176BED}" type="pres">
      <dgm:prSet presAssocID="{4A9CDBA4-359C-424E-826B-7F4BE7189B3D}" presName="rootConnector1" presStyleLbl="node1" presStyleIdx="0" presStyleCnt="0"/>
      <dgm:spPr/>
      <dgm:t>
        <a:bodyPr/>
        <a:lstStyle/>
        <a:p>
          <a:endParaRPr lang="en-GB"/>
        </a:p>
      </dgm:t>
    </dgm:pt>
    <dgm:pt modelId="{35B1F56B-602F-4591-9BE7-3CEF0A9888E9}" type="pres">
      <dgm:prSet presAssocID="{4A9CDBA4-359C-424E-826B-7F4BE7189B3D}" presName="hierChild2" presStyleCnt="0"/>
      <dgm:spPr/>
    </dgm:pt>
    <dgm:pt modelId="{075DDCC2-F693-4022-8E37-000DF9C7FE7F}" type="pres">
      <dgm:prSet presAssocID="{E183D1F5-3501-4844-913D-E057D97BB171}" presName="Name37" presStyleLbl="parChTrans1D2" presStyleIdx="0" presStyleCnt="2"/>
      <dgm:spPr/>
      <dgm:t>
        <a:bodyPr/>
        <a:lstStyle/>
        <a:p>
          <a:endParaRPr lang="en-GB"/>
        </a:p>
      </dgm:t>
    </dgm:pt>
    <dgm:pt modelId="{F293E035-7CA4-4C1B-B472-B709958B8CFE}" type="pres">
      <dgm:prSet presAssocID="{BFA712FF-1B4C-4EF8-9D0D-C9170E9D29E0}" presName="hierRoot2" presStyleCnt="0">
        <dgm:presLayoutVars>
          <dgm:hierBranch val="init"/>
        </dgm:presLayoutVars>
      </dgm:prSet>
      <dgm:spPr/>
    </dgm:pt>
    <dgm:pt modelId="{22974F14-60B3-47E0-A565-7D68B39564DA}" type="pres">
      <dgm:prSet presAssocID="{BFA712FF-1B4C-4EF8-9D0D-C9170E9D29E0}" presName="rootComposite" presStyleCnt="0"/>
      <dgm:spPr/>
    </dgm:pt>
    <dgm:pt modelId="{EFBCCB75-D719-4963-AF3C-F844AF8AE7E6}" type="pres">
      <dgm:prSet presAssocID="{BFA712FF-1B4C-4EF8-9D0D-C9170E9D29E0}" presName="rootText" presStyleLbl="node2" presStyleIdx="0" presStyleCnt="2">
        <dgm:presLayoutVars>
          <dgm:chPref val="3"/>
        </dgm:presLayoutVars>
      </dgm:prSet>
      <dgm:spPr/>
      <dgm:t>
        <a:bodyPr/>
        <a:lstStyle/>
        <a:p>
          <a:endParaRPr lang="en-GB"/>
        </a:p>
      </dgm:t>
    </dgm:pt>
    <dgm:pt modelId="{6377DB88-99DE-4B56-9AA3-CE67B14970AC}" type="pres">
      <dgm:prSet presAssocID="{BFA712FF-1B4C-4EF8-9D0D-C9170E9D29E0}" presName="rootConnector" presStyleLbl="node2" presStyleIdx="0" presStyleCnt="2"/>
      <dgm:spPr/>
      <dgm:t>
        <a:bodyPr/>
        <a:lstStyle/>
        <a:p>
          <a:endParaRPr lang="en-GB"/>
        </a:p>
      </dgm:t>
    </dgm:pt>
    <dgm:pt modelId="{9A65F8D1-D8B9-4253-AFFD-D39014202AB1}" type="pres">
      <dgm:prSet presAssocID="{BFA712FF-1B4C-4EF8-9D0D-C9170E9D29E0}" presName="hierChild4" presStyleCnt="0"/>
      <dgm:spPr/>
    </dgm:pt>
    <dgm:pt modelId="{688E9842-502E-4B2E-ACCC-6D8CAD294773}" type="pres">
      <dgm:prSet presAssocID="{BFA712FF-1B4C-4EF8-9D0D-C9170E9D29E0}" presName="hierChild5" presStyleCnt="0"/>
      <dgm:spPr/>
    </dgm:pt>
    <dgm:pt modelId="{72535CC4-4909-4AFA-93F4-A04AFF068A8D}" type="pres">
      <dgm:prSet presAssocID="{4FE858EE-D1B7-414E-A3A8-AD66F4D697AE}" presName="Name37" presStyleLbl="parChTrans1D2" presStyleIdx="1" presStyleCnt="2"/>
      <dgm:spPr/>
      <dgm:t>
        <a:bodyPr/>
        <a:lstStyle/>
        <a:p>
          <a:endParaRPr lang="en-GB"/>
        </a:p>
      </dgm:t>
    </dgm:pt>
    <dgm:pt modelId="{902E0589-3F21-46F7-B06E-993EC1C34A32}" type="pres">
      <dgm:prSet presAssocID="{6B015C73-945E-4213-97BA-05D455EBA063}" presName="hierRoot2" presStyleCnt="0">
        <dgm:presLayoutVars>
          <dgm:hierBranch val="init"/>
        </dgm:presLayoutVars>
      </dgm:prSet>
      <dgm:spPr/>
    </dgm:pt>
    <dgm:pt modelId="{A82B53EF-7AB0-4848-BB73-B17F66259588}" type="pres">
      <dgm:prSet presAssocID="{6B015C73-945E-4213-97BA-05D455EBA063}" presName="rootComposite" presStyleCnt="0"/>
      <dgm:spPr/>
    </dgm:pt>
    <dgm:pt modelId="{EEC8A486-D49D-4A0A-A5FD-D62AFABFF2E8}" type="pres">
      <dgm:prSet presAssocID="{6B015C73-945E-4213-97BA-05D455EBA063}" presName="rootText" presStyleLbl="node2" presStyleIdx="1" presStyleCnt="2">
        <dgm:presLayoutVars>
          <dgm:chPref val="3"/>
        </dgm:presLayoutVars>
      </dgm:prSet>
      <dgm:spPr/>
      <dgm:t>
        <a:bodyPr/>
        <a:lstStyle/>
        <a:p>
          <a:endParaRPr lang="en-GB"/>
        </a:p>
      </dgm:t>
    </dgm:pt>
    <dgm:pt modelId="{B1E16C74-8F35-45EB-8277-A4D17CB92C08}" type="pres">
      <dgm:prSet presAssocID="{6B015C73-945E-4213-97BA-05D455EBA063}" presName="rootConnector" presStyleLbl="node2" presStyleIdx="1" presStyleCnt="2"/>
      <dgm:spPr/>
      <dgm:t>
        <a:bodyPr/>
        <a:lstStyle/>
        <a:p>
          <a:endParaRPr lang="en-GB"/>
        </a:p>
      </dgm:t>
    </dgm:pt>
    <dgm:pt modelId="{2217C53C-25AF-412C-A28D-1D3089C59B3D}" type="pres">
      <dgm:prSet presAssocID="{6B015C73-945E-4213-97BA-05D455EBA063}" presName="hierChild4" presStyleCnt="0"/>
      <dgm:spPr/>
    </dgm:pt>
    <dgm:pt modelId="{18E0D729-5C8F-4000-AE96-FBFE5D69888E}" type="pres">
      <dgm:prSet presAssocID="{6B015C73-945E-4213-97BA-05D455EBA063}" presName="hierChild5" presStyleCnt="0"/>
      <dgm:spPr/>
    </dgm:pt>
    <dgm:pt modelId="{8519CEBB-7258-4794-8358-300C05D5BDB8}" type="pres">
      <dgm:prSet presAssocID="{4A9CDBA4-359C-424E-826B-7F4BE7189B3D}" presName="hierChild3" presStyleCnt="0"/>
      <dgm:spPr/>
    </dgm:pt>
  </dgm:ptLst>
  <dgm:cxnLst>
    <dgm:cxn modelId="{66B608E9-F16D-4A18-9CD0-4F6A5046C0CF}" type="presOf" srcId="{BFA712FF-1B4C-4EF8-9D0D-C9170E9D29E0}" destId="{6377DB88-99DE-4B56-9AA3-CE67B14970AC}" srcOrd="1" destOrd="0" presId="urn:microsoft.com/office/officeart/2005/8/layout/orgChart1"/>
    <dgm:cxn modelId="{B797E7AA-89F4-44FB-9055-FA50800AB421}" type="presOf" srcId="{6B015C73-945E-4213-97BA-05D455EBA063}" destId="{EEC8A486-D49D-4A0A-A5FD-D62AFABFF2E8}" srcOrd="0" destOrd="0" presId="urn:microsoft.com/office/officeart/2005/8/layout/orgChart1"/>
    <dgm:cxn modelId="{F6C772CD-541A-4B6C-837F-5667A27CB051}" type="presOf" srcId="{6B015C73-945E-4213-97BA-05D455EBA063}" destId="{B1E16C74-8F35-45EB-8277-A4D17CB92C08}" srcOrd="1" destOrd="0" presId="urn:microsoft.com/office/officeart/2005/8/layout/orgChart1"/>
    <dgm:cxn modelId="{071F2FFB-41CC-4332-9AC8-507A01D66E93}" srcId="{9B247D27-64B2-42BA-82B6-A667D02FA6BD}" destId="{4A9CDBA4-359C-424E-826B-7F4BE7189B3D}" srcOrd="0" destOrd="0" parTransId="{6A981B1F-A2D1-42A9-8F81-3074F95A1EF6}" sibTransId="{458B0248-788F-429B-B578-3318ED377103}"/>
    <dgm:cxn modelId="{A4042FF8-1D2B-47E8-B8B0-AB62638662ED}" srcId="{4A9CDBA4-359C-424E-826B-7F4BE7189B3D}" destId="{6B015C73-945E-4213-97BA-05D455EBA063}" srcOrd="1" destOrd="0" parTransId="{4FE858EE-D1B7-414E-A3A8-AD66F4D697AE}" sibTransId="{E1399BBA-D9E0-4F7F-8A53-FB7FBB5B6897}"/>
    <dgm:cxn modelId="{7E1B46F7-13A5-4122-A423-7CBB9EA95FCD}" type="presOf" srcId="{E183D1F5-3501-4844-913D-E057D97BB171}" destId="{075DDCC2-F693-4022-8E37-000DF9C7FE7F}" srcOrd="0" destOrd="0" presId="urn:microsoft.com/office/officeart/2005/8/layout/orgChart1"/>
    <dgm:cxn modelId="{9CD517AB-059E-4C43-B68C-271179270D4D}" type="presOf" srcId="{4FE858EE-D1B7-414E-A3A8-AD66F4D697AE}" destId="{72535CC4-4909-4AFA-93F4-A04AFF068A8D}" srcOrd="0" destOrd="0" presId="urn:microsoft.com/office/officeart/2005/8/layout/orgChart1"/>
    <dgm:cxn modelId="{E78C4D8D-3417-464E-9D27-4B529CFC2789}" type="presOf" srcId="{4A9CDBA4-359C-424E-826B-7F4BE7189B3D}" destId="{4CF36F82-BCB0-4168-988C-371FD9176BED}" srcOrd="1" destOrd="0" presId="urn:microsoft.com/office/officeart/2005/8/layout/orgChart1"/>
    <dgm:cxn modelId="{8FFF4D0C-5B25-4C4C-AD41-6BDB0E7512A4}" type="presOf" srcId="{4A9CDBA4-359C-424E-826B-7F4BE7189B3D}" destId="{1F4756D9-BF92-4ADA-82D5-4B2543627BB1}" srcOrd="0" destOrd="0" presId="urn:microsoft.com/office/officeart/2005/8/layout/orgChart1"/>
    <dgm:cxn modelId="{B359DE61-CD10-4082-9B21-71DF28BFE646}" type="presOf" srcId="{9B247D27-64B2-42BA-82B6-A667D02FA6BD}" destId="{B1C3BC79-73DA-4C03-9F7E-E3A04233E37E}" srcOrd="0" destOrd="0" presId="urn:microsoft.com/office/officeart/2005/8/layout/orgChart1"/>
    <dgm:cxn modelId="{E0C164B8-8681-48E6-B96B-BEF3E319469F}" type="presOf" srcId="{BFA712FF-1B4C-4EF8-9D0D-C9170E9D29E0}" destId="{EFBCCB75-D719-4963-AF3C-F844AF8AE7E6}" srcOrd="0" destOrd="0" presId="urn:microsoft.com/office/officeart/2005/8/layout/orgChart1"/>
    <dgm:cxn modelId="{C9F4C956-8ED0-448E-B48B-6BB02BA29C59}" srcId="{4A9CDBA4-359C-424E-826B-7F4BE7189B3D}" destId="{BFA712FF-1B4C-4EF8-9D0D-C9170E9D29E0}" srcOrd="0" destOrd="0" parTransId="{E183D1F5-3501-4844-913D-E057D97BB171}" sibTransId="{55C53652-39C8-46AA-96F6-14CF829C63E0}"/>
    <dgm:cxn modelId="{85EA07A3-B6E6-44C5-957A-E6C9526F5B20}" type="presParOf" srcId="{B1C3BC79-73DA-4C03-9F7E-E3A04233E37E}" destId="{F8F3B5E8-FA8E-4F1A-8A55-929F5A65A0AF}" srcOrd="0" destOrd="0" presId="urn:microsoft.com/office/officeart/2005/8/layout/orgChart1"/>
    <dgm:cxn modelId="{106083E7-2896-46A7-9BB2-25EC6FC0E1B9}" type="presParOf" srcId="{F8F3B5E8-FA8E-4F1A-8A55-929F5A65A0AF}" destId="{AC920CC6-90D7-4E03-B8BE-E6F5EEDB8D74}" srcOrd="0" destOrd="0" presId="urn:microsoft.com/office/officeart/2005/8/layout/orgChart1"/>
    <dgm:cxn modelId="{53C098DF-0441-4D04-AC8B-90E870DA4A50}" type="presParOf" srcId="{AC920CC6-90D7-4E03-B8BE-E6F5EEDB8D74}" destId="{1F4756D9-BF92-4ADA-82D5-4B2543627BB1}" srcOrd="0" destOrd="0" presId="urn:microsoft.com/office/officeart/2005/8/layout/orgChart1"/>
    <dgm:cxn modelId="{59E07F86-0261-4D42-91AB-982E46FB5BF0}" type="presParOf" srcId="{AC920CC6-90D7-4E03-B8BE-E6F5EEDB8D74}" destId="{4CF36F82-BCB0-4168-988C-371FD9176BED}" srcOrd="1" destOrd="0" presId="urn:microsoft.com/office/officeart/2005/8/layout/orgChart1"/>
    <dgm:cxn modelId="{768035BA-365F-4126-B9DE-535D9D00AC9A}" type="presParOf" srcId="{F8F3B5E8-FA8E-4F1A-8A55-929F5A65A0AF}" destId="{35B1F56B-602F-4591-9BE7-3CEF0A9888E9}" srcOrd="1" destOrd="0" presId="urn:microsoft.com/office/officeart/2005/8/layout/orgChart1"/>
    <dgm:cxn modelId="{C3505482-9B86-4195-AC9B-41AD9F4A24EF}" type="presParOf" srcId="{35B1F56B-602F-4591-9BE7-3CEF0A9888E9}" destId="{075DDCC2-F693-4022-8E37-000DF9C7FE7F}" srcOrd="0" destOrd="0" presId="urn:microsoft.com/office/officeart/2005/8/layout/orgChart1"/>
    <dgm:cxn modelId="{CB700082-E42B-4107-BC34-94D7516B23B6}" type="presParOf" srcId="{35B1F56B-602F-4591-9BE7-3CEF0A9888E9}" destId="{F293E035-7CA4-4C1B-B472-B709958B8CFE}" srcOrd="1" destOrd="0" presId="urn:microsoft.com/office/officeart/2005/8/layout/orgChart1"/>
    <dgm:cxn modelId="{F086DFAB-EB46-4BCD-AD2B-186940E9A6A5}" type="presParOf" srcId="{F293E035-7CA4-4C1B-B472-B709958B8CFE}" destId="{22974F14-60B3-47E0-A565-7D68B39564DA}" srcOrd="0" destOrd="0" presId="urn:microsoft.com/office/officeart/2005/8/layout/orgChart1"/>
    <dgm:cxn modelId="{CB0C2B34-EA27-4827-A9E8-A378C6CC3B65}" type="presParOf" srcId="{22974F14-60B3-47E0-A565-7D68B39564DA}" destId="{EFBCCB75-D719-4963-AF3C-F844AF8AE7E6}" srcOrd="0" destOrd="0" presId="urn:microsoft.com/office/officeart/2005/8/layout/orgChart1"/>
    <dgm:cxn modelId="{6494E29B-A205-4308-A562-F9EAAF79A145}" type="presParOf" srcId="{22974F14-60B3-47E0-A565-7D68B39564DA}" destId="{6377DB88-99DE-4B56-9AA3-CE67B14970AC}" srcOrd="1" destOrd="0" presId="urn:microsoft.com/office/officeart/2005/8/layout/orgChart1"/>
    <dgm:cxn modelId="{10D3AE09-C3F4-4360-A1CA-75848F2530B9}" type="presParOf" srcId="{F293E035-7CA4-4C1B-B472-B709958B8CFE}" destId="{9A65F8D1-D8B9-4253-AFFD-D39014202AB1}" srcOrd="1" destOrd="0" presId="urn:microsoft.com/office/officeart/2005/8/layout/orgChart1"/>
    <dgm:cxn modelId="{35737DDA-74C5-4173-B07B-3062EA92B082}" type="presParOf" srcId="{F293E035-7CA4-4C1B-B472-B709958B8CFE}" destId="{688E9842-502E-4B2E-ACCC-6D8CAD294773}" srcOrd="2" destOrd="0" presId="urn:microsoft.com/office/officeart/2005/8/layout/orgChart1"/>
    <dgm:cxn modelId="{94570512-799D-45CC-BD27-4B98D02208C8}" type="presParOf" srcId="{35B1F56B-602F-4591-9BE7-3CEF0A9888E9}" destId="{72535CC4-4909-4AFA-93F4-A04AFF068A8D}" srcOrd="2" destOrd="0" presId="urn:microsoft.com/office/officeart/2005/8/layout/orgChart1"/>
    <dgm:cxn modelId="{5B14534C-ED1E-43B3-A1DC-021052EF7F9A}" type="presParOf" srcId="{35B1F56B-602F-4591-9BE7-3CEF0A9888E9}" destId="{902E0589-3F21-46F7-B06E-993EC1C34A32}" srcOrd="3" destOrd="0" presId="urn:microsoft.com/office/officeart/2005/8/layout/orgChart1"/>
    <dgm:cxn modelId="{B687044F-50D6-4507-8D75-D16F438F6272}" type="presParOf" srcId="{902E0589-3F21-46F7-B06E-993EC1C34A32}" destId="{A82B53EF-7AB0-4848-BB73-B17F66259588}" srcOrd="0" destOrd="0" presId="urn:microsoft.com/office/officeart/2005/8/layout/orgChart1"/>
    <dgm:cxn modelId="{D91ED4A6-26CB-4FCD-AA31-28D82F69BF87}" type="presParOf" srcId="{A82B53EF-7AB0-4848-BB73-B17F66259588}" destId="{EEC8A486-D49D-4A0A-A5FD-D62AFABFF2E8}" srcOrd="0" destOrd="0" presId="urn:microsoft.com/office/officeart/2005/8/layout/orgChart1"/>
    <dgm:cxn modelId="{94255B42-CD38-4D71-BEB2-FDB58CD731F1}" type="presParOf" srcId="{A82B53EF-7AB0-4848-BB73-B17F66259588}" destId="{B1E16C74-8F35-45EB-8277-A4D17CB92C08}" srcOrd="1" destOrd="0" presId="urn:microsoft.com/office/officeart/2005/8/layout/orgChart1"/>
    <dgm:cxn modelId="{834C1759-33D4-4EDB-9F49-4F1F6765AE81}" type="presParOf" srcId="{902E0589-3F21-46F7-B06E-993EC1C34A32}" destId="{2217C53C-25AF-412C-A28D-1D3089C59B3D}" srcOrd="1" destOrd="0" presId="urn:microsoft.com/office/officeart/2005/8/layout/orgChart1"/>
    <dgm:cxn modelId="{D975BA65-EA2E-4345-A1C5-7560AF1C1B13}" type="presParOf" srcId="{902E0589-3F21-46F7-B06E-993EC1C34A32}" destId="{18E0D729-5C8F-4000-AE96-FBFE5D69888E}" srcOrd="2" destOrd="0" presId="urn:microsoft.com/office/officeart/2005/8/layout/orgChart1"/>
    <dgm:cxn modelId="{5271B6BA-458F-4FE8-BF45-BC355AAA126F}" type="presParOf" srcId="{F8F3B5E8-FA8E-4F1A-8A55-929F5A65A0AF}" destId="{8519CEBB-7258-4794-8358-300C05D5BDB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D8087-653F-4153-A45A-AD3CEA484D02}">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DDCC2-F693-4022-8E37-000DF9C7FE7F}">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756D9-BF92-4ADA-82D5-4B2543627BB1}">
      <dsp:nvSpPr>
        <dsp:cNvPr id="0" name=""/>
        <dsp:cNvSpPr/>
      </dsp:nvSpPr>
      <dsp:spPr>
        <a:xfrm>
          <a:off x="1669479" y="363990"/>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GB" sz="4900" kern="1200" dirty="0" smtClean="0"/>
            <a:t>Languages</a:t>
          </a:r>
          <a:endParaRPr lang="en-GB" sz="4900" kern="1200" dirty="0"/>
        </a:p>
      </dsp:txBody>
      <dsp:txXfrm>
        <a:off x="1669479" y="363990"/>
        <a:ext cx="2757041" cy="1378520"/>
      </dsp:txXfrm>
    </dsp:sp>
    <dsp:sp modelId="{EFBCCB75-D719-4963-AF3C-F844AF8AE7E6}">
      <dsp:nvSpPr>
        <dsp:cNvPr id="0" name=""/>
        <dsp:cNvSpPr/>
      </dsp:nvSpPr>
      <dsp:spPr>
        <a:xfrm>
          <a:off x="146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GB" sz="4900" kern="1200" dirty="0" smtClean="0"/>
            <a:t>Human</a:t>
          </a:r>
          <a:endParaRPr lang="en-GB" sz="4900" kern="1200" dirty="0"/>
        </a:p>
      </dsp:txBody>
      <dsp:txXfrm>
        <a:off x="1469" y="2321489"/>
        <a:ext cx="2757041" cy="1378520"/>
      </dsp:txXfrm>
    </dsp:sp>
    <dsp:sp modelId="{6593C36B-6D54-44AC-9E46-FAAA3B5F31FB}">
      <dsp:nvSpPr>
        <dsp:cNvPr id="0" name=""/>
        <dsp:cNvSpPr/>
      </dsp:nvSpPr>
      <dsp:spPr>
        <a:xfrm>
          <a:off x="333748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GB" sz="4900" kern="1200" dirty="0" smtClean="0"/>
            <a:t>Computer</a:t>
          </a:r>
          <a:endParaRPr lang="en-GB" sz="4900" kern="1200" dirty="0"/>
        </a:p>
      </dsp:txBody>
      <dsp:txXfrm>
        <a:off x="3337489" y="2321489"/>
        <a:ext cx="2757041" cy="13785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52885-47DC-455A-8B7E-1412D5C5D69C}">
      <dsp:nvSpPr>
        <dsp:cNvPr id="0" name=""/>
        <dsp:cNvSpPr/>
      </dsp:nvSpPr>
      <dsp:spPr>
        <a:xfrm>
          <a:off x="3217068" y="2560339"/>
          <a:ext cx="317003" cy="972145"/>
        </a:xfrm>
        <a:custGeom>
          <a:avLst/>
          <a:gdLst/>
          <a:ahLst/>
          <a:cxnLst/>
          <a:rect l="0" t="0" r="0" b="0"/>
          <a:pathLst>
            <a:path>
              <a:moveTo>
                <a:pt x="0" y="0"/>
              </a:moveTo>
              <a:lnTo>
                <a:pt x="0" y="972145"/>
              </a:lnTo>
              <a:lnTo>
                <a:pt x="317003" y="9721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5CC4-4909-4AFA-93F4-A04AFF068A8D}">
      <dsp:nvSpPr>
        <dsp:cNvPr id="0" name=""/>
        <dsp:cNvSpPr/>
      </dsp:nvSpPr>
      <dsp:spPr>
        <a:xfrm>
          <a:off x="2783830" y="1059854"/>
          <a:ext cx="1278582" cy="443805"/>
        </a:xfrm>
        <a:custGeom>
          <a:avLst/>
          <a:gdLst/>
          <a:ahLst/>
          <a:cxnLst/>
          <a:rect l="0" t="0" r="0" b="0"/>
          <a:pathLst>
            <a:path>
              <a:moveTo>
                <a:pt x="0" y="0"/>
              </a:moveTo>
              <a:lnTo>
                <a:pt x="0" y="221902"/>
              </a:lnTo>
              <a:lnTo>
                <a:pt x="1278582" y="221902"/>
              </a:lnTo>
              <a:lnTo>
                <a:pt x="1278582" y="4438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CC04B6-D753-4991-97FD-A7EBFFA62D5D}">
      <dsp:nvSpPr>
        <dsp:cNvPr id="0" name=""/>
        <dsp:cNvSpPr/>
      </dsp:nvSpPr>
      <dsp:spPr>
        <a:xfrm>
          <a:off x="659903" y="2560339"/>
          <a:ext cx="317003" cy="972145"/>
        </a:xfrm>
        <a:custGeom>
          <a:avLst/>
          <a:gdLst/>
          <a:ahLst/>
          <a:cxnLst/>
          <a:rect l="0" t="0" r="0" b="0"/>
          <a:pathLst>
            <a:path>
              <a:moveTo>
                <a:pt x="0" y="0"/>
              </a:moveTo>
              <a:lnTo>
                <a:pt x="0" y="972145"/>
              </a:lnTo>
              <a:lnTo>
                <a:pt x="317003" y="97214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DDCC2-F693-4022-8E37-000DF9C7FE7F}">
      <dsp:nvSpPr>
        <dsp:cNvPr id="0" name=""/>
        <dsp:cNvSpPr/>
      </dsp:nvSpPr>
      <dsp:spPr>
        <a:xfrm>
          <a:off x="1505247" y="1059854"/>
          <a:ext cx="1278582" cy="443805"/>
        </a:xfrm>
        <a:custGeom>
          <a:avLst/>
          <a:gdLst/>
          <a:ahLst/>
          <a:cxnLst/>
          <a:rect l="0" t="0" r="0" b="0"/>
          <a:pathLst>
            <a:path>
              <a:moveTo>
                <a:pt x="1278582" y="0"/>
              </a:moveTo>
              <a:lnTo>
                <a:pt x="1278582" y="221902"/>
              </a:lnTo>
              <a:lnTo>
                <a:pt x="0" y="221902"/>
              </a:lnTo>
              <a:lnTo>
                <a:pt x="0" y="4438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756D9-BF92-4ADA-82D5-4B2543627BB1}">
      <dsp:nvSpPr>
        <dsp:cNvPr id="0" name=""/>
        <dsp:cNvSpPr/>
      </dsp:nvSpPr>
      <dsp:spPr>
        <a:xfrm>
          <a:off x="1727150" y="317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GB" sz="4100" kern="1200" dirty="0" smtClean="0"/>
            <a:t>Analytical</a:t>
          </a:r>
        </a:p>
      </dsp:txBody>
      <dsp:txXfrm>
        <a:off x="1727150" y="3175"/>
        <a:ext cx="2113359" cy="1056679"/>
      </dsp:txXfrm>
    </dsp:sp>
    <dsp:sp modelId="{EFBCCB75-D719-4963-AF3C-F844AF8AE7E6}">
      <dsp:nvSpPr>
        <dsp:cNvPr id="0" name=""/>
        <dsp:cNvSpPr/>
      </dsp:nvSpPr>
      <dsp:spPr>
        <a:xfrm>
          <a:off x="448567" y="1503660"/>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GB" sz="4100" kern="1200" dirty="0" smtClean="0"/>
            <a:t>Cube</a:t>
          </a:r>
          <a:endParaRPr lang="en-GB" sz="4100" kern="1200" dirty="0"/>
        </a:p>
      </dsp:txBody>
      <dsp:txXfrm>
        <a:off x="448567" y="1503660"/>
        <a:ext cx="2113359" cy="1056679"/>
      </dsp:txXfrm>
    </dsp:sp>
    <dsp:sp modelId="{5A1BE6F8-DF1F-4962-89EE-00A678495E9E}">
      <dsp:nvSpPr>
        <dsp:cNvPr id="0" name=""/>
        <dsp:cNvSpPr/>
      </dsp:nvSpPr>
      <dsp:spPr>
        <a:xfrm>
          <a:off x="976907" y="300414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GB" sz="4100" kern="1200" dirty="0" smtClean="0"/>
            <a:t>MDX</a:t>
          </a:r>
          <a:endParaRPr lang="en-GB" sz="4100" kern="1200" dirty="0"/>
        </a:p>
      </dsp:txBody>
      <dsp:txXfrm>
        <a:off x="976907" y="3004145"/>
        <a:ext cx="2113359" cy="1056679"/>
      </dsp:txXfrm>
    </dsp:sp>
    <dsp:sp modelId="{EEC8A486-D49D-4A0A-A5FD-D62AFABFF2E8}">
      <dsp:nvSpPr>
        <dsp:cNvPr id="0" name=""/>
        <dsp:cNvSpPr/>
      </dsp:nvSpPr>
      <dsp:spPr>
        <a:xfrm>
          <a:off x="3005732" y="1503660"/>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GB" sz="4100" kern="1200" dirty="0" smtClean="0"/>
            <a:t>Flat Files</a:t>
          </a:r>
          <a:endParaRPr lang="en-GB" sz="4100" kern="1200" dirty="0"/>
        </a:p>
      </dsp:txBody>
      <dsp:txXfrm>
        <a:off x="3005732" y="1503660"/>
        <a:ext cx="2113359" cy="1056679"/>
      </dsp:txXfrm>
    </dsp:sp>
    <dsp:sp modelId="{FE11FE8C-6F56-4E65-87BD-D401774285E8}">
      <dsp:nvSpPr>
        <dsp:cNvPr id="0" name=""/>
        <dsp:cNvSpPr/>
      </dsp:nvSpPr>
      <dsp:spPr>
        <a:xfrm>
          <a:off x="3534072" y="3004145"/>
          <a:ext cx="2113359" cy="10566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en-GB" sz="4100" kern="1200" dirty="0" smtClean="0"/>
            <a:t>DAX</a:t>
          </a:r>
          <a:endParaRPr lang="en-GB" sz="4100" kern="1200" dirty="0"/>
        </a:p>
      </dsp:txBody>
      <dsp:txXfrm>
        <a:off x="3534072" y="3004145"/>
        <a:ext cx="2113359" cy="1056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BB565-EC67-4E43-AC2C-816759FB8F44}">
      <dsp:nvSpPr>
        <dsp:cNvPr id="0" name=""/>
        <dsp:cNvSpPr/>
      </dsp:nvSpPr>
      <dsp:spPr>
        <a:xfrm>
          <a:off x="4184712" y="2446858"/>
          <a:ext cx="248915" cy="763339"/>
        </a:xfrm>
        <a:custGeom>
          <a:avLst/>
          <a:gdLst/>
          <a:ahLst/>
          <a:cxnLst/>
          <a:rect l="0" t="0" r="0" b="0"/>
          <a:pathLst>
            <a:path>
              <a:moveTo>
                <a:pt x="0" y="0"/>
              </a:moveTo>
              <a:lnTo>
                <a:pt x="0" y="763339"/>
              </a:lnTo>
              <a:lnTo>
                <a:pt x="248915" y="7633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5CBB84-E1F5-4508-91E2-407E4A8BF7BB}">
      <dsp:nvSpPr>
        <dsp:cNvPr id="0" name=""/>
        <dsp:cNvSpPr/>
      </dsp:nvSpPr>
      <dsp:spPr>
        <a:xfrm>
          <a:off x="2840570" y="1268660"/>
          <a:ext cx="2007914" cy="348481"/>
        </a:xfrm>
        <a:custGeom>
          <a:avLst/>
          <a:gdLst/>
          <a:ahLst/>
          <a:cxnLst/>
          <a:rect l="0" t="0" r="0" b="0"/>
          <a:pathLst>
            <a:path>
              <a:moveTo>
                <a:pt x="0" y="0"/>
              </a:moveTo>
              <a:lnTo>
                <a:pt x="0" y="174240"/>
              </a:lnTo>
              <a:lnTo>
                <a:pt x="2007914" y="174240"/>
              </a:lnTo>
              <a:lnTo>
                <a:pt x="2007914" y="348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D8087-653F-4153-A45A-AD3CEA484D02}">
      <dsp:nvSpPr>
        <dsp:cNvPr id="0" name=""/>
        <dsp:cNvSpPr/>
      </dsp:nvSpPr>
      <dsp:spPr>
        <a:xfrm>
          <a:off x="2794850" y="1268660"/>
          <a:ext cx="91440" cy="348481"/>
        </a:xfrm>
        <a:custGeom>
          <a:avLst/>
          <a:gdLst/>
          <a:ahLst/>
          <a:cxnLst/>
          <a:rect l="0" t="0" r="0" b="0"/>
          <a:pathLst>
            <a:path>
              <a:moveTo>
                <a:pt x="45720" y="0"/>
              </a:moveTo>
              <a:lnTo>
                <a:pt x="45720" y="348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DDCC2-F693-4022-8E37-000DF9C7FE7F}">
      <dsp:nvSpPr>
        <dsp:cNvPr id="0" name=""/>
        <dsp:cNvSpPr/>
      </dsp:nvSpPr>
      <dsp:spPr>
        <a:xfrm>
          <a:off x="832656" y="1268660"/>
          <a:ext cx="2007914" cy="348481"/>
        </a:xfrm>
        <a:custGeom>
          <a:avLst/>
          <a:gdLst/>
          <a:ahLst/>
          <a:cxnLst/>
          <a:rect l="0" t="0" r="0" b="0"/>
          <a:pathLst>
            <a:path>
              <a:moveTo>
                <a:pt x="2007914" y="0"/>
              </a:moveTo>
              <a:lnTo>
                <a:pt x="2007914" y="174240"/>
              </a:lnTo>
              <a:lnTo>
                <a:pt x="0" y="174240"/>
              </a:lnTo>
              <a:lnTo>
                <a:pt x="0" y="3484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756D9-BF92-4ADA-82D5-4B2543627BB1}">
      <dsp:nvSpPr>
        <dsp:cNvPr id="0" name=""/>
        <dsp:cNvSpPr/>
      </dsp:nvSpPr>
      <dsp:spPr>
        <a:xfrm>
          <a:off x="2010854" y="438943"/>
          <a:ext cx="1659433" cy="8297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Languages</a:t>
          </a:r>
          <a:endParaRPr lang="en-GB" sz="3000" kern="1200" dirty="0"/>
        </a:p>
      </dsp:txBody>
      <dsp:txXfrm>
        <a:off x="2010854" y="438943"/>
        <a:ext cx="1659433" cy="829716"/>
      </dsp:txXfrm>
    </dsp:sp>
    <dsp:sp modelId="{EFBCCB75-D719-4963-AF3C-F844AF8AE7E6}">
      <dsp:nvSpPr>
        <dsp:cNvPr id="0" name=""/>
        <dsp:cNvSpPr/>
      </dsp:nvSpPr>
      <dsp:spPr>
        <a:xfrm>
          <a:off x="2939" y="1617141"/>
          <a:ext cx="1659433" cy="8297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Human</a:t>
          </a:r>
          <a:endParaRPr lang="en-GB" sz="3000" kern="1200" dirty="0"/>
        </a:p>
      </dsp:txBody>
      <dsp:txXfrm>
        <a:off x="2939" y="1617141"/>
        <a:ext cx="1659433" cy="829716"/>
      </dsp:txXfrm>
    </dsp:sp>
    <dsp:sp modelId="{6593C36B-6D54-44AC-9E46-FAAA3B5F31FB}">
      <dsp:nvSpPr>
        <dsp:cNvPr id="0" name=""/>
        <dsp:cNvSpPr/>
      </dsp:nvSpPr>
      <dsp:spPr>
        <a:xfrm>
          <a:off x="2010854" y="1617141"/>
          <a:ext cx="1659433" cy="8297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Computer</a:t>
          </a:r>
          <a:endParaRPr lang="en-GB" sz="3000" kern="1200" dirty="0"/>
        </a:p>
      </dsp:txBody>
      <dsp:txXfrm>
        <a:off x="2010854" y="1617141"/>
        <a:ext cx="1659433" cy="829716"/>
      </dsp:txXfrm>
    </dsp:sp>
    <dsp:sp modelId="{9ABA12CB-27A5-4652-9B9D-5711D20A6BDB}">
      <dsp:nvSpPr>
        <dsp:cNvPr id="0" name=""/>
        <dsp:cNvSpPr/>
      </dsp:nvSpPr>
      <dsp:spPr>
        <a:xfrm>
          <a:off x="4018768" y="1617141"/>
          <a:ext cx="1659433" cy="8297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Alien</a:t>
          </a:r>
          <a:endParaRPr lang="en-GB" sz="3000" kern="1200" dirty="0"/>
        </a:p>
      </dsp:txBody>
      <dsp:txXfrm>
        <a:off x="4018768" y="1617141"/>
        <a:ext cx="1659433" cy="829716"/>
      </dsp:txXfrm>
    </dsp:sp>
    <dsp:sp modelId="{6A01EDBF-CF22-4921-8DC5-54E908021990}">
      <dsp:nvSpPr>
        <dsp:cNvPr id="0" name=""/>
        <dsp:cNvSpPr/>
      </dsp:nvSpPr>
      <dsp:spPr>
        <a:xfrm>
          <a:off x="4433627" y="2795339"/>
          <a:ext cx="1659433" cy="8297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GB" sz="3000" kern="1200" dirty="0" smtClean="0"/>
            <a:t>Klingon</a:t>
          </a:r>
          <a:endParaRPr lang="en-GB" sz="3000" kern="1200" dirty="0"/>
        </a:p>
      </dsp:txBody>
      <dsp:txXfrm>
        <a:off x="4433627" y="2795339"/>
        <a:ext cx="1659433" cy="829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D8087-653F-4153-A45A-AD3CEA484D02}">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DDCC2-F693-4022-8E37-000DF9C7FE7F}">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756D9-BF92-4ADA-82D5-4B2543627BB1}">
      <dsp:nvSpPr>
        <dsp:cNvPr id="0" name=""/>
        <dsp:cNvSpPr/>
      </dsp:nvSpPr>
      <dsp:spPr>
        <a:xfrm>
          <a:off x="1669479" y="363990"/>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GB" sz="4900" kern="1200" dirty="0" smtClean="0"/>
            <a:t>Languages</a:t>
          </a:r>
          <a:endParaRPr lang="en-GB" sz="4900" kern="1200" dirty="0"/>
        </a:p>
      </dsp:txBody>
      <dsp:txXfrm>
        <a:off x="1669479" y="363990"/>
        <a:ext cx="2757041" cy="1378520"/>
      </dsp:txXfrm>
    </dsp:sp>
    <dsp:sp modelId="{EFBCCB75-D719-4963-AF3C-F844AF8AE7E6}">
      <dsp:nvSpPr>
        <dsp:cNvPr id="0" name=""/>
        <dsp:cNvSpPr/>
      </dsp:nvSpPr>
      <dsp:spPr>
        <a:xfrm>
          <a:off x="146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GB" sz="4900" kern="1200" dirty="0" smtClean="0"/>
            <a:t>Human</a:t>
          </a:r>
          <a:endParaRPr lang="en-GB" sz="4900" kern="1200" dirty="0"/>
        </a:p>
      </dsp:txBody>
      <dsp:txXfrm>
        <a:off x="1469" y="2321489"/>
        <a:ext cx="2757041" cy="1378520"/>
      </dsp:txXfrm>
    </dsp:sp>
    <dsp:sp modelId="{6593C36B-6D54-44AC-9E46-FAAA3B5F31FB}">
      <dsp:nvSpPr>
        <dsp:cNvPr id="0" name=""/>
        <dsp:cNvSpPr/>
      </dsp:nvSpPr>
      <dsp:spPr>
        <a:xfrm>
          <a:off x="333748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 tIns="31115" rIns="31115" bIns="31115" numCol="1" spcCol="1270" anchor="ctr" anchorCtr="0">
          <a:noAutofit/>
        </a:bodyPr>
        <a:lstStyle/>
        <a:p>
          <a:pPr lvl="0" algn="ctr" defTabSz="2178050">
            <a:lnSpc>
              <a:spcPct val="90000"/>
            </a:lnSpc>
            <a:spcBef>
              <a:spcPct val="0"/>
            </a:spcBef>
            <a:spcAft>
              <a:spcPct val="35000"/>
            </a:spcAft>
          </a:pPr>
          <a:r>
            <a:rPr lang="en-GB" sz="4900" kern="1200" dirty="0" smtClean="0"/>
            <a:t>Computer</a:t>
          </a:r>
          <a:endParaRPr lang="en-GB" sz="4900" kern="1200" dirty="0"/>
        </a:p>
      </dsp:txBody>
      <dsp:txXfrm>
        <a:off x="3337489" y="2321489"/>
        <a:ext cx="2757041" cy="13785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55193-6D2B-411F-8312-CBD9FBF03FC1}">
      <dsp:nvSpPr>
        <dsp:cNvPr id="0" name=""/>
        <dsp:cNvSpPr/>
      </dsp:nvSpPr>
      <dsp:spPr>
        <a:xfrm>
          <a:off x="3540224" y="2292875"/>
          <a:ext cx="2933519" cy="254561"/>
        </a:xfrm>
        <a:custGeom>
          <a:avLst/>
          <a:gdLst/>
          <a:ahLst/>
          <a:cxnLst/>
          <a:rect l="0" t="0" r="0" b="0"/>
          <a:pathLst>
            <a:path>
              <a:moveTo>
                <a:pt x="0" y="0"/>
              </a:moveTo>
              <a:lnTo>
                <a:pt x="0" y="127280"/>
              </a:lnTo>
              <a:lnTo>
                <a:pt x="2933519" y="127280"/>
              </a:lnTo>
              <a:lnTo>
                <a:pt x="2933519" y="2545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D8087-653F-4153-A45A-AD3CEA484D02}">
      <dsp:nvSpPr>
        <dsp:cNvPr id="0" name=""/>
        <dsp:cNvSpPr/>
      </dsp:nvSpPr>
      <dsp:spPr>
        <a:xfrm>
          <a:off x="3540224" y="2292875"/>
          <a:ext cx="1466759" cy="254561"/>
        </a:xfrm>
        <a:custGeom>
          <a:avLst/>
          <a:gdLst/>
          <a:ahLst/>
          <a:cxnLst/>
          <a:rect l="0" t="0" r="0" b="0"/>
          <a:pathLst>
            <a:path>
              <a:moveTo>
                <a:pt x="0" y="0"/>
              </a:moveTo>
              <a:lnTo>
                <a:pt x="0" y="127280"/>
              </a:lnTo>
              <a:lnTo>
                <a:pt x="1466759" y="127280"/>
              </a:lnTo>
              <a:lnTo>
                <a:pt x="1466759" y="2545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F0FCEA-7DFA-41A3-9DF8-257A3B51AE86}">
      <dsp:nvSpPr>
        <dsp:cNvPr id="0" name=""/>
        <dsp:cNvSpPr/>
      </dsp:nvSpPr>
      <dsp:spPr>
        <a:xfrm>
          <a:off x="3494504" y="2292875"/>
          <a:ext cx="91440" cy="254561"/>
        </a:xfrm>
        <a:custGeom>
          <a:avLst/>
          <a:gdLst/>
          <a:ahLst/>
          <a:cxnLst/>
          <a:rect l="0" t="0" r="0" b="0"/>
          <a:pathLst>
            <a:path>
              <a:moveTo>
                <a:pt x="45720" y="0"/>
              </a:moveTo>
              <a:lnTo>
                <a:pt x="45720" y="2545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F47EBA-7916-4167-83DC-6C87EBC99F32}">
      <dsp:nvSpPr>
        <dsp:cNvPr id="0" name=""/>
        <dsp:cNvSpPr/>
      </dsp:nvSpPr>
      <dsp:spPr>
        <a:xfrm>
          <a:off x="2073464" y="2292875"/>
          <a:ext cx="1466759" cy="254561"/>
        </a:xfrm>
        <a:custGeom>
          <a:avLst/>
          <a:gdLst/>
          <a:ahLst/>
          <a:cxnLst/>
          <a:rect l="0" t="0" r="0" b="0"/>
          <a:pathLst>
            <a:path>
              <a:moveTo>
                <a:pt x="1466759" y="0"/>
              </a:moveTo>
              <a:lnTo>
                <a:pt x="1466759" y="127280"/>
              </a:lnTo>
              <a:lnTo>
                <a:pt x="0" y="127280"/>
              </a:lnTo>
              <a:lnTo>
                <a:pt x="0" y="2545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DDCC2-F693-4022-8E37-000DF9C7FE7F}">
      <dsp:nvSpPr>
        <dsp:cNvPr id="0" name=""/>
        <dsp:cNvSpPr/>
      </dsp:nvSpPr>
      <dsp:spPr>
        <a:xfrm>
          <a:off x="606704" y="2292875"/>
          <a:ext cx="2933519" cy="254561"/>
        </a:xfrm>
        <a:custGeom>
          <a:avLst/>
          <a:gdLst/>
          <a:ahLst/>
          <a:cxnLst/>
          <a:rect l="0" t="0" r="0" b="0"/>
          <a:pathLst>
            <a:path>
              <a:moveTo>
                <a:pt x="2933519" y="0"/>
              </a:moveTo>
              <a:lnTo>
                <a:pt x="2933519" y="127280"/>
              </a:lnTo>
              <a:lnTo>
                <a:pt x="0" y="127280"/>
              </a:lnTo>
              <a:lnTo>
                <a:pt x="0" y="25456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756D9-BF92-4ADA-82D5-4B2543627BB1}">
      <dsp:nvSpPr>
        <dsp:cNvPr id="0" name=""/>
        <dsp:cNvSpPr/>
      </dsp:nvSpPr>
      <dsp:spPr>
        <a:xfrm>
          <a:off x="2934124" y="1686776"/>
          <a:ext cx="1212198" cy="606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Computer Languages</a:t>
          </a:r>
          <a:endParaRPr lang="en-GB" sz="2000" kern="1200" dirty="0"/>
        </a:p>
      </dsp:txBody>
      <dsp:txXfrm>
        <a:off x="2934124" y="1686776"/>
        <a:ext cx="1212198" cy="606099"/>
      </dsp:txXfrm>
    </dsp:sp>
    <dsp:sp modelId="{EFBCCB75-D719-4963-AF3C-F844AF8AE7E6}">
      <dsp:nvSpPr>
        <dsp:cNvPr id="0" name=""/>
        <dsp:cNvSpPr/>
      </dsp:nvSpPr>
      <dsp:spPr>
        <a:xfrm>
          <a:off x="605" y="2547436"/>
          <a:ext cx="1212198" cy="606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C#</a:t>
          </a:r>
          <a:endParaRPr lang="en-GB" sz="2000" kern="1200" dirty="0"/>
        </a:p>
      </dsp:txBody>
      <dsp:txXfrm>
        <a:off x="605" y="2547436"/>
        <a:ext cx="1212198" cy="606099"/>
      </dsp:txXfrm>
    </dsp:sp>
    <dsp:sp modelId="{D87B1FE3-F2A1-4EE7-AC82-A1BC59486A50}">
      <dsp:nvSpPr>
        <dsp:cNvPr id="0" name=""/>
        <dsp:cNvSpPr/>
      </dsp:nvSpPr>
      <dsp:spPr>
        <a:xfrm>
          <a:off x="1467364" y="2547436"/>
          <a:ext cx="1212198" cy="606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C++</a:t>
          </a:r>
          <a:endParaRPr lang="en-GB" sz="2000" kern="1200" dirty="0"/>
        </a:p>
      </dsp:txBody>
      <dsp:txXfrm>
        <a:off x="1467364" y="2547436"/>
        <a:ext cx="1212198" cy="606099"/>
      </dsp:txXfrm>
    </dsp:sp>
    <dsp:sp modelId="{30346C98-C73B-4473-92E2-A68A496EBCD7}">
      <dsp:nvSpPr>
        <dsp:cNvPr id="0" name=""/>
        <dsp:cNvSpPr/>
      </dsp:nvSpPr>
      <dsp:spPr>
        <a:xfrm>
          <a:off x="2934124" y="2547436"/>
          <a:ext cx="1212198" cy="606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VB</a:t>
          </a:r>
          <a:endParaRPr lang="en-GB" sz="2000" kern="1200" dirty="0"/>
        </a:p>
      </dsp:txBody>
      <dsp:txXfrm>
        <a:off x="2934124" y="2547436"/>
        <a:ext cx="1212198" cy="606099"/>
      </dsp:txXfrm>
    </dsp:sp>
    <dsp:sp modelId="{6593C36B-6D54-44AC-9E46-FAAA3B5F31FB}">
      <dsp:nvSpPr>
        <dsp:cNvPr id="0" name=""/>
        <dsp:cNvSpPr/>
      </dsp:nvSpPr>
      <dsp:spPr>
        <a:xfrm>
          <a:off x="4400884" y="2547436"/>
          <a:ext cx="1212198" cy="606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Java</a:t>
          </a:r>
          <a:endParaRPr lang="en-GB" sz="2000" kern="1200" dirty="0"/>
        </a:p>
      </dsp:txBody>
      <dsp:txXfrm>
        <a:off x="4400884" y="2547436"/>
        <a:ext cx="1212198" cy="606099"/>
      </dsp:txXfrm>
    </dsp:sp>
    <dsp:sp modelId="{9EFE41EF-E3AA-44F4-888F-2590A81C5F61}">
      <dsp:nvSpPr>
        <dsp:cNvPr id="0" name=""/>
        <dsp:cNvSpPr/>
      </dsp:nvSpPr>
      <dsp:spPr>
        <a:xfrm>
          <a:off x="5867644" y="2547436"/>
          <a:ext cx="1212198" cy="6060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et al.</a:t>
          </a:r>
          <a:endParaRPr lang="en-GB" sz="2000" kern="1200" dirty="0"/>
        </a:p>
      </dsp:txBody>
      <dsp:txXfrm>
        <a:off x="5867644" y="2547436"/>
        <a:ext cx="1212198" cy="6060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E6512-B12A-4010-8DBD-E763099F4094}">
      <dsp:nvSpPr>
        <dsp:cNvPr id="0" name=""/>
        <dsp:cNvSpPr/>
      </dsp:nvSpPr>
      <dsp:spPr>
        <a:xfrm>
          <a:off x="3171527" y="1869870"/>
          <a:ext cx="231613" cy="1806587"/>
        </a:xfrm>
        <a:custGeom>
          <a:avLst/>
          <a:gdLst/>
          <a:ahLst/>
          <a:cxnLst/>
          <a:rect l="0" t="0" r="0" b="0"/>
          <a:pathLst>
            <a:path>
              <a:moveTo>
                <a:pt x="0" y="0"/>
              </a:moveTo>
              <a:lnTo>
                <a:pt x="0" y="1806587"/>
              </a:lnTo>
              <a:lnTo>
                <a:pt x="231613" y="1806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BD0CB3-51FD-4D03-AAB2-92AD7ED1D22D}">
      <dsp:nvSpPr>
        <dsp:cNvPr id="0" name=""/>
        <dsp:cNvSpPr/>
      </dsp:nvSpPr>
      <dsp:spPr>
        <a:xfrm>
          <a:off x="3171527" y="1869870"/>
          <a:ext cx="231613" cy="710282"/>
        </a:xfrm>
        <a:custGeom>
          <a:avLst/>
          <a:gdLst/>
          <a:ahLst/>
          <a:cxnLst/>
          <a:rect l="0" t="0" r="0" b="0"/>
          <a:pathLst>
            <a:path>
              <a:moveTo>
                <a:pt x="0" y="0"/>
              </a:moveTo>
              <a:lnTo>
                <a:pt x="0" y="710282"/>
              </a:lnTo>
              <a:lnTo>
                <a:pt x="231613" y="7102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D8087-653F-4153-A45A-AD3CEA484D02}">
      <dsp:nvSpPr>
        <dsp:cNvPr id="0" name=""/>
        <dsp:cNvSpPr/>
      </dsp:nvSpPr>
      <dsp:spPr>
        <a:xfrm>
          <a:off x="2854988" y="773565"/>
          <a:ext cx="934175" cy="324259"/>
        </a:xfrm>
        <a:custGeom>
          <a:avLst/>
          <a:gdLst/>
          <a:ahLst/>
          <a:cxnLst/>
          <a:rect l="0" t="0" r="0" b="0"/>
          <a:pathLst>
            <a:path>
              <a:moveTo>
                <a:pt x="0" y="0"/>
              </a:moveTo>
              <a:lnTo>
                <a:pt x="0" y="162129"/>
              </a:lnTo>
              <a:lnTo>
                <a:pt x="934175" y="162129"/>
              </a:lnTo>
              <a:lnTo>
                <a:pt x="934175" y="324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054977-7187-46D2-8E1E-667683A24593}">
      <dsp:nvSpPr>
        <dsp:cNvPr id="0" name=""/>
        <dsp:cNvSpPr/>
      </dsp:nvSpPr>
      <dsp:spPr>
        <a:xfrm>
          <a:off x="1303176" y="1869870"/>
          <a:ext cx="231613" cy="1806587"/>
        </a:xfrm>
        <a:custGeom>
          <a:avLst/>
          <a:gdLst/>
          <a:ahLst/>
          <a:cxnLst/>
          <a:rect l="0" t="0" r="0" b="0"/>
          <a:pathLst>
            <a:path>
              <a:moveTo>
                <a:pt x="0" y="0"/>
              </a:moveTo>
              <a:lnTo>
                <a:pt x="0" y="1806587"/>
              </a:lnTo>
              <a:lnTo>
                <a:pt x="231613" y="1806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9E5EEC-7FC2-4F51-BADC-87DD70488B81}">
      <dsp:nvSpPr>
        <dsp:cNvPr id="0" name=""/>
        <dsp:cNvSpPr/>
      </dsp:nvSpPr>
      <dsp:spPr>
        <a:xfrm>
          <a:off x="1303176" y="1869870"/>
          <a:ext cx="231613" cy="710282"/>
        </a:xfrm>
        <a:custGeom>
          <a:avLst/>
          <a:gdLst/>
          <a:ahLst/>
          <a:cxnLst/>
          <a:rect l="0" t="0" r="0" b="0"/>
          <a:pathLst>
            <a:path>
              <a:moveTo>
                <a:pt x="0" y="0"/>
              </a:moveTo>
              <a:lnTo>
                <a:pt x="0" y="710282"/>
              </a:lnTo>
              <a:lnTo>
                <a:pt x="231613" y="7102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DDCC2-F693-4022-8E37-000DF9C7FE7F}">
      <dsp:nvSpPr>
        <dsp:cNvPr id="0" name=""/>
        <dsp:cNvSpPr/>
      </dsp:nvSpPr>
      <dsp:spPr>
        <a:xfrm>
          <a:off x="1920812" y="773565"/>
          <a:ext cx="934175" cy="324259"/>
        </a:xfrm>
        <a:custGeom>
          <a:avLst/>
          <a:gdLst/>
          <a:ahLst/>
          <a:cxnLst/>
          <a:rect l="0" t="0" r="0" b="0"/>
          <a:pathLst>
            <a:path>
              <a:moveTo>
                <a:pt x="934175" y="0"/>
              </a:moveTo>
              <a:lnTo>
                <a:pt x="934175" y="162129"/>
              </a:lnTo>
              <a:lnTo>
                <a:pt x="0" y="162129"/>
              </a:lnTo>
              <a:lnTo>
                <a:pt x="0" y="324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756D9-BF92-4ADA-82D5-4B2543627BB1}">
      <dsp:nvSpPr>
        <dsp:cNvPr id="0" name=""/>
        <dsp:cNvSpPr/>
      </dsp:nvSpPr>
      <dsp:spPr>
        <a:xfrm>
          <a:off x="2082942" y="1519"/>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Computer Languages</a:t>
          </a:r>
          <a:endParaRPr lang="en-GB" sz="2600" kern="1200" dirty="0"/>
        </a:p>
      </dsp:txBody>
      <dsp:txXfrm>
        <a:off x="2082942" y="1519"/>
        <a:ext cx="1544091" cy="772045"/>
      </dsp:txXfrm>
    </dsp:sp>
    <dsp:sp modelId="{EFBCCB75-D719-4963-AF3C-F844AF8AE7E6}">
      <dsp:nvSpPr>
        <dsp:cNvPr id="0" name=""/>
        <dsp:cNvSpPr/>
      </dsp:nvSpPr>
      <dsp:spPr>
        <a:xfrm>
          <a:off x="1148767" y="1097824"/>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Declarative</a:t>
          </a:r>
          <a:endParaRPr lang="en-GB" sz="2600" kern="1200" dirty="0"/>
        </a:p>
      </dsp:txBody>
      <dsp:txXfrm>
        <a:off x="1148767" y="1097824"/>
        <a:ext cx="1544091" cy="772045"/>
      </dsp:txXfrm>
    </dsp:sp>
    <dsp:sp modelId="{3928C7B0-3DA5-425A-A4D2-D5042551111E}">
      <dsp:nvSpPr>
        <dsp:cNvPr id="0" name=""/>
        <dsp:cNvSpPr/>
      </dsp:nvSpPr>
      <dsp:spPr>
        <a:xfrm>
          <a:off x="1534790" y="2194129"/>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err="1" smtClean="0"/>
            <a:t>Prolog</a:t>
          </a:r>
          <a:endParaRPr lang="en-GB" sz="2600" kern="1200" dirty="0"/>
        </a:p>
      </dsp:txBody>
      <dsp:txXfrm>
        <a:off x="1534790" y="2194129"/>
        <a:ext cx="1544091" cy="772045"/>
      </dsp:txXfrm>
    </dsp:sp>
    <dsp:sp modelId="{4D8AAD1A-AB98-4080-83BD-0596E4838C22}">
      <dsp:nvSpPr>
        <dsp:cNvPr id="0" name=""/>
        <dsp:cNvSpPr/>
      </dsp:nvSpPr>
      <dsp:spPr>
        <a:xfrm>
          <a:off x="1534790" y="3290434"/>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SQL</a:t>
          </a:r>
          <a:endParaRPr lang="en-GB" sz="2600" kern="1200" dirty="0"/>
        </a:p>
      </dsp:txBody>
      <dsp:txXfrm>
        <a:off x="1534790" y="3290434"/>
        <a:ext cx="1544091" cy="772045"/>
      </dsp:txXfrm>
    </dsp:sp>
    <dsp:sp modelId="{6593C36B-6D54-44AC-9E46-FAAA3B5F31FB}">
      <dsp:nvSpPr>
        <dsp:cNvPr id="0" name=""/>
        <dsp:cNvSpPr/>
      </dsp:nvSpPr>
      <dsp:spPr>
        <a:xfrm>
          <a:off x="3017118" y="1097824"/>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Procedural</a:t>
          </a:r>
          <a:endParaRPr lang="en-GB" sz="2600" kern="1200" dirty="0"/>
        </a:p>
      </dsp:txBody>
      <dsp:txXfrm>
        <a:off x="3017118" y="1097824"/>
        <a:ext cx="1544091" cy="772045"/>
      </dsp:txXfrm>
    </dsp:sp>
    <dsp:sp modelId="{CC1B4235-ABB7-4393-B1DE-CC9EE7A9498D}">
      <dsp:nvSpPr>
        <dsp:cNvPr id="0" name=""/>
        <dsp:cNvSpPr/>
      </dsp:nvSpPr>
      <dsp:spPr>
        <a:xfrm>
          <a:off x="3403141" y="2194129"/>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VB</a:t>
          </a:r>
          <a:endParaRPr lang="en-GB" sz="2600" kern="1200" dirty="0"/>
        </a:p>
      </dsp:txBody>
      <dsp:txXfrm>
        <a:off x="3403141" y="2194129"/>
        <a:ext cx="1544091" cy="772045"/>
      </dsp:txXfrm>
    </dsp:sp>
    <dsp:sp modelId="{39491B36-285A-4ADD-9EBA-2E0B42037E11}">
      <dsp:nvSpPr>
        <dsp:cNvPr id="0" name=""/>
        <dsp:cNvSpPr/>
      </dsp:nvSpPr>
      <dsp:spPr>
        <a:xfrm>
          <a:off x="3403141" y="3290434"/>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GB" sz="2600" kern="1200" dirty="0" smtClean="0"/>
            <a:t>C++</a:t>
          </a:r>
          <a:endParaRPr lang="en-GB" sz="2600" kern="1200" dirty="0"/>
        </a:p>
      </dsp:txBody>
      <dsp:txXfrm>
        <a:off x="3403141" y="3290434"/>
        <a:ext cx="1544091" cy="772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5DDCC2-F693-4022-8E37-000DF9C7FE7F}">
      <dsp:nvSpPr>
        <dsp:cNvPr id="0" name=""/>
        <dsp:cNvSpPr/>
      </dsp:nvSpPr>
      <dsp:spPr>
        <a:xfrm>
          <a:off x="3002280" y="1679612"/>
          <a:ext cx="91440" cy="704775"/>
        </a:xfrm>
        <a:custGeom>
          <a:avLst/>
          <a:gdLst/>
          <a:ahLst/>
          <a:cxnLst/>
          <a:rect l="0" t="0" r="0" b="0"/>
          <a:pathLst>
            <a:path>
              <a:moveTo>
                <a:pt x="45720" y="0"/>
              </a:moveTo>
              <a:lnTo>
                <a:pt x="45720" y="7047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756D9-BF92-4ADA-82D5-4B2543627BB1}">
      <dsp:nvSpPr>
        <dsp:cNvPr id="0" name=""/>
        <dsp:cNvSpPr/>
      </dsp:nvSpPr>
      <dsp:spPr>
        <a:xfrm>
          <a:off x="1369962" y="1575"/>
          <a:ext cx="3356074" cy="1678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GB" sz="4200" kern="1200" dirty="0" smtClean="0"/>
            <a:t>Declarative</a:t>
          </a:r>
          <a:endParaRPr lang="en-GB" sz="4200" kern="1200" dirty="0"/>
        </a:p>
      </dsp:txBody>
      <dsp:txXfrm>
        <a:off x="1369962" y="1575"/>
        <a:ext cx="3356074" cy="1678037"/>
      </dsp:txXfrm>
    </dsp:sp>
    <dsp:sp modelId="{EFBCCB75-D719-4963-AF3C-F844AF8AE7E6}">
      <dsp:nvSpPr>
        <dsp:cNvPr id="0" name=""/>
        <dsp:cNvSpPr/>
      </dsp:nvSpPr>
      <dsp:spPr>
        <a:xfrm>
          <a:off x="1369962" y="2384387"/>
          <a:ext cx="3356074" cy="1678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GB" sz="4200" kern="1200" dirty="0" smtClean="0"/>
            <a:t>Most Database</a:t>
          </a:r>
        </a:p>
        <a:p>
          <a:pPr lvl="0" algn="ctr" defTabSz="1866900">
            <a:lnSpc>
              <a:spcPct val="90000"/>
            </a:lnSpc>
            <a:spcBef>
              <a:spcPct val="0"/>
            </a:spcBef>
            <a:spcAft>
              <a:spcPct val="35000"/>
            </a:spcAft>
          </a:pPr>
          <a:r>
            <a:rPr lang="en-GB" sz="4200" kern="1200" dirty="0" smtClean="0"/>
            <a:t>Languages</a:t>
          </a:r>
          <a:endParaRPr lang="en-GB" sz="4200" kern="1200" dirty="0"/>
        </a:p>
      </dsp:txBody>
      <dsp:txXfrm>
        <a:off x="1369962" y="2384387"/>
        <a:ext cx="3356074" cy="16780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35CC4-4909-4AFA-93F4-A04AFF068A8D}">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DDCC2-F693-4022-8E37-000DF9C7FE7F}">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756D9-BF92-4ADA-82D5-4B2543627BB1}">
      <dsp:nvSpPr>
        <dsp:cNvPr id="0" name=""/>
        <dsp:cNvSpPr/>
      </dsp:nvSpPr>
      <dsp:spPr>
        <a:xfrm>
          <a:off x="1669479" y="363990"/>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GB" sz="3400" kern="1200" dirty="0" smtClean="0"/>
            <a:t>Most Database</a:t>
          </a:r>
        </a:p>
        <a:p>
          <a:pPr lvl="0" algn="ctr" defTabSz="1511300">
            <a:lnSpc>
              <a:spcPct val="90000"/>
            </a:lnSpc>
            <a:spcBef>
              <a:spcPct val="0"/>
            </a:spcBef>
            <a:spcAft>
              <a:spcPct val="35000"/>
            </a:spcAft>
          </a:pPr>
          <a:r>
            <a:rPr lang="en-GB" sz="3400" kern="1200" dirty="0" smtClean="0"/>
            <a:t>Languages</a:t>
          </a:r>
          <a:endParaRPr lang="en-GB" sz="3400" kern="1200" dirty="0"/>
        </a:p>
      </dsp:txBody>
      <dsp:txXfrm>
        <a:off x="1669479" y="363990"/>
        <a:ext cx="2757041" cy="1378520"/>
      </dsp:txXfrm>
    </dsp:sp>
    <dsp:sp modelId="{EFBCCB75-D719-4963-AF3C-F844AF8AE7E6}">
      <dsp:nvSpPr>
        <dsp:cNvPr id="0" name=""/>
        <dsp:cNvSpPr/>
      </dsp:nvSpPr>
      <dsp:spPr>
        <a:xfrm>
          <a:off x="146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GB" sz="3400" kern="1200" dirty="0" smtClean="0"/>
            <a:t>Transactional</a:t>
          </a:r>
        </a:p>
      </dsp:txBody>
      <dsp:txXfrm>
        <a:off x="1469" y="2321489"/>
        <a:ext cx="2757041" cy="1378520"/>
      </dsp:txXfrm>
    </dsp:sp>
    <dsp:sp modelId="{EEC8A486-D49D-4A0A-A5FD-D62AFABFF2E8}">
      <dsp:nvSpPr>
        <dsp:cNvPr id="0" name=""/>
        <dsp:cNvSpPr/>
      </dsp:nvSpPr>
      <dsp:spPr>
        <a:xfrm>
          <a:off x="333748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GB" sz="3400" kern="1200" dirty="0" smtClean="0"/>
            <a:t>Analytical</a:t>
          </a:r>
        </a:p>
      </dsp:txBody>
      <dsp:txXfrm>
        <a:off x="3337489" y="2321489"/>
        <a:ext cx="2757041" cy="13785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58B8EF-353E-4CD4-A3FB-32823E2A0AF5}">
      <dsp:nvSpPr>
        <dsp:cNvPr id="0" name=""/>
        <dsp:cNvSpPr/>
      </dsp:nvSpPr>
      <dsp:spPr>
        <a:xfrm>
          <a:off x="3171527" y="1869870"/>
          <a:ext cx="231613" cy="1806587"/>
        </a:xfrm>
        <a:custGeom>
          <a:avLst/>
          <a:gdLst/>
          <a:ahLst/>
          <a:cxnLst/>
          <a:rect l="0" t="0" r="0" b="0"/>
          <a:pathLst>
            <a:path>
              <a:moveTo>
                <a:pt x="0" y="0"/>
              </a:moveTo>
              <a:lnTo>
                <a:pt x="0" y="1806587"/>
              </a:lnTo>
              <a:lnTo>
                <a:pt x="231613" y="18065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9BB4C4-3D96-4C6C-B23E-253AAC03CD82}">
      <dsp:nvSpPr>
        <dsp:cNvPr id="0" name=""/>
        <dsp:cNvSpPr/>
      </dsp:nvSpPr>
      <dsp:spPr>
        <a:xfrm>
          <a:off x="3171527" y="1869870"/>
          <a:ext cx="231613" cy="710282"/>
        </a:xfrm>
        <a:custGeom>
          <a:avLst/>
          <a:gdLst/>
          <a:ahLst/>
          <a:cxnLst/>
          <a:rect l="0" t="0" r="0" b="0"/>
          <a:pathLst>
            <a:path>
              <a:moveTo>
                <a:pt x="0" y="0"/>
              </a:moveTo>
              <a:lnTo>
                <a:pt x="0" y="710282"/>
              </a:lnTo>
              <a:lnTo>
                <a:pt x="231613" y="7102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535CC4-4909-4AFA-93F4-A04AFF068A8D}">
      <dsp:nvSpPr>
        <dsp:cNvPr id="0" name=""/>
        <dsp:cNvSpPr/>
      </dsp:nvSpPr>
      <dsp:spPr>
        <a:xfrm>
          <a:off x="2854988" y="773565"/>
          <a:ext cx="934175" cy="324259"/>
        </a:xfrm>
        <a:custGeom>
          <a:avLst/>
          <a:gdLst/>
          <a:ahLst/>
          <a:cxnLst/>
          <a:rect l="0" t="0" r="0" b="0"/>
          <a:pathLst>
            <a:path>
              <a:moveTo>
                <a:pt x="0" y="0"/>
              </a:moveTo>
              <a:lnTo>
                <a:pt x="0" y="162129"/>
              </a:lnTo>
              <a:lnTo>
                <a:pt x="934175" y="162129"/>
              </a:lnTo>
              <a:lnTo>
                <a:pt x="934175" y="324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073E6B-3A59-4FE7-A8A1-C3CBFAC3CB1D}">
      <dsp:nvSpPr>
        <dsp:cNvPr id="0" name=""/>
        <dsp:cNvSpPr/>
      </dsp:nvSpPr>
      <dsp:spPr>
        <a:xfrm>
          <a:off x="1303176" y="1869870"/>
          <a:ext cx="231613" cy="710282"/>
        </a:xfrm>
        <a:custGeom>
          <a:avLst/>
          <a:gdLst/>
          <a:ahLst/>
          <a:cxnLst/>
          <a:rect l="0" t="0" r="0" b="0"/>
          <a:pathLst>
            <a:path>
              <a:moveTo>
                <a:pt x="0" y="0"/>
              </a:moveTo>
              <a:lnTo>
                <a:pt x="0" y="710282"/>
              </a:lnTo>
              <a:lnTo>
                <a:pt x="231613" y="7102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DDCC2-F693-4022-8E37-000DF9C7FE7F}">
      <dsp:nvSpPr>
        <dsp:cNvPr id="0" name=""/>
        <dsp:cNvSpPr/>
      </dsp:nvSpPr>
      <dsp:spPr>
        <a:xfrm>
          <a:off x="1920812" y="773565"/>
          <a:ext cx="934175" cy="324259"/>
        </a:xfrm>
        <a:custGeom>
          <a:avLst/>
          <a:gdLst/>
          <a:ahLst/>
          <a:cxnLst/>
          <a:rect l="0" t="0" r="0" b="0"/>
          <a:pathLst>
            <a:path>
              <a:moveTo>
                <a:pt x="934175" y="0"/>
              </a:moveTo>
              <a:lnTo>
                <a:pt x="934175" y="162129"/>
              </a:lnTo>
              <a:lnTo>
                <a:pt x="0" y="162129"/>
              </a:lnTo>
              <a:lnTo>
                <a:pt x="0" y="3242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756D9-BF92-4ADA-82D5-4B2543627BB1}">
      <dsp:nvSpPr>
        <dsp:cNvPr id="0" name=""/>
        <dsp:cNvSpPr/>
      </dsp:nvSpPr>
      <dsp:spPr>
        <a:xfrm>
          <a:off x="2082942" y="1519"/>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Most Database</a:t>
          </a:r>
        </a:p>
        <a:p>
          <a:pPr lvl="0" algn="ctr" defTabSz="844550">
            <a:lnSpc>
              <a:spcPct val="90000"/>
            </a:lnSpc>
            <a:spcBef>
              <a:spcPct val="0"/>
            </a:spcBef>
            <a:spcAft>
              <a:spcPct val="35000"/>
            </a:spcAft>
          </a:pPr>
          <a:r>
            <a:rPr lang="en-GB" sz="1900" kern="1200" dirty="0" smtClean="0"/>
            <a:t>Languages</a:t>
          </a:r>
          <a:endParaRPr lang="en-GB" sz="1900" kern="1200" dirty="0"/>
        </a:p>
      </dsp:txBody>
      <dsp:txXfrm>
        <a:off x="2082942" y="1519"/>
        <a:ext cx="1544091" cy="772045"/>
      </dsp:txXfrm>
    </dsp:sp>
    <dsp:sp modelId="{EFBCCB75-D719-4963-AF3C-F844AF8AE7E6}">
      <dsp:nvSpPr>
        <dsp:cNvPr id="0" name=""/>
        <dsp:cNvSpPr/>
      </dsp:nvSpPr>
      <dsp:spPr>
        <a:xfrm>
          <a:off x="1148767" y="1097824"/>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Transactional</a:t>
          </a:r>
        </a:p>
      </dsp:txBody>
      <dsp:txXfrm>
        <a:off x="1148767" y="1097824"/>
        <a:ext cx="1544091" cy="772045"/>
      </dsp:txXfrm>
    </dsp:sp>
    <dsp:sp modelId="{C9D7C9FC-FB46-4DCB-88C0-F4FBBA3C9C79}">
      <dsp:nvSpPr>
        <dsp:cNvPr id="0" name=""/>
        <dsp:cNvSpPr/>
      </dsp:nvSpPr>
      <dsp:spPr>
        <a:xfrm>
          <a:off x="1534790" y="2194129"/>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SQL</a:t>
          </a:r>
        </a:p>
      </dsp:txBody>
      <dsp:txXfrm>
        <a:off x="1534790" y="2194129"/>
        <a:ext cx="1544091" cy="772045"/>
      </dsp:txXfrm>
    </dsp:sp>
    <dsp:sp modelId="{EEC8A486-D49D-4A0A-A5FD-D62AFABFF2E8}">
      <dsp:nvSpPr>
        <dsp:cNvPr id="0" name=""/>
        <dsp:cNvSpPr/>
      </dsp:nvSpPr>
      <dsp:spPr>
        <a:xfrm>
          <a:off x="3017118" y="1097824"/>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Analytical</a:t>
          </a:r>
        </a:p>
      </dsp:txBody>
      <dsp:txXfrm>
        <a:off x="3017118" y="1097824"/>
        <a:ext cx="1544091" cy="772045"/>
      </dsp:txXfrm>
    </dsp:sp>
    <dsp:sp modelId="{7A67CF2C-96F9-47C5-8EFB-B9170DF64D3E}">
      <dsp:nvSpPr>
        <dsp:cNvPr id="0" name=""/>
        <dsp:cNvSpPr/>
      </dsp:nvSpPr>
      <dsp:spPr>
        <a:xfrm>
          <a:off x="3403141" y="2194129"/>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MDX</a:t>
          </a:r>
        </a:p>
      </dsp:txBody>
      <dsp:txXfrm>
        <a:off x="3403141" y="2194129"/>
        <a:ext cx="1544091" cy="772045"/>
      </dsp:txXfrm>
    </dsp:sp>
    <dsp:sp modelId="{8DB92801-20A5-4E7B-86F7-A871A9329C44}">
      <dsp:nvSpPr>
        <dsp:cNvPr id="0" name=""/>
        <dsp:cNvSpPr/>
      </dsp:nvSpPr>
      <dsp:spPr>
        <a:xfrm>
          <a:off x="3403141" y="3290434"/>
          <a:ext cx="1544091" cy="7720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DAX</a:t>
          </a:r>
        </a:p>
      </dsp:txBody>
      <dsp:txXfrm>
        <a:off x="3403141" y="3290434"/>
        <a:ext cx="1544091" cy="7720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35CC4-4909-4AFA-93F4-A04AFF068A8D}">
      <dsp:nvSpPr>
        <dsp:cNvPr id="0" name=""/>
        <dsp:cNvSpPr/>
      </dsp:nvSpPr>
      <dsp:spPr>
        <a:xfrm>
          <a:off x="3048000" y="1742510"/>
          <a:ext cx="1668009" cy="578978"/>
        </a:xfrm>
        <a:custGeom>
          <a:avLst/>
          <a:gdLst/>
          <a:ahLst/>
          <a:cxnLst/>
          <a:rect l="0" t="0" r="0" b="0"/>
          <a:pathLst>
            <a:path>
              <a:moveTo>
                <a:pt x="0" y="0"/>
              </a:moveTo>
              <a:lnTo>
                <a:pt x="0" y="289489"/>
              </a:lnTo>
              <a:lnTo>
                <a:pt x="1668009" y="289489"/>
              </a:lnTo>
              <a:lnTo>
                <a:pt x="1668009"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5DDCC2-F693-4022-8E37-000DF9C7FE7F}">
      <dsp:nvSpPr>
        <dsp:cNvPr id="0" name=""/>
        <dsp:cNvSpPr/>
      </dsp:nvSpPr>
      <dsp:spPr>
        <a:xfrm>
          <a:off x="1379990" y="1742510"/>
          <a:ext cx="1668009" cy="578978"/>
        </a:xfrm>
        <a:custGeom>
          <a:avLst/>
          <a:gdLst/>
          <a:ahLst/>
          <a:cxnLst/>
          <a:rect l="0" t="0" r="0" b="0"/>
          <a:pathLst>
            <a:path>
              <a:moveTo>
                <a:pt x="1668009" y="0"/>
              </a:moveTo>
              <a:lnTo>
                <a:pt x="1668009" y="289489"/>
              </a:lnTo>
              <a:lnTo>
                <a:pt x="0" y="289489"/>
              </a:lnTo>
              <a:lnTo>
                <a:pt x="0" y="5789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4756D9-BF92-4ADA-82D5-4B2543627BB1}">
      <dsp:nvSpPr>
        <dsp:cNvPr id="0" name=""/>
        <dsp:cNvSpPr/>
      </dsp:nvSpPr>
      <dsp:spPr>
        <a:xfrm>
          <a:off x="1669479" y="363990"/>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GB" sz="5300" kern="1200" dirty="0" smtClean="0"/>
            <a:t>Analytical</a:t>
          </a:r>
        </a:p>
      </dsp:txBody>
      <dsp:txXfrm>
        <a:off x="1669479" y="363990"/>
        <a:ext cx="2757041" cy="1378520"/>
      </dsp:txXfrm>
    </dsp:sp>
    <dsp:sp modelId="{EFBCCB75-D719-4963-AF3C-F844AF8AE7E6}">
      <dsp:nvSpPr>
        <dsp:cNvPr id="0" name=""/>
        <dsp:cNvSpPr/>
      </dsp:nvSpPr>
      <dsp:spPr>
        <a:xfrm>
          <a:off x="146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GB" sz="5300" kern="1200" dirty="0" smtClean="0"/>
            <a:t>Cube</a:t>
          </a:r>
          <a:endParaRPr lang="en-GB" sz="5300" kern="1200" dirty="0"/>
        </a:p>
      </dsp:txBody>
      <dsp:txXfrm>
        <a:off x="1469" y="2321489"/>
        <a:ext cx="2757041" cy="1378520"/>
      </dsp:txXfrm>
    </dsp:sp>
    <dsp:sp modelId="{EEC8A486-D49D-4A0A-A5FD-D62AFABFF2E8}">
      <dsp:nvSpPr>
        <dsp:cNvPr id="0" name=""/>
        <dsp:cNvSpPr/>
      </dsp:nvSpPr>
      <dsp:spPr>
        <a:xfrm>
          <a:off x="3337489" y="2321489"/>
          <a:ext cx="2757041" cy="1378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GB" sz="5300" kern="1200" dirty="0" smtClean="0"/>
            <a:t>Flat Files</a:t>
          </a:r>
          <a:endParaRPr lang="en-GB" sz="5300" kern="1200" dirty="0"/>
        </a:p>
      </dsp:txBody>
      <dsp:txXfrm>
        <a:off x="3337489" y="2321489"/>
        <a:ext cx="2757041" cy="137852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0F27AB-AFD4-4B6B-B55E-E3E34EE8732D}" type="datetimeFigureOut">
              <a:rPr lang="en-GB" smtClean="0"/>
              <a:t>01/10/2011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FE747D-11A9-4831-A290-662C31753524}" type="slidenum">
              <a:rPr lang="en-GB" smtClean="0"/>
              <a:t>‹#›</a:t>
            </a:fld>
            <a:endParaRPr lang="en-GB"/>
          </a:p>
        </p:txBody>
      </p:sp>
    </p:spTree>
    <p:extLst>
      <p:ext uri="{BB962C8B-B14F-4D97-AF65-F5344CB8AC3E}">
        <p14:creationId xmlns:p14="http://schemas.microsoft.com/office/powerpoint/2010/main" val="2979754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C09BC-8144-4CE2-B72A-2758ABC380FB}" type="datetimeFigureOut">
              <a:rPr lang="en-GB" smtClean="0"/>
              <a:t>01/10/2011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BF1D8-E8D7-49D4-AF78-8300EFBA1635}" type="slidenum">
              <a:rPr lang="en-GB" smtClean="0"/>
              <a:t>‹#›</a:t>
            </a:fld>
            <a:endParaRPr lang="en-GB"/>
          </a:p>
        </p:txBody>
      </p:sp>
    </p:spTree>
    <p:extLst>
      <p:ext uri="{BB962C8B-B14F-4D97-AF65-F5344CB8AC3E}">
        <p14:creationId xmlns:p14="http://schemas.microsoft.com/office/powerpoint/2010/main" val="1149826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10/1/2011 12:01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5"/>
          <p:cNvSpPr>
            <a:spLocks noGrp="1" noRot="1" noChangeAspect="1" noTextEdit="1"/>
          </p:cNvSpPr>
          <p:nvPr>
            <p:ph type="sldImg"/>
          </p:nvPr>
        </p:nvSpPr>
        <p:spPr>
          <a:ln/>
        </p:spPr>
      </p:sp>
      <p:sp>
        <p:nvSpPr>
          <p:cNvPr id="264195" name="Notes Placeholder 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5"/>
          <p:cNvSpPr>
            <a:spLocks noGrp="1" noRot="1" noChangeAspect="1" noTextEdit="1"/>
          </p:cNvSpPr>
          <p:nvPr>
            <p:ph type="sldImg"/>
          </p:nvPr>
        </p:nvSpPr>
        <p:spPr>
          <a:ln/>
        </p:spPr>
      </p:sp>
      <p:sp>
        <p:nvSpPr>
          <p:cNvPr id="244739" name="Notes Placeholder 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5"/>
          <p:cNvSpPr>
            <a:spLocks noGrp="1" noRot="1" noChangeAspect="1" noTextEdit="1"/>
          </p:cNvSpPr>
          <p:nvPr>
            <p:ph type="sldImg"/>
          </p:nvPr>
        </p:nvSpPr>
        <p:spPr>
          <a:ln/>
        </p:spPr>
      </p:sp>
      <p:sp>
        <p:nvSpPr>
          <p:cNvPr id="246787" name="Notes Placeholder 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4"/>
          <p:cNvSpPr>
            <a:spLocks noGrp="1" noRot="1" noChangeAspect="1" noTextEdit="1"/>
          </p:cNvSpPr>
          <p:nvPr>
            <p:ph type="sldImg"/>
          </p:nvPr>
        </p:nvSpPr>
        <p:spPr>
          <a:ln/>
        </p:spPr>
      </p:sp>
      <p:sp>
        <p:nvSpPr>
          <p:cNvPr id="229379" name="Notes Placeholder 5"/>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5"/>
          <p:cNvSpPr>
            <a:spLocks noGrp="1" noRot="1" noChangeAspect="1" noTextEdit="1"/>
          </p:cNvSpPr>
          <p:nvPr>
            <p:ph type="sldImg"/>
          </p:nvPr>
        </p:nvSpPr>
        <p:spPr>
          <a:ln/>
        </p:spPr>
      </p:sp>
      <p:sp>
        <p:nvSpPr>
          <p:cNvPr id="244739" name="Notes Placeholder 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5"/>
          <p:cNvSpPr>
            <a:spLocks noGrp="1" noRot="1" noChangeAspect="1" noTextEdit="1"/>
          </p:cNvSpPr>
          <p:nvPr>
            <p:ph type="sldImg"/>
          </p:nvPr>
        </p:nvSpPr>
        <p:spPr>
          <a:ln/>
        </p:spPr>
      </p:sp>
      <p:sp>
        <p:nvSpPr>
          <p:cNvPr id="310275" name="Notes Placeholder 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5"/>
          <p:cNvSpPr>
            <a:spLocks noGrp="1" noRot="1" noChangeAspect="1" noTextEdit="1"/>
          </p:cNvSpPr>
          <p:nvPr>
            <p:ph type="sldImg"/>
          </p:nvPr>
        </p:nvSpPr>
        <p:spPr>
          <a:ln/>
        </p:spPr>
      </p:sp>
      <p:sp>
        <p:nvSpPr>
          <p:cNvPr id="310275" name="Notes Placeholder 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5"/>
          <p:cNvSpPr>
            <a:spLocks noGrp="1" noRot="1" noChangeAspect="1" noTextEdit="1"/>
          </p:cNvSpPr>
          <p:nvPr>
            <p:ph type="sldImg"/>
          </p:nvPr>
        </p:nvSpPr>
        <p:spPr>
          <a:ln/>
        </p:spPr>
      </p:sp>
      <p:sp>
        <p:nvSpPr>
          <p:cNvPr id="310275" name="Notes Placeholder 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5"/>
          <p:cNvSpPr>
            <a:spLocks noGrp="1" noRot="1" noChangeAspect="1" noTextEdit="1"/>
          </p:cNvSpPr>
          <p:nvPr>
            <p:ph type="sldImg"/>
          </p:nvPr>
        </p:nvSpPr>
        <p:spPr>
          <a:ln/>
        </p:spPr>
      </p:sp>
      <p:sp>
        <p:nvSpPr>
          <p:cNvPr id="310275" name="Notes Placeholder 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5"/>
          <p:cNvSpPr>
            <a:spLocks noGrp="1" noRot="1" noChangeAspect="1" noTextEdit="1"/>
          </p:cNvSpPr>
          <p:nvPr>
            <p:ph type="sldImg"/>
          </p:nvPr>
        </p:nvSpPr>
        <p:spPr>
          <a:ln/>
        </p:spPr>
      </p:sp>
      <p:sp>
        <p:nvSpPr>
          <p:cNvPr id="264195" name="Notes Placeholder 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10/1/2011 12:01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5"/>
          <p:cNvSpPr>
            <a:spLocks noGrp="1" noRot="1" noChangeAspect="1" noTextEdit="1"/>
          </p:cNvSpPr>
          <p:nvPr>
            <p:ph type="sldImg"/>
          </p:nvPr>
        </p:nvSpPr>
        <p:spPr>
          <a:ln/>
        </p:spPr>
      </p:sp>
      <p:sp>
        <p:nvSpPr>
          <p:cNvPr id="244739" name="Notes Placeholder 6"/>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5B30DB-51A8-FD4D-A3FC-35E85B19EFA8}" type="slidenum">
              <a:rPr lang="en-US" smtClean="0"/>
              <a:t>57</a:t>
            </a:fld>
            <a:endParaRPr lang="en-US"/>
          </a:p>
        </p:txBody>
      </p:sp>
    </p:spTree>
    <p:extLst>
      <p:ext uri="{BB962C8B-B14F-4D97-AF65-F5344CB8AC3E}">
        <p14:creationId xmlns:p14="http://schemas.microsoft.com/office/powerpoint/2010/main" val="1716875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10/1/2011 12:01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5B30DB-51A8-FD4D-A3FC-35E85B19EFA8}" type="slidenum">
              <a:rPr lang="en-US" smtClean="0"/>
              <a:t>7</a:t>
            </a:fld>
            <a:endParaRPr lang="en-US"/>
          </a:p>
        </p:txBody>
      </p:sp>
    </p:spTree>
    <p:extLst>
      <p:ext uri="{BB962C8B-B14F-4D97-AF65-F5344CB8AC3E}">
        <p14:creationId xmlns:p14="http://schemas.microsoft.com/office/powerpoint/2010/main" val="1716875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95B30DB-51A8-FD4D-A3FC-35E85B19EFA8}" type="slidenum">
              <a:rPr lang="en-US" smtClean="0"/>
              <a:t>8</a:t>
            </a:fld>
            <a:endParaRPr lang="en-US"/>
          </a:p>
        </p:txBody>
      </p:sp>
    </p:spTree>
    <p:extLst>
      <p:ext uri="{BB962C8B-B14F-4D97-AF65-F5344CB8AC3E}">
        <p14:creationId xmlns:p14="http://schemas.microsoft.com/office/powerpoint/2010/main" val="1716875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hapter Title"/>
          <p:cNvSpPr>
            <a:spLocks noGrp="1" noChangeArrowheads="1"/>
          </p:cNvSpPr>
          <p:nvPr>
            <p:ph type="hdr" sz="quarter"/>
          </p:nvPr>
        </p:nvSpPr>
        <p:spPr>
          <a:noFill/>
        </p:spPr>
        <p:txBody>
          <a:bodyPr/>
          <a:lstStyle/>
          <a:p>
            <a:r>
              <a:rPr lang="en-GB" smtClean="0">
                <a:cs typeface="Arial" charset="0"/>
              </a:rPr>
              <a:t>Relational Modelling</a:t>
            </a:r>
          </a:p>
        </p:txBody>
      </p:sp>
      <p:sp>
        <p:nvSpPr>
          <p:cNvPr id="32770" name="Page Number Right"/>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84408" tIns="42204" rIns="84408" bIns="42204"/>
          <a:lstStyle/>
          <a:p>
            <a:r>
              <a:rPr lang="en-GB"/>
              <a:t>Page </a:t>
            </a:r>
            <a:fld id="{6CFFAD55-584E-4C1E-B730-F2133BD66447}" type="slidenum">
              <a:rPr lang="en-GB"/>
              <a:pPr/>
              <a:t>21</a:t>
            </a:fld>
            <a:endParaRPr lang="en-GB"/>
          </a:p>
        </p:txBody>
      </p:sp>
      <p:sp>
        <p:nvSpPr>
          <p:cNvPr id="32771" name="Rectangle 22"/>
          <p:cNvSpPr>
            <a:spLocks noGrp="1" noChangeArrowheads="1"/>
          </p:cNvSpPr>
          <p:nvPr>
            <p:ph type="ftr" sz="quarter" idx="4"/>
          </p:nvPr>
        </p:nvSpPr>
        <p:spPr>
          <a:noFill/>
        </p:spPr>
        <p:txBody>
          <a:bodyPr/>
          <a:lstStyle/>
          <a:p>
            <a:r>
              <a:rPr lang="en-GB" smtClean="0">
                <a:cs typeface="Arial" charset="0"/>
              </a:rPr>
              <a:t>ZSLDDWD1_v1.0</a:t>
            </a:r>
          </a:p>
        </p:txBody>
      </p:sp>
      <p:sp>
        <p:nvSpPr>
          <p:cNvPr id="32772" name="Rectangle 4"/>
          <p:cNvSpPr>
            <a:spLocks noGrp="1" noRot="1" noChangeAspect="1" noChangeArrowheads="1" noTextEdit="1"/>
          </p:cNvSpPr>
          <p:nvPr>
            <p:ph type="sldImg"/>
          </p:nvPr>
        </p:nvSpPr>
        <p:spPr>
          <a:ln/>
        </p:spPr>
      </p:sp>
      <p:sp>
        <p:nvSpPr>
          <p:cNvPr id="32773" name="Rectangle 5"/>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Chapter Title"/>
          <p:cNvSpPr>
            <a:spLocks noGrp="1" noChangeArrowheads="1"/>
          </p:cNvSpPr>
          <p:nvPr>
            <p:ph type="hdr" sz="quarter"/>
          </p:nvPr>
        </p:nvSpPr>
        <p:spPr>
          <a:noFill/>
        </p:spPr>
        <p:txBody>
          <a:bodyPr/>
          <a:lstStyle/>
          <a:p>
            <a:r>
              <a:rPr lang="en-GB" smtClean="0">
                <a:cs typeface="Arial" charset="0"/>
              </a:rPr>
              <a:t>Relational Modelling</a:t>
            </a:r>
          </a:p>
        </p:txBody>
      </p:sp>
      <p:sp>
        <p:nvSpPr>
          <p:cNvPr id="34818" name="Page Number Right"/>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84408" tIns="42204" rIns="84408" bIns="42204"/>
          <a:lstStyle/>
          <a:p>
            <a:r>
              <a:rPr lang="en-GB"/>
              <a:t>Page </a:t>
            </a:r>
            <a:fld id="{1A986E64-F06B-4016-B315-BF534FC3E809}" type="slidenum">
              <a:rPr lang="en-GB"/>
              <a:pPr/>
              <a:t>22</a:t>
            </a:fld>
            <a:endParaRPr lang="en-GB"/>
          </a:p>
        </p:txBody>
      </p:sp>
      <p:sp>
        <p:nvSpPr>
          <p:cNvPr id="34819" name="Rectangle 22"/>
          <p:cNvSpPr>
            <a:spLocks noGrp="1" noChangeArrowheads="1"/>
          </p:cNvSpPr>
          <p:nvPr>
            <p:ph type="ftr" sz="quarter" idx="4"/>
          </p:nvPr>
        </p:nvSpPr>
        <p:spPr>
          <a:noFill/>
        </p:spPr>
        <p:txBody>
          <a:bodyPr/>
          <a:lstStyle/>
          <a:p>
            <a:r>
              <a:rPr lang="en-GB" smtClean="0">
                <a:cs typeface="Arial" charset="0"/>
              </a:rPr>
              <a:t>ZSLDDWD1_v1.0</a:t>
            </a:r>
          </a:p>
        </p:txBody>
      </p:sp>
      <p:sp>
        <p:nvSpPr>
          <p:cNvPr id="34820" name="Rectangle 4"/>
          <p:cNvSpPr>
            <a:spLocks noGrp="1" noRot="1" noChangeAspect="1" noChangeArrowheads="1" noTextEdit="1"/>
          </p:cNvSpPr>
          <p:nvPr>
            <p:ph type="sldImg"/>
          </p:nvPr>
        </p:nvSpPr>
        <p:spPr>
          <a:ln/>
        </p:spPr>
      </p:sp>
      <p:sp>
        <p:nvSpPr>
          <p:cNvPr id="34821" name="Rectangle 5"/>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Chapter Title"/>
          <p:cNvSpPr>
            <a:spLocks noGrp="1" noChangeArrowheads="1"/>
          </p:cNvSpPr>
          <p:nvPr>
            <p:ph type="hdr" sz="quarter"/>
          </p:nvPr>
        </p:nvSpPr>
        <p:spPr>
          <a:noFill/>
        </p:spPr>
        <p:txBody>
          <a:bodyPr/>
          <a:lstStyle/>
          <a:p>
            <a:r>
              <a:rPr lang="en-GB" smtClean="0">
                <a:cs typeface="Arial" charset="0"/>
              </a:rPr>
              <a:t>Relational Modelling</a:t>
            </a:r>
          </a:p>
        </p:txBody>
      </p:sp>
      <p:sp>
        <p:nvSpPr>
          <p:cNvPr id="36866" name="Page Number Right"/>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84408" tIns="42204" rIns="84408" bIns="42204"/>
          <a:lstStyle/>
          <a:p>
            <a:r>
              <a:rPr lang="en-GB"/>
              <a:t>Page </a:t>
            </a:r>
            <a:fld id="{3A7A7BA9-EFE0-459E-8DDD-F413C91D6168}" type="slidenum">
              <a:rPr lang="en-GB"/>
              <a:pPr/>
              <a:t>23</a:t>
            </a:fld>
            <a:endParaRPr lang="en-GB"/>
          </a:p>
        </p:txBody>
      </p:sp>
      <p:sp>
        <p:nvSpPr>
          <p:cNvPr id="36867" name="Rectangle 22"/>
          <p:cNvSpPr>
            <a:spLocks noGrp="1" noChangeArrowheads="1"/>
          </p:cNvSpPr>
          <p:nvPr>
            <p:ph type="ftr" sz="quarter" idx="4"/>
          </p:nvPr>
        </p:nvSpPr>
        <p:spPr>
          <a:noFill/>
        </p:spPr>
        <p:txBody>
          <a:bodyPr/>
          <a:lstStyle/>
          <a:p>
            <a:r>
              <a:rPr lang="en-GB" smtClean="0">
                <a:cs typeface="Arial" charset="0"/>
              </a:rPr>
              <a:t>ZSLDDWD1_v1.0</a:t>
            </a:r>
          </a:p>
        </p:txBody>
      </p:sp>
      <p:sp>
        <p:nvSpPr>
          <p:cNvPr id="36868" name="Rectangle 4"/>
          <p:cNvSpPr>
            <a:spLocks noGrp="1" noRot="1" noChangeAspect="1" noChangeArrowheads="1" noTextEdit="1"/>
          </p:cNvSpPr>
          <p:nvPr>
            <p:ph type="sldImg"/>
          </p:nvPr>
        </p:nvSpPr>
        <p:spPr>
          <a:ln/>
        </p:spPr>
      </p:sp>
      <p:sp>
        <p:nvSpPr>
          <p:cNvPr id="36869" name="Rectangle 5"/>
          <p:cNvSpPr>
            <a:spLocks noGrp="1" noChangeArrowheads="1"/>
          </p:cNvSpPr>
          <p:nvPr>
            <p:ph type="body" idx="1"/>
          </p:nvPr>
        </p:nvSpPr>
        <p:spPr>
          <a:noFill/>
          <a:ln/>
        </p:spPr>
        <p:txBody>
          <a:bodyPr/>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hapter Title"/>
          <p:cNvSpPr>
            <a:spLocks noGrp="1" noChangeArrowheads="1"/>
          </p:cNvSpPr>
          <p:nvPr>
            <p:ph type="hdr" sz="quarter"/>
          </p:nvPr>
        </p:nvSpPr>
        <p:spPr>
          <a:noFill/>
        </p:spPr>
        <p:txBody>
          <a:bodyPr/>
          <a:lstStyle/>
          <a:p>
            <a:r>
              <a:rPr lang="en-GB" smtClean="0">
                <a:cs typeface="Arial" charset="0"/>
              </a:rPr>
              <a:t>Relational Modelling</a:t>
            </a:r>
          </a:p>
        </p:txBody>
      </p:sp>
      <p:sp>
        <p:nvSpPr>
          <p:cNvPr id="38914" name="Page Number Right"/>
          <p:cNvSpPr>
            <a:spLocks noGrp="1" noChangeArrowheads="1"/>
          </p:cNvSpPr>
          <p:nvPr>
            <p:ph type="sldNum" sz="quarter" idx="4294967295"/>
          </p:nvPr>
        </p:nvSpPr>
        <p:spPr bwMode="auto">
          <a:xfrm>
            <a:off x="3884613" y="8685213"/>
            <a:ext cx="2971800" cy="457200"/>
          </a:xfrm>
          <a:prstGeom prst="rect">
            <a:avLst/>
          </a:prstGeom>
          <a:noFill/>
          <a:ln>
            <a:miter lim="800000"/>
            <a:headEnd/>
            <a:tailEnd/>
          </a:ln>
        </p:spPr>
        <p:txBody>
          <a:bodyPr lIns="84408" tIns="42204" rIns="84408" bIns="42204"/>
          <a:lstStyle/>
          <a:p>
            <a:r>
              <a:rPr lang="en-GB"/>
              <a:t>Page </a:t>
            </a:r>
            <a:fld id="{205CFE2E-8566-4137-8700-2C062E8E1DC0}" type="slidenum">
              <a:rPr lang="en-GB"/>
              <a:pPr/>
              <a:t>24</a:t>
            </a:fld>
            <a:endParaRPr lang="en-GB"/>
          </a:p>
        </p:txBody>
      </p:sp>
      <p:sp>
        <p:nvSpPr>
          <p:cNvPr id="38915" name="Rectangle 22"/>
          <p:cNvSpPr>
            <a:spLocks noGrp="1" noChangeArrowheads="1"/>
          </p:cNvSpPr>
          <p:nvPr>
            <p:ph type="ftr" sz="quarter" idx="4"/>
          </p:nvPr>
        </p:nvSpPr>
        <p:spPr>
          <a:noFill/>
        </p:spPr>
        <p:txBody>
          <a:bodyPr/>
          <a:lstStyle/>
          <a:p>
            <a:r>
              <a:rPr lang="en-GB" smtClean="0">
                <a:cs typeface="Arial" charset="0"/>
              </a:rPr>
              <a:t>ZSLDDWD1_v1.0</a:t>
            </a:r>
          </a:p>
        </p:txBody>
      </p:sp>
      <p:sp>
        <p:nvSpPr>
          <p:cNvPr id="38916" name="Rectangle 4"/>
          <p:cNvSpPr>
            <a:spLocks noGrp="1" noRot="1" noChangeAspect="1" noChangeArrowheads="1" noTextEdit="1"/>
          </p:cNvSpPr>
          <p:nvPr>
            <p:ph type="sldImg"/>
          </p:nvPr>
        </p:nvSpPr>
        <p:spPr>
          <a:ln/>
        </p:spPr>
      </p:sp>
      <p:sp>
        <p:nvSpPr>
          <p:cNvPr id="38917" name="Rectangle 5"/>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7465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1407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18293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72043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5" name="AutoShape 4"/>
          <p:cNvSpPr>
            <a:spLocks noChangeArrowheads="1"/>
          </p:cNvSpPr>
          <p:nvPr userDrawn="1"/>
        </p:nvSpPr>
        <p:spPr bwMode="auto">
          <a:xfrm rot="5400000">
            <a:off x="575469" y="816769"/>
            <a:ext cx="184150" cy="144462"/>
          </a:xfrm>
          <a:prstGeom prst="triangle">
            <a:avLst>
              <a:gd name="adj" fmla="val 50000"/>
            </a:avLst>
          </a:prstGeom>
          <a:solidFill>
            <a:schemeClr val="bg1"/>
          </a:solidFill>
          <a:ln w="9525">
            <a:noFill/>
            <a:miter lim="800000"/>
            <a:headEnd/>
            <a:tailEnd/>
          </a:ln>
          <a:effectLst/>
        </p:spPr>
        <p:txBody>
          <a:bodyPr wrap="none" anchor="ctr"/>
          <a:lstStyle/>
          <a:p>
            <a:pPr>
              <a:defRPr/>
            </a:pPr>
            <a:endParaRPr lang="en-US">
              <a:cs typeface="+mn-cs"/>
            </a:endParaRPr>
          </a:p>
        </p:txBody>
      </p:sp>
      <p:sp>
        <p:nvSpPr>
          <p:cNvPr id="2" name="Title 1"/>
          <p:cNvSpPr>
            <a:spLocks noGrp="1"/>
          </p:cNvSpPr>
          <p:nvPr>
            <p:ph type="title"/>
          </p:nvPr>
        </p:nvSpPr>
        <p:spPr>
          <a:xfrm>
            <a:off x="457200" y="71414"/>
            <a:ext cx="8229600" cy="668319"/>
          </a:xfrm>
        </p:spPr>
        <p:txBody>
          <a:bodyPr/>
          <a:lstStyle>
            <a:lvl1pPr>
              <a:defRPr sz="4000" baseline="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714349" y="749509"/>
            <a:ext cx="7972027" cy="285752"/>
          </a:xfrm>
        </p:spPr>
        <p:txBody>
          <a:bodyPr anchor="ctr"/>
          <a:lstStyle>
            <a:lvl1pPr marL="0" indent="0">
              <a:buNone/>
              <a:defRPr sz="1800" baseline="0">
                <a:solidFill>
                  <a:schemeClr val="bg1"/>
                </a:solidFill>
              </a:defRPr>
            </a:lvl1pPr>
          </a:lstStyle>
          <a:p>
            <a:pPr lvl="0"/>
            <a:r>
              <a:rPr lang="en-US" dirty="0" smtClean="0"/>
              <a:t>Click to edit Master text styles</a:t>
            </a:r>
          </a:p>
        </p:txBody>
      </p:sp>
      <p:sp>
        <p:nvSpPr>
          <p:cNvPr id="6" name="Slide Number Placeholder 5"/>
          <p:cNvSpPr>
            <a:spLocks noGrp="1"/>
          </p:cNvSpPr>
          <p:nvPr>
            <p:ph type="sldNum" sz="quarter" idx="11"/>
          </p:nvPr>
        </p:nvSpPr>
        <p:spPr>
          <a:xfrm>
            <a:off x="7924800" y="6356350"/>
            <a:ext cx="762000" cy="365125"/>
          </a:xfrm>
          <a:prstGeom prst="rect">
            <a:avLst/>
          </a:prstGeom>
        </p:spPr>
        <p:txBody>
          <a:bodyPr/>
          <a:lstStyle>
            <a:lvl1pPr>
              <a:defRPr/>
            </a:lvl1pPr>
          </a:lstStyle>
          <a:p>
            <a:pPr>
              <a:defRPr/>
            </a:pPr>
            <a:fld id="{F3364DC1-B53C-4C40-AB48-59DEE6AD55B0}" type="slidenum">
              <a:rPr lang="en-US"/>
              <a:pPr>
                <a:defRPr/>
              </a:pPr>
              <a:t>‹#›</a:t>
            </a:fld>
            <a:endParaRPr lang="en-US"/>
          </a:p>
        </p:txBody>
      </p:sp>
      <p:sp>
        <p:nvSpPr>
          <p:cNvPr id="8" name="Footer Placeholder 7"/>
          <p:cNvSpPr>
            <a:spLocks noGrp="1"/>
          </p:cNvSpPr>
          <p:nvPr>
            <p:ph type="ftr" sz="quarter" idx="12"/>
          </p:nvPr>
        </p:nvSpPr>
        <p:spPr>
          <a:xfrm>
            <a:off x="2667000" y="6356350"/>
            <a:ext cx="3352800"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3981379257"/>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926358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Rectangle 4"/>
          <p:cNvSpPr>
            <a:spLocks/>
          </p:cNvSpPr>
          <p:nvPr userDrawn="1"/>
        </p:nvSpPr>
        <p:spPr bwMode="auto">
          <a:xfrm rot="5400000">
            <a:off x="7442177" y="1386018"/>
            <a:ext cx="2643188" cy="589359"/>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3400" b="1" dirty="0" err="1" smtClean="0">
                <a:solidFill>
                  <a:srgbClr val="00DFDA"/>
                </a:solidFill>
                <a:latin typeface="Helvetica Neue"/>
                <a:ea typeface="Helvetica" charset="0"/>
                <a:cs typeface="Helvetica Neue"/>
                <a:sym typeface="Helvetica" charset="0"/>
              </a:rPr>
              <a:t>bi</a:t>
            </a:r>
            <a:r>
              <a:rPr lang="en-US" sz="2600" b="1" dirty="0" err="1" smtClean="0">
                <a:latin typeface="Helvetica Neue"/>
                <a:ea typeface="Eurostile" charset="0"/>
                <a:cs typeface="Helvetica Neue"/>
                <a:sym typeface="Eurostile" charset="0"/>
              </a:rPr>
              <a:t>SCIENCE</a:t>
            </a:r>
            <a:endParaRPr lang="en-US" sz="2600" b="1" dirty="0">
              <a:latin typeface="Helvetica Neue"/>
              <a:ea typeface="Eurostile" charset="0"/>
              <a:cs typeface="Helvetica Neue"/>
              <a:sym typeface="Eurostile" charset="0"/>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p:cNvSpPr>
          <p:nvPr userDrawn="1"/>
        </p:nvSpPr>
        <p:spPr bwMode="auto">
          <a:xfrm rot="5400000">
            <a:off x="7442177" y="1386018"/>
            <a:ext cx="2643188" cy="589359"/>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3400" b="1" dirty="0" err="1" smtClean="0">
                <a:solidFill>
                  <a:srgbClr val="00DFDA"/>
                </a:solidFill>
                <a:latin typeface="Helvetica Neue"/>
                <a:ea typeface="Helvetica" charset="0"/>
                <a:cs typeface="Helvetica Neue"/>
                <a:sym typeface="Helvetica" charset="0"/>
              </a:rPr>
              <a:t>bi</a:t>
            </a:r>
            <a:r>
              <a:rPr lang="en-US" sz="2600" b="1" dirty="0" err="1" smtClean="0">
                <a:latin typeface="Helvetica Neue"/>
                <a:ea typeface="Eurostile" charset="0"/>
                <a:cs typeface="Helvetica Neue"/>
                <a:sym typeface="Eurostile" charset="0"/>
              </a:rPr>
              <a:t>SCIENCE</a:t>
            </a:r>
            <a:endParaRPr lang="en-US" sz="2600" b="1" dirty="0">
              <a:latin typeface="Helvetica Neue"/>
              <a:ea typeface="Eurostile" charset="0"/>
              <a:cs typeface="Helvetica Neue"/>
              <a:sym typeface="Eurostile"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iming>
    <p:tnLst>
      <p:par>
        <p:cTn id="1" dur="indefinite" restart="never" nodeType="tmRoot"/>
      </p:par>
    </p:tnLst>
  </p:timing>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8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4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hyperlink" Target="http://sqlbits.com/Sessions/Event7/Implementing_Common_Business_Calculations_in_DAX" TargetMode="Externa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Mark Whitehorn</a:t>
            </a:r>
            <a:endParaRPr lang="en-GB" dirty="0"/>
          </a:p>
        </p:txBody>
      </p:sp>
      <p:sp>
        <p:nvSpPr>
          <p:cNvPr id="3" name="Subtitle 2"/>
          <p:cNvSpPr>
            <a:spLocks noGrp="1"/>
          </p:cNvSpPr>
          <p:nvPr>
            <p:ph type="subTitle" idx="1"/>
          </p:nvPr>
        </p:nvSpPr>
        <p:spPr/>
        <p:txBody>
          <a:bodyPr/>
          <a:lstStyle/>
          <a:p>
            <a:r>
              <a:rPr lang="en-GB" dirty="0" smtClean="0"/>
              <a:t>Consultant, Writer </a:t>
            </a:r>
            <a:endParaRPr lang="en-GB" dirty="0"/>
          </a:p>
          <a:p>
            <a:r>
              <a:rPr lang="en-GB" dirty="0" smtClean="0"/>
              <a:t>Professor of Analytics at University of Dundee</a:t>
            </a:r>
          </a:p>
        </p:txBody>
      </p:sp>
      <p:sp>
        <p:nvSpPr>
          <p:cNvPr id="4" name="Rectangle 4"/>
          <p:cNvSpPr>
            <a:spLocks/>
          </p:cNvSpPr>
          <p:nvPr/>
        </p:nvSpPr>
        <p:spPr bwMode="auto">
          <a:xfrm rot="5400000">
            <a:off x="7442177" y="1386018"/>
            <a:ext cx="2643188" cy="589359"/>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3400" b="1" dirty="0" err="1" smtClean="0">
                <a:solidFill>
                  <a:srgbClr val="00DFDA"/>
                </a:solidFill>
                <a:latin typeface="Helvetica Neue"/>
                <a:ea typeface="Helvetica" charset="0"/>
                <a:cs typeface="Helvetica Neue"/>
                <a:sym typeface="Helvetica" charset="0"/>
              </a:rPr>
              <a:t>bi</a:t>
            </a:r>
            <a:r>
              <a:rPr lang="en-US" sz="2600" b="1" dirty="0" err="1" smtClean="0">
                <a:latin typeface="Helvetica Neue"/>
                <a:ea typeface="Eurostile" charset="0"/>
                <a:cs typeface="Helvetica Neue"/>
                <a:sym typeface="Eurostile" charset="0"/>
              </a:rPr>
              <a:t>SCIENCE</a:t>
            </a:r>
            <a:endParaRPr lang="en-US" sz="2600" b="1" dirty="0">
              <a:latin typeface="Helvetica Neue"/>
              <a:ea typeface="Eurostile" charset="0"/>
              <a:cs typeface="Helvetica Neue"/>
              <a:sym typeface="Eurostile" charset="0"/>
            </a:endParaRPr>
          </a:p>
        </p:txBody>
      </p:sp>
      <p:sp>
        <p:nvSpPr>
          <p:cNvPr id="5" name="Title 1"/>
          <p:cNvSpPr txBox="1">
            <a:spLocks/>
          </p:cNvSpPr>
          <p:nvPr/>
        </p:nvSpPr>
        <p:spPr>
          <a:xfrm>
            <a:off x="838200" y="1412777"/>
            <a:ext cx="7543800" cy="144016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GB" smtClean="0"/>
              <a:t>MDX vs. DAX </a:t>
            </a:r>
            <a:endParaRPr lang="en-GB" dirty="0"/>
          </a:p>
        </p:txBody>
      </p:sp>
    </p:spTree>
    <p:extLst>
      <p:ext uri="{BB962C8B-B14F-4D97-AF65-F5344CB8AC3E}">
        <p14:creationId xmlns:p14="http://schemas.microsoft.com/office/powerpoint/2010/main" val="1052695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651479234"/>
              </p:ext>
            </p:extLst>
          </p:nvPr>
        </p:nvGraphicFramePr>
        <p:xfrm>
          <a:off x="1187624" y="7647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4954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695565239"/>
              </p:ext>
            </p:extLst>
          </p:nvPr>
        </p:nvGraphicFramePr>
        <p:xfrm>
          <a:off x="1187624" y="7647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37039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26238952"/>
              </p:ext>
            </p:extLst>
          </p:nvPr>
        </p:nvGraphicFramePr>
        <p:xfrm>
          <a:off x="539552" y="620688"/>
          <a:ext cx="708044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8301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52207382"/>
              </p:ext>
            </p:extLst>
          </p:nvPr>
        </p:nvGraphicFramePr>
        <p:xfrm>
          <a:off x="1187624" y="7647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75919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58349752"/>
              </p:ext>
            </p:extLst>
          </p:nvPr>
        </p:nvGraphicFramePr>
        <p:xfrm>
          <a:off x="1187624" y="7647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652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218258"/>
          </a:xfrm>
        </p:spPr>
        <p:txBody>
          <a:bodyPr/>
          <a:lstStyle/>
          <a:p>
            <a:r>
              <a:rPr lang="en-GB" dirty="0" smtClean="0"/>
              <a:t>Most?  Well, some aren’t, particularly the early ones like PAL, but ‘most’ is accurate.</a:t>
            </a:r>
            <a:endParaRPr lang="en-GB" dirty="0"/>
          </a:p>
        </p:txBody>
      </p:sp>
      <p:sp>
        <p:nvSpPr>
          <p:cNvPr id="3" name="Content Placeholder 2"/>
          <p:cNvSpPr>
            <a:spLocks noGrp="1"/>
          </p:cNvSpPr>
          <p:nvPr>
            <p:ph idx="1"/>
          </p:nvPr>
        </p:nvSpPr>
        <p:spPr>
          <a:xfrm>
            <a:off x="467544" y="2780928"/>
            <a:ext cx="7620000" cy="3196952"/>
          </a:xfrm>
        </p:spPr>
        <p:txBody>
          <a:bodyPr>
            <a:normAutofit fontScale="92500" lnSpcReduction="20000"/>
          </a:bodyPr>
          <a:lstStyle/>
          <a:p>
            <a:r>
              <a:rPr lang="en-GB" dirty="0"/>
              <a:t>unassigned = False</a:t>
            </a:r>
          </a:p>
          <a:p>
            <a:r>
              <a:rPr lang="en-GB" dirty="0"/>
              <a:t>FOR i FROM 1 to ARRAYSIZE(A)</a:t>
            </a:r>
          </a:p>
          <a:p>
            <a:r>
              <a:rPr lang="en-GB" dirty="0"/>
              <a:t>  IF NOT(ISASSIGNED(A[i]))</a:t>
            </a:r>
          </a:p>
          <a:p>
            <a:r>
              <a:rPr lang="en-GB" dirty="0"/>
              <a:t>     THEN</a:t>
            </a:r>
          </a:p>
          <a:p>
            <a:r>
              <a:rPr lang="en-GB" dirty="0"/>
              <a:t>       unassigned = True</a:t>
            </a:r>
          </a:p>
          <a:p>
            <a:r>
              <a:rPr lang="en-GB" dirty="0"/>
              <a:t>       QUITLOOP</a:t>
            </a:r>
          </a:p>
          <a:p>
            <a:r>
              <a:rPr lang="en-GB" dirty="0"/>
              <a:t>  ENDIF</a:t>
            </a:r>
          </a:p>
          <a:p>
            <a:r>
              <a:rPr lang="en-GB" dirty="0"/>
              <a:t>ENDFOR</a:t>
            </a:r>
          </a:p>
        </p:txBody>
      </p:sp>
    </p:spTree>
    <p:extLst>
      <p:ext uri="{BB962C8B-B14F-4D97-AF65-F5344CB8AC3E}">
        <p14:creationId xmlns:p14="http://schemas.microsoft.com/office/powerpoint/2010/main" val="452647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5205254"/>
              </p:ext>
            </p:extLst>
          </p:nvPr>
        </p:nvGraphicFramePr>
        <p:xfrm>
          <a:off x="1187624" y="7647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8155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650026704"/>
              </p:ext>
            </p:extLst>
          </p:nvPr>
        </p:nvGraphicFramePr>
        <p:xfrm>
          <a:off x="1187624" y="7647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26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7620000" cy="3196952"/>
          </a:xfrm>
        </p:spPr>
        <p:txBody>
          <a:bodyPr>
            <a:normAutofit/>
          </a:bodyPr>
          <a:lstStyle/>
          <a:p>
            <a:r>
              <a:rPr lang="en-GB" dirty="0" smtClean="0"/>
              <a:t>DDL</a:t>
            </a:r>
          </a:p>
          <a:p>
            <a:r>
              <a:rPr lang="en-GB" dirty="0" smtClean="0"/>
              <a:t>DQL</a:t>
            </a:r>
          </a:p>
          <a:p>
            <a:pPr lvl="1"/>
            <a:r>
              <a:rPr lang="en-GB" dirty="0" smtClean="0"/>
              <a:t>Query columns and rows</a:t>
            </a:r>
          </a:p>
          <a:p>
            <a:pPr lvl="1"/>
            <a:r>
              <a:rPr lang="en-GB" dirty="0" smtClean="0"/>
              <a:t>Insert rows</a:t>
            </a:r>
          </a:p>
          <a:p>
            <a:pPr lvl="1"/>
            <a:r>
              <a:rPr lang="en-GB" dirty="0" smtClean="0"/>
              <a:t>Update rows</a:t>
            </a:r>
          </a:p>
          <a:p>
            <a:pPr lvl="1"/>
            <a:r>
              <a:rPr lang="en-GB" dirty="0" smtClean="0"/>
              <a:t>Delete rows</a:t>
            </a:r>
          </a:p>
        </p:txBody>
      </p:sp>
      <p:sp>
        <p:nvSpPr>
          <p:cNvPr id="5" name="Rectangle 2"/>
          <p:cNvSpPr txBox="1">
            <a:spLocks noChangeArrowheads="1"/>
          </p:cNvSpPr>
          <p:nvPr/>
        </p:nvSpPr>
        <p:spPr>
          <a:xfrm>
            <a:off x="457200" y="71438"/>
            <a:ext cx="8229600" cy="668337"/>
          </a:xfrm>
          <a:prstGeom prst="rect">
            <a:avLst/>
          </a:prstGeom>
        </p:spPr>
        <p:txBody>
          <a:bodyPr vert="horz" lIns="92075" tIns="46038" rIns="92075" bIns="4603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en-GB" sz="4800" dirty="0" smtClean="0"/>
              <a:t>Transactional</a:t>
            </a:r>
            <a:endParaRPr lang="en-GB" sz="4800" dirty="0"/>
          </a:p>
        </p:txBody>
      </p:sp>
    </p:spTree>
    <p:extLst>
      <p:ext uri="{BB962C8B-B14F-4D97-AF65-F5344CB8AC3E}">
        <p14:creationId xmlns:p14="http://schemas.microsoft.com/office/powerpoint/2010/main" val="3057022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7620000" cy="3196952"/>
          </a:xfrm>
        </p:spPr>
        <p:txBody>
          <a:bodyPr>
            <a:normAutofit/>
          </a:bodyPr>
          <a:lstStyle/>
          <a:p>
            <a:r>
              <a:rPr lang="en-GB" dirty="0" smtClean="0"/>
              <a:t>All analysis, and hence all analytical languages, involves the manipulation of:</a:t>
            </a:r>
          </a:p>
          <a:p>
            <a:r>
              <a:rPr lang="en-GB" dirty="0" smtClean="0"/>
              <a:t>Measures</a:t>
            </a:r>
          </a:p>
          <a:p>
            <a:r>
              <a:rPr lang="en-GB" dirty="0" smtClean="0"/>
              <a:t>Dimensions</a:t>
            </a:r>
            <a:endParaRPr lang="en-GB" dirty="0"/>
          </a:p>
          <a:p>
            <a:pPr marL="114300" indent="0">
              <a:buNone/>
            </a:pPr>
            <a:r>
              <a:rPr lang="en-GB" dirty="0" smtClean="0"/>
              <a:t>What are these?</a:t>
            </a:r>
            <a:endParaRPr lang="en-GB" dirty="0"/>
          </a:p>
        </p:txBody>
      </p:sp>
      <p:sp>
        <p:nvSpPr>
          <p:cNvPr id="5" name="Rectangle 2"/>
          <p:cNvSpPr txBox="1">
            <a:spLocks noChangeArrowheads="1"/>
          </p:cNvSpPr>
          <p:nvPr/>
        </p:nvSpPr>
        <p:spPr>
          <a:xfrm>
            <a:off x="457200" y="71438"/>
            <a:ext cx="8229600" cy="668337"/>
          </a:xfrm>
          <a:prstGeom prst="rect">
            <a:avLst/>
          </a:prstGeom>
        </p:spPr>
        <p:txBody>
          <a:bodyPr vert="horz" lIns="92075" tIns="46038" rIns="92075" bIns="4603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en-GB" sz="4800" dirty="0" smtClean="0"/>
              <a:t>Analysis</a:t>
            </a:r>
            <a:endParaRPr lang="en-GB" sz="4800" dirty="0"/>
          </a:p>
        </p:txBody>
      </p:sp>
    </p:spTree>
    <p:extLst>
      <p:ext uri="{BB962C8B-B14F-4D97-AF65-F5344CB8AC3E}">
        <p14:creationId xmlns:p14="http://schemas.microsoft.com/office/powerpoint/2010/main" val="23568818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p:cNvSpPr>
          <p:nvPr/>
        </p:nvSpPr>
        <p:spPr bwMode="auto">
          <a:xfrm rot="5400000">
            <a:off x="7442177" y="1386018"/>
            <a:ext cx="2643188" cy="589359"/>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3400" b="1" dirty="0" err="1" smtClean="0">
                <a:solidFill>
                  <a:srgbClr val="00DFDA"/>
                </a:solidFill>
                <a:latin typeface="Helvetica Neue"/>
                <a:ea typeface="Helvetica" charset="0"/>
                <a:cs typeface="Helvetica Neue"/>
                <a:sym typeface="Helvetica" charset="0"/>
              </a:rPr>
              <a:t>bi</a:t>
            </a:r>
            <a:r>
              <a:rPr lang="en-US" sz="2600" b="1" dirty="0" err="1" smtClean="0">
                <a:latin typeface="Helvetica Neue"/>
                <a:ea typeface="Eurostile" charset="0"/>
                <a:cs typeface="Helvetica Neue"/>
                <a:sym typeface="Eurostile" charset="0"/>
              </a:rPr>
              <a:t>SCIENCE</a:t>
            </a:r>
            <a:endParaRPr lang="en-US" sz="2600" b="1" dirty="0">
              <a:latin typeface="Helvetica Neue"/>
              <a:ea typeface="Eurostile" charset="0"/>
              <a:cs typeface="Helvetica Neue"/>
              <a:sym typeface="Eurostile" charset="0"/>
            </a:endParaRPr>
          </a:p>
        </p:txBody>
      </p:sp>
      <p:sp>
        <p:nvSpPr>
          <p:cNvPr id="5" name="Title 1"/>
          <p:cNvSpPr txBox="1">
            <a:spLocks/>
          </p:cNvSpPr>
          <p:nvPr/>
        </p:nvSpPr>
        <p:spPr>
          <a:xfrm>
            <a:off x="834802" y="2282212"/>
            <a:ext cx="7543800" cy="1440160"/>
          </a:xfrm>
          <a:prstGeom prst="rect">
            <a:avLst/>
          </a:prstGeom>
        </p:spPr>
        <p:txBody>
          <a:bodyPr vert="horz" lIns="91440" tIns="45720" rIns="91440" bIns="45720" rtlCol="0" anchor="b">
            <a:noAutofit/>
          </a:bodyPr>
          <a:lstStyle>
            <a:lvl1pPr algn="l" defTabSz="914400" rtl="0" eaLnBrk="1" latinLnBrk="0" hangingPunct="1">
              <a:spcBef>
                <a:spcPct val="0"/>
              </a:spcBef>
              <a:buNone/>
              <a:defRPr sz="6600" kern="1200" cap="none" spc="-100" baseline="0">
                <a:ln>
                  <a:noFill/>
                </a:ln>
                <a:solidFill>
                  <a:schemeClr val="tx2"/>
                </a:solidFill>
                <a:effectLst/>
                <a:latin typeface="+mj-lt"/>
                <a:ea typeface="+mj-ea"/>
                <a:cs typeface="+mj-cs"/>
              </a:defRPr>
            </a:lvl1pPr>
          </a:lstStyle>
          <a:p>
            <a:r>
              <a:rPr lang="en-GB" dirty="0" smtClean="0"/>
              <a:t>We will finish on time…….</a:t>
            </a:r>
            <a:endParaRPr lang="en-GB" dirty="0"/>
          </a:p>
        </p:txBody>
      </p:sp>
    </p:spTree>
    <p:extLst>
      <p:ext uri="{BB962C8B-B14F-4D97-AF65-F5344CB8AC3E}">
        <p14:creationId xmlns:p14="http://schemas.microsoft.com/office/powerpoint/2010/main" val="33574872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7620000" cy="3196952"/>
          </a:xfrm>
        </p:spPr>
        <p:txBody>
          <a:bodyPr>
            <a:normAutofit/>
          </a:bodyPr>
          <a:lstStyle/>
          <a:p>
            <a:r>
              <a:rPr lang="en-GB" dirty="0" smtClean="0"/>
              <a:t>Measures</a:t>
            </a:r>
          </a:p>
          <a:p>
            <a:pPr lvl="1"/>
            <a:r>
              <a:rPr lang="en-GB" dirty="0" smtClean="0"/>
              <a:t>Numerical values</a:t>
            </a:r>
          </a:p>
          <a:p>
            <a:pPr lvl="1"/>
            <a:r>
              <a:rPr lang="en-GB" dirty="0" smtClean="0"/>
              <a:t>Effectively meaningless on their own</a:t>
            </a:r>
          </a:p>
        </p:txBody>
      </p:sp>
      <p:sp>
        <p:nvSpPr>
          <p:cNvPr id="5" name="Rectangle 2"/>
          <p:cNvSpPr txBox="1">
            <a:spLocks noChangeArrowheads="1"/>
          </p:cNvSpPr>
          <p:nvPr/>
        </p:nvSpPr>
        <p:spPr>
          <a:xfrm>
            <a:off x="457200" y="71438"/>
            <a:ext cx="8229600" cy="668337"/>
          </a:xfrm>
          <a:prstGeom prst="rect">
            <a:avLst/>
          </a:prstGeom>
        </p:spPr>
        <p:txBody>
          <a:bodyPr vert="horz" lIns="92075" tIns="46038" rIns="92075" bIns="46038"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defRPr/>
            </a:pPr>
            <a:r>
              <a:rPr lang="en-GB" sz="4800" dirty="0" smtClean="0"/>
              <a:t>Analysis</a:t>
            </a:r>
            <a:endParaRPr lang="en-GB" sz="4800" dirty="0"/>
          </a:p>
        </p:txBody>
      </p:sp>
    </p:spTree>
    <p:extLst>
      <p:ext uri="{BB962C8B-B14F-4D97-AF65-F5344CB8AC3E}">
        <p14:creationId xmlns:p14="http://schemas.microsoft.com/office/powerpoint/2010/main" val="39252495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457200" y="71438"/>
            <a:ext cx="8229600" cy="668337"/>
          </a:xfrm>
        </p:spPr>
        <p:txBody>
          <a:bodyPr lIns="92075" tIns="46038" rIns="92075" bIns="46038" anchor="ctr">
            <a:noAutofit/>
          </a:bodyPr>
          <a:lstStyle/>
          <a:p>
            <a:pPr fontAlgn="auto">
              <a:spcAft>
                <a:spcPts val="0"/>
              </a:spcAft>
              <a:defRPr/>
            </a:pPr>
            <a:r>
              <a:rPr lang="en-GB" sz="4800" dirty="0" smtClean="0"/>
              <a:t>Analysis</a:t>
            </a:r>
            <a:endParaRPr lang="en-GB" sz="4800" dirty="0"/>
          </a:p>
        </p:txBody>
      </p:sp>
      <p:sp>
        <p:nvSpPr>
          <p:cNvPr id="7" name="Text Placeholder 6"/>
          <p:cNvSpPr>
            <a:spLocks noGrp="1"/>
          </p:cNvSpPr>
          <p:nvPr>
            <p:ph type="body" sz="quarter" idx="10"/>
          </p:nvPr>
        </p:nvSpPr>
        <p:spPr>
          <a:xfrm>
            <a:off x="714375" y="749300"/>
            <a:ext cx="7972425" cy="285750"/>
          </a:xfrm>
        </p:spPr>
        <p:txBody>
          <a:bodyPr>
            <a:normAutofit fontScale="85000" lnSpcReduction="20000"/>
          </a:bodyPr>
          <a:lstStyle/>
          <a:p>
            <a:pPr fontAlgn="auto">
              <a:spcAft>
                <a:spcPts val="0"/>
              </a:spcAft>
              <a:buClr>
                <a:schemeClr val="accent3"/>
              </a:buClr>
              <a:buFont typeface="Wingdings 2"/>
              <a:buNone/>
              <a:defRPr/>
            </a:pPr>
            <a:r>
              <a:rPr lang="en-GB" dirty="0" smtClean="0"/>
              <a:t>User Model</a:t>
            </a:r>
            <a:endParaRPr lang="en-GB" dirty="0"/>
          </a:p>
        </p:txBody>
      </p:sp>
      <p:sp>
        <p:nvSpPr>
          <p:cNvPr id="5" name="Slide Number Placeholder 4"/>
          <p:cNvSpPr>
            <a:spLocks noGrp="1"/>
          </p:cNvSpPr>
          <p:nvPr>
            <p:ph type="sldNum" sz="quarter" idx="11"/>
          </p:nvPr>
        </p:nvSpPr>
        <p:spPr/>
        <p:txBody>
          <a:bodyPr/>
          <a:lstStyle/>
          <a:p>
            <a:pPr>
              <a:defRPr/>
            </a:pPr>
            <a:fld id="{8ED86FD0-DA2B-484D-8C76-35860DB25DDF}" type="slidenum">
              <a:rPr lang="en-US" smtClean="0"/>
              <a:pPr>
                <a:defRPr/>
              </a:pPr>
              <a:t>21</a:t>
            </a:fld>
            <a:endParaRPr lang="en-US"/>
          </a:p>
        </p:txBody>
      </p:sp>
      <p:sp>
        <p:nvSpPr>
          <p:cNvPr id="31748" name="Footer Placeholder 4"/>
          <p:cNvSpPr>
            <a:spLocks noGrp="1"/>
          </p:cNvSpPr>
          <p:nvPr/>
        </p:nvSpPr>
        <p:spPr bwMode="auto">
          <a:xfrm>
            <a:off x="273050" y="6289675"/>
            <a:ext cx="2895600" cy="365125"/>
          </a:xfrm>
          <a:prstGeom prst="rect">
            <a:avLst/>
          </a:prstGeom>
          <a:noFill/>
          <a:ln w="9525">
            <a:noFill/>
            <a:miter lim="800000"/>
            <a:headEnd/>
            <a:tailEnd/>
          </a:ln>
        </p:spPr>
        <p:txBody>
          <a:bodyPr anchor="ctr"/>
          <a:lstStyle/>
          <a:p>
            <a:r>
              <a:rPr lang="en-US" sz="1000">
                <a:solidFill>
                  <a:srgbClr val="898989"/>
                </a:solidFill>
              </a:rPr>
              <a:t>Mark Whitehorn</a:t>
            </a:r>
          </a:p>
        </p:txBody>
      </p:sp>
      <p:sp>
        <p:nvSpPr>
          <p:cNvPr id="6" name="Rectangle 3"/>
          <p:cNvSpPr txBox="1">
            <a:spLocks noChangeArrowheads="1"/>
          </p:cNvSpPr>
          <p:nvPr/>
        </p:nvSpPr>
        <p:spPr bwMode="auto">
          <a:xfrm>
            <a:off x="457200" y="1268413"/>
            <a:ext cx="8229600" cy="5437187"/>
          </a:xfrm>
          <a:prstGeom prst="rect">
            <a:avLst/>
          </a:prstGeom>
          <a:noFill/>
          <a:ln w="9525">
            <a:noFill/>
            <a:miter lim="800000"/>
            <a:headEnd/>
            <a:tailEnd/>
          </a:ln>
        </p:spPr>
        <p:txBody>
          <a:bodyPr lIns="92075" tIns="46038" rIns="92075" bIns="46038"/>
          <a:lstStyle/>
          <a:p>
            <a:pPr marL="342900" indent="-342900" hangingPunct="0">
              <a:spcBef>
                <a:spcPct val="20000"/>
              </a:spcBef>
              <a:defRPr/>
            </a:pPr>
            <a:r>
              <a:rPr lang="en-US" sz="3200" kern="0" dirty="0">
                <a:latin typeface="+mn-lt"/>
                <a:cs typeface="+mn-cs"/>
              </a:rPr>
              <a:t>Graphs</a:t>
            </a:r>
          </a:p>
        </p:txBody>
      </p:sp>
      <p:pic>
        <p:nvPicPr>
          <p:cNvPr id="31750" name="Picture 9" descr="firstplantdate"/>
          <p:cNvPicPr>
            <a:picLocks noChangeAspect="1" noChangeArrowheads="1"/>
          </p:cNvPicPr>
          <p:nvPr/>
        </p:nvPicPr>
        <p:blipFill>
          <a:blip r:embed="rId3" cstate="print"/>
          <a:srcRect/>
          <a:stretch>
            <a:fillRect/>
          </a:stretch>
        </p:blipFill>
        <p:spPr bwMode="auto">
          <a:xfrm>
            <a:off x="1447800" y="1981200"/>
            <a:ext cx="5791200" cy="4343400"/>
          </a:xfrm>
          <a:prstGeom prst="rect">
            <a:avLst/>
          </a:prstGeom>
          <a:noFill/>
          <a:ln w="9525">
            <a:noFill/>
            <a:miter lim="800000"/>
            <a:headEnd/>
            <a:tailEnd/>
          </a:ln>
        </p:spPr>
      </p:pic>
    </p:spTree>
    <p:extLst>
      <p:ext uri="{BB962C8B-B14F-4D97-AF65-F5344CB8AC3E}">
        <p14:creationId xmlns:p14="http://schemas.microsoft.com/office/powerpoint/2010/main" val="1832483495"/>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457200" y="71438"/>
            <a:ext cx="8229600" cy="668337"/>
          </a:xfrm>
        </p:spPr>
        <p:txBody>
          <a:bodyPr lIns="92075" tIns="46038" rIns="92075" bIns="46038" anchor="ctr">
            <a:noAutofit/>
          </a:bodyPr>
          <a:lstStyle/>
          <a:p>
            <a:pPr fontAlgn="auto">
              <a:spcAft>
                <a:spcPts val="0"/>
              </a:spcAft>
              <a:defRPr/>
            </a:pPr>
            <a:r>
              <a:rPr lang="en-GB" sz="4800" dirty="0" smtClean="0"/>
              <a:t>Analysis</a:t>
            </a:r>
            <a:endParaRPr lang="en-GB" sz="4800" dirty="0"/>
          </a:p>
        </p:txBody>
      </p:sp>
      <p:sp>
        <p:nvSpPr>
          <p:cNvPr id="7" name="Text Placeholder 6"/>
          <p:cNvSpPr>
            <a:spLocks noGrp="1"/>
          </p:cNvSpPr>
          <p:nvPr>
            <p:ph type="body" sz="quarter" idx="10"/>
          </p:nvPr>
        </p:nvSpPr>
        <p:spPr>
          <a:xfrm>
            <a:off x="714375" y="749300"/>
            <a:ext cx="7972425" cy="285750"/>
          </a:xfrm>
        </p:spPr>
        <p:txBody>
          <a:bodyPr>
            <a:normAutofit fontScale="85000" lnSpcReduction="20000"/>
          </a:bodyPr>
          <a:lstStyle/>
          <a:p>
            <a:pPr fontAlgn="auto">
              <a:spcAft>
                <a:spcPts val="0"/>
              </a:spcAft>
              <a:buClr>
                <a:schemeClr val="accent3"/>
              </a:buClr>
              <a:buFont typeface="Wingdings 2"/>
              <a:buNone/>
              <a:defRPr/>
            </a:pPr>
            <a:r>
              <a:rPr lang="en-GB" dirty="0" smtClean="0"/>
              <a:t>User Model</a:t>
            </a:r>
            <a:endParaRPr lang="en-GB" dirty="0"/>
          </a:p>
        </p:txBody>
      </p:sp>
      <p:sp>
        <p:nvSpPr>
          <p:cNvPr id="5" name="Slide Number Placeholder 4"/>
          <p:cNvSpPr>
            <a:spLocks noGrp="1"/>
          </p:cNvSpPr>
          <p:nvPr>
            <p:ph type="sldNum" sz="quarter" idx="11"/>
          </p:nvPr>
        </p:nvSpPr>
        <p:spPr/>
        <p:txBody>
          <a:bodyPr/>
          <a:lstStyle/>
          <a:p>
            <a:pPr>
              <a:defRPr/>
            </a:pPr>
            <a:fld id="{80EBAF08-A8DD-494F-8803-A31F1E6F90B6}" type="slidenum">
              <a:rPr lang="en-US" smtClean="0"/>
              <a:pPr>
                <a:defRPr/>
              </a:pPr>
              <a:t>22</a:t>
            </a:fld>
            <a:endParaRPr lang="en-US"/>
          </a:p>
        </p:txBody>
      </p:sp>
      <p:sp>
        <p:nvSpPr>
          <p:cNvPr id="33796" name="Footer Placeholder 4"/>
          <p:cNvSpPr>
            <a:spLocks noGrp="1"/>
          </p:cNvSpPr>
          <p:nvPr/>
        </p:nvSpPr>
        <p:spPr bwMode="auto">
          <a:xfrm>
            <a:off x="273050" y="6289675"/>
            <a:ext cx="2895600" cy="365125"/>
          </a:xfrm>
          <a:prstGeom prst="rect">
            <a:avLst/>
          </a:prstGeom>
          <a:noFill/>
          <a:ln w="9525">
            <a:noFill/>
            <a:miter lim="800000"/>
            <a:headEnd/>
            <a:tailEnd/>
          </a:ln>
        </p:spPr>
        <p:txBody>
          <a:bodyPr anchor="ctr"/>
          <a:lstStyle/>
          <a:p>
            <a:r>
              <a:rPr lang="en-US" sz="1000">
                <a:solidFill>
                  <a:srgbClr val="898989"/>
                </a:solidFill>
              </a:rPr>
              <a:t>Mark Whitehorn</a:t>
            </a:r>
          </a:p>
        </p:txBody>
      </p:sp>
      <p:sp>
        <p:nvSpPr>
          <p:cNvPr id="6" name="Rectangle 3"/>
          <p:cNvSpPr txBox="1">
            <a:spLocks noChangeArrowheads="1"/>
          </p:cNvSpPr>
          <p:nvPr/>
        </p:nvSpPr>
        <p:spPr bwMode="auto">
          <a:xfrm>
            <a:off x="457200" y="1268413"/>
            <a:ext cx="8229600" cy="5437187"/>
          </a:xfrm>
          <a:prstGeom prst="rect">
            <a:avLst/>
          </a:prstGeom>
          <a:noFill/>
          <a:ln w="9525">
            <a:noFill/>
            <a:miter lim="800000"/>
            <a:headEnd/>
            <a:tailEnd/>
          </a:ln>
        </p:spPr>
        <p:txBody>
          <a:bodyPr lIns="92075" tIns="46038" rIns="92075" bIns="46038"/>
          <a:lstStyle/>
          <a:p>
            <a:pPr marL="342900" indent="-342900" hangingPunct="0">
              <a:spcBef>
                <a:spcPct val="20000"/>
              </a:spcBef>
              <a:defRPr/>
            </a:pPr>
            <a:r>
              <a:rPr lang="en-US" sz="3200" kern="0" dirty="0">
                <a:latin typeface="+mn-lt"/>
                <a:cs typeface="+mn-cs"/>
              </a:rPr>
              <a:t>Grids (spreadsheets)</a:t>
            </a:r>
          </a:p>
        </p:txBody>
      </p:sp>
      <p:pic>
        <p:nvPicPr>
          <p:cNvPr id="33798" name="Picture 2" descr="C:\Documents and Settings\Mark\Desktop\CourseForSQM\SpreadSheet.jpg"/>
          <p:cNvPicPr>
            <a:picLocks noChangeAspect="1" noChangeArrowheads="1"/>
          </p:cNvPicPr>
          <p:nvPr/>
        </p:nvPicPr>
        <p:blipFill>
          <a:blip r:embed="rId3" cstate="print"/>
          <a:srcRect/>
          <a:stretch>
            <a:fillRect/>
          </a:stretch>
        </p:blipFill>
        <p:spPr bwMode="auto">
          <a:xfrm>
            <a:off x="2582863" y="1955800"/>
            <a:ext cx="4038600" cy="4168775"/>
          </a:xfrm>
          <a:prstGeom prst="rect">
            <a:avLst/>
          </a:prstGeom>
          <a:noFill/>
          <a:ln w="9525">
            <a:noFill/>
            <a:miter lim="800000"/>
            <a:headEnd/>
            <a:tailEnd/>
          </a:ln>
        </p:spPr>
      </p:pic>
    </p:spTree>
    <p:extLst>
      <p:ext uri="{BB962C8B-B14F-4D97-AF65-F5344CB8AC3E}">
        <p14:creationId xmlns:p14="http://schemas.microsoft.com/office/powerpoint/2010/main" val="68955946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457200" y="71438"/>
            <a:ext cx="8229600" cy="668337"/>
          </a:xfrm>
        </p:spPr>
        <p:txBody>
          <a:bodyPr lIns="92075" tIns="46038" rIns="92075" bIns="46038" anchor="ctr">
            <a:noAutofit/>
          </a:bodyPr>
          <a:lstStyle/>
          <a:p>
            <a:pPr fontAlgn="auto">
              <a:spcAft>
                <a:spcPts val="0"/>
              </a:spcAft>
              <a:defRPr/>
            </a:pPr>
            <a:r>
              <a:rPr lang="en-GB" sz="4800" dirty="0" smtClean="0"/>
              <a:t>Analysis</a:t>
            </a:r>
            <a:endParaRPr lang="en-GB" sz="4800" dirty="0"/>
          </a:p>
        </p:txBody>
      </p:sp>
      <p:sp>
        <p:nvSpPr>
          <p:cNvPr id="7" name="Text Placeholder 6"/>
          <p:cNvSpPr>
            <a:spLocks noGrp="1"/>
          </p:cNvSpPr>
          <p:nvPr>
            <p:ph type="body" sz="quarter" idx="10"/>
          </p:nvPr>
        </p:nvSpPr>
        <p:spPr>
          <a:xfrm>
            <a:off x="714375" y="749300"/>
            <a:ext cx="7972425" cy="285750"/>
          </a:xfrm>
        </p:spPr>
        <p:txBody>
          <a:bodyPr>
            <a:normAutofit fontScale="85000" lnSpcReduction="20000"/>
          </a:bodyPr>
          <a:lstStyle/>
          <a:p>
            <a:pPr fontAlgn="auto">
              <a:spcAft>
                <a:spcPts val="0"/>
              </a:spcAft>
              <a:buClr>
                <a:schemeClr val="accent3"/>
              </a:buClr>
              <a:buFont typeface="Wingdings 2"/>
              <a:buNone/>
              <a:defRPr/>
            </a:pPr>
            <a:r>
              <a:rPr lang="en-GB" dirty="0" smtClean="0"/>
              <a:t>User Model</a:t>
            </a:r>
            <a:endParaRPr lang="en-GB" dirty="0"/>
          </a:p>
        </p:txBody>
      </p:sp>
      <p:sp>
        <p:nvSpPr>
          <p:cNvPr id="5" name="Slide Number Placeholder 4"/>
          <p:cNvSpPr>
            <a:spLocks noGrp="1"/>
          </p:cNvSpPr>
          <p:nvPr>
            <p:ph type="sldNum" sz="quarter" idx="11"/>
          </p:nvPr>
        </p:nvSpPr>
        <p:spPr/>
        <p:txBody>
          <a:bodyPr/>
          <a:lstStyle/>
          <a:p>
            <a:pPr>
              <a:defRPr/>
            </a:pPr>
            <a:fld id="{4357BBFF-CE14-48F0-88E3-75FE8FDAA6D1}" type="slidenum">
              <a:rPr lang="en-US" smtClean="0"/>
              <a:pPr>
                <a:defRPr/>
              </a:pPr>
              <a:t>23</a:t>
            </a:fld>
            <a:endParaRPr lang="en-US"/>
          </a:p>
        </p:txBody>
      </p:sp>
      <p:sp>
        <p:nvSpPr>
          <p:cNvPr id="35844" name="Footer Placeholder 4"/>
          <p:cNvSpPr>
            <a:spLocks noGrp="1"/>
          </p:cNvSpPr>
          <p:nvPr/>
        </p:nvSpPr>
        <p:spPr bwMode="auto">
          <a:xfrm>
            <a:off x="273050" y="6289675"/>
            <a:ext cx="2895600" cy="365125"/>
          </a:xfrm>
          <a:prstGeom prst="rect">
            <a:avLst/>
          </a:prstGeom>
          <a:noFill/>
          <a:ln w="9525">
            <a:noFill/>
            <a:miter lim="800000"/>
            <a:headEnd/>
            <a:tailEnd/>
          </a:ln>
        </p:spPr>
        <p:txBody>
          <a:bodyPr anchor="ctr"/>
          <a:lstStyle/>
          <a:p>
            <a:r>
              <a:rPr lang="en-US" sz="1000">
                <a:solidFill>
                  <a:srgbClr val="898989"/>
                </a:solidFill>
              </a:rPr>
              <a:t>Mark Whitehorn</a:t>
            </a:r>
          </a:p>
        </p:txBody>
      </p:sp>
      <p:sp>
        <p:nvSpPr>
          <p:cNvPr id="6" name="Rectangle 3"/>
          <p:cNvSpPr txBox="1">
            <a:spLocks noChangeArrowheads="1"/>
          </p:cNvSpPr>
          <p:nvPr/>
        </p:nvSpPr>
        <p:spPr bwMode="auto">
          <a:xfrm>
            <a:off x="457200" y="1268413"/>
            <a:ext cx="8229600" cy="5437187"/>
          </a:xfrm>
          <a:prstGeom prst="rect">
            <a:avLst/>
          </a:prstGeom>
          <a:noFill/>
          <a:ln w="9525">
            <a:noFill/>
            <a:miter lim="800000"/>
            <a:headEnd/>
            <a:tailEnd/>
          </a:ln>
        </p:spPr>
        <p:txBody>
          <a:bodyPr lIns="92075" tIns="46038" rIns="92075" bIns="46038"/>
          <a:lstStyle/>
          <a:p>
            <a:pPr marL="342900" indent="-342900" hangingPunct="0">
              <a:spcBef>
                <a:spcPct val="20000"/>
              </a:spcBef>
              <a:defRPr/>
            </a:pPr>
            <a:r>
              <a:rPr lang="en-US" sz="3200" kern="0">
                <a:latin typeface="+mn-lt"/>
                <a:cs typeface="+mn-cs"/>
              </a:rPr>
              <a:t>Reports (printed or web-based)</a:t>
            </a:r>
            <a:endParaRPr lang="en-US" sz="3200" kern="0" dirty="0">
              <a:latin typeface="+mn-lt"/>
              <a:cs typeface="+mn-cs"/>
            </a:endParaRPr>
          </a:p>
        </p:txBody>
      </p:sp>
      <p:pic>
        <p:nvPicPr>
          <p:cNvPr id="35846" name="Picture 3" descr="C:\Users\Mark\Documents\NewCourse\Report1.jpg"/>
          <p:cNvPicPr>
            <a:picLocks noChangeAspect="1" noChangeArrowheads="1"/>
          </p:cNvPicPr>
          <p:nvPr/>
        </p:nvPicPr>
        <p:blipFill>
          <a:blip r:embed="rId3" cstate="print"/>
          <a:srcRect/>
          <a:stretch>
            <a:fillRect/>
          </a:stretch>
        </p:blipFill>
        <p:spPr bwMode="auto">
          <a:xfrm>
            <a:off x="501650" y="1838325"/>
            <a:ext cx="7299325" cy="4479925"/>
          </a:xfrm>
          <a:prstGeom prst="rect">
            <a:avLst/>
          </a:prstGeom>
          <a:noFill/>
          <a:ln w="9525">
            <a:noFill/>
            <a:miter lim="800000"/>
            <a:headEnd/>
            <a:tailEnd/>
          </a:ln>
        </p:spPr>
      </p:pic>
    </p:spTree>
    <p:extLst>
      <p:ext uri="{BB962C8B-B14F-4D97-AF65-F5344CB8AC3E}">
        <p14:creationId xmlns:p14="http://schemas.microsoft.com/office/powerpoint/2010/main" val="43096940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457200" y="71438"/>
            <a:ext cx="8229600" cy="668337"/>
          </a:xfrm>
        </p:spPr>
        <p:txBody>
          <a:bodyPr lIns="92075" tIns="46038" rIns="92075" bIns="46038" anchor="ctr">
            <a:noAutofit/>
          </a:bodyPr>
          <a:lstStyle/>
          <a:p>
            <a:pPr fontAlgn="auto">
              <a:spcAft>
                <a:spcPts val="0"/>
              </a:spcAft>
              <a:defRPr/>
            </a:pPr>
            <a:r>
              <a:rPr lang="en-GB" sz="4800" dirty="0" smtClean="0"/>
              <a:t>Analysis</a:t>
            </a:r>
            <a:endParaRPr lang="en-GB" sz="4800" dirty="0"/>
          </a:p>
        </p:txBody>
      </p:sp>
      <p:sp>
        <p:nvSpPr>
          <p:cNvPr id="7" name="Text Placeholder 6"/>
          <p:cNvSpPr>
            <a:spLocks noGrp="1"/>
          </p:cNvSpPr>
          <p:nvPr>
            <p:ph type="body" sz="quarter" idx="10"/>
          </p:nvPr>
        </p:nvSpPr>
        <p:spPr>
          <a:xfrm>
            <a:off x="714375" y="749300"/>
            <a:ext cx="7972425" cy="285750"/>
          </a:xfrm>
        </p:spPr>
        <p:txBody>
          <a:bodyPr>
            <a:normAutofit fontScale="85000" lnSpcReduction="20000"/>
          </a:bodyPr>
          <a:lstStyle/>
          <a:p>
            <a:pPr fontAlgn="auto">
              <a:spcAft>
                <a:spcPts val="0"/>
              </a:spcAft>
              <a:buClr>
                <a:schemeClr val="accent3"/>
              </a:buClr>
              <a:buFont typeface="Wingdings 2"/>
              <a:buNone/>
              <a:defRPr/>
            </a:pPr>
            <a:r>
              <a:rPr lang="en-GB" dirty="0" smtClean="0"/>
              <a:t>User Model</a:t>
            </a:r>
            <a:endParaRPr lang="en-GB" dirty="0"/>
          </a:p>
        </p:txBody>
      </p:sp>
      <p:sp>
        <p:nvSpPr>
          <p:cNvPr id="5" name="Slide Number Placeholder 4"/>
          <p:cNvSpPr>
            <a:spLocks noGrp="1"/>
          </p:cNvSpPr>
          <p:nvPr>
            <p:ph type="sldNum" sz="quarter" idx="11"/>
          </p:nvPr>
        </p:nvSpPr>
        <p:spPr/>
        <p:txBody>
          <a:bodyPr/>
          <a:lstStyle/>
          <a:p>
            <a:pPr>
              <a:defRPr/>
            </a:pPr>
            <a:fld id="{57856BE3-879E-49E3-8AD7-D3A6799BAEBD}" type="slidenum">
              <a:rPr lang="en-US" smtClean="0"/>
              <a:pPr>
                <a:defRPr/>
              </a:pPr>
              <a:t>24</a:t>
            </a:fld>
            <a:endParaRPr lang="en-US"/>
          </a:p>
        </p:txBody>
      </p:sp>
      <p:sp>
        <p:nvSpPr>
          <p:cNvPr id="37892" name="Footer Placeholder 4"/>
          <p:cNvSpPr>
            <a:spLocks noGrp="1"/>
          </p:cNvSpPr>
          <p:nvPr/>
        </p:nvSpPr>
        <p:spPr bwMode="auto">
          <a:xfrm>
            <a:off x="273050" y="6289675"/>
            <a:ext cx="2895600" cy="365125"/>
          </a:xfrm>
          <a:prstGeom prst="rect">
            <a:avLst/>
          </a:prstGeom>
          <a:noFill/>
          <a:ln w="9525">
            <a:noFill/>
            <a:miter lim="800000"/>
            <a:headEnd/>
            <a:tailEnd/>
          </a:ln>
        </p:spPr>
        <p:txBody>
          <a:bodyPr anchor="ctr"/>
          <a:lstStyle/>
          <a:p>
            <a:r>
              <a:rPr lang="en-US" sz="1000">
                <a:solidFill>
                  <a:srgbClr val="898989"/>
                </a:solidFill>
              </a:rPr>
              <a:t>Mark Whitehorn</a:t>
            </a:r>
          </a:p>
        </p:txBody>
      </p:sp>
      <p:sp>
        <p:nvSpPr>
          <p:cNvPr id="6" name="Rectangle 3"/>
          <p:cNvSpPr txBox="1">
            <a:spLocks noChangeArrowheads="1"/>
          </p:cNvSpPr>
          <p:nvPr/>
        </p:nvSpPr>
        <p:spPr bwMode="auto">
          <a:xfrm>
            <a:off x="457200" y="1268413"/>
            <a:ext cx="7964488" cy="5437187"/>
          </a:xfrm>
          <a:prstGeom prst="rect">
            <a:avLst/>
          </a:prstGeom>
          <a:noFill/>
          <a:ln w="9525">
            <a:noFill/>
            <a:miter lim="800000"/>
            <a:headEnd/>
            <a:tailEnd/>
          </a:ln>
        </p:spPr>
        <p:txBody>
          <a:bodyPr lIns="92075" tIns="46038" rIns="92075" bIns="46038"/>
          <a:lstStyle/>
          <a:p>
            <a:pPr marL="342900" indent="-342900" hangingPunct="0">
              <a:spcBef>
                <a:spcPct val="20000"/>
              </a:spcBef>
              <a:defRPr/>
            </a:pPr>
            <a:r>
              <a:rPr lang="en-US" sz="3200" kern="0" dirty="0" smtClean="0">
                <a:latin typeface="+mn-lt"/>
                <a:cs typeface="+mn-cs"/>
              </a:rPr>
              <a:t>Common to all three are measures and dimensions</a:t>
            </a:r>
            <a:endParaRPr lang="en-US" sz="3200" kern="0" dirty="0">
              <a:latin typeface="+mn-lt"/>
              <a:cs typeface="+mn-cs"/>
            </a:endParaRPr>
          </a:p>
        </p:txBody>
      </p:sp>
      <p:pic>
        <p:nvPicPr>
          <p:cNvPr id="37894" name="Picture 2" descr="C:\Documents and Settings\Mark\Desktop\CourseForSQM\SpreadSheet.jpg"/>
          <p:cNvPicPr>
            <a:picLocks noChangeAspect="1" noChangeArrowheads="1"/>
          </p:cNvPicPr>
          <p:nvPr/>
        </p:nvPicPr>
        <p:blipFill>
          <a:blip r:embed="rId3" cstate="print"/>
          <a:srcRect/>
          <a:stretch>
            <a:fillRect/>
          </a:stretch>
        </p:blipFill>
        <p:spPr bwMode="auto">
          <a:xfrm>
            <a:off x="3248422" y="3861048"/>
            <a:ext cx="2133600" cy="2203450"/>
          </a:xfrm>
          <a:prstGeom prst="rect">
            <a:avLst/>
          </a:prstGeom>
          <a:noFill/>
          <a:ln w="9525">
            <a:noFill/>
            <a:miter lim="800000"/>
            <a:headEnd/>
            <a:tailEnd/>
          </a:ln>
        </p:spPr>
      </p:pic>
      <p:pic>
        <p:nvPicPr>
          <p:cNvPr id="37895" name="Picture 9" descr="firstplantdate"/>
          <p:cNvPicPr>
            <a:picLocks noChangeAspect="1" noChangeArrowheads="1"/>
          </p:cNvPicPr>
          <p:nvPr/>
        </p:nvPicPr>
        <p:blipFill>
          <a:blip r:embed="rId4" cstate="print"/>
          <a:srcRect/>
          <a:stretch>
            <a:fillRect/>
          </a:stretch>
        </p:blipFill>
        <p:spPr bwMode="auto">
          <a:xfrm>
            <a:off x="201166" y="2624708"/>
            <a:ext cx="2844800" cy="2133600"/>
          </a:xfrm>
          <a:prstGeom prst="rect">
            <a:avLst/>
          </a:prstGeom>
          <a:noFill/>
          <a:ln w="9525">
            <a:noFill/>
            <a:miter lim="800000"/>
            <a:headEnd/>
            <a:tailEnd/>
          </a:ln>
        </p:spPr>
      </p:pic>
      <p:pic>
        <p:nvPicPr>
          <p:cNvPr id="37896" name="Picture 3" descr="C:\Users\Mark\Documents\NewCourse\Report1.jpg"/>
          <p:cNvPicPr>
            <a:picLocks noChangeAspect="1" noChangeArrowheads="1"/>
          </p:cNvPicPr>
          <p:nvPr/>
        </p:nvPicPr>
        <p:blipFill>
          <a:blip r:embed="rId5" cstate="print"/>
          <a:srcRect/>
          <a:stretch>
            <a:fillRect/>
          </a:stretch>
        </p:blipFill>
        <p:spPr bwMode="auto">
          <a:xfrm>
            <a:off x="5696694" y="2944589"/>
            <a:ext cx="2576512" cy="1581150"/>
          </a:xfrm>
          <a:prstGeom prst="rect">
            <a:avLst/>
          </a:prstGeom>
          <a:noFill/>
          <a:ln w="9525">
            <a:noFill/>
            <a:miter lim="800000"/>
            <a:headEnd/>
            <a:tailEnd/>
          </a:ln>
        </p:spPr>
      </p:pic>
    </p:spTree>
    <p:extLst>
      <p:ext uri="{BB962C8B-B14F-4D97-AF65-F5344CB8AC3E}">
        <p14:creationId xmlns:p14="http://schemas.microsoft.com/office/powerpoint/2010/main" val="347348712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620688"/>
            <a:ext cx="7620000" cy="3196952"/>
          </a:xfrm>
        </p:spPr>
        <p:txBody>
          <a:bodyPr>
            <a:normAutofit fontScale="92500"/>
          </a:bodyPr>
          <a:lstStyle/>
          <a:p>
            <a:r>
              <a:rPr lang="en-GB" dirty="0">
                <a:solidFill>
                  <a:schemeClr val="bg1">
                    <a:lumMod val="65000"/>
                  </a:schemeClr>
                </a:solidFill>
              </a:rPr>
              <a:t>The two languages share many characteristics – they are both database languages, they are both declarative.  The fact that they are both analytical tells us a great deal about the similarities.    </a:t>
            </a:r>
          </a:p>
          <a:p>
            <a:r>
              <a:rPr lang="en-GB" dirty="0" smtClean="0"/>
              <a:t>But now we can look at the differences between them and most of the differences have their origins in the data structures each is designed to address.</a:t>
            </a:r>
            <a:r>
              <a:rPr lang="en-GB" sz="2800" dirty="0" smtClean="0"/>
              <a:t>  </a:t>
            </a:r>
            <a:r>
              <a:rPr lang="en-GB" dirty="0" smtClean="0"/>
              <a:t> </a:t>
            </a:r>
            <a:endParaRPr lang="en-GB" dirty="0"/>
          </a:p>
        </p:txBody>
      </p:sp>
    </p:spTree>
    <p:extLst>
      <p:ext uri="{BB962C8B-B14F-4D97-AF65-F5344CB8AC3E}">
        <p14:creationId xmlns:p14="http://schemas.microsoft.com/office/powerpoint/2010/main" val="12260699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253076998"/>
              </p:ext>
            </p:extLst>
          </p:nvPr>
        </p:nvGraphicFramePr>
        <p:xfrm>
          <a:off x="1187624" y="7647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905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34941998"/>
              </p:ext>
            </p:extLst>
          </p:nvPr>
        </p:nvGraphicFramePr>
        <p:xfrm>
          <a:off x="1187624" y="7647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790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274638"/>
            <a:ext cx="7620000" cy="2218258"/>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GB" dirty="0" smtClean="0"/>
              <a:t>So, what is a cube?</a:t>
            </a:r>
            <a:endParaRPr lang="en-GB" dirty="0"/>
          </a:p>
        </p:txBody>
      </p:sp>
    </p:spTree>
    <p:extLst>
      <p:ext uri="{BB962C8B-B14F-4D97-AF65-F5344CB8AC3E}">
        <p14:creationId xmlns:p14="http://schemas.microsoft.com/office/powerpoint/2010/main" val="2384190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4"/>
          <p:cNvSpPr>
            <a:spLocks noChangeArrowheads="1"/>
          </p:cNvSpPr>
          <p:nvPr/>
        </p:nvSpPr>
        <p:spPr bwMode="auto">
          <a:xfrm>
            <a:off x="666750" y="4087813"/>
            <a:ext cx="6545263" cy="246062"/>
          </a:xfrm>
          <a:prstGeom prst="rect">
            <a:avLst/>
          </a:prstGeom>
          <a:noFill/>
          <a:ln w="9525">
            <a:noFill/>
            <a:miter lim="800000"/>
            <a:headEnd/>
            <a:tailEnd/>
          </a:ln>
        </p:spPr>
        <p:txBody>
          <a:bodyPr anchor="ctr">
            <a:spAutoFit/>
          </a:bodyPr>
          <a:lstStyle/>
          <a:p>
            <a:pPr algn="ctr">
              <a:defRPr/>
            </a:pPr>
            <a:endParaRPr lang="en-GB" dirty="0">
              <a:effectLst>
                <a:outerShdw blurRad="38100" dist="38100" dir="2700000" algn="tl">
                  <a:srgbClr val="000000">
                    <a:alpha val="43137"/>
                  </a:srgbClr>
                </a:outerShdw>
              </a:effectLst>
              <a:latin typeface="Arial" pitchFamily="34" charset="0"/>
            </a:endParaRPr>
          </a:p>
        </p:txBody>
      </p:sp>
      <p:sp>
        <p:nvSpPr>
          <p:cNvPr id="72708" name="Rectangle 7"/>
          <p:cNvSpPr>
            <a:spLocks noChangeArrowheads="1"/>
          </p:cNvSpPr>
          <p:nvPr/>
        </p:nvSpPr>
        <p:spPr bwMode="auto">
          <a:xfrm>
            <a:off x="10842625" y="4060825"/>
            <a:ext cx="184150" cy="246063"/>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pic>
        <p:nvPicPr>
          <p:cNvPr id="59398" name="Picture 6" descr="ch01-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1825" y="2039938"/>
            <a:ext cx="4487863"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a:xfrm>
            <a:off x="457200" y="274638"/>
            <a:ext cx="7620000" cy="2218258"/>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GB" dirty="0" smtClean="0"/>
              <a:t>So, what is a cube?</a:t>
            </a:r>
            <a:endParaRPr lang="en-GB" dirty="0"/>
          </a:p>
        </p:txBody>
      </p:sp>
    </p:spTree>
    <p:extLst>
      <p:ext uri="{BB962C8B-B14F-4D97-AF65-F5344CB8AC3E}">
        <p14:creationId xmlns:p14="http://schemas.microsoft.com/office/powerpoint/2010/main" val="2631966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587747961_5edba36ce6.jpg"/>
          <p:cNvPicPr>
            <a:picLocks noChangeAspect="1"/>
          </p:cNvPicPr>
          <p:nvPr/>
        </p:nvPicPr>
        <p:blipFill>
          <a:blip r:embed="rId3"/>
          <a:stretch>
            <a:fillRect/>
          </a:stretch>
        </p:blipFill>
        <p:spPr>
          <a:xfrm>
            <a:off x="0" y="0"/>
            <a:ext cx="4556932" cy="3217194"/>
          </a:xfrm>
          <a:prstGeom prst="rect">
            <a:avLst/>
          </a:prstGeom>
        </p:spPr>
      </p:pic>
      <p:sp>
        <p:nvSpPr>
          <p:cNvPr id="7" name="Rectangle 4"/>
          <p:cNvSpPr>
            <a:spLocks/>
          </p:cNvSpPr>
          <p:nvPr/>
        </p:nvSpPr>
        <p:spPr bwMode="auto">
          <a:xfrm rot="5400000">
            <a:off x="7442177" y="1386018"/>
            <a:ext cx="2643188" cy="589359"/>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3400" b="1" dirty="0" err="1" smtClean="0">
                <a:solidFill>
                  <a:srgbClr val="00DFDA"/>
                </a:solidFill>
                <a:latin typeface="Helvetica Neue"/>
                <a:ea typeface="Helvetica" charset="0"/>
                <a:cs typeface="Helvetica Neue"/>
                <a:sym typeface="Helvetica" charset="0"/>
              </a:rPr>
              <a:t>bi</a:t>
            </a:r>
            <a:r>
              <a:rPr lang="en-US" sz="2600" b="1" dirty="0" err="1" smtClean="0">
                <a:latin typeface="Helvetica Neue"/>
                <a:ea typeface="Eurostile" charset="0"/>
                <a:cs typeface="Helvetica Neue"/>
                <a:sym typeface="Eurostile" charset="0"/>
              </a:rPr>
              <a:t>SCIENCE</a:t>
            </a:r>
            <a:endParaRPr lang="en-US" sz="2600" b="1" dirty="0">
              <a:latin typeface="Helvetica Neue"/>
              <a:ea typeface="Eurostile" charset="0"/>
              <a:cs typeface="Helvetica Neue"/>
              <a:sym typeface="Eurostile" charset="0"/>
            </a:endParaRPr>
          </a:p>
        </p:txBody>
      </p:sp>
      <p:sp>
        <p:nvSpPr>
          <p:cNvPr id="4" name="TextBox 3"/>
          <p:cNvSpPr txBox="1"/>
          <p:nvPr/>
        </p:nvSpPr>
        <p:spPr>
          <a:xfrm>
            <a:off x="4788024" y="359103"/>
            <a:ext cx="3168352" cy="1938992"/>
          </a:xfrm>
          <a:prstGeom prst="rect">
            <a:avLst/>
          </a:prstGeom>
          <a:noFill/>
        </p:spPr>
        <p:txBody>
          <a:bodyPr wrap="square" rtlCol="0">
            <a:spAutoFit/>
          </a:bodyPr>
          <a:lstStyle/>
          <a:p>
            <a:r>
              <a:rPr lang="en-GB" sz="2400" dirty="0" smtClean="0"/>
              <a:t>The School of Computing has a major interest in Business Intelligence and runs a Masters in BI</a:t>
            </a:r>
            <a:endParaRPr lang="en-GB" sz="2400" dirty="0"/>
          </a:p>
        </p:txBody>
      </p:sp>
    </p:spTree>
    <p:extLst>
      <p:ext uri="{BB962C8B-B14F-4D97-AF65-F5344CB8AC3E}">
        <p14:creationId xmlns:p14="http://schemas.microsoft.com/office/powerpoint/2010/main" val="3187157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idx="4294967295"/>
          </p:nvPr>
        </p:nvSpPr>
        <p:spPr>
          <a:xfrm>
            <a:off x="0" y="0"/>
            <a:ext cx="9144000" cy="989013"/>
          </a:xfrm>
        </p:spPr>
        <p:txBody>
          <a:bodyPr/>
          <a:lstStyle/>
          <a:p>
            <a:pPr eaLnBrk="1" hangingPunct="1"/>
            <a:r>
              <a:rPr lang="en-US" dirty="0" smtClean="0">
                <a:latin typeface="Arial" charset="0"/>
              </a:rPr>
              <a:t>MDX</a:t>
            </a:r>
          </a:p>
        </p:txBody>
      </p:sp>
      <p:sp>
        <p:nvSpPr>
          <p:cNvPr id="43011" name="Rectangle 3"/>
          <p:cNvSpPr>
            <a:spLocks noGrp="1" noChangeArrowheads="1"/>
          </p:cNvSpPr>
          <p:nvPr>
            <p:ph idx="1"/>
          </p:nvPr>
        </p:nvSpPr>
        <p:spPr/>
        <p:txBody>
          <a:bodyPr>
            <a:normAutofit/>
          </a:bodyPr>
          <a:lstStyle/>
          <a:p>
            <a:pPr eaLnBrk="1" hangingPunct="1"/>
            <a:r>
              <a:rPr lang="en-US" dirty="0" smtClean="0">
                <a:latin typeface="Arial" charset="0"/>
                <a:cs typeface="Arial" charset="0"/>
              </a:rPr>
              <a:t>Numerical measures sit in the cells.</a:t>
            </a:r>
          </a:p>
          <a:p>
            <a:pPr eaLnBrk="1" hangingPunct="1"/>
            <a:r>
              <a:rPr lang="en-US" dirty="0" smtClean="0">
                <a:latin typeface="Arial" charset="0"/>
                <a:cs typeface="Arial" charset="0"/>
              </a:rPr>
              <a:t>Each ‘side’ of the cube is a dimension, for example, Store.  A Store can have multiple attributes, such as location (town) and type (hardware, grocery etc.).</a:t>
            </a:r>
          </a:p>
          <a:p>
            <a:pPr eaLnBrk="1" hangingPunct="1"/>
            <a:r>
              <a:rPr lang="en-US" dirty="0" smtClean="0">
                <a:latin typeface="Arial" charset="0"/>
                <a:cs typeface="Arial" charset="0"/>
              </a:rPr>
              <a:t>Some attributes (such as town) are </a:t>
            </a:r>
            <a:r>
              <a:rPr lang="en-US" dirty="0" smtClean="0">
                <a:solidFill>
                  <a:srgbClr val="C00000"/>
                </a:solidFill>
                <a:latin typeface="Arial" charset="0"/>
                <a:cs typeface="Arial" charset="0"/>
              </a:rPr>
              <a:t>hierarchical</a:t>
            </a:r>
            <a:r>
              <a:rPr lang="en-US" dirty="0" smtClean="0">
                <a:latin typeface="Arial" charset="0"/>
                <a:cs typeface="Arial" charset="0"/>
              </a:rPr>
              <a:t> (This is important!)</a:t>
            </a:r>
          </a:p>
          <a:p>
            <a:pPr eaLnBrk="1" hangingPunct="1"/>
            <a:r>
              <a:rPr lang="en-US" dirty="0" smtClean="0">
                <a:latin typeface="Arial" charset="0"/>
                <a:cs typeface="Arial" charset="0"/>
              </a:rPr>
              <a:t>Hierarchies have levels and members</a:t>
            </a:r>
          </a:p>
        </p:txBody>
      </p:sp>
    </p:spTree>
    <p:extLst>
      <p:ext uri="{BB962C8B-B14F-4D97-AF65-F5344CB8AC3E}">
        <p14:creationId xmlns:p14="http://schemas.microsoft.com/office/powerpoint/2010/main" val="1512354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0" y="0"/>
            <a:ext cx="9144000" cy="989013"/>
          </a:xfrm>
        </p:spPr>
        <p:txBody>
          <a:bodyPr/>
          <a:lstStyle/>
          <a:p>
            <a:pPr eaLnBrk="1" hangingPunct="1"/>
            <a:r>
              <a:rPr lang="en-GB" dirty="0" smtClean="0">
                <a:latin typeface="Arial" charset="0"/>
              </a:rPr>
              <a:t>MDX</a:t>
            </a:r>
            <a:endParaRPr lang="en-US" dirty="0" smtClean="0">
              <a:latin typeface="Arial" charset="0"/>
            </a:endParaRPr>
          </a:p>
        </p:txBody>
      </p:sp>
      <p:sp>
        <p:nvSpPr>
          <p:cNvPr id="6148" name="Rectangle 7"/>
          <p:cNvSpPr>
            <a:spLocks noChangeArrowheads="1"/>
          </p:cNvSpPr>
          <p:nvPr/>
        </p:nvSpPr>
        <p:spPr bwMode="auto">
          <a:xfrm>
            <a:off x="1060450" y="5767388"/>
            <a:ext cx="6818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2400">
                <a:ea typeface="Segoe UI" pitchFamily="34" charset="0"/>
                <a:cs typeface="Arial" charset="0"/>
              </a:rPr>
              <a:t>[Store].[StLoc].[All].[Massachusetts].[Leominster]</a:t>
            </a:r>
          </a:p>
        </p:txBody>
      </p:sp>
      <p:sp>
        <p:nvSpPr>
          <p:cNvPr id="7" name="Content Placeholder 6"/>
          <p:cNvSpPr>
            <a:spLocks noGrp="1"/>
          </p:cNvSpPr>
          <p:nvPr>
            <p:ph idx="1"/>
          </p:nvPr>
        </p:nvSpPr>
        <p:spPr/>
        <p:txBody>
          <a:bodyPr/>
          <a:lstStyle/>
          <a:p>
            <a:pPr indent="-288000" eaLnBrk="1" hangingPunct="1">
              <a:defRPr/>
            </a:pPr>
            <a:r>
              <a:rPr lang="en-GB" dirty="0"/>
              <a:t>Levels and Naming conventions</a:t>
            </a:r>
          </a:p>
          <a:p>
            <a:pPr indent="-288000" eaLnBrk="1" hangingPunct="1">
              <a:defRPr/>
            </a:pPr>
            <a:r>
              <a:rPr lang="en-GB" dirty="0"/>
              <a:t>Store Dimension, </a:t>
            </a:r>
            <a:r>
              <a:rPr lang="en-GB" dirty="0" err="1"/>
              <a:t>StLoc</a:t>
            </a:r>
            <a:r>
              <a:rPr lang="en-GB" dirty="0"/>
              <a:t> hierarchy</a:t>
            </a:r>
            <a:endParaRPr lang="en-US" dirty="0"/>
          </a:p>
          <a:p>
            <a:pPr>
              <a:defRPr/>
            </a:pPr>
            <a:endParaRPr lang="en-GB" dirty="0" smtClean="0"/>
          </a:p>
        </p:txBody>
      </p:sp>
      <p:graphicFrame>
        <p:nvGraphicFramePr>
          <p:cNvPr id="6146" name="Object 2"/>
          <p:cNvGraphicFramePr>
            <a:graphicFrameLocks noChangeAspect="1"/>
          </p:cNvGraphicFramePr>
          <p:nvPr>
            <p:extLst>
              <p:ext uri="{D42A27DB-BD31-4B8C-83A1-F6EECF244321}">
                <p14:modId xmlns:p14="http://schemas.microsoft.com/office/powerpoint/2010/main" val="1433110023"/>
              </p:ext>
            </p:extLst>
          </p:nvPr>
        </p:nvGraphicFramePr>
        <p:xfrm>
          <a:off x="395536" y="2708920"/>
          <a:ext cx="7668344" cy="2545464"/>
        </p:xfrm>
        <a:graphic>
          <a:graphicData uri="http://schemas.openxmlformats.org/presentationml/2006/ole">
            <mc:AlternateContent xmlns:mc="http://schemas.openxmlformats.org/markup-compatibility/2006">
              <mc:Choice xmlns:v="urn:schemas-microsoft-com:vml" Requires="v">
                <p:oleObj spid="_x0000_s1043" name="Paint Shop Pro Image" r:id="rId4" imgW="6756098" imgH="2243902" progId="PaintShopPro">
                  <p:embed/>
                </p:oleObj>
              </mc:Choice>
              <mc:Fallback>
                <p:oleObj name="Paint Shop Pro Image" r:id="rId4" imgW="6756098" imgH="2243902" progId="PaintShopPro">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2708920"/>
                        <a:ext cx="7668344" cy="2545464"/>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20929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idx="4294967295"/>
          </p:nvPr>
        </p:nvSpPr>
        <p:spPr>
          <a:xfrm>
            <a:off x="0" y="0"/>
            <a:ext cx="9144000" cy="989013"/>
          </a:xfrm>
        </p:spPr>
        <p:txBody>
          <a:bodyPr/>
          <a:lstStyle/>
          <a:p>
            <a:pPr eaLnBrk="1" hangingPunct="1"/>
            <a:r>
              <a:rPr lang="en-US" dirty="0" smtClean="0">
                <a:latin typeface="Arial" charset="0"/>
              </a:rPr>
              <a:t>MDX</a:t>
            </a:r>
          </a:p>
        </p:txBody>
      </p:sp>
      <p:sp>
        <p:nvSpPr>
          <p:cNvPr id="2" name="Rectangle 3"/>
          <p:cNvSpPr>
            <a:spLocks noGrp="1" noChangeArrowheads="1"/>
          </p:cNvSpPr>
          <p:nvPr>
            <p:ph idx="1"/>
          </p:nvPr>
        </p:nvSpPr>
        <p:spPr/>
        <p:txBody>
          <a:bodyPr/>
          <a:lstStyle/>
          <a:p>
            <a:pPr indent="0" eaLnBrk="1" hangingPunct="1">
              <a:buFont typeface="Wingdings" pitchFamily="2" charset="2"/>
              <a:buNone/>
              <a:defRPr/>
            </a:pPr>
            <a:r>
              <a:rPr lang="en-US" dirty="0" smtClean="0"/>
              <a:t>Order, Order…..</a:t>
            </a:r>
          </a:p>
          <a:p>
            <a:pPr indent="0" eaLnBrk="1" hangingPunct="1">
              <a:buFont typeface="Wingdings" pitchFamily="2" charset="2"/>
              <a:buNone/>
              <a:defRPr/>
            </a:pPr>
            <a:r>
              <a:rPr lang="en-US" dirty="0" smtClean="0"/>
              <a:t>Consider </a:t>
            </a:r>
            <a:r>
              <a:rPr lang="en-US" dirty="0"/>
              <a:t>a relatively common analytical requirement calculating sales to </a:t>
            </a:r>
            <a:r>
              <a:rPr lang="en-US" dirty="0" smtClean="0"/>
              <a:t>date</a:t>
            </a:r>
            <a:endParaRPr lang="en-US" dirty="0"/>
          </a:p>
          <a:p>
            <a:pPr eaLnBrk="1" hangingPunct="1">
              <a:defRPr/>
            </a:pPr>
            <a:r>
              <a:rPr lang="en-US" dirty="0"/>
              <a:t>SQL</a:t>
            </a:r>
          </a:p>
          <a:p>
            <a:pPr lvl="1" eaLnBrk="1" hangingPunct="1">
              <a:defRPr/>
            </a:pPr>
            <a:r>
              <a:rPr lang="en-US" dirty="0"/>
              <a:t>Horrible (recursive SQL)</a:t>
            </a:r>
          </a:p>
          <a:p>
            <a:pPr eaLnBrk="1" hangingPunct="1">
              <a:defRPr/>
            </a:pPr>
            <a:r>
              <a:rPr lang="en-US" dirty="0"/>
              <a:t>MDX</a:t>
            </a:r>
          </a:p>
          <a:p>
            <a:pPr lvl="1" eaLnBrk="1" hangingPunct="1">
              <a:defRPr/>
            </a:pPr>
            <a:r>
              <a:rPr lang="en-US" dirty="0"/>
              <a:t>There is a function called YTD which does precisely this.</a:t>
            </a:r>
          </a:p>
          <a:p>
            <a:pPr lvl="1" eaLnBrk="1" hangingPunct="1">
              <a:defRPr/>
            </a:pPr>
            <a:r>
              <a:rPr lang="en-GB" dirty="0"/>
              <a:t>This is no accident.......</a:t>
            </a:r>
            <a:endParaRPr lang="en-US" dirty="0"/>
          </a:p>
          <a:p>
            <a:pPr eaLnBrk="1" hangingPunct="1">
              <a:defRPr/>
            </a:pPr>
            <a:endParaRPr lang="en-US" dirty="0"/>
          </a:p>
        </p:txBody>
      </p:sp>
    </p:spTree>
    <p:extLst>
      <p:ext uri="{BB962C8B-B14F-4D97-AF65-F5344CB8AC3E}">
        <p14:creationId xmlns:p14="http://schemas.microsoft.com/office/powerpoint/2010/main" val="3641114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idx="4294967295"/>
          </p:nvPr>
        </p:nvSpPr>
        <p:spPr>
          <a:xfrm>
            <a:off x="0" y="0"/>
            <a:ext cx="9144000" cy="989013"/>
          </a:xfrm>
        </p:spPr>
        <p:txBody>
          <a:bodyPr/>
          <a:lstStyle/>
          <a:p>
            <a:pPr eaLnBrk="1" hangingPunct="1"/>
            <a:r>
              <a:rPr lang="en-US" dirty="0" smtClean="0">
                <a:latin typeface="Arial" charset="0"/>
              </a:rPr>
              <a:t>MDX</a:t>
            </a:r>
          </a:p>
        </p:txBody>
      </p:sp>
      <p:sp>
        <p:nvSpPr>
          <p:cNvPr id="43011" name="Rectangle 3"/>
          <p:cNvSpPr>
            <a:spLocks noGrp="1" noChangeArrowheads="1"/>
          </p:cNvSpPr>
          <p:nvPr>
            <p:ph idx="1"/>
          </p:nvPr>
        </p:nvSpPr>
        <p:spPr/>
        <p:txBody>
          <a:bodyPr/>
          <a:lstStyle/>
          <a:p>
            <a:pPr eaLnBrk="1" hangingPunct="1"/>
            <a:r>
              <a:rPr lang="en-US" dirty="0" smtClean="0">
                <a:latin typeface="Arial" charset="0"/>
                <a:cs typeface="Arial" charset="0"/>
              </a:rPr>
              <a:t>So MDX requires an understanding of:</a:t>
            </a:r>
          </a:p>
          <a:p>
            <a:pPr lvl="1" eaLnBrk="1" hangingPunct="1"/>
            <a:r>
              <a:rPr lang="en-US" dirty="0" smtClean="0">
                <a:latin typeface="Arial" charset="0"/>
                <a:cs typeface="Arial" charset="0"/>
              </a:rPr>
              <a:t>Dimensions</a:t>
            </a:r>
          </a:p>
          <a:p>
            <a:pPr lvl="1" eaLnBrk="1" hangingPunct="1"/>
            <a:r>
              <a:rPr lang="en-US" dirty="0" smtClean="0">
                <a:latin typeface="Arial" charset="0"/>
                <a:cs typeface="Arial" charset="0"/>
              </a:rPr>
              <a:t>Measures </a:t>
            </a:r>
          </a:p>
          <a:p>
            <a:pPr lvl="1" eaLnBrk="1" hangingPunct="1"/>
            <a:r>
              <a:rPr lang="en-US" dirty="0" smtClean="0">
                <a:latin typeface="Arial" charset="0"/>
                <a:cs typeface="Arial" charset="0"/>
              </a:rPr>
              <a:t>Members </a:t>
            </a:r>
          </a:p>
          <a:p>
            <a:pPr lvl="1" eaLnBrk="1" hangingPunct="1"/>
            <a:r>
              <a:rPr lang="en-US" dirty="0" smtClean="0">
                <a:latin typeface="Arial" charset="0"/>
                <a:cs typeface="Arial" charset="0"/>
              </a:rPr>
              <a:t>Cells</a:t>
            </a:r>
          </a:p>
          <a:p>
            <a:pPr lvl="1" eaLnBrk="1" hangingPunct="1"/>
            <a:r>
              <a:rPr lang="en-US" dirty="0" smtClean="0">
                <a:latin typeface="Arial" charset="0"/>
                <a:cs typeface="Arial" charset="0"/>
              </a:rPr>
              <a:t>Hierarchies</a:t>
            </a:r>
          </a:p>
          <a:p>
            <a:pPr lvl="1" eaLnBrk="1" hangingPunct="1"/>
            <a:r>
              <a:rPr lang="en-US" dirty="0" smtClean="0">
                <a:latin typeface="Arial" charset="0"/>
                <a:cs typeface="Arial" charset="0"/>
              </a:rPr>
              <a:t>Aggregations</a:t>
            </a:r>
          </a:p>
          <a:p>
            <a:pPr lvl="1" eaLnBrk="1" hangingPunct="1"/>
            <a:r>
              <a:rPr lang="en-US" dirty="0" smtClean="0">
                <a:latin typeface="Arial" charset="0"/>
                <a:cs typeface="Arial" charset="0"/>
              </a:rPr>
              <a:t>Levels</a:t>
            </a:r>
          </a:p>
          <a:p>
            <a:pPr lvl="1" eaLnBrk="1" hangingPunct="1"/>
            <a:r>
              <a:rPr lang="en-US" dirty="0" smtClean="0">
                <a:latin typeface="Arial" charset="0"/>
                <a:cs typeface="Arial" charset="0"/>
              </a:rPr>
              <a:t>Tuples</a:t>
            </a:r>
          </a:p>
          <a:p>
            <a:pPr lvl="1" eaLnBrk="1" hangingPunct="1"/>
            <a:r>
              <a:rPr lang="en-US" dirty="0" smtClean="0">
                <a:latin typeface="Arial" charset="0"/>
                <a:cs typeface="Arial" charset="0"/>
              </a:rPr>
              <a:t>Sets</a:t>
            </a:r>
          </a:p>
        </p:txBody>
      </p:sp>
    </p:spTree>
    <p:extLst>
      <p:ext uri="{BB962C8B-B14F-4D97-AF65-F5344CB8AC3E}">
        <p14:creationId xmlns:p14="http://schemas.microsoft.com/office/powerpoint/2010/main" val="2357489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10"/>
          <p:cNvSpPr>
            <a:spLocks noGrp="1"/>
          </p:cNvSpPr>
          <p:nvPr>
            <p:ph idx="1"/>
          </p:nvPr>
        </p:nvSpPr>
        <p:spPr/>
        <p:txBody>
          <a:bodyPr/>
          <a:lstStyle/>
          <a:p>
            <a:pPr marL="0" indent="0">
              <a:lnSpc>
                <a:spcPct val="100000"/>
              </a:lnSpc>
              <a:spcBef>
                <a:spcPts val="600"/>
              </a:spcBef>
              <a:buNone/>
            </a:pPr>
            <a:r>
              <a:rPr lang="en-GB" sz="2000" dirty="0" smtClean="0">
                <a:latin typeface="Arial" charset="0"/>
              </a:rPr>
              <a:t>Suppose we have a requirement to extract these data from an 8 dimensional cube?</a:t>
            </a:r>
          </a:p>
          <a:p>
            <a:pPr marL="0" indent="0">
              <a:lnSpc>
                <a:spcPct val="100000"/>
              </a:lnSpc>
              <a:spcBef>
                <a:spcPts val="600"/>
              </a:spcBef>
              <a:buNone/>
            </a:pPr>
            <a:endParaRPr lang="en-GB" sz="2000" dirty="0">
              <a:latin typeface="Arial" charset="0"/>
            </a:endParaRPr>
          </a:p>
        </p:txBody>
      </p:sp>
      <p:sp>
        <p:nvSpPr>
          <p:cNvPr id="134146" name="Rectangle 3"/>
          <p:cNvSpPr>
            <a:spLocks noChangeArrowheads="1"/>
          </p:cNvSpPr>
          <p:nvPr/>
        </p:nvSpPr>
        <p:spPr bwMode="auto">
          <a:xfrm>
            <a:off x="10721975" y="4779963"/>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47" name="Rectangle 4"/>
          <p:cNvSpPr>
            <a:spLocks noChangeArrowheads="1"/>
          </p:cNvSpPr>
          <p:nvPr/>
        </p:nvSpPr>
        <p:spPr bwMode="auto">
          <a:xfrm>
            <a:off x="12507913" y="4325938"/>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48" name="Rectangle 5"/>
          <p:cNvSpPr>
            <a:spLocks noChangeArrowheads="1"/>
          </p:cNvSpPr>
          <p:nvPr/>
        </p:nvSpPr>
        <p:spPr bwMode="auto">
          <a:xfrm>
            <a:off x="13014325" y="2914650"/>
            <a:ext cx="184150" cy="246063"/>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49" name="Rectangle 6"/>
          <p:cNvSpPr>
            <a:spLocks noChangeArrowheads="1"/>
          </p:cNvSpPr>
          <p:nvPr/>
        </p:nvSpPr>
        <p:spPr bwMode="auto">
          <a:xfrm>
            <a:off x="11574463" y="4992688"/>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50" name="Rectangle 9"/>
          <p:cNvSpPr>
            <a:spLocks noChangeArrowheads="1"/>
          </p:cNvSpPr>
          <p:nvPr/>
        </p:nvSpPr>
        <p:spPr bwMode="auto">
          <a:xfrm>
            <a:off x="11782425" y="1871663"/>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05481" name="Title 9"/>
          <p:cNvSpPr>
            <a:spLocks noGrp="1"/>
          </p:cNvSpPr>
          <p:nvPr>
            <p:ph type="title" idx="4294967295"/>
          </p:nvPr>
        </p:nvSpPr>
        <p:spPr>
          <a:xfrm>
            <a:off x="0" y="0"/>
            <a:ext cx="9144000" cy="989013"/>
          </a:xfrm>
        </p:spPr>
        <p:txBody>
          <a:bodyPr/>
          <a:lstStyle/>
          <a:p>
            <a:pPr eaLnBrk="1" hangingPunct="1"/>
            <a:r>
              <a:rPr lang="en-US" dirty="0" smtClean="0">
                <a:latin typeface="Arial" charset="0"/>
              </a:rPr>
              <a:t>MDX</a:t>
            </a:r>
          </a:p>
        </p:txBody>
      </p:sp>
      <p:sp>
        <p:nvSpPr>
          <p:cNvPr id="2" name="Rectangle 1"/>
          <p:cNvSpPr/>
          <p:nvPr/>
        </p:nvSpPr>
        <p:spPr>
          <a:xfrm>
            <a:off x="2051720" y="4053890"/>
            <a:ext cx="4320480" cy="2123658"/>
          </a:xfrm>
          <a:prstGeom prst="rect">
            <a:avLst/>
          </a:prstGeom>
        </p:spPr>
        <p:txBody>
          <a:bodyPr wrap="square">
            <a:spAutoFit/>
          </a:bodyPr>
          <a:lstStyle/>
          <a:p>
            <a:r>
              <a:rPr lang="en-GB" sz="1200" dirty="0"/>
              <a:t>	</a:t>
            </a:r>
            <a:r>
              <a:rPr lang="en-GB" sz="1200" dirty="0" smtClean="0"/>
              <a:t>Female	</a:t>
            </a:r>
            <a:r>
              <a:rPr lang="en-GB" sz="1200" dirty="0"/>
              <a:t>	Male</a:t>
            </a:r>
          </a:p>
          <a:p>
            <a:r>
              <a:rPr lang="en-GB" sz="1200" dirty="0"/>
              <a:t>Black	$4,406,097.62	</a:t>
            </a:r>
            <a:r>
              <a:rPr lang="en-GB" sz="1200" dirty="0" smtClean="0"/>
              <a:t>	$</a:t>
            </a:r>
            <a:r>
              <a:rPr lang="en-GB" sz="1200" dirty="0"/>
              <a:t>4,432,314.34</a:t>
            </a:r>
          </a:p>
          <a:p>
            <a:r>
              <a:rPr lang="en-GB" sz="1200" dirty="0"/>
              <a:t>Blue	$1,177,385.57	</a:t>
            </a:r>
            <a:r>
              <a:rPr lang="en-GB" sz="1200" dirty="0" smtClean="0"/>
              <a:t>	$</a:t>
            </a:r>
            <a:r>
              <a:rPr lang="en-GB" sz="1200" dirty="0"/>
              <a:t>1,101,710.71</a:t>
            </a:r>
          </a:p>
          <a:p>
            <a:r>
              <a:rPr lang="en-GB" sz="1200" dirty="0"/>
              <a:t>Grey	</a:t>
            </a:r>
            <a:r>
              <a:rPr lang="en-GB" sz="1200" dirty="0" smtClean="0"/>
              <a:t>(</a:t>
            </a:r>
            <a:r>
              <a:rPr lang="en-GB" sz="1200" dirty="0"/>
              <a:t>null)	</a:t>
            </a:r>
            <a:r>
              <a:rPr lang="en-GB" sz="1200" dirty="0" smtClean="0"/>
              <a:t>	(</a:t>
            </a:r>
            <a:r>
              <a:rPr lang="en-GB" sz="1200" dirty="0"/>
              <a:t>null)</a:t>
            </a:r>
          </a:p>
          <a:p>
            <a:r>
              <a:rPr lang="en-GB" sz="1200" dirty="0"/>
              <a:t>Multi	$53,708.30	</a:t>
            </a:r>
            <a:r>
              <a:rPr lang="en-GB" sz="1200" dirty="0" smtClean="0"/>
              <a:t>	$</a:t>
            </a:r>
            <a:r>
              <a:rPr lang="en-GB" sz="1200" dirty="0"/>
              <a:t>52,762.44</a:t>
            </a:r>
          </a:p>
          <a:p>
            <a:r>
              <a:rPr lang="en-GB" sz="1200" dirty="0"/>
              <a:t>NA	$216,262.84	</a:t>
            </a:r>
            <a:r>
              <a:rPr lang="en-GB" sz="1200" dirty="0" smtClean="0"/>
              <a:t>	$</a:t>
            </a:r>
            <a:r>
              <a:rPr lang="en-GB" sz="1200" dirty="0"/>
              <a:t>218,853.85</a:t>
            </a:r>
          </a:p>
          <a:p>
            <a:r>
              <a:rPr lang="en-GB" sz="1200" dirty="0"/>
              <a:t>Red	$3,880,734.87	</a:t>
            </a:r>
            <a:r>
              <a:rPr lang="en-GB" sz="1200" dirty="0" smtClean="0"/>
              <a:t>	$</a:t>
            </a:r>
            <a:r>
              <a:rPr lang="en-GB" sz="1200" dirty="0"/>
              <a:t>3,843,595.65</a:t>
            </a:r>
          </a:p>
          <a:p>
            <a:r>
              <a:rPr lang="en-GB" sz="1200" dirty="0"/>
              <a:t>Silver	$2,639,659.69	</a:t>
            </a:r>
            <a:r>
              <a:rPr lang="en-GB" sz="1200" dirty="0" smtClean="0"/>
              <a:t>	$</a:t>
            </a:r>
            <a:r>
              <a:rPr lang="en-GB" sz="1200" dirty="0"/>
              <a:t>2,473,729.39</a:t>
            </a:r>
          </a:p>
          <a:p>
            <a:r>
              <a:rPr lang="en-GB" sz="1200" dirty="0"/>
              <a:t>Silver/Black	(null)	</a:t>
            </a:r>
            <a:r>
              <a:rPr lang="en-GB" sz="1200" dirty="0" smtClean="0"/>
              <a:t>	(</a:t>
            </a:r>
            <a:r>
              <a:rPr lang="en-GB" sz="1200" dirty="0"/>
              <a:t>null)</a:t>
            </a:r>
          </a:p>
          <a:p>
            <a:r>
              <a:rPr lang="en-GB" sz="1200" dirty="0"/>
              <a:t>White	$2,472.25	</a:t>
            </a:r>
            <a:r>
              <a:rPr lang="en-GB" sz="1200" dirty="0" smtClean="0"/>
              <a:t>	$</a:t>
            </a:r>
            <a:r>
              <a:rPr lang="en-GB" sz="1200" dirty="0"/>
              <a:t>2,634.07</a:t>
            </a:r>
          </a:p>
          <a:p>
            <a:r>
              <a:rPr lang="en-GB" sz="1200" dirty="0"/>
              <a:t>Yellow	$2,437,297.54	</a:t>
            </a:r>
            <a:r>
              <a:rPr lang="en-GB" sz="1200" dirty="0" smtClean="0"/>
              <a:t>	$</a:t>
            </a:r>
            <a:r>
              <a:rPr lang="en-GB" sz="1200" dirty="0"/>
              <a:t>2,419,458.09</a:t>
            </a:r>
          </a:p>
        </p:txBody>
      </p:sp>
    </p:spTree>
    <p:extLst>
      <p:ext uri="{BB962C8B-B14F-4D97-AF65-F5344CB8AC3E}">
        <p14:creationId xmlns:p14="http://schemas.microsoft.com/office/powerpoint/2010/main" val="465534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10"/>
          <p:cNvSpPr>
            <a:spLocks noGrp="1"/>
          </p:cNvSpPr>
          <p:nvPr>
            <p:ph idx="1"/>
          </p:nvPr>
        </p:nvSpPr>
        <p:spPr/>
        <p:txBody>
          <a:bodyPr/>
          <a:lstStyle/>
          <a:p>
            <a:pPr marL="0" indent="0">
              <a:lnSpc>
                <a:spcPct val="100000"/>
              </a:lnSpc>
              <a:spcBef>
                <a:spcPts val="600"/>
              </a:spcBef>
              <a:buNone/>
            </a:pPr>
            <a:r>
              <a:rPr lang="en-GB" sz="1800" dirty="0" smtClean="0">
                <a:latin typeface="Arial" charset="0"/>
              </a:rPr>
              <a:t>SQL would essentially be:</a:t>
            </a:r>
          </a:p>
          <a:p>
            <a:pPr marL="0" indent="0">
              <a:lnSpc>
                <a:spcPct val="100000"/>
              </a:lnSpc>
              <a:spcBef>
                <a:spcPts val="600"/>
              </a:spcBef>
              <a:buNone/>
            </a:pPr>
            <a:r>
              <a:rPr lang="en-GB" sz="1800" dirty="0">
                <a:latin typeface="Arial" charset="0"/>
              </a:rPr>
              <a:t>S</a:t>
            </a:r>
            <a:r>
              <a:rPr lang="en-GB" sz="1800" dirty="0" smtClean="0">
                <a:latin typeface="Arial" charset="0"/>
              </a:rPr>
              <a:t>ELECT  [These columns]</a:t>
            </a:r>
            <a:endParaRPr lang="en-GB" sz="1800" dirty="0">
              <a:latin typeface="Arial" charset="0"/>
            </a:endParaRPr>
          </a:p>
          <a:p>
            <a:pPr marL="0" indent="0">
              <a:lnSpc>
                <a:spcPct val="100000"/>
              </a:lnSpc>
              <a:spcBef>
                <a:spcPts val="600"/>
              </a:spcBef>
              <a:buNone/>
            </a:pPr>
            <a:r>
              <a:rPr lang="en-GB" sz="1800" dirty="0" smtClean="0">
                <a:latin typeface="Arial" charset="0"/>
              </a:rPr>
              <a:t>FROM [This table]</a:t>
            </a:r>
            <a:endParaRPr lang="en-GB" sz="1800" dirty="0">
              <a:latin typeface="Arial" charset="0"/>
            </a:endParaRPr>
          </a:p>
          <a:p>
            <a:pPr marL="0" indent="0">
              <a:lnSpc>
                <a:spcPct val="100000"/>
              </a:lnSpc>
              <a:spcBef>
                <a:spcPts val="600"/>
              </a:spcBef>
              <a:buNone/>
            </a:pPr>
            <a:r>
              <a:rPr lang="en-GB" sz="1800" dirty="0">
                <a:latin typeface="Arial" charset="0"/>
              </a:rPr>
              <a:t>WHERE </a:t>
            </a:r>
            <a:r>
              <a:rPr lang="en-GB" sz="1800" dirty="0" smtClean="0">
                <a:latin typeface="Arial" charset="0"/>
              </a:rPr>
              <a:t>[this Row constraint is true]</a:t>
            </a:r>
          </a:p>
          <a:p>
            <a:pPr marL="0" indent="0">
              <a:lnSpc>
                <a:spcPct val="100000"/>
              </a:lnSpc>
              <a:spcBef>
                <a:spcPts val="600"/>
              </a:spcBef>
              <a:buNone/>
            </a:pPr>
            <a:r>
              <a:rPr lang="en-GB" sz="1800" dirty="0" smtClean="0">
                <a:latin typeface="Arial" charset="0"/>
              </a:rPr>
              <a:t>But the inherent assumption here is that the data structure from which we are extracting the data is two dimensional.  It isn’t, it has 8 dimensions – there are no rows and columns in the underlying data structure.</a:t>
            </a:r>
            <a:endParaRPr lang="en-GB" sz="1800" dirty="0">
              <a:latin typeface="Arial" charset="0"/>
            </a:endParaRPr>
          </a:p>
        </p:txBody>
      </p:sp>
      <p:sp>
        <p:nvSpPr>
          <p:cNvPr id="134146" name="Rectangle 3"/>
          <p:cNvSpPr>
            <a:spLocks noChangeArrowheads="1"/>
          </p:cNvSpPr>
          <p:nvPr/>
        </p:nvSpPr>
        <p:spPr bwMode="auto">
          <a:xfrm>
            <a:off x="10721975" y="4779963"/>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47" name="Rectangle 4"/>
          <p:cNvSpPr>
            <a:spLocks noChangeArrowheads="1"/>
          </p:cNvSpPr>
          <p:nvPr/>
        </p:nvSpPr>
        <p:spPr bwMode="auto">
          <a:xfrm>
            <a:off x="12507913" y="4325938"/>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48" name="Rectangle 5"/>
          <p:cNvSpPr>
            <a:spLocks noChangeArrowheads="1"/>
          </p:cNvSpPr>
          <p:nvPr/>
        </p:nvSpPr>
        <p:spPr bwMode="auto">
          <a:xfrm>
            <a:off x="13014325" y="2914650"/>
            <a:ext cx="184150" cy="246063"/>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49" name="Rectangle 6"/>
          <p:cNvSpPr>
            <a:spLocks noChangeArrowheads="1"/>
          </p:cNvSpPr>
          <p:nvPr/>
        </p:nvSpPr>
        <p:spPr bwMode="auto">
          <a:xfrm>
            <a:off x="11574463" y="4992688"/>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50" name="Rectangle 9"/>
          <p:cNvSpPr>
            <a:spLocks noChangeArrowheads="1"/>
          </p:cNvSpPr>
          <p:nvPr/>
        </p:nvSpPr>
        <p:spPr bwMode="auto">
          <a:xfrm>
            <a:off x="11782425" y="1871663"/>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05481" name="Title 9"/>
          <p:cNvSpPr>
            <a:spLocks noGrp="1"/>
          </p:cNvSpPr>
          <p:nvPr>
            <p:ph type="title" idx="4294967295"/>
          </p:nvPr>
        </p:nvSpPr>
        <p:spPr>
          <a:xfrm>
            <a:off x="0" y="0"/>
            <a:ext cx="9144000" cy="989013"/>
          </a:xfrm>
        </p:spPr>
        <p:txBody>
          <a:bodyPr/>
          <a:lstStyle/>
          <a:p>
            <a:pPr eaLnBrk="1" hangingPunct="1"/>
            <a:r>
              <a:rPr lang="en-US" dirty="0" smtClean="0">
                <a:latin typeface="Arial" charset="0"/>
              </a:rPr>
              <a:t>MDX</a:t>
            </a:r>
          </a:p>
        </p:txBody>
      </p:sp>
      <p:sp>
        <p:nvSpPr>
          <p:cNvPr id="2" name="Rectangle 1"/>
          <p:cNvSpPr/>
          <p:nvPr/>
        </p:nvSpPr>
        <p:spPr>
          <a:xfrm>
            <a:off x="2051720" y="4053890"/>
            <a:ext cx="4320480" cy="2123658"/>
          </a:xfrm>
          <a:prstGeom prst="rect">
            <a:avLst/>
          </a:prstGeom>
        </p:spPr>
        <p:txBody>
          <a:bodyPr wrap="square">
            <a:spAutoFit/>
          </a:bodyPr>
          <a:lstStyle/>
          <a:p>
            <a:r>
              <a:rPr lang="en-GB" sz="1200" dirty="0"/>
              <a:t>	</a:t>
            </a:r>
            <a:r>
              <a:rPr lang="en-GB" sz="1200" dirty="0" smtClean="0"/>
              <a:t>Female	</a:t>
            </a:r>
            <a:r>
              <a:rPr lang="en-GB" sz="1200" dirty="0"/>
              <a:t>	Male</a:t>
            </a:r>
          </a:p>
          <a:p>
            <a:r>
              <a:rPr lang="en-GB" sz="1200" dirty="0"/>
              <a:t>Black	$4,406,097.62	</a:t>
            </a:r>
            <a:r>
              <a:rPr lang="en-GB" sz="1200" dirty="0" smtClean="0"/>
              <a:t>	$</a:t>
            </a:r>
            <a:r>
              <a:rPr lang="en-GB" sz="1200" dirty="0"/>
              <a:t>4,432,314.34</a:t>
            </a:r>
          </a:p>
          <a:p>
            <a:r>
              <a:rPr lang="en-GB" sz="1200" dirty="0"/>
              <a:t>Blue	$1,177,385.57	</a:t>
            </a:r>
            <a:r>
              <a:rPr lang="en-GB" sz="1200" dirty="0" smtClean="0"/>
              <a:t>	$</a:t>
            </a:r>
            <a:r>
              <a:rPr lang="en-GB" sz="1200" dirty="0"/>
              <a:t>1,101,710.71</a:t>
            </a:r>
          </a:p>
          <a:p>
            <a:r>
              <a:rPr lang="en-GB" sz="1200" dirty="0"/>
              <a:t>Grey	</a:t>
            </a:r>
            <a:r>
              <a:rPr lang="en-GB" sz="1200" dirty="0" smtClean="0"/>
              <a:t>(</a:t>
            </a:r>
            <a:r>
              <a:rPr lang="en-GB" sz="1200" dirty="0"/>
              <a:t>null)	</a:t>
            </a:r>
            <a:r>
              <a:rPr lang="en-GB" sz="1200" dirty="0" smtClean="0"/>
              <a:t>	(</a:t>
            </a:r>
            <a:r>
              <a:rPr lang="en-GB" sz="1200" dirty="0"/>
              <a:t>null)</a:t>
            </a:r>
          </a:p>
          <a:p>
            <a:r>
              <a:rPr lang="en-GB" sz="1200" dirty="0"/>
              <a:t>Multi	$53,708.30	</a:t>
            </a:r>
            <a:r>
              <a:rPr lang="en-GB" sz="1200" dirty="0" smtClean="0"/>
              <a:t>	$</a:t>
            </a:r>
            <a:r>
              <a:rPr lang="en-GB" sz="1200" dirty="0"/>
              <a:t>52,762.44</a:t>
            </a:r>
          </a:p>
          <a:p>
            <a:r>
              <a:rPr lang="en-GB" sz="1200" dirty="0"/>
              <a:t>NA	$216,262.84	</a:t>
            </a:r>
            <a:r>
              <a:rPr lang="en-GB" sz="1200" dirty="0" smtClean="0"/>
              <a:t>	$</a:t>
            </a:r>
            <a:r>
              <a:rPr lang="en-GB" sz="1200" dirty="0"/>
              <a:t>218,853.85</a:t>
            </a:r>
          </a:p>
          <a:p>
            <a:r>
              <a:rPr lang="en-GB" sz="1200" dirty="0"/>
              <a:t>Red	$3,880,734.87	</a:t>
            </a:r>
            <a:r>
              <a:rPr lang="en-GB" sz="1200" dirty="0" smtClean="0"/>
              <a:t>	$</a:t>
            </a:r>
            <a:r>
              <a:rPr lang="en-GB" sz="1200" dirty="0"/>
              <a:t>3,843,595.65</a:t>
            </a:r>
          </a:p>
          <a:p>
            <a:r>
              <a:rPr lang="en-GB" sz="1200" dirty="0"/>
              <a:t>Silver	$2,639,659.69	</a:t>
            </a:r>
            <a:r>
              <a:rPr lang="en-GB" sz="1200" dirty="0" smtClean="0"/>
              <a:t>	$</a:t>
            </a:r>
            <a:r>
              <a:rPr lang="en-GB" sz="1200" dirty="0"/>
              <a:t>2,473,729.39</a:t>
            </a:r>
          </a:p>
          <a:p>
            <a:r>
              <a:rPr lang="en-GB" sz="1200" dirty="0"/>
              <a:t>Silver/Black	(null)	</a:t>
            </a:r>
            <a:r>
              <a:rPr lang="en-GB" sz="1200" dirty="0" smtClean="0"/>
              <a:t>	(</a:t>
            </a:r>
            <a:r>
              <a:rPr lang="en-GB" sz="1200" dirty="0"/>
              <a:t>null)</a:t>
            </a:r>
          </a:p>
          <a:p>
            <a:r>
              <a:rPr lang="en-GB" sz="1200" dirty="0"/>
              <a:t>White	$2,472.25	</a:t>
            </a:r>
            <a:r>
              <a:rPr lang="en-GB" sz="1200" dirty="0" smtClean="0"/>
              <a:t>	$</a:t>
            </a:r>
            <a:r>
              <a:rPr lang="en-GB" sz="1200" dirty="0"/>
              <a:t>2,634.07</a:t>
            </a:r>
          </a:p>
          <a:p>
            <a:r>
              <a:rPr lang="en-GB" sz="1200" dirty="0"/>
              <a:t>Yellow	$2,437,297.54	</a:t>
            </a:r>
            <a:r>
              <a:rPr lang="en-GB" sz="1200" dirty="0" smtClean="0"/>
              <a:t>	$</a:t>
            </a:r>
            <a:r>
              <a:rPr lang="en-GB" sz="1200" dirty="0"/>
              <a:t>2,419,458.09</a:t>
            </a:r>
          </a:p>
        </p:txBody>
      </p:sp>
    </p:spTree>
    <p:extLst>
      <p:ext uri="{BB962C8B-B14F-4D97-AF65-F5344CB8AC3E}">
        <p14:creationId xmlns:p14="http://schemas.microsoft.com/office/powerpoint/2010/main" val="734621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10"/>
          <p:cNvSpPr>
            <a:spLocks noGrp="1"/>
          </p:cNvSpPr>
          <p:nvPr>
            <p:ph idx="1"/>
          </p:nvPr>
        </p:nvSpPr>
        <p:spPr>
          <a:xfrm>
            <a:off x="480392" y="980728"/>
            <a:ext cx="7620000" cy="4800600"/>
          </a:xfrm>
        </p:spPr>
        <p:txBody>
          <a:bodyPr/>
          <a:lstStyle/>
          <a:p>
            <a:pPr marL="0" indent="0">
              <a:lnSpc>
                <a:spcPct val="100000"/>
              </a:lnSpc>
              <a:spcBef>
                <a:spcPts val="600"/>
              </a:spcBef>
              <a:buNone/>
            </a:pPr>
            <a:r>
              <a:rPr lang="en-GB" sz="2000" dirty="0">
                <a:latin typeface="Arial" charset="0"/>
              </a:rPr>
              <a:t>SELECT </a:t>
            </a:r>
          </a:p>
          <a:p>
            <a:pPr marL="0" indent="0">
              <a:lnSpc>
                <a:spcPct val="100000"/>
              </a:lnSpc>
              <a:spcBef>
                <a:spcPts val="600"/>
              </a:spcBef>
              <a:buNone/>
            </a:pPr>
            <a:r>
              <a:rPr lang="en-GB" sz="2000" dirty="0">
                <a:latin typeface="Arial" charset="0"/>
              </a:rPr>
              <a:t>[Customer].[Gender].[All].Children ON COLUMNS,</a:t>
            </a:r>
          </a:p>
          <a:p>
            <a:pPr marL="0" indent="0">
              <a:lnSpc>
                <a:spcPct val="100000"/>
              </a:lnSpc>
              <a:spcBef>
                <a:spcPts val="600"/>
              </a:spcBef>
              <a:buNone/>
            </a:pPr>
            <a:r>
              <a:rPr lang="en-GB" sz="2000" dirty="0">
                <a:latin typeface="Arial" charset="0"/>
              </a:rPr>
              <a:t>{[Product].[</a:t>
            </a:r>
            <a:r>
              <a:rPr lang="en-GB" sz="2000" dirty="0" err="1">
                <a:latin typeface="Arial" charset="0"/>
              </a:rPr>
              <a:t>Color</a:t>
            </a:r>
            <a:r>
              <a:rPr lang="en-GB" sz="2000" dirty="0">
                <a:latin typeface="Arial" charset="0"/>
              </a:rPr>
              <a:t>].[All].Children} ON ROWS </a:t>
            </a:r>
          </a:p>
          <a:p>
            <a:pPr marL="0" indent="0">
              <a:lnSpc>
                <a:spcPct val="100000"/>
              </a:lnSpc>
              <a:spcBef>
                <a:spcPts val="600"/>
              </a:spcBef>
              <a:buNone/>
            </a:pPr>
            <a:r>
              <a:rPr lang="en-GB" sz="2000" dirty="0">
                <a:latin typeface="Arial" charset="0"/>
              </a:rPr>
              <a:t>FROM [Adventure Works]</a:t>
            </a:r>
          </a:p>
          <a:p>
            <a:pPr marL="0" indent="0">
              <a:lnSpc>
                <a:spcPct val="100000"/>
              </a:lnSpc>
              <a:spcBef>
                <a:spcPts val="600"/>
              </a:spcBef>
              <a:buNone/>
            </a:pPr>
            <a:r>
              <a:rPr lang="en-GB" sz="2000" dirty="0">
                <a:latin typeface="Arial" charset="0"/>
              </a:rPr>
              <a:t>WHERE [Measures].[Internet Sales Amount</a:t>
            </a:r>
            <a:r>
              <a:rPr lang="en-GB" sz="2000" dirty="0" smtClean="0">
                <a:latin typeface="Arial" charset="0"/>
              </a:rPr>
              <a:t>]</a:t>
            </a:r>
          </a:p>
          <a:p>
            <a:pPr marL="0" indent="0">
              <a:lnSpc>
                <a:spcPct val="100000"/>
              </a:lnSpc>
              <a:spcBef>
                <a:spcPts val="600"/>
              </a:spcBef>
              <a:buNone/>
            </a:pPr>
            <a:endParaRPr lang="en-GB" sz="2000" dirty="0">
              <a:latin typeface="Arial" charset="0"/>
            </a:endParaRPr>
          </a:p>
          <a:p>
            <a:pPr marL="0" indent="0">
              <a:lnSpc>
                <a:spcPct val="100000"/>
              </a:lnSpc>
              <a:spcBef>
                <a:spcPts val="600"/>
              </a:spcBef>
              <a:buNone/>
            </a:pPr>
            <a:endParaRPr lang="en-GB" sz="2000" dirty="0" smtClean="0">
              <a:latin typeface="Arial" charset="0"/>
            </a:endParaRPr>
          </a:p>
          <a:p>
            <a:pPr marL="0" indent="0">
              <a:lnSpc>
                <a:spcPct val="100000"/>
              </a:lnSpc>
              <a:spcBef>
                <a:spcPts val="600"/>
              </a:spcBef>
              <a:buNone/>
            </a:pPr>
            <a:endParaRPr lang="en-GB" sz="2000" dirty="0">
              <a:latin typeface="Arial" charset="0"/>
            </a:endParaRPr>
          </a:p>
        </p:txBody>
      </p:sp>
      <p:sp>
        <p:nvSpPr>
          <p:cNvPr id="134146" name="Rectangle 3"/>
          <p:cNvSpPr>
            <a:spLocks noChangeArrowheads="1"/>
          </p:cNvSpPr>
          <p:nvPr/>
        </p:nvSpPr>
        <p:spPr bwMode="auto">
          <a:xfrm>
            <a:off x="10721975" y="4779963"/>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47" name="Rectangle 4"/>
          <p:cNvSpPr>
            <a:spLocks noChangeArrowheads="1"/>
          </p:cNvSpPr>
          <p:nvPr/>
        </p:nvSpPr>
        <p:spPr bwMode="auto">
          <a:xfrm>
            <a:off x="12507913" y="4325938"/>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48" name="Rectangle 5"/>
          <p:cNvSpPr>
            <a:spLocks noChangeArrowheads="1"/>
          </p:cNvSpPr>
          <p:nvPr/>
        </p:nvSpPr>
        <p:spPr bwMode="auto">
          <a:xfrm>
            <a:off x="13014325" y="2914650"/>
            <a:ext cx="184150" cy="246063"/>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49" name="Rectangle 6"/>
          <p:cNvSpPr>
            <a:spLocks noChangeArrowheads="1"/>
          </p:cNvSpPr>
          <p:nvPr/>
        </p:nvSpPr>
        <p:spPr bwMode="auto">
          <a:xfrm>
            <a:off x="11574463" y="4992688"/>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50" name="Rectangle 9"/>
          <p:cNvSpPr>
            <a:spLocks noChangeArrowheads="1"/>
          </p:cNvSpPr>
          <p:nvPr/>
        </p:nvSpPr>
        <p:spPr bwMode="auto">
          <a:xfrm>
            <a:off x="11782425" y="1871663"/>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05481" name="Title 9"/>
          <p:cNvSpPr>
            <a:spLocks noGrp="1"/>
          </p:cNvSpPr>
          <p:nvPr>
            <p:ph type="title" idx="4294967295"/>
          </p:nvPr>
        </p:nvSpPr>
        <p:spPr>
          <a:xfrm>
            <a:off x="0" y="0"/>
            <a:ext cx="9144000" cy="989013"/>
          </a:xfrm>
        </p:spPr>
        <p:txBody>
          <a:bodyPr/>
          <a:lstStyle/>
          <a:p>
            <a:pPr eaLnBrk="1" hangingPunct="1"/>
            <a:r>
              <a:rPr lang="en-US" dirty="0" smtClean="0">
                <a:latin typeface="Arial" charset="0"/>
              </a:rPr>
              <a:t>MDX</a:t>
            </a:r>
          </a:p>
        </p:txBody>
      </p:sp>
      <p:sp>
        <p:nvSpPr>
          <p:cNvPr id="2" name="Rectangle 1"/>
          <p:cNvSpPr/>
          <p:nvPr/>
        </p:nvSpPr>
        <p:spPr>
          <a:xfrm>
            <a:off x="2051720" y="4053890"/>
            <a:ext cx="4320480" cy="2123658"/>
          </a:xfrm>
          <a:prstGeom prst="rect">
            <a:avLst/>
          </a:prstGeom>
        </p:spPr>
        <p:txBody>
          <a:bodyPr wrap="square">
            <a:spAutoFit/>
          </a:bodyPr>
          <a:lstStyle/>
          <a:p>
            <a:r>
              <a:rPr lang="en-GB" sz="1200" dirty="0"/>
              <a:t>	</a:t>
            </a:r>
            <a:r>
              <a:rPr lang="en-GB" sz="1200" dirty="0" smtClean="0"/>
              <a:t>Female	</a:t>
            </a:r>
            <a:r>
              <a:rPr lang="en-GB" sz="1200" dirty="0"/>
              <a:t>	Male</a:t>
            </a:r>
          </a:p>
          <a:p>
            <a:r>
              <a:rPr lang="en-GB" sz="1200" dirty="0"/>
              <a:t>Black	$4,406,097.62	</a:t>
            </a:r>
            <a:r>
              <a:rPr lang="en-GB" sz="1200" dirty="0" smtClean="0"/>
              <a:t>	$</a:t>
            </a:r>
            <a:r>
              <a:rPr lang="en-GB" sz="1200" dirty="0"/>
              <a:t>4,432,314.34</a:t>
            </a:r>
          </a:p>
          <a:p>
            <a:r>
              <a:rPr lang="en-GB" sz="1200" dirty="0"/>
              <a:t>Blue	$1,177,385.57	</a:t>
            </a:r>
            <a:r>
              <a:rPr lang="en-GB" sz="1200" dirty="0" smtClean="0"/>
              <a:t>	$</a:t>
            </a:r>
            <a:r>
              <a:rPr lang="en-GB" sz="1200" dirty="0"/>
              <a:t>1,101,710.71</a:t>
            </a:r>
          </a:p>
          <a:p>
            <a:r>
              <a:rPr lang="en-GB" sz="1200" dirty="0"/>
              <a:t>Grey	</a:t>
            </a:r>
            <a:r>
              <a:rPr lang="en-GB" sz="1200" dirty="0" smtClean="0"/>
              <a:t>(</a:t>
            </a:r>
            <a:r>
              <a:rPr lang="en-GB" sz="1200" dirty="0"/>
              <a:t>null)	</a:t>
            </a:r>
            <a:r>
              <a:rPr lang="en-GB" sz="1200" dirty="0" smtClean="0"/>
              <a:t>	(</a:t>
            </a:r>
            <a:r>
              <a:rPr lang="en-GB" sz="1200" dirty="0"/>
              <a:t>null)</a:t>
            </a:r>
          </a:p>
          <a:p>
            <a:r>
              <a:rPr lang="en-GB" sz="1200" dirty="0"/>
              <a:t>Multi	$53,708.30	</a:t>
            </a:r>
            <a:r>
              <a:rPr lang="en-GB" sz="1200" dirty="0" smtClean="0"/>
              <a:t>	$</a:t>
            </a:r>
            <a:r>
              <a:rPr lang="en-GB" sz="1200" dirty="0"/>
              <a:t>52,762.44</a:t>
            </a:r>
          </a:p>
          <a:p>
            <a:r>
              <a:rPr lang="en-GB" sz="1200" dirty="0"/>
              <a:t>NA	$216,262.84	</a:t>
            </a:r>
            <a:r>
              <a:rPr lang="en-GB" sz="1200" dirty="0" smtClean="0"/>
              <a:t>	$</a:t>
            </a:r>
            <a:r>
              <a:rPr lang="en-GB" sz="1200" dirty="0"/>
              <a:t>218,853.85</a:t>
            </a:r>
          </a:p>
          <a:p>
            <a:r>
              <a:rPr lang="en-GB" sz="1200" dirty="0"/>
              <a:t>Red	$3,880,734.87	</a:t>
            </a:r>
            <a:r>
              <a:rPr lang="en-GB" sz="1200" dirty="0" smtClean="0"/>
              <a:t>	$</a:t>
            </a:r>
            <a:r>
              <a:rPr lang="en-GB" sz="1200" dirty="0"/>
              <a:t>3,843,595.65</a:t>
            </a:r>
          </a:p>
          <a:p>
            <a:r>
              <a:rPr lang="en-GB" sz="1200" dirty="0"/>
              <a:t>Silver	$2,639,659.69	</a:t>
            </a:r>
            <a:r>
              <a:rPr lang="en-GB" sz="1200" dirty="0" smtClean="0"/>
              <a:t>	$</a:t>
            </a:r>
            <a:r>
              <a:rPr lang="en-GB" sz="1200" dirty="0"/>
              <a:t>2,473,729.39</a:t>
            </a:r>
          </a:p>
          <a:p>
            <a:r>
              <a:rPr lang="en-GB" sz="1200" dirty="0"/>
              <a:t>Silver/Black	(null)	</a:t>
            </a:r>
            <a:r>
              <a:rPr lang="en-GB" sz="1200" dirty="0" smtClean="0"/>
              <a:t>	(</a:t>
            </a:r>
            <a:r>
              <a:rPr lang="en-GB" sz="1200" dirty="0"/>
              <a:t>null)</a:t>
            </a:r>
          </a:p>
          <a:p>
            <a:r>
              <a:rPr lang="en-GB" sz="1200" dirty="0"/>
              <a:t>White	$2,472.25	</a:t>
            </a:r>
            <a:r>
              <a:rPr lang="en-GB" sz="1200" dirty="0" smtClean="0"/>
              <a:t>	$</a:t>
            </a:r>
            <a:r>
              <a:rPr lang="en-GB" sz="1200" dirty="0"/>
              <a:t>2,634.07</a:t>
            </a:r>
          </a:p>
          <a:p>
            <a:r>
              <a:rPr lang="en-GB" sz="1200" dirty="0"/>
              <a:t>Yellow	$2,437,297.54	</a:t>
            </a:r>
            <a:r>
              <a:rPr lang="en-GB" sz="1200" dirty="0" smtClean="0"/>
              <a:t>	$</a:t>
            </a:r>
            <a:r>
              <a:rPr lang="en-GB" sz="1200" dirty="0"/>
              <a:t>2,419,458.09</a:t>
            </a:r>
          </a:p>
        </p:txBody>
      </p:sp>
    </p:spTree>
    <p:extLst>
      <p:ext uri="{BB962C8B-B14F-4D97-AF65-F5344CB8AC3E}">
        <p14:creationId xmlns:p14="http://schemas.microsoft.com/office/powerpoint/2010/main" val="1126371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Content Placeholder 10"/>
          <p:cNvSpPr>
            <a:spLocks noGrp="1"/>
          </p:cNvSpPr>
          <p:nvPr>
            <p:ph idx="1"/>
          </p:nvPr>
        </p:nvSpPr>
        <p:spPr>
          <a:xfrm>
            <a:off x="457200" y="980728"/>
            <a:ext cx="7620000" cy="5420072"/>
          </a:xfrm>
        </p:spPr>
        <p:txBody>
          <a:bodyPr/>
          <a:lstStyle/>
          <a:p>
            <a:pPr marL="0" indent="0">
              <a:lnSpc>
                <a:spcPct val="100000"/>
              </a:lnSpc>
              <a:spcBef>
                <a:spcPts val="600"/>
              </a:spcBef>
              <a:buNone/>
            </a:pPr>
            <a:r>
              <a:rPr lang="en-GB" sz="2000" dirty="0">
                <a:latin typeface="Arial" charset="0"/>
              </a:rPr>
              <a:t>SELECT </a:t>
            </a:r>
          </a:p>
          <a:p>
            <a:pPr marL="0" indent="0">
              <a:lnSpc>
                <a:spcPct val="100000"/>
              </a:lnSpc>
              <a:spcBef>
                <a:spcPts val="600"/>
              </a:spcBef>
              <a:buNone/>
            </a:pPr>
            <a:r>
              <a:rPr lang="en-GB" sz="2000" dirty="0">
                <a:latin typeface="Arial" charset="0"/>
              </a:rPr>
              <a:t>[Customer].[Gender].[All].Children ON COLUMNS,</a:t>
            </a:r>
          </a:p>
          <a:p>
            <a:pPr marL="0" indent="0">
              <a:lnSpc>
                <a:spcPct val="100000"/>
              </a:lnSpc>
              <a:spcBef>
                <a:spcPts val="600"/>
              </a:spcBef>
              <a:buNone/>
            </a:pPr>
            <a:r>
              <a:rPr lang="en-GB" sz="2000" dirty="0">
                <a:latin typeface="Arial" charset="0"/>
              </a:rPr>
              <a:t>{[Product].[</a:t>
            </a:r>
            <a:r>
              <a:rPr lang="en-GB" sz="2000" dirty="0" err="1">
                <a:latin typeface="Arial" charset="0"/>
              </a:rPr>
              <a:t>Color</a:t>
            </a:r>
            <a:r>
              <a:rPr lang="en-GB" sz="2000" dirty="0">
                <a:latin typeface="Arial" charset="0"/>
              </a:rPr>
              <a:t>].[All].Children} ON ROWS </a:t>
            </a:r>
          </a:p>
          <a:p>
            <a:pPr marL="0" indent="0">
              <a:lnSpc>
                <a:spcPct val="100000"/>
              </a:lnSpc>
              <a:spcBef>
                <a:spcPts val="600"/>
              </a:spcBef>
              <a:buNone/>
            </a:pPr>
            <a:r>
              <a:rPr lang="en-GB" sz="2000" dirty="0">
                <a:latin typeface="Arial" charset="0"/>
              </a:rPr>
              <a:t>FROM [Adventure Works]</a:t>
            </a:r>
          </a:p>
          <a:p>
            <a:pPr marL="0" indent="0">
              <a:lnSpc>
                <a:spcPct val="100000"/>
              </a:lnSpc>
              <a:spcBef>
                <a:spcPts val="600"/>
              </a:spcBef>
              <a:buNone/>
            </a:pPr>
            <a:r>
              <a:rPr lang="en-GB" sz="2000" dirty="0">
                <a:latin typeface="Arial" charset="0"/>
              </a:rPr>
              <a:t>WHERE [Measures].[Internet Sales Amount</a:t>
            </a:r>
            <a:r>
              <a:rPr lang="en-GB" sz="2000" dirty="0" smtClean="0">
                <a:latin typeface="Arial" charset="0"/>
              </a:rPr>
              <a:t>]</a:t>
            </a:r>
          </a:p>
          <a:p>
            <a:pPr marL="0" indent="0">
              <a:lnSpc>
                <a:spcPct val="100000"/>
              </a:lnSpc>
              <a:spcBef>
                <a:spcPts val="600"/>
              </a:spcBef>
              <a:buNone/>
            </a:pPr>
            <a:endParaRPr lang="en-GB" sz="2000" dirty="0" smtClean="0">
              <a:latin typeface="Arial" charset="0"/>
            </a:endParaRPr>
          </a:p>
          <a:p>
            <a:pPr marL="0" indent="0">
              <a:lnSpc>
                <a:spcPct val="100000"/>
              </a:lnSpc>
              <a:spcBef>
                <a:spcPts val="600"/>
              </a:spcBef>
              <a:buNone/>
            </a:pPr>
            <a:r>
              <a:rPr lang="en-GB" sz="2000" dirty="0" smtClean="0">
                <a:latin typeface="Arial" charset="0"/>
              </a:rPr>
              <a:t>(note the hierarchical references and the positional ones)</a:t>
            </a:r>
            <a:endParaRPr lang="en-GB" sz="2000" dirty="0">
              <a:latin typeface="Arial" charset="0"/>
            </a:endParaRPr>
          </a:p>
        </p:txBody>
      </p:sp>
      <p:sp>
        <p:nvSpPr>
          <p:cNvPr id="134146" name="Rectangle 3"/>
          <p:cNvSpPr>
            <a:spLocks noChangeArrowheads="1"/>
          </p:cNvSpPr>
          <p:nvPr/>
        </p:nvSpPr>
        <p:spPr bwMode="auto">
          <a:xfrm>
            <a:off x="10721975" y="4779963"/>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47" name="Rectangle 4"/>
          <p:cNvSpPr>
            <a:spLocks noChangeArrowheads="1"/>
          </p:cNvSpPr>
          <p:nvPr/>
        </p:nvSpPr>
        <p:spPr bwMode="auto">
          <a:xfrm>
            <a:off x="12507913" y="4325938"/>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48" name="Rectangle 5"/>
          <p:cNvSpPr>
            <a:spLocks noChangeArrowheads="1"/>
          </p:cNvSpPr>
          <p:nvPr/>
        </p:nvSpPr>
        <p:spPr bwMode="auto">
          <a:xfrm>
            <a:off x="13014325" y="2914650"/>
            <a:ext cx="184150" cy="246063"/>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49" name="Rectangle 6"/>
          <p:cNvSpPr>
            <a:spLocks noChangeArrowheads="1"/>
          </p:cNvSpPr>
          <p:nvPr/>
        </p:nvSpPr>
        <p:spPr bwMode="auto">
          <a:xfrm>
            <a:off x="11574463" y="4992688"/>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34150" name="Rectangle 9"/>
          <p:cNvSpPr>
            <a:spLocks noChangeArrowheads="1"/>
          </p:cNvSpPr>
          <p:nvPr/>
        </p:nvSpPr>
        <p:spPr bwMode="auto">
          <a:xfrm>
            <a:off x="11782425" y="1871663"/>
            <a:ext cx="184150" cy="246062"/>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105481" name="Title 9"/>
          <p:cNvSpPr>
            <a:spLocks noGrp="1"/>
          </p:cNvSpPr>
          <p:nvPr>
            <p:ph type="title" idx="4294967295"/>
          </p:nvPr>
        </p:nvSpPr>
        <p:spPr>
          <a:xfrm>
            <a:off x="0" y="0"/>
            <a:ext cx="9144000" cy="989013"/>
          </a:xfrm>
        </p:spPr>
        <p:txBody>
          <a:bodyPr/>
          <a:lstStyle/>
          <a:p>
            <a:pPr eaLnBrk="1" hangingPunct="1"/>
            <a:r>
              <a:rPr lang="en-US" dirty="0" smtClean="0">
                <a:latin typeface="Arial" charset="0"/>
              </a:rPr>
              <a:t>MDX</a:t>
            </a:r>
          </a:p>
        </p:txBody>
      </p:sp>
      <p:sp>
        <p:nvSpPr>
          <p:cNvPr id="2" name="Rectangle 1"/>
          <p:cNvSpPr/>
          <p:nvPr/>
        </p:nvSpPr>
        <p:spPr>
          <a:xfrm>
            <a:off x="2051720" y="4053890"/>
            <a:ext cx="4320480" cy="2123658"/>
          </a:xfrm>
          <a:prstGeom prst="rect">
            <a:avLst/>
          </a:prstGeom>
        </p:spPr>
        <p:txBody>
          <a:bodyPr wrap="square">
            <a:spAutoFit/>
          </a:bodyPr>
          <a:lstStyle/>
          <a:p>
            <a:r>
              <a:rPr lang="en-GB" sz="1200" dirty="0"/>
              <a:t>	</a:t>
            </a:r>
            <a:r>
              <a:rPr lang="en-GB" sz="1200" dirty="0" smtClean="0"/>
              <a:t>Female	</a:t>
            </a:r>
            <a:r>
              <a:rPr lang="en-GB" sz="1200" dirty="0"/>
              <a:t>	Male</a:t>
            </a:r>
          </a:p>
          <a:p>
            <a:r>
              <a:rPr lang="en-GB" sz="1200" dirty="0"/>
              <a:t>Black	$4,406,097.62	</a:t>
            </a:r>
            <a:r>
              <a:rPr lang="en-GB" sz="1200" dirty="0" smtClean="0"/>
              <a:t>	$</a:t>
            </a:r>
            <a:r>
              <a:rPr lang="en-GB" sz="1200" dirty="0"/>
              <a:t>4,432,314.34</a:t>
            </a:r>
          </a:p>
          <a:p>
            <a:r>
              <a:rPr lang="en-GB" sz="1200" dirty="0"/>
              <a:t>Blue	$1,177,385.57	</a:t>
            </a:r>
            <a:r>
              <a:rPr lang="en-GB" sz="1200" dirty="0" smtClean="0"/>
              <a:t>	$</a:t>
            </a:r>
            <a:r>
              <a:rPr lang="en-GB" sz="1200" dirty="0"/>
              <a:t>1,101,710.71</a:t>
            </a:r>
          </a:p>
          <a:p>
            <a:r>
              <a:rPr lang="en-GB" sz="1200" dirty="0"/>
              <a:t>Grey	</a:t>
            </a:r>
            <a:r>
              <a:rPr lang="en-GB" sz="1200" dirty="0" smtClean="0"/>
              <a:t>(</a:t>
            </a:r>
            <a:r>
              <a:rPr lang="en-GB" sz="1200" dirty="0"/>
              <a:t>null)	</a:t>
            </a:r>
            <a:r>
              <a:rPr lang="en-GB" sz="1200" dirty="0" smtClean="0"/>
              <a:t>	(</a:t>
            </a:r>
            <a:r>
              <a:rPr lang="en-GB" sz="1200" dirty="0"/>
              <a:t>null)</a:t>
            </a:r>
          </a:p>
          <a:p>
            <a:r>
              <a:rPr lang="en-GB" sz="1200" dirty="0"/>
              <a:t>Multi	$53,708.30	</a:t>
            </a:r>
            <a:r>
              <a:rPr lang="en-GB" sz="1200" dirty="0" smtClean="0"/>
              <a:t>	$</a:t>
            </a:r>
            <a:r>
              <a:rPr lang="en-GB" sz="1200" dirty="0"/>
              <a:t>52,762.44</a:t>
            </a:r>
          </a:p>
          <a:p>
            <a:r>
              <a:rPr lang="en-GB" sz="1200" dirty="0"/>
              <a:t>NA	$216,262.84	</a:t>
            </a:r>
            <a:r>
              <a:rPr lang="en-GB" sz="1200" dirty="0" smtClean="0"/>
              <a:t>	$</a:t>
            </a:r>
            <a:r>
              <a:rPr lang="en-GB" sz="1200" dirty="0"/>
              <a:t>218,853.85</a:t>
            </a:r>
          </a:p>
          <a:p>
            <a:r>
              <a:rPr lang="en-GB" sz="1200" dirty="0"/>
              <a:t>Red	$3,880,734.87	</a:t>
            </a:r>
            <a:r>
              <a:rPr lang="en-GB" sz="1200" dirty="0" smtClean="0"/>
              <a:t>	$</a:t>
            </a:r>
            <a:r>
              <a:rPr lang="en-GB" sz="1200" dirty="0"/>
              <a:t>3,843,595.65</a:t>
            </a:r>
          </a:p>
          <a:p>
            <a:r>
              <a:rPr lang="en-GB" sz="1200" dirty="0"/>
              <a:t>Silver	$2,639,659.69	</a:t>
            </a:r>
            <a:r>
              <a:rPr lang="en-GB" sz="1200" dirty="0" smtClean="0"/>
              <a:t>	$</a:t>
            </a:r>
            <a:r>
              <a:rPr lang="en-GB" sz="1200" dirty="0"/>
              <a:t>2,473,729.39</a:t>
            </a:r>
          </a:p>
          <a:p>
            <a:r>
              <a:rPr lang="en-GB" sz="1200" dirty="0"/>
              <a:t>Silver/Black	(null)	</a:t>
            </a:r>
            <a:r>
              <a:rPr lang="en-GB" sz="1200" dirty="0" smtClean="0"/>
              <a:t>	(</a:t>
            </a:r>
            <a:r>
              <a:rPr lang="en-GB" sz="1200" dirty="0"/>
              <a:t>null)</a:t>
            </a:r>
          </a:p>
          <a:p>
            <a:r>
              <a:rPr lang="en-GB" sz="1200" dirty="0"/>
              <a:t>White	$2,472.25	</a:t>
            </a:r>
            <a:r>
              <a:rPr lang="en-GB" sz="1200" dirty="0" smtClean="0"/>
              <a:t>	$</a:t>
            </a:r>
            <a:r>
              <a:rPr lang="en-GB" sz="1200" dirty="0"/>
              <a:t>2,634.07</a:t>
            </a:r>
          </a:p>
          <a:p>
            <a:r>
              <a:rPr lang="en-GB" sz="1200" dirty="0"/>
              <a:t>Yellow	$2,437,297.54	</a:t>
            </a:r>
            <a:r>
              <a:rPr lang="en-GB" sz="1200" dirty="0" smtClean="0"/>
              <a:t>	$</a:t>
            </a:r>
            <a:r>
              <a:rPr lang="en-GB" sz="1200" dirty="0"/>
              <a:t>2,419,458.09</a:t>
            </a:r>
          </a:p>
        </p:txBody>
      </p:sp>
    </p:spTree>
    <p:extLst>
      <p:ext uri="{BB962C8B-B14F-4D97-AF65-F5344CB8AC3E}">
        <p14:creationId xmlns:p14="http://schemas.microsoft.com/office/powerpoint/2010/main" val="1575953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218258"/>
          </a:xfrm>
        </p:spPr>
        <p:txBody>
          <a:bodyPr/>
          <a:lstStyle/>
          <a:p>
            <a:r>
              <a:rPr lang="en-GB" dirty="0" smtClean="0"/>
              <a:t>So, what about flat-file data structures?</a:t>
            </a:r>
            <a:endParaRPr lang="en-GB" dirty="0"/>
          </a:p>
        </p:txBody>
      </p:sp>
      <p:sp>
        <p:nvSpPr>
          <p:cNvPr id="3" name="Content Placeholder 2"/>
          <p:cNvSpPr>
            <a:spLocks noGrp="1"/>
          </p:cNvSpPr>
          <p:nvPr>
            <p:ph idx="1"/>
          </p:nvPr>
        </p:nvSpPr>
        <p:spPr>
          <a:xfrm>
            <a:off x="467544" y="2780928"/>
            <a:ext cx="7620000" cy="3196952"/>
          </a:xfrm>
        </p:spPr>
        <p:txBody>
          <a:bodyPr>
            <a:normAutofit/>
          </a:bodyPr>
          <a:lstStyle/>
          <a:p>
            <a:endParaRPr lang="en-GB" dirty="0"/>
          </a:p>
        </p:txBody>
      </p:sp>
    </p:spTree>
    <p:extLst>
      <p:ext uri="{BB962C8B-B14F-4D97-AF65-F5344CB8AC3E}">
        <p14:creationId xmlns:p14="http://schemas.microsoft.com/office/powerpoint/2010/main" val="2111646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2218258"/>
          </a:xfrm>
        </p:spPr>
        <p:txBody>
          <a:bodyPr/>
          <a:lstStyle/>
          <a:p>
            <a:r>
              <a:rPr lang="en-GB" dirty="0" smtClean="0"/>
              <a:t>Are flat files hierarchical?</a:t>
            </a:r>
            <a:endParaRPr lang="en-GB" dirty="0"/>
          </a:p>
        </p:txBody>
      </p:sp>
      <p:sp>
        <p:nvSpPr>
          <p:cNvPr id="3" name="Content Placeholder 2"/>
          <p:cNvSpPr>
            <a:spLocks noGrp="1"/>
          </p:cNvSpPr>
          <p:nvPr>
            <p:ph idx="1"/>
          </p:nvPr>
        </p:nvSpPr>
        <p:spPr>
          <a:xfrm>
            <a:off x="467544" y="2780928"/>
            <a:ext cx="7620000" cy="3196952"/>
          </a:xfrm>
        </p:spPr>
        <p:txBody>
          <a:bodyPr>
            <a:normAutofit/>
          </a:bodyPr>
          <a:lstStyle/>
          <a:p>
            <a:pPr marL="114300" indent="0">
              <a:buNone/>
            </a:pPr>
            <a:r>
              <a:rPr lang="en-GB" dirty="0" smtClean="0"/>
              <a:t>For the moment, I’m taking the stance that DAX addresses only flat files and that flat files are not hierarchical.  I think that this is ‘true enough’ to be a useful point of comparison, but we will return to the subject before the end of the talk. </a:t>
            </a:r>
            <a:endParaRPr lang="en-GB" dirty="0"/>
          </a:p>
        </p:txBody>
      </p:sp>
    </p:spTree>
    <p:extLst>
      <p:ext uri="{BB962C8B-B14F-4D97-AF65-F5344CB8AC3E}">
        <p14:creationId xmlns:p14="http://schemas.microsoft.com/office/powerpoint/2010/main" val="2383050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900" y="221381"/>
            <a:ext cx="3550514" cy="6163084"/>
          </a:xfrm>
        </p:spPr>
        <p:txBody>
          <a:bodyPr>
            <a:normAutofit/>
          </a:bodyPr>
          <a:lstStyle/>
          <a:p>
            <a:pPr>
              <a:spcAft>
                <a:spcPts val="281"/>
              </a:spcAft>
            </a:pPr>
            <a:r>
              <a:rPr lang="en-US" sz="2400" dirty="0" smtClean="0">
                <a:solidFill>
                  <a:srgbClr val="124263"/>
                </a:solidFill>
                <a:latin typeface="Calibri"/>
                <a:cs typeface="Calibri"/>
              </a:rPr>
              <a:t>Much of this material in this talk comes from an assignment I set the students this year.  We teach an entire module on MDX but very little on DAX – hence the assignment.</a:t>
            </a:r>
            <a:br>
              <a:rPr lang="en-US" sz="2400" dirty="0" smtClean="0">
                <a:solidFill>
                  <a:srgbClr val="124263"/>
                </a:solidFill>
                <a:latin typeface="Calibri"/>
                <a:cs typeface="Calibri"/>
              </a:rPr>
            </a:br>
            <a:r>
              <a:rPr lang="en-US" sz="2400" dirty="0" smtClean="0">
                <a:solidFill>
                  <a:srgbClr val="124263"/>
                </a:solidFill>
                <a:latin typeface="Calibri"/>
                <a:cs typeface="Calibri"/>
              </a:rPr>
              <a:t/>
            </a:r>
            <a:br>
              <a:rPr lang="en-US" sz="2400" dirty="0" smtClean="0">
                <a:solidFill>
                  <a:srgbClr val="124263"/>
                </a:solidFill>
                <a:latin typeface="Calibri"/>
                <a:cs typeface="Calibri"/>
              </a:rPr>
            </a:br>
            <a:r>
              <a:rPr lang="en-US" sz="2400" dirty="0" smtClean="0">
                <a:solidFill>
                  <a:srgbClr val="124263"/>
                </a:solidFill>
                <a:latin typeface="Calibri"/>
                <a:cs typeface="Calibri"/>
              </a:rPr>
              <a:t>So, the students get the credit for the detailed material here, I get the blame if any of it is incorrect.  </a:t>
            </a:r>
            <a:r>
              <a:rPr lang="en-US" sz="2200" b="1" dirty="0" smtClean="0">
                <a:solidFill>
                  <a:srgbClr val="FFFFFF"/>
                </a:solidFill>
                <a:latin typeface="Calibri"/>
                <a:cs typeface="Calibri"/>
              </a:rPr>
              <a:t/>
            </a:r>
            <a:br>
              <a:rPr lang="en-US" sz="2200" b="1" dirty="0" smtClean="0">
                <a:solidFill>
                  <a:srgbClr val="FFFFFF"/>
                </a:solidFill>
                <a:latin typeface="Calibri"/>
                <a:cs typeface="Calibri"/>
              </a:rPr>
            </a:br>
            <a:endParaRPr lang="en-US" sz="2200" b="1" dirty="0" smtClean="0">
              <a:solidFill>
                <a:srgbClr val="124263"/>
              </a:solidFill>
              <a:latin typeface="Calibri"/>
              <a:cs typeface="Calibri"/>
            </a:endParaRPr>
          </a:p>
        </p:txBody>
      </p:sp>
      <p:pic>
        <p:nvPicPr>
          <p:cNvPr id="6" name="Picture 5" descr="2587747961_5edba36ce6.jpg"/>
          <p:cNvPicPr>
            <a:picLocks noChangeAspect="1"/>
          </p:cNvPicPr>
          <p:nvPr/>
        </p:nvPicPr>
        <p:blipFill>
          <a:blip r:embed="rId3"/>
          <a:stretch>
            <a:fillRect/>
          </a:stretch>
        </p:blipFill>
        <p:spPr>
          <a:xfrm>
            <a:off x="0" y="0"/>
            <a:ext cx="4556932" cy="3217194"/>
          </a:xfrm>
          <a:prstGeom prst="rect">
            <a:avLst/>
          </a:prstGeom>
        </p:spPr>
      </p:pic>
      <p:sp>
        <p:nvSpPr>
          <p:cNvPr id="7" name="Rectangle 4"/>
          <p:cNvSpPr>
            <a:spLocks/>
          </p:cNvSpPr>
          <p:nvPr/>
        </p:nvSpPr>
        <p:spPr bwMode="auto">
          <a:xfrm rot="5400000">
            <a:off x="7442177" y="1386018"/>
            <a:ext cx="2643188" cy="589359"/>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3400" b="1" dirty="0" err="1" smtClean="0">
                <a:solidFill>
                  <a:srgbClr val="00DFDA"/>
                </a:solidFill>
                <a:latin typeface="Helvetica Neue"/>
                <a:ea typeface="Helvetica" charset="0"/>
                <a:cs typeface="Helvetica Neue"/>
                <a:sym typeface="Helvetica" charset="0"/>
              </a:rPr>
              <a:t>bi</a:t>
            </a:r>
            <a:r>
              <a:rPr lang="en-US" sz="2600" b="1" dirty="0" err="1" smtClean="0">
                <a:latin typeface="Helvetica Neue"/>
                <a:ea typeface="Eurostile" charset="0"/>
                <a:cs typeface="Helvetica Neue"/>
                <a:sym typeface="Eurostile" charset="0"/>
              </a:rPr>
              <a:t>SCIENCE</a:t>
            </a:r>
            <a:endParaRPr lang="en-US" sz="2600" b="1" dirty="0">
              <a:latin typeface="Helvetica Neue"/>
              <a:ea typeface="Eurostile" charset="0"/>
              <a:cs typeface="Helvetica Neue"/>
              <a:sym typeface="Eurostile" charset="0"/>
            </a:endParaRPr>
          </a:p>
        </p:txBody>
      </p:sp>
    </p:spTree>
    <p:extLst>
      <p:ext uri="{BB962C8B-B14F-4D97-AF65-F5344CB8AC3E}">
        <p14:creationId xmlns:p14="http://schemas.microsoft.com/office/powerpoint/2010/main" val="30303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4"/>
          <p:cNvSpPr>
            <a:spLocks noChangeArrowheads="1"/>
          </p:cNvSpPr>
          <p:nvPr/>
        </p:nvSpPr>
        <p:spPr bwMode="auto">
          <a:xfrm>
            <a:off x="666750" y="4087813"/>
            <a:ext cx="6545263" cy="246062"/>
          </a:xfrm>
          <a:prstGeom prst="rect">
            <a:avLst/>
          </a:prstGeom>
          <a:noFill/>
          <a:ln w="9525">
            <a:noFill/>
            <a:miter lim="800000"/>
            <a:headEnd/>
            <a:tailEnd/>
          </a:ln>
        </p:spPr>
        <p:txBody>
          <a:bodyPr anchor="ctr">
            <a:spAutoFit/>
          </a:bodyPr>
          <a:lstStyle/>
          <a:p>
            <a:pPr algn="ctr">
              <a:defRPr/>
            </a:pPr>
            <a:endParaRPr lang="en-GB" dirty="0">
              <a:effectLst>
                <a:outerShdw blurRad="38100" dist="38100" dir="2700000" algn="tl">
                  <a:srgbClr val="000000">
                    <a:alpha val="43137"/>
                  </a:srgbClr>
                </a:outerShdw>
              </a:effectLst>
              <a:latin typeface="Arial" pitchFamily="34" charset="0"/>
            </a:endParaRPr>
          </a:p>
        </p:txBody>
      </p:sp>
      <p:sp>
        <p:nvSpPr>
          <p:cNvPr id="72708" name="Rectangle 7"/>
          <p:cNvSpPr>
            <a:spLocks noChangeArrowheads="1"/>
          </p:cNvSpPr>
          <p:nvPr/>
        </p:nvSpPr>
        <p:spPr bwMode="auto">
          <a:xfrm>
            <a:off x="10842625" y="4060825"/>
            <a:ext cx="184150" cy="246063"/>
          </a:xfrm>
          <a:prstGeom prst="rect">
            <a:avLst/>
          </a:prstGeom>
          <a:noFill/>
          <a:ln w="9525">
            <a:noFill/>
            <a:miter lim="800000"/>
            <a:headEnd/>
            <a:tailEnd/>
          </a:ln>
        </p:spPr>
        <p:txBody>
          <a:bodyPr wrap="none" anchor="ctr">
            <a:spAutoFit/>
          </a:bodyPr>
          <a:lstStyle/>
          <a:p>
            <a:pPr algn="r">
              <a:defRPr/>
            </a:pPr>
            <a:endParaRPr lang="es-ES_tradnl" dirty="0">
              <a:effectLst>
                <a:outerShdw blurRad="38100" dist="38100" dir="2700000" algn="tl">
                  <a:srgbClr val="000000">
                    <a:alpha val="43137"/>
                  </a:srgbClr>
                </a:outerShdw>
              </a:effectLst>
              <a:latin typeface="Arial" pitchFamily="34" charset="0"/>
            </a:endParaRPr>
          </a:p>
        </p:txBody>
      </p:sp>
      <p:sp>
        <p:nvSpPr>
          <p:cNvPr id="7" name="Title 1"/>
          <p:cNvSpPr txBox="1">
            <a:spLocks/>
          </p:cNvSpPr>
          <p:nvPr/>
        </p:nvSpPr>
        <p:spPr>
          <a:xfrm>
            <a:off x="457200" y="274638"/>
            <a:ext cx="7620000" cy="2218258"/>
          </a:xfrm>
          <a:prstGeom prst="rect">
            <a:avLst/>
          </a:prstGeom>
        </p:spPr>
        <p:txBody>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GB" dirty="0"/>
              <a:t>Are flat files hierarchical</a:t>
            </a:r>
            <a:r>
              <a:rPr lang="en-GB" dirty="0" smtClean="0"/>
              <a:t>?</a:t>
            </a:r>
          </a:p>
          <a:p>
            <a:endParaRPr lang="en-GB" dirty="0"/>
          </a:p>
          <a:p>
            <a:r>
              <a:rPr lang="en-GB" dirty="0" smtClean="0"/>
              <a:t>Well, flat-files are tables (more or less) …….</a:t>
            </a:r>
            <a:endParaRPr lang="en-GB" dirty="0"/>
          </a:p>
        </p:txBody>
      </p:sp>
    </p:spTree>
    <p:extLst>
      <p:ext uri="{BB962C8B-B14F-4D97-AF65-F5344CB8AC3E}">
        <p14:creationId xmlns:p14="http://schemas.microsoft.com/office/powerpoint/2010/main" val="37377290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Data is stored in tables</a:t>
            </a:r>
            <a:endParaRPr lang="en-GB"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C78E7CDE-F69F-4F3D-B3FE-C326BC638B3D}" type="slidenum">
              <a:rPr lang="en-US" smtClean="0"/>
              <a:pPr>
                <a:defRPr/>
              </a:pPr>
              <a:t>41</a:t>
            </a:fld>
            <a:endParaRPr lang="en-US" dirty="0"/>
          </a:p>
        </p:txBody>
      </p:sp>
      <p:sp>
        <p:nvSpPr>
          <p:cNvPr id="9" name="Footer Placeholder 5"/>
          <p:cNvSpPr>
            <a:spLocks noGrp="1"/>
          </p:cNvSpPr>
          <p:nvPr>
            <p:ph type="ftr" sz="quarter" idx="4294967295"/>
          </p:nvPr>
        </p:nvSpPr>
        <p:spPr>
          <a:xfrm>
            <a:off x="3124200" y="6356350"/>
            <a:ext cx="2895600" cy="365125"/>
          </a:xfrm>
          <a:prstGeom prst="rect">
            <a:avLst/>
          </a:prstGeom>
        </p:spPr>
        <p:txBody>
          <a:bodyPr/>
          <a:lstStyle>
            <a:lvl1pPr>
              <a:defRPr/>
            </a:lvl1pPr>
          </a:lstStyle>
          <a:p>
            <a:pPr>
              <a:defRPr/>
            </a:pPr>
            <a:r>
              <a:rPr lang="en-US" dirty="0" smtClean="0"/>
              <a:t>Mark Whitehorn</a:t>
            </a:r>
            <a:endParaRPr lang="en-US" dirty="0"/>
          </a:p>
        </p:txBody>
      </p:sp>
      <p:graphicFrame>
        <p:nvGraphicFramePr>
          <p:cNvPr id="10" name="Table 9"/>
          <p:cNvGraphicFramePr>
            <a:graphicFrameLocks noGrp="1"/>
          </p:cNvGraphicFramePr>
          <p:nvPr/>
        </p:nvGraphicFramePr>
        <p:xfrm>
          <a:off x="1981200" y="2590800"/>
          <a:ext cx="5257799" cy="990600"/>
        </p:xfrm>
        <a:graphic>
          <a:graphicData uri="http://schemas.openxmlformats.org/drawingml/2006/table">
            <a:tbl>
              <a:tblPr/>
              <a:tblGrid>
                <a:gridCol w="1301236"/>
                <a:gridCol w="1095576"/>
                <a:gridCol w="954303"/>
                <a:gridCol w="953342"/>
                <a:gridCol w="953342"/>
              </a:tblGrid>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dirty="0" err="1">
                          <a:solidFill>
                            <a:srgbClr val="000000"/>
                          </a:solidFill>
                          <a:latin typeface="Arial"/>
                          <a:ea typeface="Times New Roman"/>
                        </a:rPr>
                        <a:t>LicenseNo</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Make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Model</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Year</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Color</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CER 162 C</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Triumph</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Spitfire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1965</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Green</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EF 8972</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1946</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Black</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YSK 114</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1949</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Red</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71585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Data is stored in tables</a:t>
            </a:r>
            <a:endParaRPr lang="en-GB" dirty="0"/>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p>
            <a:pPr>
              <a:defRPr/>
            </a:pPr>
            <a:fld id="{C78E7CDE-F69F-4F3D-B3FE-C326BC638B3D}" type="slidenum">
              <a:rPr lang="en-US" smtClean="0"/>
              <a:pPr>
                <a:defRPr/>
              </a:pPr>
              <a:t>42</a:t>
            </a:fld>
            <a:endParaRPr lang="en-US" dirty="0"/>
          </a:p>
        </p:txBody>
      </p:sp>
      <p:sp>
        <p:nvSpPr>
          <p:cNvPr id="9" name="Footer Placeholder 5"/>
          <p:cNvSpPr>
            <a:spLocks noGrp="1"/>
          </p:cNvSpPr>
          <p:nvPr>
            <p:ph type="ftr" sz="quarter" idx="4294967295"/>
          </p:nvPr>
        </p:nvSpPr>
        <p:spPr>
          <a:xfrm>
            <a:off x="3124200" y="6356350"/>
            <a:ext cx="2895600" cy="365125"/>
          </a:xfrm>
          <a:prstGeom prst="rect">
            <a:avLst/>
          </a:prstGeom>
        </p:spPr>
        <p:txBody>
          <a:bodyPr/>
          <a:lstStyle>
            <a:lvl1pPr>
              <a:defRPr/>
            </a:lvl1pPr>
          </a:lstStyle>
          <a:p>
            <a:pPr>
              <a:defRPr/>
            </a:pPr>
            <a:r>
              <a:rPr lang="en-US" dirty="0" smtClean="0"/>
              <a:t>Mark Whitehorn</a:t>
            </a:r>
            <a:endParaRPr lang="en-US" dirty="0"/>
          </a:p>
        </p:txBody>
      </p:sp>
      <p:graphicFrame>
        <p:nvGraphicFramePr>
          <p:cNvPr id="10" name="Table 9"/>
          <p:cNvGraphicFramePr>
            <a:graphicFrameLocks noGrp="1"/>
          </p:cNvGraphicFramePr>
          <p:nvPr/>
        </p:nvGraphicFramePr>
        <p:xfrm>
          <a:off x="1981200" y="2590800"/>
          <a:ext cx="5257799" cy="990600"/>
        </p:xfrm>
        <a:graphic>
          <a:graphicData uri="http://schemas.openxmlformats.org/drawingml/2006/table">
            <a:tbl>
              <a:tblPr/>
              <a:tblGrid>
                <a:gridCol w="1301236"/>
                <a:gridCol w="1095576"/>
                <a:gridCol w="954303"/>
                <a:gridCol w="953342"/>
                <a:gridCol w="953342"/>
              </a:tblGrid>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dirty="0" err="1">
                          <a:solidFill>
                            <a:srgbClr val="000000"/>
                          </a:solidFill>
                          <a:latin typeface="Arial"/>
                          <a:ea typeface="Times New Roman"/>
                        </a:rPr>
                        <a:t>LicenseNo</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Make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Model</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Year</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Color</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CER 162 C</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Triumph</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Spitfire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1965</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Green</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EF 8972</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1946</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Black</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YSK 114</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1949</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Red</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Content Placeholder 5"/>
          <p:cNvSpPr>
            <a:spLocks noGrp="1"/>
          </p:cNvSpPr>
          <p:nvPr>
            <p:ph idx="1"/>
          </p:nvPr>
        </p:nvSpPr>
        <p:spPr>
          <a:xfrm>
            <a:off x="1905000" y="1981200"/>
            <a:ext cx="1066800" cy="685799"/>
          </a:xfrm>
        </p:spPr>
        <p:txBody>
          <a:bodyPr/>
          <a:lstStyle/>
          <a:p>
            <a:pPr>
              <a:buNone/>
            </a:pPr>
            <a:r>
              <a:rPr lang="en-GB" dirty="0" smtClean="0"/>
              <a:t>Car</a:t>
            </a:r>
          </a:p>
        </p:txBody>
      </p:sp>
      <p:sp>
        <p:nvSpPr>
          <p:cNvPr id="12" name="Rectangle 11"/>
          <p:cNvSpPr/>
          <p:nvPr/>
        </p:nvSpPr>
        <p:spPr>
          <a:xfrm>
            <a:off x="1828800" y="1371600"/>
            <a:ext cx="2544286" cy="369332"/>
          </a:xfrm>
          <a:prstGeom prst="rect">
            <a:avLst/>
          </a:prstGeom>
        </p:spPr>
        <p:txBody>
          <a:bodyPr wrap="none">
            <a:spAutoFit/>
          </a:bodyPr>
          <a:lstStyle/>
          <a:p>
            <a:r>
              <a:rPr lang="en-GB" dirty="0" smtClean="0"/>
              <a:t>Each table has a name</a:t>
            </a:r>
          </a:p>
        </p:txBody>
      </p:sp>
    </p:spTree>
    <p:extLst>
      <p:ext uri="{BB962C8B-B14F-4D97-AF65-F5344CB8AC3E}">
        <p14:creationId xmlns:p14="http://schemas.microsoft.com/office/powerpoint/2010/main" val="24501823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Data is stored in tables</a:t>
            </a:r>
            <a:endParaRPr lang="en-GB" dirty="0"/>
          </a:p>
        </p:txBody>
      </p:sp>
      <p:graphicFrame>
        <p:nvGraphicFramePr>
          <p:cNvPr id="10" name="Table 9"/>
          <p:cNvGraphicFramePr>
            <a:graphicFrameLocks noGrp="1"/>
          </p:cNvGraphicFramePr>
          <p:nvPr/>
        </p:nvGraphicFramePr>
        <p:xfrm>
          <a:off x="1981200" y="2590800"/>
          <a:ext cx="5257799" cy="990600"/>
        </p:xfrm>
        <a:graphic>
          <a:graphicData uri="http://schemas.openxmlformats.org/drawingml/2006/table">
            <a:tbl>
              <a:tblPr/>
              <a:tblGrid>
                <a:gridCol w="1301236"/>
                <a:gridCol w="1095576"/>
                <a:gridCol w="954303"/>
                <a:gridCol w="953342"/>
                <a:gridCol w="953342"/>
              </a:tblGrid>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dirty="0" err="1">
                          <a:solidFill>
                            <a:srgbClr val="000000"/>
                          </a:solidFill>
                          <a:latin typeface="Arial"/>
                          <a:ea typeface="Times New Roman"/>
                        </a:rPr>
                        <a:t>LicenseNo</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Make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Model</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Year</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dirty="0" err="1" smtClean="0">
                          <a:solidFill>
                            <a:srgbClr val="000000"/>
                          </a:solidFill>
                          <a:latin typeface="Arial"/>
                          <a:ea typeface="Times New Roman"/>
                        </a:rPr>
                        <a:t>Colour</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CER 162 C</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Triumph</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Spitfire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1965</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Green</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EF 8972</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1946</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Black</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YSK 114</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1949</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Red</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Content Placeholder 5"/>
          <p:cNvSpPr>
            <a:spLocks noGrp="1"/>
          </p:cNvSpPr>
          <p:nvPr>
            <p:ph idx="1"/>
          </p:nvPr>
        </p:nvSpPr>
        <p:spPr>
          <a:xfrm>
            <a:off x="1905000" y="1981200"/>
            <a:ext cx="1066800" cy="685799"/>
          </a:xfrm>
        </p:spPr>
        <p:txBody>
          <a:bodyPr/>
          <a:lstStyle/>
          <a:p>
            <a:pPr>
              <a:buNone/>
            </a:pPr>
            <a:r>
              <a:rPr lang="en-GB" dirty="0" smtClean="0"/>
              <a:t>Car</a:t>
            </a:r>
          </a:p>
        </p:txBody>
      </p:sp>
      <p:sp>
        <p:nvSpPr>
          <p:cNvPr id="8" name="Content Placeholder 5"/>
          <p:cNvSpPr txBox="1">
            <a:spLocks/>
          </p:cNvSpPr>
          <p:nvPr/>
        </p:nvSpPr>
        <p:spPr>
          <a:xfrm>
            <a:off x="4343400" y="1371600"/>
            <a:ext cx="1676400" cy="533400"/>
          </a:xfrm>
          <a:prstGeom prst="rect">
            <a:avLst/>
          </a:prstGeom>
        </p:spPr>
        <p:txBody>
          <a:bodyPr vert="horz" lIns="91440" tIns="45720" rIns="91440" bIns="45720" rtlCol="0">
            <a:normAutofit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Columns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3" name="Straight Arrow Connector 12"/>
          <p:cNvCxnSpPr>
            <a:stCxn id="8" idx="2"/>
          </p:cNvCxnSpPr>
          <p:nvPr/>
        </p:nvCxnSpPr>
        <p:spPr>
          <a:xfrm rot="5400000">
            <a:off x="4305300" y="1562100"/>
            <a:ext cx="533400" cy="1219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a:stCxn id="8" idx="2"/>
          </p:cNvCxnSpPr>
          <p:nvPr/>
        </p:nvCxnSpPr>
        <p:spPr>
          <a:xfrm rot="5400000">
            <a:off x="4724400" y="1981200"/>
            <a:ext cx="533400"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a:stCxn id="8" idx="2"/>
          </p:cNvCxnSpPr>
          <p:nvPr/>
        </p:nvCxnSpPr>
        <p:spPr>
          <a:xfrm rot="16200000" flipH="1">
            <a:off x="5105400" y="1981200"/>
            <a:ext cx="609600" cy="457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p:nvPr/>
        </p:nvCxnSpPr>
        <p:spPr>
          <a:xfrm>
            <a:off x="5181600" y="1905000"/>
            <a:ext cx="1371600" cy="533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329389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Data is stored in tables</a:t>
            </a:r>
            <a:endParaRPr lang="en-GB" dirty="0"/>
          </a:p>
        </p:txBody>
      </p:sp>
      <p:graphicFrame>
        <p:nvGraphicFramePr>
          <p:cNvPr id="10" name="Table 9"/>
          <p:cNvGraphicFramePr>
            <a:graphicFrameLocks noGrp="1"/>
          </p:cNvGraphicFramePr>
          <p:nvPr/>
        </p:nvGraphicFramePr>
        <p:xfrm>
          <a:off x="1981200" y="2590800"/>
          <a:ext cx="5257799" cy="990600"/>
        </p:xfrm>
        <a:graphic>
          <a:graphicData uri="http://schemas.openxmlformats.org/drawingml/2006/table">
            <a:tbl>
              <a:tblPr/>
              <a:tblGrid>
                <a:gridCol w="1301236"/>
                <a:gridCol w="1095576"/>
                <a:gridCol w="954303"/>
                <a:gridCol w="953342"/>
                <a:gridCol w="953342"/>
              </a:tblGrid>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dirty="0" err="1">
                          <a:solidFill>
                            <a:srgbClr val="000000"/>
                          </a:solidFill>
                          <a:latin typeface="Arial"/>
                          <a:ea typeface="Times New Roman"/>
                        </a:rPr>
                        <a:t>LicenseNo</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Make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Model</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Year</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dirty="0" err="1" smtClean="0">
                          <a:solidFill>
                            <a:srgbClr val="000000"/>
                          </a:solidFill>
                          <a:latin typeface="Arial"/>
                          <a:ea typeface="Times New Roman"/>
                        </a:rPr>
                        <a:t>Colour</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CER 162 C</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Triumph</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Spitfire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1965</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Green</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EF 8972</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1946</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Black</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YSK 114</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1949</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Red</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Content Placeholder 5"/>
          <p:cNvSpPr>
            <a:spLocks noGrp="1"/>
          </p:cNvSpPr>
          <p:nvPr>
            <p:ph idx="1"/>
          </p:nvPr>
        </p:nvSpPr>
        <p:spPr>
          <a:xfrm>
            <a:off x="1905000" y="1981200"/>
            <a:ext cx="1066800" cy="685799"/>
          </a:xfrm>
        </p:spPr>
        <p:txBody>
          <a:bodyPr/>
          <a:lstStyle/>
          <a:p>
            <a:pPr>
              <a:buNone/>
            </a:pPr>
            <a:r>
              <a:rPr lang="en-GB" dirty="0" smtClean="0"/>
              <a:t>Car</a:t>
            </a:r>
          </a:p>
        </p:txBody>
      </p:sp>
      <p:sp>
        <p:nvSpPr>
          <p:cNvPr id="8" name="Content Placeholder 5"/>
          <p:cNvSpPr txBox="1">
            <a:spLocks/>
          </p:cNvSpPr>
          <p:nvPr/>
        </p:nvSpPr>
        <p:spPr>
          <a:xfrm>
            <a:off x="4343400" y="1371600"/>
            <a:ext cx="1676400" cy="533400"/>
          </a:xfrm>
          <a:prstGeom prst="rect">
            <a:avLst/>
          </a:prstGeom>
        </p:spPr>
        <p:txBody>
          <a:bodyPr vert="horz" lIns="91440" tIns="45720" rIns="91440" bIns="45720" rtlCol="0">
            <a:normAutofit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Columns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3" name="Straight Arrow Connector 12"/>
          <p:cNvCxnSpPr>
            <a:stCxn id="8" idx="2"/>
          </p:cNvCxnSpPr>
          <p:nvPr/>
        </p:nvCxnSpPr>
        <p:spPr>
          <a:xfrm rot="5400000">
            <a:off x="4305300" y="1562100"/>
            <a:ext cx="533400" cy="1219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a:stCxn id="8" idx="2"/>
          </p:cNvCxnSpPr>
          <p:nvPr/>
        </p:nvCxnSpPr>
        <p:spPr>
          <a:xfrm rot="5400000">
            <a:off x="4724400" y="1981200"/>
            <a:ext cx="533400"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a:stCxn id="8" idx="2"/>
          </p:cNvCxnSpPr>
          <p:nvPr/>
        </p:nvCxnSpPr>
        <p:spPr>
          <a:xfrm rot="16200000" flipH="1">
            <a:off x="5105400" y="1981200"/>
            <a:ext cx="609600" cy="457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p:nvPr/>
        </p:nvCxnSpPr>
        <p:spPr>
          <a:xfrm>
            <a:off x="5181600" y="1905000"/>
            <a:ext cx="1371600" cy="533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Content Placeholder 5"/>
          <p:cNvSpPr txBox="1">
            <a:spLocks/>
          </p:cNvSpPr>
          <p:nvPr/>
        </p:nvSpPr>
        <p:spPr>
          <a:xfrm>
            <a:off x="228600" y="2514600"/>
            <a:ext cx="1371600" cy="1981200"/>
          </a:xfrm>
          <a:prstGeom prst="rect">
            <a:avLst/>
          </a:prstGeom>
        </p:spPr>
        <p:txBody>
          <a:bodyPr vert="horz" lIns="91440" tIns="45720" rIns="91440" bIns="45720" rtlCol="0">
            <a:normAutofit fontScale="77500" lnSpcReduction="2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Each </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GB" sz="3200" dirty="0" smtClean="0">
                <a:latin typeface="+mn-lt"/>
              </a:rPr>
              <a:t>o</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f</a:t>
            </a:r>
            <a:r>
              <a:rPr kumimoji="0" lang="en-GB" sz="3200" b="0" i="0" u="none" strike="noStrike" kern="1200" cap="none" spc="0" normalizeH="0" noProof="0" dirty="0" smtClean="0">
                <a:ln>
                  <a:noFill/>
                </a:ln>
                <a:solidFill>
                  <a:schemeClr val="tx1"/>
                </a:solidFill>
                <a:effectLst/>
                <a:uLnTx/>
                <a:uFillTx/>
                <a:latin typeface="+mn-lt"/>
                <a:ea typeface="+mn-ea"/>
                <a:cs typeface="+mn-cs"/>
              </a:rPr>
              <a:t> w</a:t>
            </a:r>
            <a:r>
              <a:rPr lang="en-GB" sz="3200" dirty="0" err="1" smtClean="0">
                <a:latin typeface="+mn-lt"/>
              </a:rPr>
              <a:t>hich</a:t>
            </a:r>
            <a:endParaRPr lang="en-GB" sz="3200" dirty="0" smtClean="0">
              <a:latin typeface="+mn-lt"/>
            </a:endParaRP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GB" sz="3200" dirty="0" smtClean="0">
                <a:latin typeface="+mn-lt"/>
              </a:rPr>
              <a:t>has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GB" sz="3200" dirty="0" smtClean="0">
                <a:latin typeface="+mn-lt"/>
              </a:rPr>
              <a:t>a unique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GB" sz="3200" dirty="0" smtClean="0">
                <a:latin typeface="+mn-lt"/>
              </a:rPr>
              <a:t>name</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5" name="Straight Arrow Connector 14"/>
          <p:cNvCxnSpPr/>
          <p:nvPr/>
        </p:nvCxnSpPr>
        <p:spPr>
          <a:xfrm>
            <a:off x="990600" y="2743200"/>
            <a:ext cx="8382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0942787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Data is stored in tables</a:t>
            </a:r>
            <a:endParaRPr lang="en-GB" dirty="0"/>
          </a:p>
        </p:txBody>
      </p:sp>
      <p:graphicFrame>
        <p:nvGraphicFramePr>
          <p:cNvPr id="10" name="Table 9"/>
          <p:cNvGraphicFramePr>
            <a:graphicFrameLocks noGrp="1"/>
          </p:cNvGraphicFramePr>
          <p:nvPr/>
        </p:nvGraphicFramePr>
        <p:xfrm>
          <a:off x="1981200" y="2590800"/>
          <a:ext cx="5257799" cy="990600"/>
        </p:xfrm>
        <a:graphic>
          <a:graphicData uri="http://schemas.openxmlformats.org/drawingml/2006/table">
            <a:tbl>
              <a:tblPr/>
              <a:tblGrid>
                <a:gridCol w="1301236"/>
                <a:gridCol w="1095576"/>
                <a:gridCol w="954303"/>
                <a:gridCol w="953342"/>
                <a:gridCol w="953342"/>
              </a:tblGrid>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dirty="0" err="1">
                          <a:solidFill>
                            <a:srgbClr val="000000"/>
                          </a:solidFill>
                          <a:latin typeface="Arial"/>
                          <a:ea typeface="Times New Roman"/>
                        </a:rPr>
                        <a:t>LicenseNo</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Make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Model</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Year</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dirty="0" err="1" smtClean="0">
                          <a:solidFill>
                            <a:srgbClr val="000000"/>
                          </a:solidFill>
                          <a:latin typeface="Arial"/>
                          <a:ea typeface="Times New Roman"/>
                        </a:rPr>
                        <a:t>Colour</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CER 162 C</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Triumph</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Spitfire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1965</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Green</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EF 8972</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1946</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Black</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YSK 114</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1949</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Red</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Content Placeholder 5"/>
          <p:cNvSpPr>
            <a:spLocks noGrp="1"/>
          </p:cNvSpPr>
          <p:nvPr>
            <p:ph idx="1"/>
          </p:nvPr>
        </p:nvSpPr>
        <p:spPr>
          <a:xfrm>
            <a:off x="1905000" y="1981200"/>
            <a:ext cx="1066800" cy="685799"/>
          </a:xfrm>
        </p:spPr>
        <p:txBody>
          <a:bodyPr/>
          <a:lstStyle/>
          <a:p>
            <a:pPr>
              <a:buNone/>
            </a:pPr>
            <a:r>
              <a:rPr lang="en-GB" dirty="0" smtClean="0"/>
              <a:t>Car</a:t>
            </a:r>
          </a:p>
        </p:txBody>
      </p:sp>
      <p:sp>
        <p:nvSpPr>
          <p:cNvPr id="8" name="Content Placeholder 5"/>
          <p:cNvSpPr txBox="1">
            <a:spLocks/>
          </p:cNvSpPr>
          <p:nvPr/>
        </p:nvSpPr>
        <p:spPr>
          <a:xfrm>
            <a:off x="4343400" y="1371600"/>
            <a:ext cx="1676400" cy="533400"/>
          </a:xfrm>
          <a:prstGeom prst="rect">
            <a:avLst/>
          </a:prstGeom>
        </p:spPr>
        <p:txBody>
          <a:bodyPr vert="horz" lIns="91440" tIns="45720" rIns="91440" bIns="45720" rtlCol="0">
            <a:normAutofit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Columns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3" name="Straight Arrow Connector 12"/>
          <p:cNvCxnSpPr>
            <a:stCxn id="8" idx="2"/>
          </p:cNvCxnSpPr>
          <p:nvPr/>
        </p:nvCxnSpPr>
        <p:spPr>
          <a:xfrm rot="5400000">
            <a:off x="4305300" y="1562100"/>
            <a:ext cx="533400" cy="1219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a:stCxn id="8" idx="2"/>
          </p:cNvCxnSpPr>
          <p:nvPr/>
        </p:nvCxnSpPr>
        <p:spPr>
          <a:xfrm rot="5400000">
            <a:off x="4724400" y="1981200"/>
            <a:ext cx="533400"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a:stCxn id="8" idx="2"/>
          </p:cNvCxnSpPr>
          <p:nvPr/>
        </p:nvCxnSpPr>
        <p:spPr>
          <a:xfrm rot="16200000" flipH="1">
            <a:off x="5105400" y="1981200"/>
            <a:ext cx="609600" cy="457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p:nvPr/>
        </p:nvCxnSpPr>
        <p:spPr>
          <a:xfrm>
            <a:off x="5181600" y="1905000"/>
            <a:ext cx="1371600" cy="533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Content Placeholder 5"/>
          <p:cNvSpPr txBox="1">
            <a:spLocks/>
          </p:cNvSpPr>
          <p:nvPr/>
        </p:nvSpPr>
        <p:spPr>
          <a:xfrm>
            <a:off x="228600" y="2819400"/>
            <a:ext cx="1143000" cy="533400"/>
          </a:xfrm>
          <a:prstGeom prst="rect">
            <a:avLst/>
          </a:prstGeom>
        </p:spPr>
        <p:txBody>
          <a:bodyPr vert="horz" lIns="91440" tIns="45720" rIns="91440" bIns="45720" rtlCol="0">
            <a:normAutofit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GB" sz="3200" dirty="0" smtClean="0">
                <a:latin typeface="+mn-lt"/>
              </a:rPr>
              <a:t>Rows</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5" name="Straight Arrow Connector 14"/>
          <p:cNvCxnSpPr>
            <a:stCxn id="12" idx="3"/>
          </p:cNvCxnSpPr>
          <p:nvPr/>
        </p:nvCxnSpPr>
        <p:spPr>
          <a:xfrm flipV="1">
            <a:off x="1371600" y="2971800"/>
            <a:ext cx="533400" cy="1143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a:stCxn id="12" idx="3"/>
          </p:cNvCxnSpPr>
          <p:nvPr/>
        </p:nvCxnSpPr>
        <p:spPr>
          <a:xfrm>
            <a:off x="1371600" y="3086100"/>
            <a:ext cx="533400" cy="1143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2" idx="3"/>
          </p:cNvCxnSpPr>
          <p:nvPr/>
        </p:nvCxnSpPr>
        <p:spPr>
          <a:xfrm>
            <a:off x="1371600" y="3086100"/>
            <a:ext cx="533400" cy="3429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7805056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Data is stored in tables</a:t>
            </a:r>
            <a:endParaRPr lang="en-GB" dirty="0"/>
          </a:p>
        </p:txBody>
      </p:sp>
      <p:graphicFrame>
        <p:nvGraphicFramePr>
          <p:cNvPr id="10" name="Table 9"/>
          <p:cNvGraphicFramePr>
            <a:graphicFrameLocks noGrp="1"/>
          </p:cNvGraphicFramePr>
          <p:nvPr/>
        </p:nvGraphicFramePr>
        <p:xfrm>
          <a:off x="1981200" y="2590800"/>
          <a:ext cx="5257799" cy="990600"/>
        </p:xfrm>
        <a:graphic>
          <a:graphicData uri="http://schemas.openxmlformats.org/drawingml/2006/table">
            <a:tbl>
              <a:tblPr/>
              <a:tblGrid>
                <a:gridCol w="1301236"/>
                <a:gridCol w="1095576"/>
                <a:gridCol w="954303"/>
                <a:gridCol w="953342"/>
                <a:gridCol w="953342"/>
              </a:tblGrid>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dirty="0" err="1">
                          <a:solidFill>
                            <a:srgbClr val="000000"/>
                          </a:solidFill>
                          <a:latin typeface="Arial"/>
                          <a:ea typeface="Times New Roman"/>
                        </a:rPr>
                        <a:t>LicenseNo</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Make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Model</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Year</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dirty="0" err="1" smtClean="0">
                          <a:solidFill>
                            <a:srgbClr val="000000"/>
                          </a:solidFill>
                          <a:latin typeface="Arial"/>
                          <a:ea typeface="Times New Roman"/>
                        </a:rPr>
                        <a:t>Colour</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CER 162 C</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Triumph</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Spitfire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1965</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Green</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EF 8972</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1946</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Black</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YSK 114</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1949</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Red</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Content Placeholder 5"/>
          <p:cNvSpPr>
            <a:spLocks noGrp="1"/>
          </p:cNvSpPr>
          <p:nvPr>
            <p:ph idx="1"/>
          </p:nvPr>
        </p:nvSpPr>
        <p:spPr>
          <a:xfrm>
            <a:off x="1905000" y="1981200"/>
            <a:ext cx="1066800" cy="685799"/>
          </a:xfrm>
        </p:spPr>
        <p:txBody>
          <a:bodyPr/>
          <a:lstStyle/>
          <a:p>
            <a:pPr>
              <a:buNone/>
            </a:pPr>
            <a:r>
              <a:rPr lang="en-GB" dirty="0" smtClean="0"/>
              <a:t>Car</a:t>
            </a:r>
          </a:p>
        </p:txBody>
      </p:sp>
      <p:sp>
        <p:nvSpPr>
          <p:cNvPr id="8" name="Content Placeholder 5"/>
          <p:cNvSpPr txBox="1">
            <a:spLocks/>
          </p:cNvSpPr>
          <p:nvPr/>
        </p:nvSpPr>
        <p:spPr>
          <a:xfrm>
            <a:off x="4343400" y="1371600"/>
            <a:ext cx="1676400" cy="533400"/>
          </a:xfrm>
          <a:prstGeom prst="rect">
            <a:avLst/>
          </a:prstGeom>
        </p:spPr>
        <p:txBody>
          <a:bodyPr vert="horz" lIns="91440" tIns="45720" rIns="91440" bIns="45720" rtlCol="0">
            <a:normAutofit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Columns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3" name="Straight Arrow Connector 12"/>
          <p:cNvCxnSpPr>
            <a:stCxn id="8" idx="2"/>
          </p:cNvCxnSpPr>
          <p:nvPr/>
        </p:nvCxnSpPr>
        <p:spPr>
          <a:xfrm rot="5400000">
            <a:off x="4305300" y="1562100"/>
            <a:ext cx="533400" cy="1219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a:stCxn id="8" idx="2"/>
          </p:cNvCxnSpPr>
          <p:nvPr/>
        </p:nvCxnSpPr>
        <p:spPr>
          <a:xfrm rot="5400000">
            <a:off x="4724400" y="1981200"/>
            <a:ext cx="533400" cy="3810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a:stCxn id="8" idx="2"/>
          </p:cNvCxnSpPr>
          <p:nvPr/>
        </p:nvCxnSpPr>
        <p:spPr>
          <a:xfrm rot="16200000" flipH="1">
            <a:off x="5105400" y="1981200"/>
            <a:ext cx="609600" cy="457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0" name="Straight Arrow Connector 19"/>
          <p:cNvCxnSpPr/>
          <p:nvPr/>
        </p:nvCxnSpPr>
        <p:spPr>
          <a:xfrm>
            <a:off x="5181600" y="1905000"/>
            <a:ext cx="1371600" cy="5334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2" name="Content Placeholder 5"/>
          <p:cNvSpPr txBox="1">
            <a:spLocks/>
          </p:cNvSpPr>
          <p:nvPr/>
        </p:nvSpPr>
        <p:spPr>
          <a:xfrm>
            <a:off x="228600" y="2819400"/>
            <a:ext cx="1143000" cy="533400"/>
          </a:xfrm>
          <a:prstGeom prst="rect">
            <a:avLst/>
          </a:prstGeom>
        </p:spPr>
        <p:txBody>
          <a:bodyPr vert="horz" lIns="91440" tIns="45720" rIns="91440" bIns="45720" rtlCol="0">
            <a:normAutofit lnSpcReduction="1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GB" sz="3200" dirty="0" smtClean="0">
                <a:latin typeface="+mn-lt"/>
              </a:rPr>
              <a:t>Rows</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15" name="Straight Arrow Connector 14"/>
          <p:cNvCxnSpPr>
            <a:stCxn id="12" idx="3"/>
          </p:cNvCxnSpPr>
          <p:nvPr/>
        </p:nvCxnSpPr>
        <p:spPr>
          <a:xfrm flipV="1">
            <a:off x="1371600" y="2971800"/>
            <a:ext cx="533400" cy="1143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a:stCxn id="12" idx="3"/>
          </p:cNvCxnSpPr>
          <p:nvPr/>
        </p:nvCxnSpPr>
        <p:spPr>
          <a:xfrm>
            <a:off x="1371600" y="3086100"/>
            <a:ext cx="533400" cy="1143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3" name="Straight Arrow Connector 22"/>
          <p:cNvCxnSpPr>
            <a:stCxn id="12" idx="3"/>
          </p:cNvCxnSpPr>
          <p:nvPr/>
        </p:nvCxnSpPr>
        <p:spPr>
          <a:xfrm>
            <a:off x="1371600" y="3086100"/>
            <a:ext cx="533400" cy="3429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16" name="Content Placeholder 5"/>
          <p:cNvSpPr txBox="1">
            <a:spLocks/>
          </p:cNvSpPr>
          <p:nvPr/>
        </p:nvSpPr>
        <p:spPr>
          <a:xfrm>
            <a:off x="2057400" y="4114800"/>
            <a:ext cx="1905000" cy="2514600"/>
          </a:xfrm>
          <a:prstGeom prst="rect">
            <a:avLst/>
          </a:prstGeom>
        </p:spPr>
        <p:txBody>
          <a:bodyPr vert="horz" lIns="91440" tIns="45720" rIns="91440" bIns="45720" rtlCol="0">
            <a:normAutofit fontScale="62500" lnSpcReduction="2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GB" sz="3200" b="1" dirty="0" smtClean="0">
                <a:solidFill>
                  <a:srgbClr val="FF0000"/>
                </a:solidFill>
                <a:latin typeface="+mn-lt"/>
              </a:rPr>
              <a:t>Primary</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smtClean="0">
                <a:ln>
                  <a:noFill/>
                </a:ln>
                <a:solidFill>
                  <a:srgbClr val="FF0000"/>
                </a:solidFill>
                <a:effectLst/>
                <a:uLnTx/>
                <a:uFillTx/>
                <a:latin typeface="+mn-lt"/>
                <a:ea typeface="+mn-ea"/>
                <a:cs typeface="+mn-cs"/>
              </a:rPr>
              <a:t>Key</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GB" sz="3200" b="1" dirty="0" smtClean="0">
                <a:solidFill>
                  <a:srgbClr val="FF0000"/>
                </a:solidFill>
                <a:latin typeface="+mn-lt"/>
              </a:rPr>
              <a:t>Which</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smtClean="0">
                <a:ln>
                  <a:noFill/>
                </a:ln>
                <a:solidFill>
                  <a:srgbClr val="FF0000"/>
                </a:solidFill>
                <a:effectLst/>
                <a:uLnTx/>
                <a:uFillTx/>
                <a:latin typeface="+mn-lt"/>
                <a:ea typeface="+mn-ea"/>
                <a:cs typeface="+mn-cs"/>
              </a:rPr>
              <a:t>May</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GB" sz="3200" b="1" dirty="0" smtClean="0">
                <a:solidFill>
                  <a:srgbClr val="FF0000"/>
                </a:solidFill>
                <a:latin typeface="+mn-lt"/>
              </a:rPr>
              <a:t>Only</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1" i="0" u="none" strike="noStrike" kern="1200" cap="none" spc="0" normalizeH="0" baseline="0" noProof="0" dirty="0" smtClean="0">
                <a:ln>
                  <a:noFill/>
                </a:ln>
                <a:solidFill>
                  <a:srgbClr val="FF0000"/>
                </a:solidFill>
                <a:effectLst/>
                <a:uLnTx/>
                <a:uFillTx/>
                <a:latin typeface="+mn-lt"/>
                <a:ea typeface="+mn-ea"/>
                <a:cs typeface="+mn-cs"/>
              </a:rPr>
              <a:t>Contain</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GB" sz="3200" b="1" dirty="0" smtClean="0">
                <a:solidFill>
                  <a:srgbClr val="FF0000"/>
                </a:solidFill>
                <a:latin typeface="+mn-lt"/>
              </a:rPr>
              <a:t>Unique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lang="en-GB" sz="3200" b="1" dirty="0" smtClean="0">
                <a:solidFill>
                  <a:srgbClr val="FF0000"/>
                </a:solidFill>
                <a:latin typeface="+mn-lt"/>
              </a:rPr>
              <a:t>Values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8" name="Rectangle 17"/>
          <p:cNvSpPr/>
          <p:nvPr/>
        </p:nvSpPr>
        <p:spPr>
          <a:xfrm>
            <a:off x="1981200" y="2590800"/>
            <a:ext cx="12954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3103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Data is stored in tables</a:t>
            </a:r>
            <a:endParaRPr lang="en-GB" dirty="0"/>
          </a:p>
        </p:txBody>
      </p:sp>
      <p:graphicFrame>
        <p:nvGraphicFramePr>
          <p:cNvPr id="10" name="Table 9"/>
          <p:cNvGraphicFramePr>
            <a:graphicFrameLocks noGrp="1"/>
          </p:cNvGraphicFramePr>
          <p:nvPr/>
        </p:nvGraphicFramePr>
        <p:xfrm>
          <a:off x="1981200" y="2590800"/>
          <a:ext cx="5257799" cy="990600"/>
        </p:xfrm>
        <a:graphic>
          <a:graphicData uri="http://schemas.openxmlformats.org/drawingml/2006/table">
            <a:tbl>
              <a:tblPr/>
              <a:tblGrid>
                <a:gridCol w="1301236"/>
                <a:gridCol w="1095576"/>
                <a:gridCol w="954303"/>
                <a:gridCol w="953342"/>
                <a:gridCol w="953342"/>
              </a:tblGrid>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dirty="0" err="1">
                          <a:solidFill>
                            <a:srgbClr val="000000"/>
                          </a:solidFill>
                          <a:latin typeface="Arial"/>
                          <a:ea typeface="Times New Roman"/>
                        </a:rPr>
                        <a:t>LicenseNo</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Make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Model</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Year</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Color</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CER 162 C</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Triumph</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Spitfire</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1965</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Green</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EF 8972</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1946</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Black</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650">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b="1">
                          <a:solidFill>
                            <a:srgbClr val="000000"/>
                          </a:solidFill>
                          <a:latin typeface="Arial"/>
                          <a:ea typeface="Times New Roman"/>
                        </a:rPr>
                        <a:t>YSK 114</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Bentley</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Mk. VI</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a:solidFill>
                            <a:srgbClr val="000000"/>
                          </a:solidFill>
                          <a:latin typeface="Arial"/>
                          <a:ea typeface="Times New Roman"/>
                        </a:rPr>
                        <a:t>1949</a:t>
                      </a:r>
                      <a:endParaRPr lang="en-GB" sz="180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hangingPunct="0">
                        <a:lnSpc>
                          <a:spcPts val="1200"/>
                        </a:lnSpc>
                        <a:spcAft>
                          <a:spcPts val="0"/>
                        </a:spcAft>
                        <a:tabLst>
                          <a:tab pos="457200" algn="l"/>
                          <a:tab pos="914400" algn="l"/>
                          <a:tab pos="1371600" algn="l"/>
                          <a:tab pos="1828800" algn="l"/>
                          <a:tab pos="2286000" algn="l"/>
                          <a:tab pos="2743200" algn="l"/>
                          <a:tab pos="3200400" algn="l"/>
                          <a:tab pos="3657600" algn="l"/>
                        </a:tabLst>
                      </a:pPr>
                      <a:r>
                        <a:rPr lang="en-US" sz="1800" dirty="0">
                          <a:solidFill>
                            <a:srgbClr val="000000"/>
                          </a:solidFill>
                          <a:latin typeface="Arial"/>
                          <a:ea typeface="Times New Roman"/>
                        </a:rPr>
                        <a:t>Red</a:t>
                      </a:r>
                      <a:endParaRPr lang="en-GB" sz="1800" dirty="0">
                        <a:solidFill>
                          <a:srgbClr val="000000"/>
                        </a:solidFill>
                        <a:latin typeface="Times"/>
                        <a:ea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Content Placeholder 5"/>
          <p:cNvSpPr>
            <a:spLocks noGrp="1"/>
          </p:cNvSpPr>
          <p:nvPr>
            <p:ph idx="1"/>
          </p:nvPr>
        </p:nvSpPr>
        <p:spPr>
          <a:xfrm>
            <a:off x="1905000" y="1981200"/>
            <a:ext cx="1066800" cy="685799"/>
          </a:xfrm>
        </p:spPr>
        <p:txBody>
          <a:bodyPr/>
          <a:lstStyle/>
          <a:p>
            <a:pPr>
              <a:buNone/>
            </a:pPr>
            <a:r>
              <a:rPr lang="en-GB" dirty="0" smtClean="0"/>
              <a:t>Car</a:t>
            </a:r>
          </a:p>
        </p:txBody>
      </p:sp>
      <p:sp>
        <p:nvSpPr>
          <p:cNvPr id="12" name="Content Placeholder 5"/>
          <p:cNvSpPr txBox="1">
            <a:spLocks/>
          </p:cNvSpPr>
          <p:nvPr/>
        </p:nvSpPr>
        <p:spPr>
          <a:xfrm>
            <a:off x="1600200" y="3810000"/>
            <a:ext cx="6781800" cy="23622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Any piece of data in the database can be unequivocally</a:t>
            </a:r>
            <a:r>
              <a:rPr kumimoji="0" lang="en-GB" sz="3200" b="0" i="0" u="none" strike="noStrike" kern="1200" cap="none" spc="0" normalizeH="0" noProof="0" dirty="0" smtClean="0">
                <a:ln>
                  <a:noFill/>
                </a:ln>
                <a:solidFill>
                  <a:schemeClr val="tx1"/>
                </a:solidFill>
                <a:effectLst/>
                <a:uLnTx/>
                <a:uFillTx/>
                <a:latin typeface="+mn-lt"/>
                <a:ea typeface="+mn-ea"/>
                <a:cs typeface="+mn-cs"/>
              </a:rPr>
              <a:t> located by using the: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3200" baseline="0" dirty="0" smtClean="0">
                <a:latin typeface="+mn-lt"/>
              </a:rPr>
              <a:t>Table</a:t>
            </a:r>
            <a:r>
              <a:rPr lang="en-GB" sz="3200" dirty="0" smtClean="0">
                <a:latin typeface="+mn-lt"/>
              </a:rPr>
              <a:t> name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Primary Key Value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GB" sz="3200" dirty="0" smtClean="0">
                <a:latin typeface="+mn-lt"/>
              </a:rPr>
              <a:t>Column Name</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p>
        </p:txBody>
      </p:sp>
    </p:spTree>
    <p:extLst>
      <p:ext uri="{BB962C8B-B14F-4D97-AF65-F5344CB8AC3E}">
        <p14:creationId xmlns:p14="http://schemas.microsoft.com/office/powerpoint/2010/main" val="323010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a flat file can contain </a:t>
            </a:r>
            <a:r>
              <a:rPr lang="en-GB" dirty="0" err="1" smtClean="0"/>
              <a:t>denormalised</a:t>
            </a:r>
            <a:r>
              <a:rPr lang="en-GB" dirty="0" smtClean="0"/>
              <a:t> data</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89275719"/>
              </p:ext>
            </p:extLst>
          </p:nvPr>
        </p:nvGraphicFramePr>
        <p:xfrm>
          <a:off x="107504" y="1916832"/>
          <a:ext cx="8229598" cy="2781886"/>
        </p:xfrm>
        <a:graphic>
          <a:graphicData uri="http://schemas.openxmlformats.org/drawingml/2006/table">
            <a:tbl>
              <a:tblPr firstRow="1" firstCol="1" bandRow="1">
                <a:tableStyleId>{5C22544A-7EE6-4342-B048-85BDC9FD1C3A}</a:tableStyleId>
              </a:tblPr>
              <a:tblGrid>
                <a:gridCol w="332769"/>
                <a:gridCol w="260708"/>
                <a:gridCol w="398972"/>
                <a:gridCol w="551882"/>
                <a:gridCol w="464002"/>
                <a:gridCol w="549538"/>
                <a:gridCol w="653822"/>
                <a:gridCol w="481578"/>
                <a:gridCol w="547194"/>
                <a:gridCol w="585276"/>
                <a:gridCol w="497982"/>
                <a:gridCol w="333942"/>
                <a:gridCol w="667882"/>
                <a:gridCol w="415376"/>
                <a:gridCol w="498569"/>
                <a:gridCol w="414790"/>
                <a:gridCol w="575316"/>
              </a:tblGrid>
              <a:tr h="276430">
                <a:tc>
                  <a:txBody>
                    <a:bodyPr/>
                    <a:lstStyle/>
                    <a:p>
                      <a:pPr algn="ctr">
                        <a:lnSpc>
                          <a:spcPct val="115000"/>
                        </a:lnSpc>
                        <a:spcAft>
                          <a:spcPts val="0"/>
                        </a:spcAft>
                      </a:pPr>
                      <a:r>
                        <a:rPr lang="en-GB" sz="700" dirty="0">
                          <a:effectLst/>
                        </a:rPr>
                        <a:t>Order No</a:t>
                      </a:r>
                      <a:endParaRPr lang="en-GB" sz="1000" dirty="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Title</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First Name</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dirty="0">
                          <a:effectLst/>
                        </a:rPr>
                        <a:t>Last Name</a:t>
                      </a:r>
                      <a:endParaRPr lang="en-GB" sz="1000" dirty="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Post Code</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Post Town</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County</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EmpFirst Name</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EmpLast Name</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Order Date</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Dispatch Date</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Item No</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Book Title</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Cost Price</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Sale Price</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Quantity</a:t>
                      </a:r>
                      <a:endParaRPr lang="en-GB" sz="1000">
                        <a:effectLst/>
                        <a:latin typeface="Calibri"/>
                        <a:ea typeface="Calibri"/>
                        <a:cs typeface="Times New Roman"/>
                      </a:endParaRPr>
                    </a:p>
                  </a:txBody>
                  <a:tcPr marL="8792" marR="8792" marT="8792" marB="8792" anchor="ctr"/>
                </a:tc>
                <a:tc>
                  <a:txBody>
                    <a:bodyPr/>
                    <a:lstStyle/>
                    <a:p>
                      <a:pPr algn="ctr">
                        <a:lnSpc>
                          <a:spcPct val="115000"/>
                        </a:lnSpc>
                        <a:spcAft>
                          <a:spcPts val="0"/>
                        </a:spcAft>
                      </a:pPr>
                      <a:r>
                        <a:rPr lang="en-GB" sz="700">
                          <a:effectLst/>
                        </a:rPr>
                        <a:t>Delay</a:t>
                      </a:r>
                      <a:endParaRPr lang="en-GB" sz="1000">
                        <a:effectLst/>
                        <a:latin typeface="Calibri"/>
                        <a:ea typeface="Calibri"/>
                        <a:cs typeface="Times New Roman"/>
                      </a:endParaRPr>
                    </a:p>
                  </a:txBody>
                  <a:tcPr marL="8792" marR="8792" marT="8792" marB="8792" anchor="ctr"/>
                </a:tc>
              </a:tr>
              <a:tr h="163185">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Mrs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Jean</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Robertson</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CB7 4AL</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ELY</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CAMBS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Robert</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Vaughan</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01-Apr-95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01-Apr-95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60</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Not again</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£0.47</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£0.48</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a:t>
                      </a:r>
                      <a:endParaRPr lang="en-GB" sz="1000">
                        <a:effectLst/>
                        <a:latin typeface="Calibri"/>
                        <a:ea typeface="Calibri"/>
                        <a:cs typeface="Times New Roman"/>
                      </a:endParaRPr>
                    </a:p>
                  </a:txBody>
                  <a:tcPr marL="8792" marR="8792" marT="8792" marB="8792"/>
                </a:tc>
              </a:tr>
              <a:tr h="163185">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Mrs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Jean</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Robertson</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CB7 4AL</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ELY</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CAMBS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Robert</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Vaughan</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01-Apr-95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01-Apr-95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89</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Follow me</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£15.86</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£16.51</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a:t>
                      </a:r>
                      <a:endParaRPr lang="en-GB" sz="1000">
                        <a:effectLst/>
                        <a:latin typeface="Calibri"/>
                        <a:ea typeface="Calibri"/>
                        <a:cs typeface="Times New Roman"/>
                      </a:endParaRPr>
                    </a:p>
                  </a:txBody>
                  <a:tcPr marL="8792" marR="8792" marT="8792" marB="8792"/>
                </a:tc>
              </a:tr>
              <a:tr h="308786">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Mrs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Jean</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dirty="0">
                          <a:effectLst/>
                        </a:rPr>
                        <a:t>Robertson</a:t>
                      </a:r>
                      <a:endParaRPr lang="en-GB" sz="1000" dirty="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CB7 4AL</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ELY</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CAMBS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Robert</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Vaughan</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01-Apr-95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01-Apr-95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100</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One hundred best titles</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£24.92</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£25.77</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a:t>
                      </a:r>
                      <a:endParaRPr lang="en-GB" sz="1000">
                        <a:effectLst/>
                        <a:latin typeface="Calibri"/>
                        <a:ea typeface="Calibri"/>
                        <a:cs typeface="Times New Roman"/>
                      </a:endParaRPr>
                    </a:p>
                  </a:txBody>
                  <a:tcPr marL="8792" marR="8792" marT="8792" marB="8792"/>
                </a:tc>
              </a:tr>
              <a:tr h="308786">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Mrs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Jean</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Robertson</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CB7 4AL</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ELY</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CAMBS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Robert</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Vaughan</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01-Apr-95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01-Apr-95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140</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Great tailgate trombonists</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£12.36</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£13.56</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a:t>
                      </a:r>
                      <a:endParaRPr lang="en-GB" sz="1000">
                        <a:effectLst/>
                        <a:latin typeface="Calibri"/>
                        <a:ea typeface="Calibri"/>
                        <a:cs typeface="Times New Roman"/>
                      </a:endParaRPr>
                    </a:p>
                  </a:txBody>
                  <a:tcPr marL="8792" marR="8792" marT="8792" marB="8792"/>
                </a:tc>
              </a:tr>
              <a:tr h="163185">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Mrs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Jean</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Robertson</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CB7 4AL</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ELY</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CAMBS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Robert</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Vaughan</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01-Apr-95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01-Apr-95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146</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City Foxes</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£16.43</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£17.16</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a:t>
                      </a:r>
                      <a:endParaRPr lang="en-GB" sz="1000">
                        <a:effectLst/>
                        <a:latin typeface="Calibri"/>
                        <a:ea typeface="Calibri"/>
                        <a:cs typeface="Times New Roman"/>
                      </a:endParaRPr>
                    </a:p>
                  </a:txBody>
                  <a:tcPr marL="8792" marR="8792" marT="8792" marB="8792"/>
                </a:tc>
              </a:tr>
              <a:tr h="308786">
                <a:tc>
                  <a:txBody>
                    <a:bodyPr/>
                    <a:lstStyle/>
                    <a:p>
                      <a:pPr algn="r">
                        <a:lnSpc>
                          <a:spcPct val="115000"/>
                        </a:lnSpc>
                        <a:spcAft>
                          <a:spcPts val="0"/>
                        </a:spcAft>
                      </a:pPr>
                      <a:r>
                        <a:rPr lang="en-GB" sz="800">
                          <a:effectLst/>
                        </a:rPr>
                        <a:t>2</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Annie</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Ferrie</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BA13 3PY</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WESTBURY</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WILTS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Gladys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Pandolfi</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01-Apr-95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12-Apr-95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94</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Music for pleasure</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£24.84</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£25.17</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11</a:t>
                      </a:r>
                      <a:endParaRPr lang="en-GB" sz="1000">
                        <a:effectLst/>
                        <a:latin typeface="Calibri"/>
                        <a:ea typeface="Calibri"/>
                        <a:cs typeface="Times New Roman"/>
                      </a:endParaRPr>
                    </a:p>
                  </a:txBody>
                  <a:tcPr marL="8792" marR="8792" marT="8792" marB="8792"/>
                </a:tc>
              </a:tr>
              <a:tr h="308786">
                <a:tc>
                  <a:txBody>
                    <a:bodyPr/>
                    <a:lstStyle/>
                    <a:p>
                      <a:pPr algn="r">
                        <a:lnSpc>
                          <a:spcPct val="115000"/>
                        </a:lnSpc>
                        <a:spcAft>
                          <a:spcPts val="0"/>
                        </a:spcAft>
                      </a:pPr>
                      <a:r>
                        <a:rPr lang="en-GB" sz="800">
                          <a:effectLst/>
                        </a:rPr>
                        <a:t>2</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Annie</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Ferrie</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BA13 3PY</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WESTBURY</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WILTS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Gladys</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Pandolfi</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01-Apr-95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12-Apr-95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138</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Nothing but a wart-hog</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£1.94</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£2.03</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11</a:t>
                      </a:r>
                      <a:endParaRPr lang="en-GB" sz="1000">
                        <a:effectLst/>
                        <a:latin typeface="Calibri"/>
                        <a:ea typeface="Calibri"/>
                        <a:cs typeface="Times New Roman"/>
                      </a:endParaRPr>
                    </a:p>
                  </a:txBody>
                  <a:tcPr marL="8792" marR="8792" marT="8792" marB="8792"/>
                </a:tc>
              </a:tr>
              <a:tr h="163185">
                <a:tc>
                  <a:txBody>
                    <a:bodyPr/>
                    <a:lstStyle/>
                    <a:p>
                      <a:pPr algn="r">
                        <a:lnSpc>
                          <a:spcPct val="115000"/>
                        </a:lnSpc>
                        <a:spcAft>
                          <a:spcPts val="0"/>
                        </a:spcAft>
                      </a:pPr>
                      <a:r>
                        <a:rPr lang="en-GB" sz="800">
                          <a:effectLst/>
                        </a:rPr>
                        <a:t>3</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Mr</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Robert</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dirty="0" err="1">
                          <a:effectLst/>
                        </a:rPr>
                        <a:t>McFee</a:t>
                      </a:r>
                      <a:endParaRPr lang="en-GB" sz="1000" dirty="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AB55 U</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KEITH</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BANFFSHIRE</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William</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McCash</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03-Apr-95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19-Apr-95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3</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Eating well</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£7.55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£8.13</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2</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16</a:t>
                      </a:r>
                      <a:endParaRPr lang="en-GB" sz="1000">
                        <a:effectLst/>
                        <a:latin typeface="Calibri"/>
                        <a:ea typeface="Calibri"/>
                        <a:cs typeface="Times New Roman"/>
                      </a:endParaRPr>
                    </a:p>
                  </a:txBody>
                  <a:tcPr marL="8792" marR="8792" marT="8792" marB="8792"/>
                </a:tc>
              </a:tr>
              <a:tr h="308786">
                <a:tc>
                  <a:txBody>
                    <a:bodyPr/>
                    <a:lstStyle/>
                    <a:p>
                      <a:pPr algn="r">
                        <a:lnSpc>
                          <a:spcPct val="115000"/>
                        </a:lnSpc>
                        <a:spcAft>
                          <a:spcPts val="0"/>
                        </a:spcAft>
                      </a:pPr>
                      <a:r>
                        <a:rPr lang="en-GB" sz="800">
                          <a:effectLst/>
                        </a:rPr>
                        <a:t>3</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Mr</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Robert</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McFee</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AB55 4DU</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KEITH</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BANFFSHIRE</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William</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McCash</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03-Apr-95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19-Apr-95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46</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Database design vol. 2</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£12.84</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£13.44</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16</a:t>
                      </a:r>
                      <a:endParaRPr lang="en-GB" sz="1000">
                        <a:effectLst/>
                        <a:latin typeface="Calibri"/>
                        <a:ea typeface="Calibri"/>
                        <a:cs typeface="Times New Roman"/>
                      </a:endParaRPr>
                    </a:p>
                  </a:txBody>
                  <a:tcPr marL="8792" marR="8792" marT="8792" marB="8792"/>
                </a:tc>
              </a:tr>
              <a:tr h="308786">
                <a:tc>
                  <a:txBody>
                    <a:bodyPr/>
                    <a:lstStyle/>
                    <a:p>
                      <a:pPr algn="r">
                        <a:lnSpc>
                          <a:spcPct val="115000"/>
                        </a:lnSpc>
                        <a:spcAft>
                          <a:spcPts val="0"/>
                        </a:spcAft>
                      </a:pPr>
                      <a:r>
                        <a:rPr lang="en-GB" sz="800">
                          <a:effectLst/>
                        </a:rPr>
                        <a:t>3</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Mr</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Robert</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McFee</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AB55 4DU</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KEITH</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BANFFSHIRE</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William</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McCash</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03-Apr-95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19-Apr-95</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53</a:t>
                      </a:r>
                      <a:endParaRPr lang="en-GB" sz="1000">
                        <a:effectLst/>
                        <a:latin typeface="Calibri"/>
                        <a:ea typeface="Calibri"/>
                        <a:cs typeface="Times New Roman"/>
                      </a:endParaRPr>
                    </a:p>
                  </a:txBody>
                  <a:tcPr marL="8792" marR="8792" marT="8792" marB="8792"/>
                </a:tc>
                <a:tc>
                  <a:txBody>
                    <a:bodyPr/>
                    <a:lstStyle/>
                    <a:p>
                      <a:pPr>
                        <a:lnSpc>
                          <a:spcPct val="115000"/>
                        </a:lnSpc>
                        <a:spcAft>
                          <a:spcPts val="0"/>
                        </a:spcAft>
                      </a:pPr>
                      <a:r>
                        <a:rPr lang="en-GB" sz="800">
                          <a:effectLst/>
                        </a:rPr>
                        <a:t>Zip Scarlet runs away</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£6.43</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£6.84</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a:effectLst/>
                        </a:rPr>
                        <a:t>1</a:t>
                      </a:r>
                      <a:endParaRPr lang="en-GB" sz="1000">
                        <a:effectLst/>
                        <a:latin typeface="Calibri"/>
                        <a:ea typeface="Calibri"/>
                        <a:cs typeface="Times New Roman"/>
                      </a:endParaRPr>
                    </a:p>
                  </a:txBody>
                  <a:tcPr marL="8792" marR="8792" marT="8792" marB="8792"/>
                </a:tc>
                <a:tc>
                  <a:txBody>
                    <a:bodyPr/>
                    <a:lstStyle/>
                    <a:p>
                      <a:pPr algn="r">
                        <a:lnSpc>
                          <a:spcPct val="115000"/>
                        </a:lnSpc>
                        <a:spcAft>
                          <a:spcPts val="0"/>
                        </a:spcAft>
                      </a:pPr>
                      <a:r>
                        <a:rPr lang="en-GB" sz="800" dirty="0" smtClean="0">
                          <a:effectLst/>
                        </a:rPr>
                        <a:t>16</a:t>
                      </a:r>
                      <a:endParaRPr lang="en-GB" sz="1000" dirty="0">
                        <a:effectLst/>
                        <a:latin typeface="Calibri"/>
                        <a:ea typeface="Calibri"/>
                        <a:cs typeface="Times New Roman"/>
                      </a:endParaRPr>
                    </a:p>
                  </a:txBody>
                  <a:tcPr marL="8792" marR="8792" marT="8792" marB="8792"/>
                </a:tc>
              </a:tr>
            </a:tbl>
          </a:graphicData>
        </a:graphic>
      </p:graphicFrame>
      <p:sp>
        <p:nvSpPr>
          <p:cNvPr id="4" name="Footer Placeholder 3"/>
          <p:cNvSpPr>
            <a:spLocks noGrp="1"/>
          </p:cNvSpPr>
          <p:nvPr>
            <p:ph type="ftr" sz="quarter" idx="4294967295"/>
          </p:nvPr>
        </p:nvSpPr>
        <p:spPr>
          <a:xfrm>
            <a:off x="3124200" y="6356350"/>
            <a:ext cx="2895600" cy="365125"/>
          </a:xfrm>
          <a:prstGeom prst="rect">
            <a:avLst/>
          </a:prstGeom>
        </p:spPr>
        <p:txBody>
          <a:bodyPr/>
          <a:lstStyle/>
          <a:p>
            <a:pPr>
              <a:defRPr/>
            </a:pPr>
            <a:r>
              <a:rPr lang="en-US" smtClean="0"/>
              <a:t>Mark Whitehorn</a:t>
            </a:r>
            <a:endParaRPr lang="en-US" dirty="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D706D692-8D1C-4CBC-BE86-364E9649F639}" type="slidenum">
              <a:rPr lang="en-US" smtClean="0"/>
              <a:pPr>
                <a:defRPr/>
              </a:pPr>
              <a:t>48</a:t>
            </a:fld>
            <a:endParaRPr lang="en-US" dirty="0"/>
          </a:p>
        </p:txBody>
      </p:sp>
    </p:spTree>
    <p:extLst>
      <p:ext uri="{BB962C8B-B14F-4D97-AF65-F5344CB8AC3E}">
        <p14:creationId xmlns:p14="http://schemas.microsoft.com/office/powerpoint/2010/main" val="39231814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idx="4294967295"/>
          </p:nvPr>
        </p:nvSpPr>
        <p:spPr>
          <a:xfrm>
            <a:off x="0" y="0"/>
            <a:ext cx="9144000" cy="989013"/>
          </a:xfrm>
        </p:spPr>
        <p:txBody>
          <a:bodyPr/>
          <a:lstStyle/>
          <a:p>
            <a:pPr eaLnBrk="1" hangingPunct="1"/>
            <a:r>
              <a:rPr lang="en-US" dirty="0" smtClean="0">
                <a:latin typeface="Arial" charset="0"/>
              </a:rPr>
              <a:t>DAX</a:t>
            </a:r>
          </a:p>
        </p:txBody>
      </p:sp>
      <p:sp>
        <p:nvSpPr>
          <p:cNvPr id="43011" name="Rectangle 3"/>
          <p:cNvSpPr>
            <a:spLocks noGrp="1" noChangeArrowheads="1"/>
          </p:cNvSpPr>
          <p:nvPr>
            <p:ph idx="1"/>
          </p:nvPr>
        </p:nvSpPr>
        <p:spPr/>
        <p:txBody>
          <a:bodyPr/>
          <a:lstStyle/>
          <a:p>
            <a:pPr eaLnBrk="1" hangingPunct="1"/>
            <a:r>
              <a:rPr lang="en-US" dirty="0" smtClean="0">
                <a:latin typeface="Arial" charset="0"/>
                <a:cs typeface="Arial" charset="0"/>
              </a:rPr>
              <a:t>DAX requires an understanding of:</a:t>
            </a:r>
          </a:p>
          <a:p>
            <a:pPr lvl="1" eaLnBrk="1" hangingPunct="1"/>
            <a:r>
              <a:rPr lang="en-US" dirty="0" smtClean="0">
                <a:latin typeface="Arial" charset="0"/>
                <a:cs typeface="Arial" charset="0"/>
              </a:rPr>
              <a:t>Flat files</a:t>
            </a:r>
          </a:p>
          <a:p>
            <a:pPr lvl="1" eaLnBrk="1" hangingPunct="1"/>
            <a:r>
              <a:rPr lang="en-US" dirty="0" smtClean="0">
                <a:latin typeface="Arial" charset="0"/>
                <a:cs typeface="Arial" charset="0"/>
              </a:rPr>
              <a:t>Tables</a:t>
            </a:r>
          </a:p>
          <a:p>
            <a:pPr lvl="1" eaLnBrk="1" hangingPunct="1"/>
            <a:r>
              <a:rPr lang="en-US" dirty="0" smtClean="0">
                <a:latin typeface="Arial" charset="0"/>
                <a:cs typeface="Arial" charset="0"/>
              </a:rPr>
              <a:t>Columns</a:t>
            </a:r>
          </a:p>
          <a:p>
            <a:pPr lvl="1" eaLnBrk="1" hangingPunct="1"/>
            <a:endParaRPr lang="en-US" dirty="0" smtClean="0">
              <a:latin typeface="Arial" charset="0"/>
              <a:cs typeface="Arial" charset="0"/>
            </a:endParaRPr>
          </a:p>
          <a:p>
            <a:pPr lvl="1" eaLnBrk="1" hangingPunct="1"/>
            <a:r>
              <a:rPr lang="en-US" dirty="0" smtClean="0">
                <a:latin typeface="Arial" charset="0"/>
                <a:cs typeface="Arial" charset="0"/>
              </a:rPr>
              <a:t>Essentially has no inherent understanding of hierarchies</a:t>
            </a:r>
          </a:p>
        </p:txBody>
      </p:sp>
    </p:spTree>
    <p:extLst>
      <p:ext uri="{BB962C8B-B14F-4D97-AF65-F5344CB8AC3E}">
        <p14:creationId xmlns:p14="http://schemas.microsoft.com/office/powerpoint/2010/main" val="1895553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0900" y="221381"/>
            <a:ext cx="3550514" cy="6163084"/>
          </a:xfrm>
        </p:spPr>
        <p:txBody>
          <a:bodyPr>
            <a:normAutofit/>
          </a:bodyPr>
          <a:lstStyle/>
          <a:p>
            <a:pPr>
              <a:spcAft>
                <a:spcPts val="281"/>
              </a:spcAft>
            </a:pPr>
            <a:r>
              <a:rPr lang="en-US" sz="2400" dirty="0" smtClean="0">
                <a:solidFill>
                  <a:srgbClr val="124263"/>
                </a:solidFill>
                <a:latin typeface="Calibri"/>
                <a:cs typeface="Calibri"/>
              </a:rPr>
              <a:t>The students provided great examples of compare and contrast, the only problem is that they make a poor talk….. </a:t>
            </a:r>
            <a:br>
              <a:rPr lang="en-US" sz="2400" dirty="0" smtClean="0">
                <a:solidFill>
                  <a:srgbClr val="124263"/>
                </a:solidFill>
                <a:latin typeface="Calibri"/>
                <a:cs typeface="Calibri"/>
              </a:rPr>
            </a:br>
            <a:r>
              <a:rPr lang="en-US" sz="2200" b="1" dirty="0" smtClean="0">
                <a:solidFill>
                  <a:srgbClr val="FFFFFF"/>
                </a:solidFill>
                <a:latin typeface="Calibri"/>
                <a:cs typeface="Calibri"/>
              </a:rPr>
              <a:t/>
            </a:r>
            <a:br>
              <a:rPr lang="en-US" sz="2200" b="1" dirty="0" smtClean="0">
                <a:solidFill>
                  <a:srgbClr val="FFFFFF"/>
                </a:solidFill>
                <a:latin typeface="Calibri"/>
                <a:cs typeface="Calibri"/>
              </a:rPr>
            </a:br>
            <a:endParaRPr lang="en-US" sz="2200" b="1" dirty="0" smtClean="0">
              <a:solidFill>
                <a:srgbClr val="124263"/>
              </a:solidFill>
              <a:latin typeface="Calibri"/>
              <a:cs typeface="Calibri"/>
            </a:endParaRPr>
          </a:p>
        </p:txBody>
      </p:sp>
      <p:pic>
        <p:nvPicPr>
          <p:cNvPr id="6" name="Picture 5" descr="2587747961_5edba36ce6.jpg"/>
          <p:cNvPicPr>
            <a:picLocks noChangeAspect="1"/>
          </p:cNvPicPr>
          <p:nvPr/>
        </p:nvPicPr>
        <p:blipFill>
          <a:blip r:embed="rId3"/>
          <a:stretch>
            <a:fillRect/>
          </a:stretch>
        </p:blipFill>
        <p:spPr>
          <a:xfrm>
            <a:off x="0" y="0"/>
            <a:ext cx="4556932" cy="3217194"/>
          </a:xfrm>
          <a:prstGeom prst="rect">
            <a:avLst/>
          </a:prstGeom>
        </p:spPr>
      </p:pic>
      <p:sp>
        <p:nvSpPr>
          <p:cNvPr id="7" name="Rectangle 4"/>
          <p:cNvSpPr>
            <a:spLocks/>
          </p:cNvSpPr>
          <p:nvPr/>
        </p:nvSpPr>
        <p:spPr bwMode="auto">
          <a:xfrm rot="5400000">
            <a:off x="7442177" y="1386018"/>
            <a:ext cx="2643188" cy="589359"/>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3400" b="1" dirty="0" err="1" smtClean="0">
                <a:solidFill>
                  <a:srgbClr val="00DFDA"/>
                </a:solidFill>
                <a:latin typeface="Helvetica Neue"/>
                <a:ea typeface="Helvetica" charset="0"/>
                <a:cs typeface="Helvetica Neue"/>
                <a:sym typeface="Helvetica" charset="0"/>
              </a:rPr>
              <a:t>bi</a:t>
            </a:r>
            <a:r>
              <a:rPr lang="en-US" sz="2600" b="1" dirty="0" err="1" smtClean="0">
                <a:latin typeface="Helvetica Neue"/>
                <a:ea typeface="Eurostile" charset="0"/>
                <a:cs typeface="Helvetica Neue"/>
                <a:sym typeface="Eurostile" charset="0"/>
              </a:rPr>
              <a:t>SCIENCE</a:t>
            </a:r>
            <a:endParaRPr lang="en-US" sz="2600" b="1" dirty="0">
              <a:latin typeface="Helvetica Neue"/>
              <a:ea typeface="Eurostile" charset="0"/>
              <a:cs typeface="Helvetica Neue"/>
              <a:sym typeface="Eurostile" charset="0"/>
            </a:endParaRPr>
          </a:p>
        </p:txBody>
      </p:sp>
    </p:spTree>
    <p:extLst>
      <p:ext uri="{BB962C8B-B14F-4D97-AF65-F5344CB8AC3E}">
        <p14:creationId xmlns:p14="http://schemas.microsoft.com/office/powerpoint/2010/main" val="3298117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will use them and for what?</a:t>
            </a:r>
            <a:endParaRPr lang="en-GB" dirty="0"/>
          </a:p>
        </p:txBody>
      </p:sp>
      <p:sp>
        <p:nvSpPr>
          <p:cNvPr id="3" name="Text Placeholder 2"/>
          <p:cNvSpPr>
            <a:spLocks noGrp="1"/>
          </p:cNvSpPr>
          <p:nvPr>
            <p:ph type="body" idx="1"/>
          </p:nvPr>
        </p:nvSpPr>
        <p:spPr/>
        <p:txBody>
          <a:bodyPr/>
          <a:lstStyle/>
          <a:p>
            <a:r>
              <a:rPr lang="en-GB" dirty="0" smtClean="0"/>
              <a:t>MDX</a:t>
            </a:r>
            <a:endParaRPr lang="en-GB" dirty="0"/>
          </a:p>
        </p:txBody>
      </p:sp>
      <p:sp>
        <p:nvSpPr>
          <p:cNvPr id="4" name="Content Placeholder 3"/>
          <p:cNvSpPr>
            <a:spLocks noGrp="1"/>
          </p:cNvSpPr>
          <p:nvPr>
            <p:ph sz="half" idx="2"/>
          </p:nvPr>
        </p:nvSpPr>
        <p:spPr/>
        <p:txBody>
          <a:bodyPr>
            <a:normAutofit lnSpcReduction="10000"/>
          </a:bodyPr>
          <a:lstStyle/>
          <a:p>
            <a:r>
              <a:rPr lang="en-GB" dirty="0" smtClean="0"/>
              <a:t>Targeted at OLAP specialists</a:t>
            </a:r>
          </a:p>
          <a:p>
            <a:r>
              <a:rPr lang="en-GB" dirty="0" smtClean="0"/>
              <a:t>For data professionals not end users</a:t>
            </a:r>
          </a:p>
          <a:p>
            <a:r>
              <a:rPr lang="en-GB" dirty="0" smtClean="0"/>
              <a:t>Part of a corporate BI strategy</a:t>
            </a:r>
          </a:p>
          <a:p>
            <a:r>
              <a:rPr lang="en-GB" dirty="0" smtClean="0"/>
              <a:t>Closely but certainly not exclusively associated with Microsoft’s SQL Server Analysis Services</a:t>
            </a:r>
            <a:endParaRPr lang="en-GB" dirty="0"/>
          </a:p>
        </p:txBody>
      </p:sp>
      <p:sp>
        <p:nvSpPr>
          <p:cNvPr id="5" name="Text Placeholder 4"/>
          <p:cNvSpPr>
            <a:spLocks noGrp="1"/>
          </p:cNvSpPr>
          <p:nvPr>
            <p:ph type="body" sz="quarter" idx="3"/>
          </p:nvPr>
        </p:nvSpPr>
        <p:spPr/>
        <p:txBody>
          <a:bodyPr/>
          <a:lstStyle/>
          <a:p>
            <a:r>
              <a:rPr lang="en-GB" dirty="0" smtClean="0"/>
              <a:t>DAX</a:t>
            </a:r>
            <a:endParaRPr lang="en-GB" dirty="0"/>
          </a:p>
        </p:txBody>
      </p:sp>
      <p:sp>
        <p:nvSpPr>
          <p:cNvPr id="6" name="Content Placeholder 5"/>
          <p:cNvSpPr>
            <a:spLocks noGrp="1"/>
          </p:cNvSpPr>
          <p:nvPr>
            <p:ph sz="quarter" idx="4"/>
          </p:nvPr>
        </p:nvSpPr>
        <p:spPr/>
        <p:txBody>
          <a:bodyPr>
            <a:noAutofit/>
          </a:bodyPr>
          <a:lstStyle/>
          <a:p>
            <a:r>
              <a:rPr lang="en-GB" sz="1800" dirty="0"/>
              <a:t>Targeted at Excel power users</a:t>
            </a:r>
          </a:p>
          <a:p>
            <a:r>
              <a:rPr lang="en-GB" sz="1800" dirty="0"/>
              <a:t>“Self-service BI” – up to a point</a:t>
            </a:r>
          </a:p>
          <a:p>
            <a:r>
              <a:rPr lang="en-AU" sz="1800" dirty="0"/>
              <a:t>DAX can only be stored in individual workbooks so less suitable for calculations that should be centrally </a:t>
            </a:r>
            <a:r>
              <a:rPr lang="en-AU" sz="1800" dirty="0" smtClean="0"/>
              <a:t>controlled. </a:t>
            </a:r>
          </a:p>
          <a:p>
            <a:r>
              <a:rPr lang="en-AU" sz="1800" dirty="0"/>
              <a:t>Potential for </a:t>
            </a:r>
            <a:r>
              <a:rPr lang="en-GB" sz="1800" dirty="0"/>
              <a:t>Excel hell only more so. </a:t>
            </a:r>
            <a:r>
              <a:rPr lang="en-GB" sz="1800" dirty="0" smtClean="0"/>
              <a:t> </a:t>
            </a:r>
            <a:r>
              <a:rPr lang="en-AU" sz="1800" dirty="0" smtClean="0"/>
              <a:t>But </a:t>
            </a:r>
            <a:r>
              <a:rPr lang="en-AU" sz="1800" dirty="0"/>
              <a:t>there is SharePoint, Microsoft’s current answer to everything including global </a:t>
            </a:r>
            <a:r>
              <a:rPr lang="en-AU" sz="1800" dirty="0" smtClean="0"/>
              <a:t>warming. </a:t>
            </a:r>
          </a:p>
          <a:p>
            <a:r>
              <a:rPr lang="en-GB" sz="1800" dirty="0" smtClean="0"/>
              <a:t>Exclusively </a:t>
            </a:r>
            <a:r>
              <a:rPr lang="en-GB" sz="1800" dirty="0"/>
              <a:t>associated with Microsoft </a:t>
            </a:r>
            <a:r>
              <a:rPr lang="en-GB" sz="1800" dirty="0" err="1"/>
              <a:t>PowerPivot</a:t>
            </a:r>
            <a:r>
              <a:rPr lang="en-GB" sz="1800" dirty="0"/>
              <a:t>/Excel 2010</a:t>
            </a:r>
          </a:p>
          <a:p>
            <a:endParaRPr lang="en-AU" sz="1800" dirty="0" smtClean="0"/>
          </a:p>
        </p:txBody>
      </p:sp>
    </p:spTree>
    <p:extLst>
      <p:ext uri="{BB962C8B-B14F-4D97-AF65-F5344CB8AC3E}">
        <p14:creationId xmlns:p14="http://schemas.microsoft.com/office/powerpoint/2010/main" val="14449581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a:t>
            </a:r>
            <a:r>
              <a:rPr lang="en-GB" dirty="0" smtClean="0"/>
              <a:t>sage</a:t>
            </a:r>
            <a:endParaRPr lang="en-GB" dirty="0"/>
          </a:p>
        </p:txBody>
      </p:sp>
      <p:sp>
        <p:nvSpPr>
          <p:cNvPr id="3" name="Text Placeholder 2"/>
          <p:cNvSpPr>
            <a:spLocks noGrp="1"/>
          </p:cNvSpPr>
          <p:nvPr>
            <p:ph type="body" idx="1"/>
          </p:nvPr>
        </p:nvSpPr>
        <p:spPr/>
        <p:txBody>
          <a:bodyPr/>
          <a:lstStyle/>
          <a:p>
            <a:r>
              <a:rPr lang="en-GB" dirty="0" smtClean="0"/>
              <a:t>MDX</a:t>
            </a:r>
            <a:endParaRPr lang="en-GB" dirty="0"/>
          </a:p>
        </p:txBody>
      </p:sp>
      <p:sp>
        <p:nvSpPr>
          <p:cNvPr id="4" name="Content Placeholder 3"/>
          <p:cNvSpPr>
            <a:spLocks noGrp="1"/>
          </p:cNvSpPr>
          <p:nvPr>
            <p:ph sz="half" idx="2"/>
          </p:nvPr>
        </p:nvSpPr>
        <p:spPr/>
        <p:txBody>
          <a:bodyPr>
            <a:normAutofit/>
          </a:bodyPr>
          <a:lstStyle/>
          <a:p>
            <a:r>
              <a:rPr lang="en-GB" dirty="0" smtClean="0"/>
              <a:t>Used for querying</a:t>
            </a:r>
          </a:p>
          <a:p>
            <a:r>
              <a:rPr lang="en-GB" dirty="0" smtClean="0"/>
              <a:t>Used for writing expressions</a:t>
            </a:r>
          </a:p>
          <a:p>
            <a:r>
              <a:rPr lang="en-GB" dirty="0" smtClean="0"/>
              <a:t>Creating calculated members</a:t>
            </a:r>
          </a:p>
        </p:txBody>
      </p:sp>
      <p:sp>
        <p:nvSpPr>
          <p:cNvPr id="5" name="Text Placeholder 4"/>
          <p:cNvSpPr>
            <a:spLocks noGrp="1"/>
          </p:cNvSpPr>
          <p:nvPr>
            <p:ph type="body" sz="quarter" idx="3"/>
          </p:nvPr>
        </p:nvSpPr>
        <p:spPr/>
        <p:txBody>
          <a:bodyPr/>
          <a:lstStyle/>
          <a:p>
            <a:r>
              <a:rPr lang="en-GB" dirty="0" smtClean="0"/>
              <a:t>DAX</a:t>
            </a:r>
            <a:endParaRPr lang="en-GB" dirty="0"/>
          </a:p>
        </p:txBody>
      </p:sp>
      <p:sp>
        <p:nvSpPr>
          <p:cNvPr id="6" name="Content Placeholder 5"/>
          <p:cNvSpPr>
            <a:spLocks noGrp="1"/>
          </p:cNvSpPr>
          <p:nvPr>
            <p:ph sz="quarter" idx="4"/>
          </p:nvPr>
        </p:nvSpPr>
        <p:spPr/>
        <p:txBody>
          <a:bodyPr>
            <a:noAutofit/>
          </a:bodyPr>
          <a:lstStyle/>
          <a:p>
            <a:r>
              <a:rPr lang="en-GB" dirty="0" smtClean="0"/>
              <a:t>Cannot be used for querying (although…..)</a:t>
            </a:r>
          </a:p>
          <a:p>
            <a:r>
              <a:rPr lang="en-GB" dirty="0" smtClean="0"/>
              <a:t>It’s an expression language</a:t>
            </a:r>
          </a:p>
          <a:p>
            <a:r>
              <a:rPr lang="en-GB" dirty="0" smtClean="0"/>
              <a:t>For creating calculated columns</a:t>
            </a:r>
          </a:p>
          <a:p>
            <a:r>
              <a:rPr lang="en-GB" dirty="0" smtClean="0"/>
              <a:t>For creating custom measures</a:t>
            </a:r>
          </a:p>
          <a:p>
            <a:r>
              <a:rPr lang="en-GB" dirty="0" smtClean="0"/>
              <a:t>These can only be added to columns</a:t>
            </a:r>
          </a:p>
        </p:txBody>
      </p:sp>
    </p:spTree>
    <p:extLst>
      <p:ext uri="{BB962C8B-B14F-4D97-AF65-F5344CB8AC3E}">
        <p14:creationId xmlns:p14="http://schemas.microsoft.com/office/powerpoint/2010/main" val="18483003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Physical</a:t>
            </a:r>
            <a:endParaRPr lang="en-GB" dirty="0"/>
          </a:p>
        </p:txBody>
      </p:sp>
      <p:sp>
        <p:nvSpPr>
          <p:cNvPr id="3" name="Text Placeholder 2"/>
          <p:cNvSpPr>
            <a:spLocks noGrp="1"/>
          </p:cNvSpPr>
          <p:nvPr>
            <p:ph type="body" idx="1"/>
          </p:nvPr>
        </p:nvSpPr>
        <p:spPr/>
        <p:txBody>
          <a:bodyPr/>
          <a:lstStyle/>
          <a:p>
            <a:r>
              <a:rPr lang="en-GB" dirty="0" smtClean="0"/>
              <a:t>MDX</a:t>
            </a:r>
            <a:endParaRPr lang="en-GB" dirty="0"/>
          </a:p>
        </p:txBody>
      </p:sp>
      <p:sp>
        <p:nvSpPr>
          <p:cNvPr id="4" name="Content Placeholder 3"/>
          <p:cNvSpPr>
            <a:spLocks noGrp="1"/>
          </p:cNvSpPr>
          <p:nvPr>
            <p:ph sz="half" idx="2"/>
          </p:nvPr>
        </p:nvSpPr>
        <p:spPr/>
        <p:txBody>
          <a:bodyPr>
            <a:normAutofit/>
          </a:bodyPr>
          <a:lstStyle/>
          <a:p>
            <a:r>
              <a:rPr lang="en-GB" dirty="0" smtClean="0"/>
              <a:t>Operates on multi-dimensional data stored on disk</a:t>
            </a:r>
          </a:p>
          <a:p>
            <a:r>
              <a:rPr lang="en-GB" dirty="0" smtClean="0"/>
              <a:t>Speed hit</a:t>
            </a:r>
          </a:p>
          <a:p>
            <a:r>
              <a:rPr lang="en-GB" dirty="0" smtClean="0"/>
              <a:t>Large data volume</a:t>
            </a:r>
          </a:p>
        </p:txBody>
      </p:sp>
      <p:sp>
        <p:nvSpPr>
          <p:cNvPr id="5" name="Text Placeholder 4"/>
          <p:cNvSpPr>
            <a:spLocks noGrp="1"/>
          </p:cNvSpPr>
          <p:nvPr>
            <p:ph type="body" sz="quarter" idx="3"/>
          </p:nvPr>
        </p:nvSpPr>
        <p:spPr/>
        <p:txBody>
          <a:bodyPr/>
          <a:lstStyle/>
          <a:p>
            <a:r>
              <a:rPr lang="en-GB" dirty="0" smtClean="0"/>
              <a:t>DAX</a:t>
            </a:r>
            <a:endParaRPr lang="en-GB" dirty="0"/>
          </a:p>
        </p:txBody>
      </p:sp>
      <p:sp>
        <p:nvSpPr>
          <p:cNvPr id="6" name="Content Placeholder 5"/>
          <p:cNvSpPr>
            <a:spLocks noGrp="1"/>
          </p:cNvSpPr>
          <p:nvPr>
            <p:ph sz="quarter" idx="4"/>
          </p:nvPr>
        </p:nvSpPr>
        <p:spPr/>
        <p:txBody>
          <a:bodyPr>
            <a:noAutofit/>
          </a:bodyPr>
          <a:lstStyle/>
          <a:p>
            <a:r>
              <a:rPr lang="en-GB" dirty="0" smtClean="0"/>
              <a:t>Operates on flat file data stored in-memory </a:t>
            </a:r>
          </a:p>
          <a:p>
            <a:r>
              <a:rPr lang="en-GB" dirty="0" smtClean="0"/>
              <a:t>speed gains </a:t>
            </a:r>
          </a:p>
          <a:p>
            <a:r>
              <a:rPr lang="en-GB" dirty="0" smtClean="0"/>
              <a:t>but limited data volume</a:t>
            </a:r>
          </a:p>
        </p:txBody>
      </p:sp>
    </p:spTree>
    <p:extLst>
      <p:ext uri="{BB962C8B-B14F-4D97-AF65-F5344CB8AC3E}">
        <p14:creationId xmlns:p14="http://schemas.microsoft.com/office/powerpoint/2010/main" val="35259257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Syntax</a:t>
            </a:r>
            <a:endParaRPr lang="en-GB" dirty="0"/>
          </a:p>
        </p:txBody>
      </p:sp>
      <p:sp>
        <p:nvSpPr>
          <p:cNvPr id="3" name="Text Placeholder 2"/>
          <p:cNvSpPr>
            <a:spLocks noGrp="1"/>
          </p:cNvSpPr>
          <p:nvPr>
            <p:ph type="body" idx="1"/>
          </p:nvPr>
        </p:nvSpPr>
        <p:spPr/>
        <p:txBody>
          <a:bodyPr/>
          <a:lstStyle/>
          <a:p>
            <a:r>
              <a:rPr lang="en-GB" dirty="0" smtClean="0"/>
              <a:t>MDX</a:t>
            </a:r>
            <a:endParaRPr lang="en-GB" dirty="0"/>
          </a:p>
        </p:txBody>
      </p:sp>
      <p:sp>
        <p:nvSpPr>
          <p:cNvPr id="4" name="Content Placeholder 3"/>
          <p:cNvSpPr>
            <a:spLocks noGrp="1"/>
          </p:cNvSpPr>
          <p:nvPr>
            <p:ph sz="half" idx="2"/>
          </p:nvPr>
        </p:nvSpPr>
        <p:spPr/>
        <p:txBody>
          <a:bodyPr>
            <a:noAutofit/>
          </a:bodyPr>
          <a:lstStyle/>
          <a:p>
            <a:r>
              <a:rPr lang="en-GB" sz="1600" dirty="0" smtClean="0"/>
              <a:t>Seems </a:t>
            </a:r>
            <a:r>
              <a:rPr lang="en-GB" sz="1600" dirty="0"/>
              <a:t>similar to SQL but isn’t because they query very different underlying data structures (relational/multi-dimensional)</a:t>
            </a:r>
          </a:p>
          <a:p>
            <a:r>
              <a:rPr lang="en-GB" sz="1600" dirty="0"/>
              <a:t>Very </a:t>
            </a:r>
            <a:r>
              <a:rPr lang="en-GB" sz="1600" dirty="0" err="1"/>
              <a:t>bracketty</a:t>
            </a:r>
            <a:r>
              <a:rPr lang="en-GB" sz="1600" dirty="0"/>
              <a:t> code, very bracket-sensitive</a:t>
            </a:r>
          </a:p>
          <a:p>
            <a:r>
              <a:rPr lang="en-GB" sz="1600" dirty="0" smtClean="0"/>
              <a:t>SQL </a:t>
            </a:r>
            <a:r>
              <a:rPr lang="en-GB" sz="1600" dirty="0"/>
              <a:t>s</a:t>
            </a:r>
            <a:r>
              <a:rPr lang="en-GB" sz="1600" dirty="0" smtClean="0"/>
              <a:t>imilarity </a:t>
            </a:r>
            <a:r>
              <a:rPr lang="en-GB" sz="1600" dirty="0"/>
              <a:t>is </a:t>
            </a:r>
            <a:r>
              <a:rPr lang="en-GB" sz="1600" dirty="0" smtClean="0"/>
              <a:t>probably a </a:t>
            </a:r>
            <a:r>
              <a:rPr lang="en-GB" sz="1600" dirty="0"/>
              <a:t>negative point: apparent similarities cause confusion for new users and fuel the perception that MDX is difficult. </a:t>
            </a:r>
            <a:endParaRPr lang="en-GB" sz="1600" dirty="0" smtClean="0"/>
          </a:p>
          <a:p>
            <a:r>
              <a:rPr lang="en-GB" sz="1600" dirty="0" smtClean="0"/>
              <a:t>Concepts harder to grasp</a:t>
            </a:r>
          </a:p>
          <a:p>
            <a:r>
              <a:rPr lang="en-GB" sz="1600" dirty="0" smtClean="0"/>
              <a:t>A </a:t>
            </a:r>
            <a:r>
              <a:rPr lang="en-GB" sz="1600" dirty="0"/>
              <a:t>mature, rich language </a:t>
            </a:r>
            <a:r>
              <a:rPr lang="en-GB" sz="1600" dirty="0" smtClean="0"/>
              <a:t>in which complex </a:t>
            </a:r>
            <a:r>
              <a:rPr lang="en-GB" sz="1600" dirty="0"/>
              <a:t>and powerful </a:t>
            </a:r>
            <a:r>
              <a:rPr lang="en-GB" sz="1600" dirty="0" smtClean="0"/>
              <a:t>calculations can be written</a:t>
            </a:r>
          </a:p>
          <a:p>
            <a:r>
              <a:rPr lang="en-GB" sz="1600" dirty="0" smtClean="0"/>
              <a:t>Has been developed and refined over time</a:t>
            </a:r>
            <a:endParaRPr lang="en-GB" sz="1600" dirty="0"/>
          </a:p>
        </p:txBody>
      </p:sp>
      <p:sp>
        <p:nvSpPr>
          <p:cNvPr id="5" name="Text Placeholder 4"/>
          <p:cNvSpPr>
            <a:spLocks noGrp="1"/>
          </p:cNvSpPr>
          <p:nvPr>
            <p:ph type="body" sz="quarter" idx="3"/>
          </p:nvPr>
        </p:nvSpPr>
        <p:spPr/>
        <p:txBody>
          <a:bodyPr/>
          <a:lstStyle/>
          <a:p>
            <a:r>
              <a:rPr lang="en-GB" dirty="0" smtClean="0"/>
              <a:t>DAX</a:t>
            </a:r>
            <a:endParaRPr lang="en-GB" dirty="0"/>
          </a:p>
        </p:txBody>
      </p:sp>
      <p:sp>
        <p:nvSpPr>
          <p:cNvPr id="6" name="Content Placeholder 5"/>
          <p:cNvSpPr>
            <a:spLocks noGrp="1"/>
          </p:cNvSpPr>
          <p:nvPr>
            <p:ph sz="quarter" idx="4"/>
          </p:nvPr>
        </p:nvSpPr>
        <p:spPr/>
        <p:txBody>
          <a:bodyPr>
            <a:normAutofit fontScale="92500" lnSpcReduction="20000"/>
          </a:bodyPr>
          <a:lstStyle/>
          <a:p>
            <a:r>
              <a:rPr lang="en-GB" dirty="0" smtClean="0"/>
              <a:t>Syntax </a:t>
            </a:r>
            <a:r>
              <a:rPr lang="en-GB" dirty="0"/>
              <a:t>derived from Excel formulae</a:t>
            </a:r>
          </a:p>
          <a:p>
            <a:r>
              <a:rPr lang="en-GB" dirty="0"/>
              <a:t>Very </a:t>
            </a:r>
            <a:r>
              <a:rPr lang="en-GB" dirty="0" err="1"/>
              <a:t>bracketty</a:t>
            </a:r>
            <a:r>
              <a:rPr lang="en-GB" dirty="0"/>
              <a:t> code, very bracket-sensitive</a:t>
            </a:r>
          </a:p>
          <a:p>
            <a:r>
              <a:rPr lang="en-GB" dirty="0" smtClean="0"/>
              <a:t>Relatively </a:t>
            </a:r>
            <a:r>
              <a:rPr lang="en-GB" dirty="0"/>
              <a:t>easy to learn for Excel </a:t>
            </a:r>
            <a:r>
              <a:rPr lang="en-GB" dirty="0" smtClean="0"/>
              <a:t>users</a:t>
            </a:r>
          </a:p>
          <a:p>
            <a:r>
              <a:rPr lang="en-GB" dirty="0" smtClean="0"/>
              <a:t>Concepts easier to grasp</a:t>
            </a:r>
          </a:p>
          <a:p>
            <a:r>
              <a:rPr lang="en-GB" dirty="0" smtClean="0"/>
              <a:t>A recent language without  the benefit of years of development – improvements </a:t>
            </a:r>
            <a:r>
              <a:rPr lang="en-US" dirty="0" smtClean="0"/>
              <a:t>in </a:t>
            </a:r>
            <a:r>
              <a:rPr lang="en-US" dirty="0"/>
              <a:t>functionality </a:t>
            </a:r>
            <a:r>
              <a:rPr lang="en-US" dirty="0" smtClean="0"/>
              <a:t>are </a:t>
            </a:r>
            <a:r>
              <a:rPr lang="en-US" dirty="0"/>
              <a:t>expected in future versions</a:t>
            </a:r>
            <a:endParaRPr lang="en-GB" dirty="0" smtClean="0"/>
          </a:p>
          <a:p>
            <a:pPr marL="114300" indent="0">
              <a:buNone/>
            </a:pPr>
            <a:endParaRPr lang="en-GB" dirty="0"/>
          </a:p>
        </p:txBody>
      </p:sp>
    </p:spTree>
    <p:extLst>
      <p:ext uri="{BB962C8B-B14F-4D97-AF65-F5344CB8AC3E}">
        <p14:creationId xmlns:p14="http://schemas.microsoft.com/office/powerpoint/2010/main" val="3193502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the subject that DAX is easier to grasp…</a:t>
            </a:r>
            <a:endParaRPr lang="en-GB" dirty="0"/>
          </a:p>
        </p:txBody>
      </p:sp>
      <p:sp>
        <p:nvSpPr>
          <p:cNvPr id="3" name="Text Placeholder 2"/>
          <p:cNvSpPr>
            <a:spLocks noGrp="1"/>
          </p:cNvSpPr>
          <p:nvPr>
            <p:ph type="body" idx="1"/>
          </p:nvPr>
        </p:nvSpPr>
        <p:spPr/>
        <p:txBody>
          <a:bodyPr/>
          <a:lstStyle/>
          <a:p>
            <a:r>
              <a:rPr lang="en-GB" dirty="0" smtClean="0"/>
              <a:t>MDX</a:t>
            </a:r>
            <a:endParaRPr lang="en-GB" dirty="0"/>
          </a:p>
        </p:txBody>
      </p:sp>
      <p:sp>
        <p:nvSpPr>
          <p:cNvPr id="4" name="Content Placeholder 3"/>
          <p:cNvSpPr>
            <a:spLocks noGrp="1"/>
          </p:cNvSpPr>
          <p:nvPr>
            <p:ph sz="half" idx="2"/>
          </p:nvPr>
        </p:nvSpPr>
        <p:spPr/>
        <p:txBody>
          <a:bodyPr>
            <a:normAutofit/>
          </a:bodyPr>
          <a:lstStyle/>
          <a:p>
            <a:endParaRPr lang="en-GB" sz="1400" dirty="0"/>
          </a:p>
        </p:txBody>
      </p:sp>
      <p:sp>
        <p:nvSpPr>
          <p:cNvPr id="5" name="Text Placeholder 4"/>
          <p:cNvSpPr>
            <a:spLocks noGrp="1"/>
          </p:cNvSpPr>
          <p:nvPr>
            <p:ph type="body" sz="quarter" idx="3"/>
          </p:nvPr>
        </p:nvSpPr>
        <p:spPr/>
        <p:txBody>
          <a:bodyPr/>
          <a:lstStyle/>
          <a:p>
            <a:r>
              <a:rPr lang="en-GB" dirty="0" smtClean="0"/>
              <a:t>DAX</a:t>
            </a:r>
            <a:endParaRPr lang="en-GB" dirty="0"/>
          </a:p>
        </p:txBody>
      </p:sp>
      <p:sp>
        <p:nvSpPr>
          <p:cNvPr id="6" name="Content Placeholder 5"/>
          <p:cNvSpPr>
            <a:spLocks noGrp="1"/>
          </p:cNvSpPr>
          <p:nvPr>
            <p:ph sz="quarter" idx="4"/>
          </p:nvPr>
        </p:nvSpPr>
        <p:spPr/>
        <p:txBody>
          <a:bodyPr>
            <a:normAutofit lnSpcReduction="10000"/>
          </a:bodyPr>
          <a:lstStyle/>
          <a:p>
            <a:r>
              <a:rPr lang="en-GB" dirty="0" smtClean="0"/>
              <a:t>DAX </a:t>
            </a:r>
            <a:r>
              <a:rPr lang="en-GB" dirty="0"/>
              <a:t>can also be used to build ‘sophisticated dimension-navigating, time-aware functions that return in-memory table objects for further, nested, functionality</a:t>
            </a:r>
            <a:r>
              <a:rPr lang="en-GB" dirty="0" smtClean="0"/>
              <a:t>’ (Donald Farmer)</a:t>
            </a:r>
          </a:p>
          <a:p>
            <a:r>
              <a:rPr lang="en-GB" dirty="0" smtClean="0"/>
              <a:t>But at this </a:t>
            </a:r>
            <a:r>
              <a:rPr lang="en-GB" dirty="0"/>
              <a:t>advanced level </a:t>
            </a:r>
            <a:r>
              <a:rPr lang="en-GB" dirty="0" smtClean="0"/>
              <a:t>DAX becomes </a:t>
            </a:r>
            <a:r>
              <a:rPr lang="en-GB" dirty="0"/>
              <a:t>complex and </a:t>
            </a:r>
            <a:r>
              <a:rPr lang="en-GB" dirty="0" smtClean="0"/>
              <a:t>difficult</a:t>
            </a:r>
          </a:p>
          <a:p>
            <a:pPr marL="114300" indent="0">
              <a:buNone/>
            </a:pPr>
            <a:endParaRPr lang="en-GB" dirty="0"/>
          </a:p>
        </p:txBody>
      </p:sp>
    </p:spTree>
    <p:extLst>
      <p:ext uri="{BB962C8B-B14F-4D97-AF65-F5344CB8AC3E}">
        <p14:creationId xmlns:p14="http://schemas.microsoft.com/office/powerpoint/2010/main" val="13899501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DAX</a:t>
            </a:r>
            <a:endParaRPr lang="en-GB" dirty="0"/>
          </a:p>
        </p:txBody>
      </p:sp>
      <p:sp>
        <p:nvSpPr>
          <p:cNvPr id="4" name="Content Placeholder 3"/>
          <p:cNvSpPr>
            <a:spLocks noGrp="1"/>
          </p:cNvSpPr>
          <p:nvPr>
            <p:ph sz="half" idx="2"/>
          </p:nvPr>
        </p:nvSpPr>
        <p:spPr>
          <a:xfrm>
            <a:off x="467544" y="1484784"/>
            <a:ext cx="7643192" cy="3951288"/>
          </a:xfrm>
        </p:spPr>
        <p:txBody>
          <a:bodyPr>
            <a:normAutofit/>
          </a:bodyPr>
          <a:lstStyle/>
          <a:p>
            <a:pPr algn="ctr"/>
            <a:endParaRPr lang="en-GB" dirty="0" smtClean="0"/>
          </a:p>
          <a:p>
            <a:r>
              <a:rPr lang="en-GB" sz="2800" dirty="0" smtClean="0"/>
              <a:t>Only one line in a DAX expressions</a:t>
            </a:r>
          </a:p>
          <a:p>
            <a:pPr lvl="1"/>
            <a:r>
              <a:rPr lang="en-GB" dirty="0" smtClean="0"/>
              <a:t>Chris Webb – as soon as you need a carriage return, learn MDX</a:t>
            </a:r>
            <a:endParaRPr lang="en-GB" sz="2800" dirty="0" smtClean="0"/>
          </a:p>
          <a:p>
            <a:r>
              <a:rPr lang="en-GB" sz="2800" dirty="0" smtClean="0">
                <a:hlinkClick r:id="rId2"/>
              </a:rPr>
              <a:t>http</a:t>
            </a:r>
            <a:r>
              <a:rPr lang="en-GB" sz="2800" dirty="0">
                <a:hlinkClick r:id="rId2"/>
              </a:rPr>
              <a:t>://</a:t>
            </a:r>
            <a:r>
              <a:rPr lang="en-GB" sz="2800" dirty="0" smtClean="0">
                <a:hlinkClick r:id="rId2"/>
              </a:rPr>
              <a:t>sqlbits.com/Sessions/Event7/Implementing_Common_Business_Calculations_in_DAX</a:t>
            </a:r>
            <a:endParaRPr lang="en-GB" sz="2800" dirty="0"/>
          </a:p>
        </p:txBody>
      </p:sp>
    </p:spTree>
    <p:extLst>
      <p:ext uri="{BB962C8B-B14F-4D97-AF65-F5344CB8AC3E}">
        <p14:creationId xmlns:p14="http://schemas.microsoft.com/office/powerpoint/2010/main" val="1916332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692696"/>
            <a:ext cx="7772400" cy="893961"/>
          </a:xfrm>
        </p:spPr>
        <p:txBody>
          <a:bodyPr/>
          <a:lstStyle/>
          <a:p>
            <a:r>
              <a:rPr lang="en-GB" dirty="0" smtClean="0"/>
              <a:t>Coming up…</a:t>
            </a:r>
            <a:endParaRPr lang="en-GB" dirty="0"/>
          </a:p>
        </p:txBody>
      </p:sp>
      <p:pic>
        <p:nvPicPr>
          <p:cNvPr id="5" name="Picture 4" descr="SQLBItsNewLogo large.png"/>
          <p:cNvPicPr>
            <a:picLocks noChangeAspect="1"/>
          </p:cNvPicPr>
          <p:nvPr/>
        </p:nvPicPr>
        <p:blipFill>
          <a:blip r:embed="rId2" cstate="print"/>
          <a:stretch>
            <a:fillRect/>
          </a:stretch>
        </p:blipFill>
        <p:spPr>
          <a:xfrm>
            <a:off x="4355976" y="5013176"/>
            <a:ext cx="4360186" cy="1482281"/>
          </a:xfrm>
          <a:prstGeom prst="rect">
            <a:avLst/>
          </a:prstGeom>
        </p:spPr>
      </p:pic>
      <p:grpSp>
        <p:nvGrpSpPr>
          <p:cNvPr id="3" name="Group 5"/>
          <p:cNvGrpSpPr/>
          <p:nvPr/>
        </p:nvGrpSpPr>
        <p:grpSpPr>
          <a:xfrm>
            <a:off x="827584" y="5858108"/>
            <a:ext cx="3456384" cy="523220"/>
            <a:chOff x="467544" y="5517232"/>
            <a:chExt cx="3456384" cy="523220"/>
          </a:xfrm>
        </p:grpSpPr>
        <p:sp>
          <p:nvSpPr>
            <p:cNvPr id="7" name="Rounded Rectangle 6"/>
            <p:cNvSpPr/>
            <p:nvPr/>
          </p:nvSpPr>
          <p:spPr>
            <a:xfrm>
              <a:off x="467544" y="5517232"/>
              <a:ext cx="3456384"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8" name="Picture 7" descr="twitter_logo_header.png"/>
            <p:cNvPicPr>
              <a:picLocks noChangeAspect="1"/>
            </p:cNvPicPr>
            <p:nvPr/>
          </p:nvPicPr>
          <p:blipFill>
            <a:blip r:embed="rId3" cstate="print"/>
            <a:stretch>
              <a:fillRect/>
            </a:stretch>
          </p:blipFill>
          <p:spPr>
            <a:xfrm>
              <a:off x="575345" y="5589240"/>
              <a:ext cx="1476375" cy="342900"/>
            </a:xfrm>
            <a:prstGeom prst="rect">
              <a:avLst/>
            </a:prstGeom>
          </p:spPr>
        </p:pic>
        <p:sp>
          <p:nvSpPr>
            <p:cNvPr id="9" name="TextBox 8"/>
            <p:cNvSpPr txBox="1"/>
            <p:nvPr/>
          </p:nvSpPr>
          <p:spPr>
            <a:xfrm>
              <a:off x="2195736" y="5517232"/>
              <a:ext cx="158417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GB" dirty="0" smtClean="0">
                  <a:solidFill>
                    <a:schemeClr val="bg1"/>
                  </a:solidFill>
                </a:rPr>
                <a:t>#</a:t>
              </a:r>
              <a:r>
                <a:rPr lang="en-GB" sz="2800" dirty="0" smtClean="0">
                  <a:solidFill>
                    <a:schemeClr val="bg1"/>
                  </a:solidFill>
                </a:rPr>
                <a:t>SQLBITS</a:t>
              </a:r>
              <a:endParaRPr lang="en-GB" dirty="0" smtClean="0">
                <a:solidFill>
                  <a:schemeClr val="bg1"/>
                </a:solidFill>
              </a:endParaRPr>
            </a:p>
          </p:txBody>
        </p:sp>
      </p:grpSp>
      <p:graphicFrame>
        <p:nvGraphicFramePr>
          <p:cNvPr id="11" name="Table 10"/>
          <p:cNvGraphicFramePr>
            <a:graphicFrameLocks noGrp="1"/>
          </p:cNvGraphicFramePr>
          <p:nvPr>
            <p:extLst>
              <p:ext uri="{D42A27DB-BD31-4B8C-83A1-F6EECF244321}">
                <p14:modId xmlns:p14="http://schemas.microsoft.com/office/powerpoint/2010/main" val="1482419269"/>
              </p:ext>
            </p:extLst>
          </p:nvPr>
        </p:nvGraphicFramePr>
        <p:xfrm>
          <a:off x="827582" y="1913240"/>
          <a:ext cx="7416825" cy="2730500"/>
        </p:xfrm>
        <a:graphic>
          <a:graphicData uri="http://schemas.openxmlformats.org/drawingml/2006/table">
            <a:tbl>
              <a:tblPr firstRow="1" bandRow="1">
                <a:tableStyleId>{5FD0F851-EC5A-4D38-B0AD-8093EC10F338}</a:tableStyleId>
              </a:tblPr>
              <a:tblGrid>
                <a:gridCol w="1368154"/>
                <a:gridCol w="4968552"/>
                <a:gridCol w="1080119"/>
              </a:tblGrid>
              <a:tr h="370840">
                <a:tc>
                  <a:txBody>
                    <a:bodyPr/>
                    <a:lstStyle/>
                    <a:p>
                      <a:pPr algn="l" fontAlgn="b"/>
                      <a:r>
                        <a:rPr lang="en-GB" sz="1600" u="none" strike="noStrike" dirty="0"/>
                        <a:t>Speaker</a:t>
                      </a:r>
                      <a:endParaRPr lang="en-GB" sz="1600" b="1" i="0" u="none" strike="noStrike" dirty="0">
                        <a:solidFill>
                          <a:srgbClr val="000000"/>
                        </a:solidFill>
                        <a:latin typeface="Calibri"/>
                      </a:endParaRPr>
                    </a:p>
                  </a:txBody>
                  <a:tcPr marL="9525" marR="9525" marT="9525" marB="0" anchor="b"/>
                </a:tc>
                <a:tc>
                  <a:txBody>
                    <a:bodyPr/>
                    <a:lstStyle/>
                    <a:p>
                      <a:pPr algn="l" fontAlgn="b"/>
                      <a:r>
                        <a:rPr lang="en-GB" sz="1600" u="none" strike="noStrike" dirty="0"/>
                        <a:t>Title</a:t>
                      </a:r>
                      <a:endParaRPr lang="en-GB" sz="1600" b="1" i="0" u="none" strike="noStrike" dirty="0">
                        <a:solidFill>
                          <a:srgbClr val="000000"/>
                        </a:solidFill>
                        <a:latin typeface="Calibri"/>
                      </a:endParaRPr>
                    </a:p>
                  </a:txBody>
                  <a:tcPr marL="9525" marR="9525" marT="9525" marB="0" anchor="b"/>
                </a:tc>
                <a:tc>
                  <a:txBody>
                    <a:bodyPr/>
                    <a:lstStyle/>
                    <a:p>
                      <a:pPr algn="l" fontAlgn="b"/>
                      <a:r>
                        <a:rPr lang="en-GB" sz="1600" u="none" strike="noStrike"/>
                        <a:t>Room</a:t>
                      </a:r>
                      <a:endParaRPr lang="en-GB" sz="1600" b="1" i="0" u="none" strike="noStrike">
                        <a:solidFill>
                          <a:srgbClr val="000000"/>
                        </a:solidFill>
                        <a:latin typeface="Calibri"/>
                      </a:endParaRPr>
                    </a:p>
                  </a:txBody>
                  <a:tcPr marL="9525" marR="9525" marT="9525" marB="0" anchor="b"/>
                </a:tc>
              </a:tr>
              <a:tr h="370840">
                <a:tc>
                  <a:txBody>
                    <a:bodyPr/>
                    <a:lstStyle/>
                    <a:p>
                      <a:pPr algn="l" fontAlgn="b"/>
                      <a:r>
                        <a:rPr lang="en-GB" sz="1600" b="0" i="0" u="none" strike="noStrike" dirty="0">
                          <a:solidFill>
                            <a:srgbClr val="000000"/>
                          </a:solidFill>
                          <a:latin typeface="Calibri"/>
                        </a:rPr>
                        <a:t>Quest</a:t>
                      </a:r>
                    </a:p>
                  </a:txBody>
                  <a:tcPr marL="9525" marR="9525" marT="9525" marB="0" anchor="ctr"/>
                </a:tc>
                <a:tc>
                  <a:txBody>
                    <a:bodyPr/>
                    <a:lstStyle/>
                    <a:p>
                      <a:pPr algn="l" fontAlgn="b"/>
                      <a:r>
                        <a:rPr lang="en-GB" sz="1600" b="0" i="0" u="none" strike="noStrike">
                          <a:solidFill>
                            <a:srgbClr val="000000"/>
                          </a:solidFill>
                          <a:latin typeface="Calibri"/>
                        </a:rPr>
                        <a:t>Trivia Quiz: Test Your SQL Server and IT Knowledge and Win Prizes</a:t>
                      </a:r>
                    </a:p>
                  </a:txBody>
                  <a:tcPr marL="9525" marR="9525" marT="9525" marB="0" anchor="ctr"/>
                </a:tc>
                <a:tc>
                  <a:txBody>
                    <a:bodyPr/>
                    <a:lstStyle/>
                    <a:p>
                      <a:pPr algn="l" fontAlgn="b"/>
                      <a:r>
                        <a:rPr lang="en-GB" sz="1600" b="0" i="0" u="none" strike="noStrike" dirty="0">
                          <a:solidFill>
                            <a:srgbClr val="000000"/>
                          </a:solidFill>
                          <a:latin typeface="Calibri"/>
                        </a:rPr>
                        <a:t>Aintree</a:t>
                      </a:r>
                    </a:p>
                  </a:txBody>
                  <a:tcPr marL="9525" marR="9525" marT="9525" marB="0" anchor="ctr"/>
                </a:tc>
              </a:tr>
              <a:tr h="370840">
                <a:tc>
                  <a:txBody>
                    <a:bodyPr/>
                    <a:lstStyle/>
                    <a:p>
                      <a:pPr algn="l" fontAlgn="b"/>
                      <a:r>
                        <a:rPr lang="en-GB" sz="1600" b="0" i="0" u="none" strike="noStrike" dirty="0">
                          <a:solidFill>
                            <a:srgbClr val="000000"/>
                          </a:solidFill>
                          <a:latin typeface="Calibri"/>
                        </a:rPr>
                        <a:t>SQL Server </a:t>
                      </a:r>
                      <a:r>
                        <a:rPr lang="en-GB" sz="1600" b="0" i="0" u="none" strike="noStrike" dirty="0" smtClean="0">
                          <a:solidFill>
                            <a:srgbClr val="000000"/>
                          </a:solidFill>
                          <a:latin typeface="Calibri"/>
                        </a:rPr>
                        <a:t>Community</a:t>
                      </a:r>
                      <a:endParaRPr lang="en-GB" sz="1600" b="0" i="0" u="none" strike="noStrike" dirty="0">
                        <a:solidFill>
                          <a:srgbClr val="000000"/>
                        </a:solidFill>
                        <a:latin typeface="Calibri"/>
                      </a:endParaRPr>
                    </a:p>
                  </a:txBody>
                  <a:tcPr marL="9525" marR="9525" marT="9525" marB="0" anchor="ctr"/>
                </a:tc>
                <a:tc>
                  <a:txBody>
                    <a:bodyPr/>
                    <a:lstStyle/>
                    <a:p>
                      <a:pPr algn="l" fontAlgn="b"/>
                      <a:r>
                        <a:rPr lang="en-GB" sz="1600" b="0" i="0" u="none" strike="noStrike">
                          <a:solidFill>
                            <a:srgbClr val="000000"/>
                          </a:solidFill>
                          <a:latin typeface="Calibri"/>
                        </a:rPr>
                        <a:t>SQL Server Community presents : The A to Z of SQL Nuggets</a:t>
                      </a:r>
                    </a:p>
                  </a:txBody>
                  <a:tcPr marL="9525" marR="9525" marT="9525" marB="0" anchor="ctr"/>
                </a:tc>
                <a:tc>
                  <a:txBody>
                    <a:bodyPr/>
                    <a:lstStyle/>
                    <a:p>
                      <a:pPr algn="l" fontAlgn="b"/>
                      <a:r>
                        <a:rPr lang="en-GB" sz="1600" b="0" i="0" u="none" strike="noStrike" dirty="0">
                          <a:solidFill>
                            <a:srgbClr val="000000"/>
                          </a:solidFill>
                          <a:latin typeface="Calibri"/>
                        </a:rPr>
                        <a:t>Lancaster</a:t>
                      </a:r>
                    </a:p>
                  </a:txBody>
                  <a:tcPr marL="9525" marR="9525" marT="9525" marB="0" anchor="ctr"/>
                </a:tc>
              </a:tr>
              <a:tr h="370840">
                <a:tc>
                  <a:txBody>
                    <a:bodyPr/>
                    <a:lstStyle/>
                    <a:p>
                      <a:pPr algn="l" fontAlgn="b"/>
                      <a:r>
                        <a:rPr lang="en-GB" sz="1600" b="0" i="0" u="none" strike="noStrike" dirty="0" err="1">
                          <a:solidFill>
                            <a:srgbClr val="000000"/>
                          </a:solidFill>
                          <a:latin typeface="Calibri"/>
                        </a:rPr>
                        <a:t>SQLSentry</a:t>
                      </a:r>
                      <a:endParaRPr lang="en-GB" sz="1600" b="0" i="0" u="none" strike="noStrike" dirty="0">
                        <a:solidFill>
                          <a:srgbClr val="000000"/>
                        </a:solidFill>
                        <a:latin typeface="Calibri"/>
                      </a:endParaRPr>
                    </a:p>
                  </a:txBody>
                  <a:tcPr marL="9525" marR="9525" marT="9525" marB="0" anchor="ctr"/>
                </a:tc>
                <a:tc>
                  <a:txBody>
                    <a:bodyPr/>
                    <a:lstStyle/>
                    <a:p>
                      <a:pPr algn="l" fontAlgn="b"/>
                      <a:r>
                        <a:rPr lang="en-GB" sz="1600" b="0" i="0" u="none" strike="noStrike" dirty="0">
                          <a:solidFill>
                            <a:srgbClr val="000000"/>
                          </a:solidFill>
                          <a:latin typeface="Calibri"/>
                        </a:rPr>
                        <a:t>Real Time and Historical Performance Troubleshooting with SQL Sentry </a:t>
                      </a:r>
                    </a:p>
                  </a:txBody>
                  <a:tcPr marL="9525" marR="9525" marT="9525" marB="0" anchor="ctr"/>
                </a:tc>
                <a:tc>
                  <a:txBody>
                    <a:bodyPr/>
                    <a:lstStyle/>
                    <a:p>
                      <a:pPr algn="l" fontAlgn="b"/>
                      <a:r>
                        <a:rPr lang="en-GB" sz="1600" b="0" i="0" u="none" strike="noStrike" dirty="0">
                          <a:solidFill>
                            <a:srgbClr val="000000"/>
                          </a:solidFill>
                          <a:latin typeface="Calibri"/>
                        </a:rPr>
                        <a:t>Pearce</a:t>
                      </a:r>
                    </a:p>
                  </a:txBody>
                  <a:tcPr marL="9525" marR="9525" marT="9525" marB="0" anchor="ctr"/>
                </a:tc>
              </a:tr>
              <a:tr h="370840">
                <a:tc>
                  <a:txBody>
                    <a:bodyPr/>
                    <a:lstStyle/>
                    <a:p>
                      <a:pPr algn="l" fontAlgn="b"/>
                      <a:r>
                        <a:rPr lang="en-GB" sz="1600" b="0" i="0" u="none" strike="noStrike" dirty="0" err="1">
                          <a:solidFill>
                            <a:srgbClr val="000000"/>
                          </a:solidFill>
                          <a:latin typeface="Calibri"/>
                        </a:rPr>
                        <a:t>Attunity</a:t>
                      </a:r>
                      <a:endParaRPr lang="en-GB" sz="1600" b="0" i="0" u="none" strike="noStrike" dirty="0">
                        <a:solidFill>
                          <a:srgbClr val="000000"/>
                        </a:solidFill>
                        <a:latin typeface="Calibri"/>
                      </a:endParaRPr>
                    </a:p>
                  </a:txBody>
                  <a:tcPr marL="9525" marR="9525" marT="9525" marB="0" anchor="ctr"/>
                </a:tc>
                <a:tc>
                  <a:txBody>
                    <a:bodyPr/>
                    <a:lstStyle/>
                    <a:p>
                      <a:pPr algn="l" fontAlgn="b"/>
                      <a:r>
                        <a:rPr lang="en-GB" sz="1600" b="0" i="0" u="none" strike="noStrike" dirty="0">
                          <a:solidFill>
                            <a:srgbClr val="000000"/>
                          </a:solidFill>
                          <a:latin typeface="Calibri"/>
                        </a:rPr>
                        <a:t>Data Replication Redefined – best practices for replicating data to SQL Server</a:t>
                      </a:r>
                    </a:p>
                  </a:txBody>
                  <a:tcPr marL="9525" marR="9525" marT="9525" marB="0" anchor="ctr"/>
                </a:tc>
                <a:tc>
                  <a:txBody>
                    <a:bodyPr/>
                    <a:lstStyle/>
                    <a:p>
                      <a:pPr algn="l" fontAlgn="b"/>
                      <a:r>
                        <a:rPr lang="en-GB" sz="1600" b="0" i="0" u="none" strike="noStrike" dirty="0">
                          <a:solidFill>
                            <a:srgbClr val="000000"/>
                          </a:solidFill>
                          <a:latin typeface="Calibri"/>
                        </a:rPr>
                        <a:t>Empire</a:t>
                      </a:r>
                    </a:p>
                  </a:txBody>
                  <a:tcPr marL="9525" marR="9525" marT="9525" marB="0" anchor="ctr"/>
                </a:tc>
              </a:tr>
              <a:tr h="370840">
                <a:tc>
                  <a:txBody>
                    <a:bodyPr/>
                    <a:lstStyle/>
                    <a:p>
                      <a:pPr algn="l" fontAlgn="b"/>
                      <a:endParaRPr lang="en-GB" sz="1600" b="0" i="0" u="none" strike="noStrike" dirty="0">
                        <a:solidFill>
                          <a:srgbClr val="000000"/>
                        </a:solidFill>
                        <a:latin typeface="Calibri"/>
                      </a:endParaRPr>
                    </a:p>
                  </a:txBody>
                  <a:tcPr marL="9525" marR="9525" marT="9525" marB="0" anchor="ctr"/>
                </a:tc>
                <a:tc>
                  <a:txBody>
                    <a:bodyPr/>
                    <a:lstStyle/>
                    <a:p>
                      <a:pPr algn="l" fontAlgn="b"/>
                      <a:endParaRPr lang="en-GB" sz="1600" b="0" i="0" u="none" strike="noStrike" dirty="0">
                        <a:solidFill>
                          <a:srgbClr val="000000"/>
                        </a:solidFill>
                        <a:latin typeface="Calibri"/>
                      </a:endParaRPr>
                    </a:p>
                  </a:txBody>
                  <a:tcPr marL="9525" marR="9525" marT="9525" marB="0" anchor="ctr"/>
                </a:tc>
                <a:tc>
                  <a:txBody>
                    <a:bodyPr/>
                    <a:lstStyle/>
                    <a:p>
                      <a:pPr algn="l" fontAlgn="b"/>
                      <a:endParaRPr lang="en-GB" sz="1600" b="0" i="0" u="none" strike="noStrike" dirty="0">
                        <a:solidFill>
                          <a:srgbClr val="000000"/>
                        </a:solidFill>
                        <a:latin typeface="Calibri"/>
                      </a:endParaRPr>
                    </a:p>
                  </a:txBody>
                  <a:tcPr marL="9525" marR="9525" marT="9525" marB="0" anchor="ctr"/>
                </a:tc>
              </a:tr>
            </a:tbl>
          </a:graphicData>
        </a:graphic>
      </p:graphicFrame>
    </p:spTree>
    <p:extLst>
      <p:ext uri="{BB962C8B-B14F-4D97-AF65-F5344CB8AC3E}">
        <p14:creationId xmlns:p14="http://schemas.microsoft.com/office/powerpoint/2010/main" val="1246533687"/>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541362" y="542579"/>
            <a:ext cx="7611235" cy="6445362"/>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marL="457200" indent="-457200">
              <a:buFont typeface="Arial" pitchFamily="34" charset="0"/>
              <a:buChar char="•"/>
            </a:pPr>
            <a:r>
              <a:rPr lang="en-GB" sz="2800" dirty="0" smtClean="0"/>
              <a:t>Why </a:t>
            </a:r>
            <a:r>
              <a:rPr lang="en-GB" sz="2800" dirty="0"/>
              <a:t>are they so different</a:t>
            </a:r>
            <a:r>
              <a:rPr lang="en-GB" sz="2800" dirty="0" smtClean="0"/>
              <a:t>?</a:t>
            </a:r>
            <a:endParaRPr lang="en-GB" sz="2800" dirty="0"/>
          </a:p>
          <a:p>
            <a:pPr marL="457200" indent="-457200">
              <a:buFont typeface="Arial" pitchFamily="34" charset="0"/>
              <a:buChar char="•"/>
            </a:pPr>
            <a:r>
              <a:rPr lang="en-GB" sz="2800" dirty="0" smtClean="0"/>
              <a:t>What </a:t>
            </a:r>
            <a:r>
              <a:rPr lang="en-GB" sz="2800" dirty="0"/>
              <a:t>fundamental features make them so different</a:t>
            </a:r>
            <a:r>
              <a:rPr lang="en-GB" sz="2800" dirty="0" smtClean="0"/>
              <a:t>?</a:t>
            </a:r>
            <a:endParaRPr lang="en-GB" sz="2800" dirty="0"/>
          </a:p>
          <a:p>
            <a:pPr marL="457200" indent="-457200">
              <a:buFont typeface="Arial" pitchFamily="34" charset="0"/>
              <a:buChar char="•"/>
            </a:pPr>
            <a:r>
              <a:rPr lang="en-GB" sz="2800" dirty="0" smtClean="0"/>
              <a:t>Who </a:t>
            </a:r>
            <a:r>
              <a:rPr lang="en-GB" sz="2800" dirty="0"/>
              <a:t>are they aimed at</a:t>
            </a:r>
            <a:r>
              <a:rPr lang="en-GB" sz="2800" dirty="0" smtClean="0"/>
              <a:t>?</a:t>
            </a:r>
            <a:endParaRPr lang="en-GB" sz="2800" dirty="0"/>
          </a:p>
          <a:p>
            <a:pPr marL="457200" indent="-457200">
              <a:buFont typeface="Arial" pitchFamily="34" charset="0"/>
              <a:buChar char="•"/>
            </a:pPr>
            <a:r>
              <a:rPr lang="en-GB" sz="2800" dirty="0" smtClean="0"/>
              <a:t>Given </a:t>
            </a:r>
            <a:r>
              <a:rPr lang="en-GB" sz="2800" dirty="0"/>
              <a:t>my interests and current skill set, which one should I learn first</a:t>
            </a:r>
            <a:r>
              <a:rPr lang="en-GB" sz="2800" dirty="0" smtClean="0"/>
              <a:t>?</a:t>
            </a:r>
            <a:endParaRPr lang="en-GB" sz="2800" dirty="0"/>
          </a:p>
          <a:p>
            <a:pPr marL="457200" indent="-457200">
              <a:buFont typeface="Arial" pitchFamily="34" charset="0"/>
              <a:buChar char="•"/>
            </a:pPr>
            <a:r>
              <a:rPr lang="en-GB" sz="2800" dirty="0" smtClean="0"/>
              <a:t>How </a:t>
            </a:r>
            <a:r>
              <a:rPr lang="en-GB" sz="2800" dirty="0"/>
              <a:t>can a single company come up with two such different languages</a:t>
            </a:r>
            <a:r>
              <a:rPr lang="en-GB" sz="2800" dirty="0" smtClean="0"/>
              <a:t>?</a:t>
            </a:r>
          </a:p>
          <a:p>
            <a:pPr marL="457200" indent="-457200">
              <a:buFont typeface="Arial" pitchFamily="34" charset="0"/>
              <a:buChar char="•"/>
            </a:pPr>
            <a:r>
              <a:rPr lang="en-GB" sz="2800" dirty="0" smtClean="0"/>
              <a:t>Who is to blame?</a:t>
            </a:r>
          </a:p>
          <a:p>
            <a:pPr marL="457200" indent="-457200">
              <a:buFont typeface="Arial" pitchFamily="34" charset="0"/>
              <a:buChar char="•"/>
            </a:pPr>
            <a:r>
              <a:rPr lang="en-GB" sz="2800" dirty="0" smtClean="0"/>
              <a:t>Who can I sue about this?</a:t>
            </a:r>
          </a:p>
          <a:p>
            <a:pPr marL="457200" indent="-457200">
              <a:buFont typeface="Arial" pitchFamily="34" charset="0"/>
              <a:buChar char="•"/>
            </a:pPr>
            <a:r>
              <a:rPr lang="en-GB" sz="2800" dirty="0" smtClean="0"/>
              <a:t>Was it anything to do with the phone hacking scandal?</a:t>
            </a:r>
            <a:endParaRPr lang="en-GB" sz="2800" dirty="0"/>
          </a:p>
        </p:txBody>
      </p:sp>
      <p:sp>
        <p:nvSpPr>
          <p:cNvPr id="7" name="Rectangle 4"/>
          <p:cNvSpPr>
            <a:spLocks/>
          </p:cNvSpPr>
          <p:nvPr/>
        </p:nvSpPr>
        <p:spPr bwMode="auto">
          <a:xfrm rot="5400000">
            <a:off x="7442177" y="1386019"/>
            <a:ext cx="2643188" cy="589359"/>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3400" b="1" dirty="0" err="1" smtClean="0">
                <a:solidFill>
                  <a:srgbClr val="58A8DD"/>
                </a:solidFill>
                <a:latin typeface="Helvetica Neue"/>
                <a:ea typeface="Helvetica" charset="0"/>
                <a:cs typeface="Helvetica Neue"/>
                <a:sym typeface="Helvetica" charset="0"/>
              </a:rPr>
              <a:t>bi</a:t>
            </a:r>
            <a:r>
              <a:rPr lang="en-US" sz="2600" b="1" dirty="0" err="1" smtClean="0">
                <a:latin typeface="Helvetica Neue"/>
                <a:ea typeface="Eurostile" charset="0"/>
                <a:cs typeface="Helvetica Neue"/>
                <a:sym typeface="Eurostile" charset="0"/>
              </a:rPr>
              <a:t>SCIENCE</a:t>
            </a:r>
            <a:endParaRPr lang="en-US" sz="2600" b="1" dirty="0">
              <a:latin typeface="Helvetica Neue"/>
              <a:ea typeface="Eurostile" charset="0"/>
              <a:cs typeface="Helvetica Neue"/>
              <a:sym typeface="Eurostile" charset="0"/>
            </a:endParaRPr>
          </a:p>
        </p:txBody>
      </p:sp>
      <p:sp>
        <p:nvSpPr>
          <p:cNvPr id="4" name="Title 1"/>
          <p:cNvSpPr txBox="1">
            <a:spLocks/>
          </p:cNvSpPr>
          <p:nvPr/>
        </p:nvSpPr>
        <p:spPr>
          <a:xfrm>
            <a:off x="683568" y="359104"/>
            <a:ext cx="7772400" cy="89396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GB" dirty="0" smtClean="0"/>
              <a:t>Summary</a:t>
            </a:r>
            <a:endParaRPr lang="en-GB" dirty="0"/>
          </a:p>
        </p:txBody>
      </p:sp>
    </p:spTree>
    <p:extLst>
      <p:ext uri="{BB962C8B-B14F-4D97-AF65-F5344CB8AC3E}">
        <p14:creationId xmlns:p14="http://schemas.microsoft.com/office/powerpoint/2010/main" val="19767913"/>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r>
              <a:rPr lang="en-GB" dirty="0" smtClean="0"/>
              <a:t>MDX</a:t>
            </a:r>
            <a:endParaRPr lang="en-GB" dirty="0"/>
          </a:p>
        </p:txBody>
      </p:sp>
      <p:sp>
        <p:nvSpPr>
          <p:cNvPr id="4" name="Content Placeholder 3"/>
          <p:cNvSpPr>
            <a:spLocks noGrp="1"/>
          </p:cNvSpPr>
          <p:nvPr>
            <p:ph sz="half" idx="2"/>
          </p:nvPr>
        </p:nvSpPr>
        <p:spPr/>
        <p:txBody>
          <a:bodyPr/>
          <a:lstStyle/>
          <a:p>
            <a:r>
              <a:rPr lang="en-GB" dirty="0" smtClean="0"/>
              <a:t>Aware of hierarchies and order</a:t>
            </a:r>
          </a:p>
          <a:p>
            <a:r>
              <a:rPr lang="en-GB" dirty="0" smtClean="0"/>
              <a:t>Whilst dimensions do not have to be hierarchical, the majority are</a:t>
            </a:r>
          </a:p>
          <a:p>
            <a:r>
              <a:rPr lang="en-GB" dirty="0" smtClean="0"/>
              <a:t>Can address cells and ranges of cells</a:t>
            </a:r>
            <a:endParaRPr lang="en-GB" dirty="0"/>
          </a:p>
        </p:txBody>
      </p:sp>
      <p:sp>
        <p:nvSpPr>
          <p:cNvPr id="5" name="Text Placeholder 4"/>
          <p:cNvSpPr>
            <a:spLocks noGrp="1"/>
          </p:cNvSpPr>
          <p:nvPr>
            <p:ph type="body" sz="quarter" idx="3"/>
          </p:nvPr>
        </p:nvSpPr>
        <p:spPr/>
        <p:txBody>
          <a:bodyPr/>
          <a:lstStyle/>
          <a:p>
            <a:r>
              <a:rPr lang="en-GB" dirty="0" smtClean="0"/>
              <a:t>DAX</a:t>
            </a:r>
            <a:endParaRPr lang="en-GB" dirty="0"/>
          </a:p>
        </p:txBody>
      </p:sp>
      <p:sp>
        <p:nvSpPr>
          <p:cNvPr id="6" name="Content Placeholder 5"/>
          <p:cNvSpPr>
            <a:spLocks noGrp="1"/>
          </p:cNvSpPr>
          <p:nvPr>
            <p:ph sz="quarter" idx="4"/>
          </p:nvPr>
        </p:nvSpPr>
        <p:spPr/>
        <p:txBody>
          <a:bodyPr>
            <a:noAutofit/>
          </a:bodyPr>
          <a:lstStyle/>
          <a:p>
            <a:r>
              <a:rPr lang="en-GB" sz="1200" dirty="0" smtClean="0"/>
              <a:t>No awareness of hierarchies, levels or attributes -</a:t>
            </a:r>
          </a:p>
          <a:p>
            <a:r>
              <a:rPr lang="en-GB" sz="1200" dirty="0"/>
              <a:t>e</a:t>
            </a:r>
            <a:r>
              <a:rPr lang="en-GB" sz="1200" dirty="0" smtClean="0"/>
              <a:t>xcept for built-in time functions</a:t>
            </a:r>
          </a:p>
          <a:p>
            <a:r>
              <a:rPr lang="en-GB" sz="1200" dirty="0" smtClean="0"/>
              <a:t>But because these aren’t based in an underlying hierarchy, developing financial year or other variations is difficult.</a:t>
            </a:r>
          </a:p>
          <a:p>
            <a:r>
              <a:rPr lang="en-GB" sz="1200" dirty="0"/>
              <a:t>DAX functions </a:t>
            </a:r>
            <a:r>
              <a:rPr lang="en-GB" sz="1200" dirty="0" smtClean="0"/>
              <a:t>understand relationships </a:t>
            </a:r>
            <a:r>
              <a:rPr lang="en-GB" sz="1200" dirty="0"/>
              <a:t>between </a:t>
            </a:r>
            <a:r>
              <a:rPr lang="en-GB" sz="1200" dirty="0" smtClean="0"/>
              <a:t>tables, </a:t>
            </a:r>
            <a:r>
              <a:rPr lang="en-GB" sz="1200" dirty="0"/>
              <a:t>therefore if a table </a:t>
            </a:r>
            <a:r>
              <a:rPr lang="en-GB" sz="1200" dirty="0" smtClean="0"/>
              <a:t>exists </a:t>
            </a:r>
            <a:r>
              <a:rPr lang="en-GB" sz="1200" dirty="0"/>
              <a:t>with a product key column that references a table of product attributes, it is possible to produce hierarchical-type aggregations </a:t>
            </a:r>
            <a:endParaRPr lang="en-GB" sz="1200" dirty="0" smtClean="0"/>
          </a:p>
          <a:p>
            <a:r>
              <a:rPr lang="en-AU" sz="1200" dirty="0" smtClean="0"/>
              <a:t>Although </a:t>
            </a:r>
            <a:r>
              <a:rPr lang="en-AU" sz="1200" dirty="0"/>
              <a:t>the </a:t>
            </a:r>
            <a:r>
              <a:rPr lang="en-AU" sz="1200" dirty="0" err="1"/>
              <a:t>PowerPivot</a:t>
            </a:r>
            <a:r>
              <a:rPr lang="en-AU" sz="1200" dirty="0"/>
              <a:t> model is multidimensional, the analyst is abstracted from this by using relational concepts, so DAX provides functions that implement relational database </a:t>
            </a:r>
            <a:r>
              <a:rPr lang="en-AU" sz="1200" dirty="0" smtClean="0"/>
              <a:t>concepts</a:t>
            </a:r>
            <a:endParaRPr lang="en-GB" sz="1200" dirty="0" smtClean="0"/>
          </a:p>
          <a:p>
            <a:r>
              <a:rPr lang="en-GB" sz="1200" dirty="0"/>
              <a:t>i</a:t>
            </a:r>
            <a:r>
              <a:rPr lang="en-GB" sz="1200" dirty="0" smtClean="0"/>
              <a:t>t cannot </a:t>
            </a:r>
            <a:r>
              <a:rPr lang="en-GB" sz="1200" dirty="0"/>
              <a:t>address cells or ranges of cells, only columns and tables</a:t>
            </a:r>
          </a:p>
          <a:p>
            <a:r>
              <a:rPr lang="en-AU" sz="1200" dirty="0" smtClean="0"/>
              <a:t>To achieve complex </a:t>
            </a:r>
            <a:r>
              <a:rPr lang="en-AU" sz="1200" dirty="0"/>
              <a:t>calculations, </a:t>
            </a:r>
            <a:r>
              <a:rPr lang="en-AU" sz="1200" dirty="0" smtClean="0"/>
              <a:t>it </a:t>
            </a:r>
            <a:r>
              <a:rPr lang="en-AU" sz="1200" dirty="0"/>
              <a:t>may </a:t>
            </a:r>
            <a:r>
              <a:rPr lang="en-AU" sz="1200" dirty="0" smtClean="0"/>
              <a:t>be necessary to </a:t>
            </a:r>
            <a:r>
              <a:rPr lang="en-AU" sz="1200" dirty="0"/>
              <a:t>create </a:t>
            </a:r>
            <a:r>
              <a:rPr lang="en-AU" sz="1200" dirty="0" smtClean="0"/>
              <a:t>several </a:t>
            </a:r>
            <a:r>
              <a:rPr lang="en-AU" sz="1200" dirty="0"/>
              <a:t>explicit measures referencing each </a:t>
            </a:r>
            <a:r>
              <a:rPr lang="en-AU" sz="1200" dirty="0" smtClean="0"/>
              <a:t>other</a:t>
            </a:r>
          </a:p>
          <a:p>
            <a:r>
              <a:rPr lang="en-AU" sz="1200" dirty="0" smtClean="0"/>
              <a:t>Intermediate </a:t>
            </a:r>
            <a:r>
              <a:rPr lang="en-AU" sz="1200" dirty="0"/>
              <a:t>explicit measures will be exposed to the end </a:t>
            </a:r>
            <a:r>
              <a:rPr lang="en-AU" sz="1200" dirty="0" smtClean="0"/>
              <a:t>users</a:t>
            </a:r>
          </a:p>
        </p:txBody>
      </p:sp>
    </p:spTree>
    <p:extLst>
      <p:ext uri="{BB962C8B-B14F-4D97-AF65-F5344CB8AC3E}">
        <p14:creationId xmlns:p14="http://schemas.microsoft.com/office/powerpoint/2010/main" val="18164142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r>
              <a:rPr lang="en-GB" dirty="0" smtClean="0"/>
              <a:t>MDX</a:t>
            </a:r>
            <a:endParaRPr lang="en-GB" dirty="0"/>
          </a:p>
        </p:txBody>
      </p:sp>
      <p:sp>
        <p:nvSpPr>
          <p:cNvPr id="4" name="Content Placeholder 3"/>
          <p:cNvSpPr>
            <a:spLocks noGrp="1"/>
          </p:cNvSpPr>
          <p:nvPr>
            <p:ph sz="half" idx="2"/>
          </p:nvPr>
        </p:nvSpPr>
        <p:spPr/>
        <p:txBody>
          <a:bodyPr/>
          <a:lstStyle/>
          <a:p>
            <a:r>
              <a:rPr lang="en-GB" dirty="0"/>
              <a:t>able to perform complex calculations within the context of the cells being </a:t>
            </a:r>
            <a:r>
              <a:rPr lang="en-GB" dirty="0" smtClean="0"/>
              <a:t>viewed</a:t>
            </a:r>
          </a:p>
          <a:p>
            <a:r>
              <a:rPr lang="en-GB" dirty="0" smtClean="0"/>
              <a:t>Can apply advanced security features</a:t>
            </a:r>
            <a:endParaRPr lang="en-GB" dirty="0"/>
          </a:p>
          <a:p>
            <a:r>
              <a:rPr lang="en-GB" dirty="0" smtClean="0"/>
              <a:t>User Defined Functions (UDFs)</a:t>
            </a:r>
            <a:endParaRPr lang="en-GB" dirty="0"/>
          </a:p>
          <a:p>
            <a:endParaRPr lang="en-GB" dirty="0"/>
          </a:p>
        </p:txBody>
      </p:sp>
      <p:sp>
        <p:nvSpPr>
          <p:cNvPr id="5" name="Text Placeholder 4"/>
          <p:cNvSpPr>
            <a:spLocks noGrp="1"/>
          </p:cNvSpPr>
          <p:nvPr>
            <p:ph type="body" sz="quarter" idx="3"/>
          </p:nvPr>
        </p:nvSpPr>
        <p:spPr/>
        <p:txBody>
          <a:bodyPr/>
          <a:lstStyle/>
          <a:p>
            <a:r>
              <a:rPr lang="en-GB" dirty="0" smtClean="0"/>
              <a:t>DAX</a:t>
            </a:r>
            <a:endParaRPr lang="en-GB" dirty="0"/>
          </a:p>
        </p:txBody>
      </p:sp>
      <p:sp>
        <p:nvSpPr>
          <p:cNvPr id="6" name="Content Placeholder 5"/>
          <p:cNvSpPr>
            <a:spLocks noGrp="1"/>
          </p:cNvSpPr>
          <p:nvPr>
            <p:ph sz="quarter" idx="4"/>
          </p:nvPr>
        </p:nvSpPr>
        <p:spPr/>
        <p:txBody>
          <a:bodyPr>
            <a:normAutofit fontScale="70000" lnSpcReduction="20000"/>
          </a:bodyPr>
          <a:lstStyle/>
          <a:p>
            <a:r>
              <a:rPr lang="en-GB" dirty="0"/>
              <a:t>H</a:t>
            </a:r>
            <a:r>
              <a:rPr lang="en-GB" dirty="0" smtClean="0"/>
              <a:t>as ‘</a:t>
            </a:r>
            <a:r>
              <a:rPr lang="en-GB" dirty="0"/>
              <a:t>Row context’ and ‘Filter context’ expressions </a:t>
            </a:r>
            <a:r>
              <a:rPr lang="en-GB" dirty="0" smtClean="0"/>
              <a:t>giving </a:t>
            </a:r>
            <a:r>
              <a:rPr lang="en-GB" dirty="0"/>
              <a:t>a powerful ability to perform dynamic complex calculations </a:t>
            </a:r>
            <a:r>
              <a:rPr lang="en-GB" dirty="0" smtClean="0"/>
              <a:t>whilst </a:t>
            </a:r>
            <a:r>
              <a:rPr lang="en-GB" dirty="0"/>
              <a:t>dimensions are being sliced. However, because of this necessary complexity, the calculations may take self-service BI beyond the capabilities of all but the most advanced Excel </a:t>
            </a:r>
            <a:r>
              <a:rPr lang="en-GB" dirty="0" smtClean="0"/>
              <a:t>users</a:t>
            </a:r>
          </a:p>
          <a:p>
            <a:r>
              <a:rPr lang="en-GB" dirty="0" smtClean="0"/>
              <a:t>Tabular layout may be easier to understand than multi-dimensional</a:t>
            </a:r>
          </a:p>
          <a:p>
            <a:r>
              <a:rPr lang="en-GB" dirty="0" smtClean="0"/>
              <a:t>No security functions</a:t>
            </a:r>
          </a:p>
          <a:p>
            <a:r>
              <a:rPr lang="en-GB" dirty="0" err="1" smtClean="0"/>
              <a:t>suppported</a:t>
            </a:r>
            <a:endParaRPr lang="en-GB" dirty="0"/>
          </a:p>
          <a:p>
            <a:r>
              <a:rPr lang="en-GB" dirty="0" smtClean="0"/>
              <a:t>Limited built-in statistical functions</a:t>
            </a:r>
          </a:p>
          <a:p>
            <a:r>
              <a:rPr lang="en-GB" dirty="0" smtClean="0"/>
              <a:t>No User Defined Functions (UDFs)</a:t>
            </a:r>
            <a:endParaRPr lang="en-GB" dirty="0"/>
          </a:p>
        </p:txBody>
      </p:sp>
    </p:spTree>
    <p:extLst>
      <p:ext uri="{BB962C8B-B14F-4D97-AF65-F5344CB8AC3E}">
        <p14:creationId xmlns:p14="http://schemas.microsoft.com/office/powerpoint/2010/main" val="40945699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r>
              <a:rPr lang="en-GB" dirty="0" smtClean="0"/>
              <a:t>MDX</a:t>
            </a:r>
            <a:endParaRPr lang="en-GB" dirty="0"/>
          </a:p>
        </p:txBody>
      </p:sp>
      <p:sp>
        <p:nvSpPr>
          <p:cNvPr id="4" name="Content Placeholder 3"/>
          <p:cNvSpPr>
            <a:spLocks noGrp="1"/>
          </p:cNvSpPr>
          <p:nvPr>
            <p:ph sz="half" idx="2"/>
          </p:nvPr>
        </p:nvSpPr>
        <p:spPr/>
        <p:txBody>
          <a:bodyPr>
            <a:normAutofit lnSpcReduction="10000"/>
          </a:bodyPr>
          <a:lstStyle/>
          <a:p>
            <a:r>
              <a:rPr lang="en-GB" dirty="0" smtClean="0"/>
              <a:t>Multi-selects not handled well (though better if a front-end tool is used)</a:t>
            </a:r>
          </a:p>
          <a:p>
            <a:r>
              <a:rPr lang="en-GB" dirty="0" smtClean="0"/>
              <a:t>Supports Actions</a:t>
            </a:r>
          </a:p>
          <a:p>
            <a:r>
              <a:rPr lang="en-GB" dirty="0" smtClean="0"/>
              <a:t>Supports conditional logic and Ifs</a:t>
            </a:r>
          </a:p>
          <a:p>
            <a:r>
              <a:rPr lang="en-GB" dirty="0" smtClean="0"/>
              <a:t>Supports </a:t>
            </a:r>
            <a:r>
              <a:rPr lang="en-GB" dirty="0"/>
              <a:t>custom aggregations on sets of data </a:t>
            </a:r>
          </a:p>
        </p:txBody>
      </p:sp>
      <p:sp>
        <p:nvSpPr>
          <p:cNvPr id="5" name="Text Placeholder 4"/>
          <p:cNvSpPr>
            <a:spLocks noGrp="1"/>
          </p:cNvSpPr>
          <p:nvPr>
            <p:ph type="body" sz="quarter" idx="3"/>
          </p:nvPr>
        </p:nvSpPr>
        <p:spPr/>
        <p:txBody>
          <a:bodyPr/>
          <a:lstStyle/>
          <a:p>
            <a:r>
              <a:rPr lang="en-GB" dirty="0" smtClean="0"/>
              <a:t>DAX</a:t>
            </a:r>
            <a:endParaRPr lang="en-GB" dirty="0"/>
          </a:p>
        </p:txBody>
      </p:sp>
      <p:sp>
        <p:nvSpPr>
          <p:cNvPr id="6" name="Content Placeholder 5"/>
          <p:cNvSpPr>
            <a:spLocks noGrp="1"/>
          </p:cNvSpPr>
          <p:nvPr>
            <p:ph sz="quarter" idx="4"/>
          </p:nvPr>
        </p:nvSpPr>
        <p:spPr/>
        <p:txBody>
          <a:bodyPr>
            <a:normAutofit fontScale="70000" lnSpcReduction="20000"/>
          </a:bodyPr>
          <a:lstStyle/>
          <a:p>
            <a:r>
              <a:rPr lang="en-GB" dirty="0" smtClean="0"/>
              <a:t>Multi-selects </a:t>
            </a:r>
            <a:r>
              <a:rPr lang="en-GB" dirty="0"/>
              <a:t>return a table of values representing a </a:t>
            </a:r>
            <a:r>
              <a:rPr lang="en-GB" dirty="0" smtClean="0"/>
              <a:t>selection</a:t>
            </a:r>
          </a:p>
          <a:p>
            <a:r>
              <a:rPr lang="en-GB" dirty="0" smtClean="0"/>
              <a:t>Ability to </a:t>
            </a:r>
            <a:r>
              <a:rPr lang="en-GB" dirty="0"/>
              <a:t>work with and manipulate leaf-level </a:t>
            </a:r>
            <a:r>
              <a:rPr lang="en-GB" dirty="0" smtClean="0"/>
              <a:t>data</a:t>
            </a:r>
          </a:p>
          <a:p>
            <a:r>
              <a:rPr lang="en-GB" dirty="0" smtClean="0"/>
              <a:t>Possible </a:t>
            </a:r>
            <a:r>
              <a:rPr lang="en-GB" dirty="0"/>
              <a:t>to perform data cleansing and transformation type activities during the data load</a:t>
            </a:r>
            <a:r>
              <a:rPr lang="en-GB" dirty="0" smtClean="0"/>
              <a:t>.</a:t>
            </a:r>
          </a:p>
          <a:p>
            <a:r>
              <a:rPr lang="en-GB" dirty="0" smtClean="0"/>
              <a:t>Some </a:t>
            </a:r>
            <a:r>
              <a:rPr lang="en-GB" dirty="0"/>
              <a:t>indications that DAX, which was designed to run efficiently on modern processors, may perform better than MDX for certain calculations </a:t>
            </a:r>
            <a:endParaRPr lang="en-GB" dirty="0" smtClean="0"/>
          </a:p>
          <a:p>
            <a:r>
              <a:rPr lang="en-GB" dirty="0" smtClean="0"/>
              <a:t>No equivalent to Actions</a:t>
            </a:r>
          </a:p>
          <a:p>
            <a:r>
              <a:rPr lang="en-GB" dirty="0"/>
              <a:t>Supports conditional logic and </a:t>
            </a:r>
            <a:r>
              <a:rPr lang="en-GB" dirty="0" smtClean="0"/>
              <a:t>Ifs</a:t>
            </a:r>
          </a:p>
          <a:p>
            <a:r>
              <a:rPr lang="en-GB" dirty="0"/>
              <a:t>Supports custom aggregations on sets of data </a:t>
            </a:r>
          </a:p>
          <a:p>
            <a:pPr marL="114300" indent="0">
              <a:buNone/>
            </a:pPr>
            <a:endParaRPr lang="en-GB" dirty="0"/>
          </a:p>
        </p:txBody>
      </p:sp>
    </p:spTree>
    <p:extLst>
      <p:ext uri="{BB962C8B-B14F-4D97-AF65-F5344CB8AC3E}">
        <p14:creationId xmlns:p14="http://schemas.microsoft.com/office/powerpoint/2010/main" val="375755353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r>
              <a:rPr lang="en-GB" dirty="0" smtClean="0"/>
              <a:t>MDX</a:t>
            </a:r>
            <a:endParaRPr lang="en-GB" dirty="0"/>
          </a:p>
        </p:txBody>
      </p:sp>
      <p:sp>
        <p:nvSpPr>
          <p:cNvPr id="4" name="Content Placeholder 3"/>
          <p:cNvSpPr>
            <a:spLocks noGrp="1"/>
          </p:cNvSpPr>
          <p:nvPr>
            <p:ph sz="half" idx="2"/>
          </p:nvPr>
        </p:nvSpPr>
        <p:spPr/>
        <p:txBody>
          <a:bodyPr/>
          <a:lstStyle/>
          <a:p>
            <a:r>
              <a:rPr lang="en-GB" dirty="0"/>
              <a:t>Both MDX and DAX will be used in the upcoming release of the Microsoft BI </a:t>
            </a:r>
            <a:r>
              <a:rPr lang="en-GB" dirty="0" smtClean="0"/>
              <a:t>platform</a:t>
            </a:r>
            <a:endParaRPr lang="en-GB" dirty="0"/>
          </a:p>
          <a:p>
            <a:endParaRPr lang="en-GB" dirty="0"/>
          </a:p>
        </p:txBody>
      </p:sp>
      <p:sp>
        <p:nvSpPr>
          <p:cNvPr id="5" name="Text Placeholder 4"/>
          <p:cNvSpPr>
            <a:spLocks noGrp="1"/>
          </p:cNvSpPr>
          <p:nvPr>
            <p:ph type="body" sz="quarter" idx="3"/>
          </p:nvPr>
        </p:nvSpPr>
        <p:spPr/>
        <p:txBody>
          <a:bodyPr/>
          <a:lstStyle/>
          <a:p>
            <a:r>
              <a:rPr lang="en-GB" dirty="0" smtClean="0"/>
              <a:t>DAX</a:t>
            </a:r>
            <a:endParaRPr lang="en-GB" dirty="0"/>
          </a:p>
        </p:txBody>
      </p:sp>
      <p:sp>
        <p:nvSpPr>
          <p:cNvPr id="6" name="Content Placeholder 5"/>
          <p:cNvSpPr>
            <a:spLocks noGrp="1"/>
          </p:cNvSpPr>
          <p:nvPr>
            <p:ph sz="quarter" idx="4"/>
          </p:nvPr>
        </p:nvSpPr>
        <p:spPr/>
        <p:txBody>
          <a:bodyPr/>
          <a:lstStyle/>
          <a:p>
            <a:r>
              <a:rPr lang="en-GB" dirty="0"/>
              <a:t>DAX is an attempt to simplify a naturally complex </a:t>
            </a:r>
            <a:r>
              <a:rPr lang="en-GB" dirty="0" smtClean="0"/>
              <a:t>model</a:t>
            </a:r>
          </a:p>
        </p:txBody>
      </p:sp>
    </p:spTree>
    <p:extLst>
      <p:ext uri="{BB962C8B-B14F-4D97-AF65-F5344CB8AC3E}">
        <p14:creationId xmlns:p14="http://schemas.microsoft.com/office/powerpoint/2010/main" val="34626486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p:txBody>
          <a:bodyPr/>
          <a:lstStyle/>
          <a:p>
            <a:r>
              <a:rPr lang="en-GB" dirty="0" smtClean="0"/>
              <a:t>MDX</a:t>
            </a:r>
            <a:endParaRPr lang="en-GB" dirty="0"/>
          </a:p>
        </p:txBody>
      </p:sp>
      <p:sp>
        <p:nvSpPr>
          <p:cNvPr id="4" name="Content Placeholder 3"/>
          <p:cNvSpPr>
            <a:spLocks noGrp="1"/>
          </p:cNvSpPr>
          <p:nvPr>
            <p:ph sz="half" idx="2"/>
          </p:nvPr>
        </p:nvSpPr>
        <p:spPr/>
        <p:txBody>
          <a:bodyPr>
            <a:normAutofit lnSpcReduction="10000"/>
          </a:bodyPr>
          <a:lstStyle/>
          <a:p>
            <a:r>
              <a:rPr lang="en-GB" dirty="0" smtClean="0"/>
              <a:t>Multi-selects not handled well (though better if a front-end tool is used)</a:t>
            </a:r>
          </a:p>
          <a:p>
            <a:r>
              <a:rPr lang="en-GB" dirty="0" smtClean="0"/>
              <a:t>Supports Actions</a:t>
            </a:r>
          </a:p>
          <a:p>
            <a:r>
              <a:rPr lang="en-GB" dirty="0" smtClean="0"/>
              <a:t>Supports conditional logic and Ifs</a:t>
            </a:r>
          </a:p>
          <a:p>
            <a:r>
              <a:rPr lang="en-GB" dirty="0" smtClean="0"/>
              <a:t>Supports </a:t>
            </a:r>
            <a:r>
              <a:rPr lang="en-GB" dirty="0"/>
              <a:t>custom aggregations on sets of data </a:t>
            </a:r>
          </a:p>
        </p:txBody>
      </p:sp>
      <p:sp>
        <p:nvSpPr>
          <p:cNvPr id="5" name="Text Placeholder 4"/>
          <p:cNvSpPr>
            <a:spLocks noGrp="1"/>
          </p:cNvSpPr>
          <p:nvPr>
            <p:ph type="body" sz="quarter" idx="3"/>
          </p:nvPr>
        </p:nvSpPr>
        <p:spPr/>
        <p:txBody>
          <a:bodyPr/>
          <a:lstStyle/>
          <a:p>
            <a:r>
              <a:rPr lang="en-GB" dirty="0" smtClean="0"/>
              <a:t>DAX</a:t>
            </a:r>
            <a:endParaRPr lang="en-GB" dirty="0"/>
          </a:p>
        </p:txBody>
      </p:sp>
      <p:sp>
        <p:nvSpPr>
          <p:cNvPr id="6" name="Content Placeholder 5"/>
          <p:cNvSpPr>
            <a:spLocks noGrp="1"/>
          </p:cNvSpPr>
          <p:nvPr>
            <p:ph sz="quarter" idx="4"/>
          </p:nvPr>
        </p:nvSpPr>
        <p:spPr/>
        <p:txBody>
          <a:bodyPr>
            <a:normAutofit fontScale="70000" lnSpcReduction="20000"/>
          </a:bodyPr>
          <a:lstStyle/>
          <a:p>
            <a:r>
              <a:rPr lang="en-GB" dirty="0" smtClean="0"/>
              <a:t>Multi-selects </a:t>
            </a:r>
            <a:r>
              <a:rPr lang="en-GB" dirty="0"/>
              <a:t>return a table of values representing a </a:t>
            </a:r>
            <a:r>
              <a:rPr lang="en-GB" dirty="0" smtClean="0"/>
              <a:t>selection</a:t>
            </a:r>
          </a:p>
          <a:p>
            <a:r>
              <a:rPr lang="en-GB" dirty="0" smtClean="0"/>
              <a:t>Ability to </a:t>
            </a:r>
            <a:r>
              <a:rPr lang="en-GB" dirty="0"/>
              <a:t>work with and manipulate leaf-level </a:t>
            </a:r>
            <a:r>
              <a:rPr lang="en-GB" dirty="0" smtClean="0"/>
              <a:t>data</a:t>
            </a:r>
          </a:p>
          <a:p>
            <a:r>
              <a:rPr lang="en-GB" dirty="0" smtClean="0"/>
              <a:t>Possible </a:t>
            </a:r>
            <a:r>
              <a:rPr lang="en-GB" dirty="0"/>
              <a:t>to perform data cleansing and transformation type activities during the data load</a:t>
            </a:r>
            <a:r>
              <a:rPr lang="en-GB" dirty="0" smtClean="0"/>
              <a:t>.</a:t>
            </a:r>
          </a:p>
          <a:p>
            <a:r>
              <a:rPr lang="en-GB" dirty="0" smtClean="0"/>
              <a:t>Some </a:t>
            </a:r>
            <a:r>
              <a:rPr lang="en-GB" dirty="0"/>
              <a:t>indications that DAX, which was designed to run efficiently on modern processors, may perform better than MDX for certain calculations </a:t>
            </a:r>
            <a:endParaRPr lang="en-GB" dirty="0" smtClean="0"/>
          </a:p>
          <a:p>
            <a:r>
              <a:rPr lang="en-GB" dirty="0" smtClean="0"/>
              <a:t>No equivalent to Actions</a:t>
            </a:r>
          </a:p>
          <a:p>
            <a:r>
              <a:rPr lang="en-GB" dirty="0"/>
              <a:t>Supports conditional logic and </a:t>
            </a:r>
            <a:r>
              <a:rPr lang="en-GB" dirty="0" smtClean="0"/>
              <a:t>Ifs</a:t>
            </a:r>
          </a:p>
          <a:p>
            <a:r>
              <a:rPr lang="en-GB" dirty="0"/>
              <a:t>Supports custom aggregations on sets of data </a:t>
            </a:r>
          </a:p>
          <a:p>
            <a:pPr marL="114300" indent="0">
              <a:buNone/>
            </a:pPr>
            <a:endParaRPr lang="en-GB" dirty="0"/>
          </a:p>
        </p:txBody>
      </p:sp>
    </p:spTree>
    <p:extLst>
      <p:ext uri="{BB962C8B-B14F-4D97-AF65-F5344CB8AC3E}">
        <p14:creationId xmlns:p14="http://schemas.microsoft.com/office/powerpoint/2010/main" val="2403576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541362" y="542579"/>
            <a:ext cx="7611235" cy="6445362"/>
          </a:xfrm>
          <a:prstGeom prst="rect">
            <a:avLst/>
          </a:prstGeom>
          <a:noFill/>
          <a:ln w="12700">
            <a:noFill/>
            <a:miter lim="800000"/>
            <a:headEnd type="none" w="med" len="med"/>
            <a:tailEnd type="none" w="med" len="med"/>
          </a:ln>
        </p:spPr>
        <p:txBody>
          <a:bodyPr lIns="0" tIns="0" rIns="0" bIns="0" anchor="ctr">
            <a:prstTxWarp prst="textNoShape">
              <a:avLst/>
            </a:prstTxWarp>
          </a:bodyPr>
          <a:lstStyle/>
          <a:p>
            <a:r>
              <a:rPr lang="en-GB" sz="2800" dirty="0" smtClean="0"/>
              <a:t>What I tried to add was a framework which explains WHY the languages are different (when the do differ) and similar in the ways they are similar.  </a:t>
            </a:r>
          </a:p>
          <a:p>
            <a:endParaRPr lang="en-GB" sz="2800" dirty="0"/>
          </a:p>
          <a:p>
            <a:r>
              <a:rPr lang="en-GB" sz="2800" dirty="0" smtClean="0"/>
              <a:t>In other words, if you understand the pattern, you know so much more about the domain and you can often predict what you haven’t been told.  </a:t>
            </a:r>
          </a:p>
          <a:p>
            <a:endParaRPr lang="en-GB" sz="2800" dirty="0"/>
          </a:p>
          <a:p>
            <a:r>
              <a:rPr lang="en-GB" sz="2800" dirty="0" smtClean="0"/>
              <a:t>Along the way we will answer the questions as promised:</a:t>
            </a:r>
          </a:p>
        </p:txBody>
      </p:sp>
      <p:sp>
        <p:nvSpPr>
          <p:cNvPr id="7" name="Rectangle 4"/>
          <p:cNvSpPr>
            <a:spLocks/>
          </p:cNvSpPr>
          <p:nvPr/>
        </p:nvSpPr>
        <p:spPr bwMode="auto">
          <a:xfrm rot="5400000">
            <a:off x="7442177" y="1386019"/>
            <a:ext cx="2643188" cy="589359"/>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3400" b="1" dirty="0" err="1" smtClean="0">
                <a:solidFill>
                  <a:srgbClr val="58A8DD"/>
                </a:solidFill>
                <a:latin typeface="Helvetica Neue"/>
                <a:ea typeface="Helvetica" charset="0"/>
                <a:cs typeface="Helvetica Neue"/>
                <a:sym typeface="Helvetica" charset="0"/>
              </a:rPr>
              <a:t>bi</a:t>
            </a:r>
            <a:r>
              <a:rPr lang="en-US" sz="2600" b="1" dirty="0" err="1" smtClean="0">
                <a:latin typeface="Helvetica Neue"/>
                <a:ea typeface="Eurostile" charset="0"/>
                <a:cs typeface="Helvetica Neue"/>
                <a:sym typeface="Eurostile" charset="0"/>
              </a:rPr>
              <a:t>SCIENCE</a:t>
            </a:r>
            <a:endParaRPr lang="en-US" sz="2600" b="1" dirty="0">
              <a:latin typeface="Helvetica Neue"/>
              <a:ea typeface="Eurostile" charset="0"/>
              <a:cs typeface="Helvetica Neue"/>
              <a:sym typeface="Eurostile" charset="0"/>
            </a:endParaRPr>
          </a:p>
        </p:txBody>
      </p:sp>
    </p:spTree>
    <p:extLst>
      <p:ext uri="{BB962C8B-B14F-4D97-AF65-F5344CB8AC3E}">
        <p14:creationId xmlns:p14="http://schemas.microsoft.com/office/powerpoint/2010/main" val="925243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541362" y="542579"/>
            <a:ext cx="7611235" cy="6445362"/>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marL="457200" indent="-457200">
              <a:buFont typeface="Arial" pitchFamily="34" charset="0"/>
              <a:buChar char="•"/>
            </a:pPr>
            <a:r>
              <a:rPr lang="en-GB" sz="2800" dirty="0" smtClean="0"/>
              <a:t>Why </a:t>
            </a:r>
            <a:r>
              <a:rPr lang="en-GB" sz="2800" dirty="0"/>
              <a:t>are they so different</a:t>
            </a:r>
            <a:r>
              <a:rPr lang="en-GB" sz="2800" dirty="0" smtClean="0"/>
              <a:t>?</a:t>
            </a:r>
            <a:endParaRPr lang="en-GB" sz="2800" dirty="0"/>
          </a:p>
          <a:p>
            <a:pPr marL="457200" indent="-457200">
              <a:buFont typeface="Arial" pitchFamily="34" charset="0"/>
              <a:buChar char="•"/>
            </a:pPr>
            <a:r>
              <a:rPr lang="en-GB" sz="2800" dirty="0" smtClean="0"/>
              <a:t>What </a:t>
            </a:r>
            <a:r>
              <a:rPr lang="en-GB" sz="2800" dirty="0"/>
              <a:t>fundamental features make them so different</a:t>
            </a:r>
            <a:r>
              <a:rPr lang="en-GB" sz="2800" dirty="0" smtClean="0"/>
              <a:t>?</a:t>
            </a:r>
            <a:endParaRPr lang="en-GB" sz="2800" dirty="0"/>
          </a:p>
          <a:p>
            <a:pPr marL="457200" indent="-457200">
              <a:buFont typeface="Arial" pitchFamily="34" charset="0"/>
              <a:buChar char="•"/>
            </a:pPr>
            <a:r>
              <a:rPr lang="en-GB" sz="2800" dirty="0" smtClean="0"/>
              <a:t>Who </a:t>
            </a:r>
            <a:r>
              <a:rPr lang="en-GB" sz="2800" dirty="0"/>
              <a:t>are they aimed at</a:t>
            </a:r>
            <a:r>
              <a:rPr lang="en-GB" sz="2800" dirty="0" smtClean="0"/>
              <a:t>?</a:t>
            </a:r>
            <a:endParaRPr lang="en-GB" sz="2800" dirty="0"/>
          </a:p>
          <a:p>
            <a:pPr marL="457200" indent="-457200">
              <a:buFont typeface="Arial" pitchFamily="34" charset="0"/>
              <a:buChar char="•"/>
            </a:pPr>
            <a:r>
              <a:rPr lang="en-GB" sz="2800" dirty="0" smtClean="0"/>
              <a:t>Given </a:t>
            </a:r>
            <a:r>
              <a:rPr lang="en-GB" sz="2800" dirty="0"/>
              <a:t>my interests and current skill set, which one should I learn first</a:t>
            </a:r>
            <a:r>
              <a:rPr lang="en-GB" sz="2800" dirty="0" smtClean="0"/>
              <a:t>?</a:t>
            </a:r>
            <a:endParaRPr lang="en-GB" sz="2800" dirty="0"/>
          </a:p>
          <a:p>
            <a:pPr marL="457200" indent="-457200">
              <a:buFont typeface="Arial" pitchFamily="34" charset="0"/>
              <a:buChar char="•"/>
            </a:pPr>
            <a:r>
              <a:rPr lang="en-GB" sz="2800" dirty="0" smtClean="0"/>
              <a:t>How </a:t>
            </a:r>
            <a:r>
              <a:rPr lang="en-GB" sz="2800" dirty="0"/>
              <a:t>can a single company come up with two such different languages</a:t>
            </a:r>
            <a:r>
              <a:rPr lang="en-GB" sz="2800" dirty="0" smtClean="0"/>
              <a:t>?</a:t>
            </a:r>
          </a:p>
          <a:p>
            <a:pPr marL="457200" indent="-457200">
              <a:buFont typeface="Arial" pitchFamily="34" charset="0"/>
              <a:buChar char="•"/>
            </a:pPr>
            <a:r>
              <a:rPr lang="en-GB" sz="2800" dirty="0" smtClean="0"/>
              <a:t>Who is to blame?</a:t>
            </a:r>
          </a:p>
          <a:p>
            <a:pPr marL="457200" indent="-457200">
              <a:buFont typeface="Arial" pitchFamily="34" charset="0"/>
              <a:buChar char="•"/>
            </a:pPr>
            <a:r>
              <a:rPr lang="en-GB" sz="2800" dirty="0" smtClean="0"/>
              <a:t>Who can I sue about this?</a:t>
            </a:r>
          </a:p>
          <a:p>
            <a:pPr marL="457200" indent="-457200">
              <a:buFont typeface="Arial" pitchFamily="34" charset="0"/>
              <a:buChar char="•"/>
            </a:pPr>
            <a:r>
              <a:rPr lang="en-GB" sz="2800" dirty="0" smtClean="0"/>
              <a:t>Was it anything to do with the phone hacking scandal?</a:t>
            </a:r>
            <a:endParaRPr lang="en-GB" sz="2800" dirty="0"/>
          </a:p>
        </p:txBody>
      </p:sp>
      <p:sp>
        <p:nvSpPr>
          <p:cNvPr id="7" name="Rectangle 4"/>
          <p:cNvSpPr>
            <a:spLocks/>
          </p:cNvSpPr>
          <p:nvPr/>
        </p:nvSpPr>
        <p:spPr bwMode="auto">
          <a:xfrm rot="5400000">
            <a:off x="7442177" y="1386019"/>
            <a:ext cx="2643188" cy="589359"/>
          </a:xfrm>
          <a:prstGeom prst="rect">
            <a:avLst/>
          </a:prstGeom>
          <a:noFill/>
          <a:ln w="12700">
            <a:noFill/>
            <a:miter lim="800000"/>
            <a:headEnd type="none" w="med" len="med"/>
            <a:tailEnd type="none" w="med" len="med"/>
          </a:ln>
        </p:spPr>
        <p:txBody>
          <a:bodyPr lIns="0" tIns="0" rIns="0" bIns="0" anchor="ctr">
            <a:prstTxWarp prst="textNoShape">
              <a:avLst/>
            </a:prstTxWarp>
          </a:bodyPr>
          <a:lstStyle/>
          <a:p>
            <a:pPr algn="l"/>
            <a:r>
              <a:rPr lang="en-US" sz="3400" b="1" dirty="0" err="1" smtClean="0">
                <a:solidFill>
                  <a:srgbClr val="58A8DD"/>
                </a:solidFill>
                <a:latin typeface="Helvetica Neue"/>
                <a:ea typeface="Helvetica" charset="0"/>
                <a:cs typeface="Helvetica Neue"/>
                <a:sym typeface="Helvetica" charset="0"/>
              </a:rPr>
              <a:t>bi</a:t>
            </a:r>
            <a:r>
              <a:rPr lang="en-US" sz="2600" b="1" dirty="0" err="1" smtClean="0">
                <a:latin typeface="Helvetica Neue"/>
                <a:ea typeface="Eurostile" charset="0"/>
                <a:cs typeface="Helvetica Neue"/>
                <a:sym typeface="Eurostile" charset="0"/>
              </a:rPr>
              <a:t>SCIENCE</a:t>
            </a:r>
            <a:endParaRPr lang="en-US" sz="2600" b="1" dirty="0">
              <a:latin typeface="Helvetica Neue"/>
              <a:ea typeface="Eurostile" charset="0"/>
              <a:cs typeface="Helvetica Neue"/>
              <a:sym typeface="Eurostile" charset="0"/>
            </a:endParaRPr>
          </a:p>
        </p:txBody>
      </p:sp>
    </p:spTree>
    <p:extLst>
      <p:ext uri="{BB962C8B-B14F-4D97-AF65-F5344CB8AC3E}">
        <p14:creationId xmlns:p14="http://schemas.microsoft.com/office/powerpoint/2010/main" val="217134956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04974532"/>
              </p:ext>
            </p:extLst>
          </p:nvPr>
        </p:nvGraphicFramePr>
        <p:xfrm>
          <a:off x="1187624" y="76470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35935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939</TotalTime>
  <Words>2779</Words>
  <Application>Microsoft Office PowerPoint</Application>
  <PresentationFormat>On-screen Show (4:3)</PresentationFormat>
  <Paragraphs>766</Paragraphs>
  <Slides>61</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Adjacency</vt:lpstr>
      <vt:lpstr>Paint Shop Pro Image</vt:lpstr>
      <vt:lpstr>Mark Whitehorn</vt:lpstr>
      <vt:lpstr>PowerPoint Presentation</vt:lpstr>
      <vt:lpstr>PowerPoint Presentation</vt:lpstr>
      <vt:lpstr>Much of this material in this talk comes from an assignment I set the students this year.  We teach an entire module on MDX but very little on DAX – hence the assignment.  So, the students get the credit for the detailed material here, I get the blame if any of it is incorrect.   </vt:lpstr>
      <vt:lpstr>The students provided great examples of compare and contrast, the only problem is that they make a poor talk…..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Most?  Well, some aren’t, particularly the early ones like PAL, but ‘most’ is accurate.</vt:lpstr>
      <vt:lpstr>PowerPoint Presentation</vt:lpstr>
      <vt:lpstr>PowerPoint Presentation</vt:lpstr>
      <vt:lpstr>PowerPoint Presentation</vt:lpstr>
      <vt:lpstr>PowerPoint Presentation</vt:lpstr>
      <vt:lpstr>PowerPoint Presentation</vt:lpstr>
      <vt:lpstr>Analysis</vt:lpstr>
      <vt:lpstr>Analysis</vt:lpstr>
      <vt:lpstr>Analysis</vt:lpstr>
      <vt:lpstr>Analysis</vt:lpstr>
      <vt:lpstr>PowerPoint Presentation</vt:lpstr>
      <vt:lpstr>PowerPoint Presentation</vt:lpstr>
      <vt:lpstr>PowerPoint Presentation</vt:lpstr>
      <vt:lpstr>PowerPoint Presentation</vt:lpstr>
      <vt:lpstr>PowerPoint Presentation</vt:lpstr>
      <vt:lpstr>MDX</vt:lpstr>
      <vt:lpstr>MDX</vt:lpstr>
      <vt:lpstr>MDX</vt:lpstr>
      <vt:lpstr>MDX</vt:lpstr>
      <vt:lpstr>MDX</vt:lpstr>
      <vt:lpstr>MDX</vt:lpstr>
      <vt:lpstr>MDX</vt:lpstr>
      <vt:lpstr>MDX</vt:lpstr>
      <vt:lpstr>So, what about flat-file data structures?</vt:lpstr>
      <vt:lpstr>Are flat files hierarchical?</vt:lpstr>
      <vt:lpstr>PowerPoint Presentation</vt:lpstr>
      <vt:lpstr>Data is stored in tables</vt:lpstr>
      <vt:lpstr>Data is stored in tables</vt:lpstr>
      <vt:lpstr>Data is stored in tables</vt:lpstr>
      <vt:lpstr>Data is stored in tables</vt:lpstr>
      <vt:lpstr>Data is stored in tables</vt:lpstr>
      <vt:lpstr>Data is stored in tables</vt:lpstr>
      <vt:lpstr>Data is stored in tables</vt:lpstr>
      <vt:lpstr>But a flat file can contain denormalised data</vt:lpstr>
      <vt:lpstr>DAX</vt:lpstr>
      <vt:lpstr>Who will use them and for what?</vt:lpstr>
      <vt:lpstr>Usage</vt:lpstr>
      <vt:lpstr>Physical</vt:lpstr>
      <vt:lpstr>Syntax</vt:lpstr>
      <vt:lpstr>On the subject that DAX is easier to grasp…</vt:lpstr>
      <vt:lpstr>DAX</vt:lpstr>
      <vt:lpstr>Coming up…</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MDV vs. DAX </dc:title>
  <dc:creator> </dc:creator>
  <cp:lastModifiedBy>Mark</cp:lastModifiedBy>
  <cp:revision>76</cp:revision>
  <cp:lastPrinted>2011-09-30T09:38:51Z</cp:lastPrinted>
  <dcterms:created xsi:type="dcterms:W3CDTF">2011-09-23T10:57:38Z</dcterms:created>
  <dcterms:modified xsi:type="dcterms:W3CDTF">2011-10-01T11:07:26Z</dcterms:modified>
</cp:coreProperties>
</file>