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58" r:id="rId15"/>
    <p:sldId id="259" r:id="rId16"/>
    <p:sldId id="260" r:id="rId17"/>
    <p:sldId id="262" r:id="rId18"/>
    <p:sldId id="264" r:id="rId19"/>
    <p:sldId id="265" r:id="rId20"/>
    <p:sldId id="266" r:id="rId21"/>
    <p:sldId id="267" r:id="rId22"/>
    <p:sldId id="268" r:id="rId23"/>
    <p:sldId id="263" r:id="rId24"/>
    <p:sldId id="261" r:id="rId25"/>
    <p:sldId id="26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667" autoAdjust="0"/>
  </p:normalViewPr>
  <p:slideViewPr>
    <p:cSldViewPr>
      <p:cViewPr varScale="1">
        <p:scale>
          <a:sx n="62" d="100"/>
          <a:sy n="62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62A7A-449C-4920-8D54-00C00D223CE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5293E-A585-4EE2-BFC3-F3D2CF76A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51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Visual Studio Connections</a:t>
            </a:r>
          </a:p>
        </p:txBody>
      </p:sp>
      <p:sp>
        <p:nvSpPr>
          <p:cNvPr id="6147" name="Rectangle 1030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Updates will be available at http://www.devconnections.com/updates/LasVegas_Fall08/VS</a:t>
            </a:r>
          </a:p>
        </p:txBody>
      </p:sp>
      <p:sp>
        <p:nvSpPr>
          <p:cNvPr id="6148" name="Rectangle 1031"/>
          <p:cNvSpPr>
            <a:spLocks noGrp="1" noChangeArrowheads="1"/>
          </p:cNvSpPr>
          <p:nvPr>
            <p:ph type="sldNum" sz="quarter" idx="5"/>
          </p:nvPr>
        </p:nvSpPr>
        <p:spPr>
          <a:xfrm>
            <a:off x="0" y="8610600"/>
            <a:ext cx="6856413" cy="457200"/>
          </a:xfrm>
          <a:noFill/>
        </p:spPr>
        <p:txBody>
          <a:bodyPr/>
          <a:lstStyle/>
          <a:p>
            <a:fld id="{723E00C3-EEDE-48E9-8E23-526B3181EAC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1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2465-617E-4480-8204-A0324D32B252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42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9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2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46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0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0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7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5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B8CC5-F781-4C9E-9A96-641498B6EC81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F432C-698D-4F08-920B-B4A49A0EC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4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bits.com/SQLBits9Saturday" TargetMode="External"/><Relationship Id="rId2" Type="http://schemas.openxmlformats.org/officeDocument/2006/relationships/hyperlink" Target="http://www.sqlbits.com/SQLBits9Thursda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hyperlink" Target="http://www.sqlbits.com/conferencefeedback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QLServerMVPDeepDives.com" TargetMode="External"/><Relationship Id="rId4" Type="http://schemas.openxmlformats.org/officeDocument/2006/relationships/hyperlink" Target="http://www.warchild.org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hyperlink" Target="http://www.quest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olidq.com/" TargetMode="External"/><Relationship Id="rId5" Type="http://schemas.openxmlformats.org/officeDocument/2006/relationships/image" Target="../media/image15.png"/><Relationship Id="rId4" Type="http://schemas.openxmlformats.org/officeDocument/2006/relationships/hyperlink" Target="http://www.devart.com/dbforge/sql/?utm_source=sqlbits.com&amp;utm_medium=sponsor+logo&amp;utm_content=sponsor+logo&amp;utm_campaign=cc+dbForge+for+SQL+Server+tool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Relationship Id="rId4" Type="http://schemas.openxmlformats.org/officeDocument/2006/relationships/image" Target="file:///C:\Projects\sqlbits\SQLBits%20Files\Sponsors\Logos\SQLServerFAQ2Logo.pn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Designing an SSIS Framework</a:t>
            </a:r>
            <a:endParaRPr lang="en-US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4953000"/>
            <a:ext cx="6400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Andy Leonard</a:t>
            </a:r>
          </a:p>
          <a:p>
            <a:pPr algn="r"/>
            <a:r>
              <a:rPr lang="en-US" dirty="0" smtClean="0"/>
              <a:t>SQLBits 9</a:t>
            </a:r>
            <a:endParaRPr lang="en-US" dirty="0" smtClean="0"/>
          </a:p>
          <a:p>
            <a:pPr algn="r"/>
            <a:r>
              <a:rPr lang="en-US" smtClean="0"/>
              <a:t>1 Oct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6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It’s a </a:t>
            </a:r>
            <a:r>
              <a:rPr lang="en-GB" dirty="0" err="1" smtClean="0"/>
              <a:t>STAMPede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83916" cy="5076825"/>
          </a:xfrm>
        </p:spPr>
        <p:txBody>
          <a:bodyPr>
            <a:normAutofit/>
          </a:bodyPr>
          <a:lstStyle/>
          <a:p>
            <a:r>
              <a:rPr lang="en-GB" dirty="0" smtClean="0"/>
              <a:t>Collect 6 stamps on the front of your Agenda and you could win a XBOX Gears of War…</a:t>
            </a:r>
          </a:p>
          <a:p>
            <a:r>
              <a:rPr lang="en-GB" dirty="0" smtClean="0"/>
              <a:t>Bring your card to community corner at the last break to be entered </a:t>
            </a:r>
            <a:r>
              <a:rPr lang="en-GB" dirty="0" err="1" smtClean="0"/>
              <a:t>int</a:t>
            </a:r>
            <a:r>
              <a:rPr lang="en-GB" dirty="0" smtClean="0"/>
              <a:t> </a:t>
            </a:r>
            <a:r>
              <a:rPr lang="en-GB" smtClean="0"/>
              <a:t>the draw at 17:15</a:t>
            </a:r>
            <a:endParaRPr lang="en-GB" dirty="0" smtClean="0"/>
          </a:p>
        </p:txBody>
      </p:sp>
      <p:pic>
        <p:nvPicPr>
          <p:cNvPr id="4098" name="Picture 2" descr="Gears of War 3 (Xbox-360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2666" y="1698843"/>
            <a:ext cx="4282505" cy="4282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940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7039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	At 14:40 in the Boardroom: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mtClean="0"/>
              <a:t>	Reporting </a:t>
            </a:r>
            <a:r>
              <a:rPr lang="en-GB" dirty="0" smtClean="0"/>
              <a:t>Services and </a:t>
            </a:r>
            <a:r>
              <a:rPr lang="en-GB" dirty="0" err="1" smtClean="0"/>
              <a:t>Sharepoint</a:t>
            </a:r>
            <a:r>
              <a:rPr lang="en-GB" dirty="0" smtClean="0"/>
              <a:t> Integration with Rob Carrol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is now: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RoboDBA</a:t>
            </a:r>
            <a:r>
              <a:rPr lang="en-GB" dirty="0" smtClean="0"/>
              <a:t> with Andre </a:t>
            </a:r>
            <a:r>
              <a:rPr lang="en-GB" dirty="0" err="1" smtClean="0"/>
              <a:t>Kamman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142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813935"/>
          </a:xfrm>
        </p:spPr>
        <p:txBody>
          <a:bodyPr>
            <a:normAutofit/>
          </a:bodyPr>
          <a:lstStyle/>
          <a:p>
            <a:r>
              <a:rPr lang="en-GB" dirty="0" smtClean="0"/>
              <a:t>Feedback</a:t>
            </a:r>
            <a:br>
              <a:rPr lang="en-GB" dirty="0" smtClean="0"/>
            </a:br>
            <a:r>
              <a:rPr lang="en-GB" dirty="0" smtClean="0"/>
              <a:t>Win an XBOX 360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628900"/>
            <a:ext cx="8229600" cy="3497263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H</a:t>
            </a:r>
            <a:r>
              <a:rPr lang="en-GB" b="1" dirty="0" smtClean="0"/>
              <a:t>elp us make SQLBits better</a:t>
            </a:r>
          </a:p>
          <a:p>
            <a:r>
              <a:rPr lang="en-GB" b="1" dirty="0" smtClean="0"/>
              <a:t>Enter your feedback online at: </a:t>
            </a:r>
          </a:p>
          <a:p>
            <a:pPr marL="0" indent="0">
              <a:buNone/>
            </a:pPr>
            <a:r>
              <a:rPr lang="en-GB" b="1" dirty="0" smtClean="0">
                <a:hlinkClick r:id="rId2"/>
              </a:rPr>
              <a:t>http://</a:t>
            </a:r>
            <a:r>
              <a:rPr lang="en-GB" b="1" u="sng" dirty="0" smtClean="0">
                <a:hlinkClick r:id="rId2"/>
              </a:rPr>
              <a:t>www.sqlbits.com/SQLBits9Thursday</a:t>
            </a:r>
            <a:endParaRPr lang="en-GB" b="1" u="sng" dirty="0" smtClean="0"/>
          </a:p>
          <a:p>
            <a:pPr marL="0" indent="0">
              <a:buNone/>
            </a:pPr>
            <a:r>
              <a:rPr lang="en-GB" b="1" dirty="0" smtClean="0">
                <a:hlinkClick r:id="rId2"/>
              </a:rPr>
              <a:t>http://</a:t>
            </a:r>
            <a:r>
              <a:rPr lang="en-GB" b="1" u="sng" dirty="0" smtClean="0">
                <a:hlinkClick r:id="rId2"/>
              </a:rPr>
              <a:t>www.sqlbits.com/SQLBits9Friday</a:t>
            </a:r>
            <a:endParaRPr lang="en-GB" b="1" u="sng" dirty="0" smtClean="0"/>
          </a:p>
          <a:p>
            <a:pPr marL="0" indent="0">
              <a:buNone/>
            </a:pPr>
            <a:r>
              <a:rPr lang="en-GB" b="1" dirty="0" smtClean="0">
                <a:hlinkClick r:id="rId3"/>
              </a:rPr>
              <a:t>http://</a:t>
            </a:r>
            <a:r>
              <a:rPr lang="en-GB" b="1" u="sng" dirty="0" smtClean="0">
                <a:hlinkClick r:id="rId3"/>
              </a:rPr>
              <a:t>www.sqlbits.com/SQLBits9Saturday</a:t>
            </a:r>
            <a:endParaRPr lang="en-GB" b="1" u="sng" dirty="0" smtClean="0"/>
          </a:p>
          <a:p>
            <a:pPr marL="0" indent="0">
              <a:buNone/>
            </a:pPr>
            <a:r>
              <a:rPr lang="en-GB" b="1" dirty="0" smtClean="0">
                <a:hlinkClick r:id="rId4"/>
              </a:rPr>
              <a:t>http://www.sqlbits.com/SQLBits9feedback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</p:txBody>
      </p:sp>
      <p:pic>
        <p:nvPicPr>
          <p:cNvPr id="2050" name="Picture 2" descr="Gears of War 3 (Xbox-360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24359" y="277491"/>
            <a:ext cx="2095500" cy="20955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7388015"/>
      </p:ext>
    </p:extLst>
  </p:cSld>
  <p:clrMapOvr>
    <a:masterClrMapping/>
  </p:clrMapOvr>
  <p:transition advTm="1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71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Thank you for coming,</a:t>
            </a:r>
            <a:br>
              <a:rPr lang="en-GB" dirty="0" smtClean="0"/>
            </a:br>
            <a:r>
              <a:rPr lang="en-GB" dirty="0" smtClean="0"/>
              <a:t>enjoy the day</a:t>
            </a:r>
            <a:endParaRPr lang="en-GB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778" y="5484940"/>
            <a:ext cx="3105940" cy="1052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5"/>
          <p:cNvGrpSpPr/>
          <p:nvPr/>
        </p:nvGrpSpPr>
        <p:grpSpPr>
          <a:xfrm>
            <a:off x="827584" y="5858108"/>
            <a:ext cx="3456384" cy="523220"/>
            <a:chOff x="467544" y="5517232"/>
            <a:chExt cx="3456384" cy="523220"/>
          </a:xfrm>
        </p:grpSpPr>
        <p:sp>
          <p:nvSpPr>
            <p:cNvPr id="14" name="Rounded Rectangle 13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15" name="Picture 14" descr="twitter_logo_header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01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1950" y="1323976"/>
            <a:ext cx="3676650" cy="3638549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SQL Server MVP</a:t>
            </a:r>
          </a:p>
          <a:p>
            <a:r>
              <a:rPr lang="en-US" sz="2400" dirty="0" smtClean="0">
                <a:latin typeface="+mn-lt"/>
              </a:rPr>
              <a:t>SQLPeople Person</a:t>
            </a:r>
          </a:p>
          <a:p>
            <a:r>
              <a:rPr lang="en-US" sz="2400" dirty="0" smtClean="0"/>
              <a:t>CSO, Linchpin People</a:t>
            </a:r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Author</a:t>
            </a:r>
          </a:p>
          <a:p>
            <a:r>
              <a:rPr lang="en-US" sz="2400" dirty="0" smtClean="0">
                <a:latin typeface="+mn-lt"/>
              </a:rPr>
              <a:t>Blogger</a:t>
            </a:r>
          </a:p>
          <a:p>
            <a:r>
              <a:rPr lang="en-US" sz="2400" dirty="0" smtClean="0">
                <a:latin typeface="+mn-lt"/>
              </a:rPr>
              <a:t>Husband</a:t>
            </a:r>
          </a:p>
          <a:p>
            <a:r>
              <a:rPr lang="en-US" sz="2400" dirty="0" smtClean="0">
                <a:latin typeface="+mn-lt"/>
              </a:rPr>
              <a:t>Father</a:t>
            </a:r>
          </a:p>
          <a:p>
            <a:r>
              <a:rPr lang="en-US" sz="2400" dirty="0" smtClean="0">
                <a:latin typeface="+mn-lt"/>
              </a:rPr>
              <a:t>Grandfather!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History of Andy, Part 1</a:t>
            </a:r>
            <a:endParaRPr lang="en-US" dirty="0"/>
          </a:p>
        </p:txBody>
      </p:sp>
      <p:pic>
        <p:nvPicPr>
          <p:cNvPr id="1027" name="Picture 3" descr="C:\Andy\Snags\AllOfUs_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0900" y="1162050"/>
            <a:ext cx="5486400" cy="4114800"/>
          </a:xfrm>
          <a:prstGeom prst="rect">
            <a:avLst/>
          </a:prstGeom>
          <a:noFill/>
        </p:spPr>
      </p:pic>
      <p:pic>
        <p:nvPicPr>
          <p:cNvPr id="2050" name="Picture 2" descr="C:\Andy\Snags\Oliv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528" y="5060022"/>
            <a:ext cx="1659047" cy="1682089"/>
          </a:xfrm>
          <a:prstGeom prst="rect">
            <a:avLst/>
          </a:prstGeom>
          <a:noFill/>
        </p:spPr>
      </p:pic>
      <p:pic>
        <p:nvPicPr>
          <p:cNvPr id="2051" name="Picture 3" descr="C:\Andy\Snags\Ale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95500" y="5076824"/>
            <a:ext cx="1593798" cy="1647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52657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 Child International</a:t>
            </a:r>
            <a:endParaRPr lang="en-US" dirty="0"/>
          </a:p>
        </p:txBody>
      </p:sp>
      <p:pic>
        <p:nvPicPr>
          <p:cNvPr id="4" name="Content Placeholder 3" descr="SQL Server MVP Deep Divers Cov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524000"/>
            <a:ext cx="3990403" cy="4983163"/>
          </a:xfrm>
        </p:spPr>
      </p:pic>
      <p:pic>
        <p:nvPicPr>
          <p:cNvPr id="6" name="Picture 5" descr="wc_wallpaper23_800x6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1" y="1524000"/>
            <a:ext cx="4368800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4495801" y="5410200"/>
            <a:ext cx="4190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http://www.warchild.org</a:t>
            </a:r>
            <a:endParaRPr lang="en-US" dirty="0" smtClean="0"/>
          </a:p>
          <a:p>
            <a:r>
              <a:rPr lang="en-US" u="sng" dirty="0" smtClean="0">
                <a:hlinkClick r:id="rId5"/>
              </a:rPr>
              <a:t>http://www.SQLServerMVPDeepDives.com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Twitter.com/</a:t>
            </a:r>
            <a:r>
              <a:rPr lang="en-US" dirty="0" err="1" smtClean="0"/>
              <a:t>AndyLeonard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Andy.Leonard@gmail.com</a:t>
            </a:r>
          </a:p>
          <a:p>
            <a:pPr algn="ctr">
              <a:buNone/>
            </a:pPr>
            <a:r>
              <a:rPr lang="en-US" dirty="0" smtClean="0"/>
              <a:t>SqlBlog.com/blogs/</a:t>
            </a:r>
            <a:r>
              <a:rPr lang="en-US" dirty="0" err="1" smtClean="0"/>
              <a:t>andy_leonard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Rate This Session at SpeakerRate.com!</a:t>
            </a:r>
          </a:p>
          <a:p>
            <a:pPr algn="ctr">
              <a:buNone/>
            </a:pPr>
            <a:r>
              <a:rPr lang="en-US" dirty="0"/>
              <a:t>http://speakerrate.com/andyleonard</a:t>
            </a:r>
          </a:p>
          <a:p>
            <a:pPr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2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What’s an SSIS Framework?</a:t>
            </a:r>
          </a:p>
          <a:p>
            <a:r>
              <a:rPr lang="en-US" dirty="0" smtClean="0"/>
              <a:t>Demos!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70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an SSIS Framework?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Three Components: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Execution Control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Connections and Configurations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Centralized Logging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8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/>
              <a:t>Execution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SSIS Applications</a:t>
            </a:r>
          </a:p>
          <a:p>
            <a:r>
              <a:rPr lang="en-US" dirty="0" smtClean="0"/>
              <a:t>SSIS Packages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60438" y="2867025"/>
            <a:ext cx="71993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Europe’s Premier </a:t>
            </a:r>
            <a:b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</a:br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 Community </a:t>
            </a:r>
          </a:p>
          <a:p>
            <a:pPr algn="ctr"/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SQL Server Conference</a:t>
            </a:r>
          </a:p>
        </p:txBody>
      </p:sp>
      <p:pic>
        <p:nvPicPr>
          <p:cNvPr id="2" name="Picture 2" descr="C:\Projects\SqlBits\SQLBits Files\Media and Marketing\Logos\SQLBItsNew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4369" y="685800"/>
            <a:ext cx="5163911" cy="17526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778" y="5484940"/>
            <a:ext cx="3105940" cy="1052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5"/>
          <p:cNvGrpSpPr/>
          <p:nvPr/>
        </p:nvGrpSpPr>
        <p:grpSpPr>
          <a:xfrm>
            <a:off x="827584" y="5858108"/>
            <a:ext cx="3456384" cy="523220"/>
            <a:chOff x="467544" y="5517232"/>
            <a:chExt cx="3456384" cy="523220"/>
          </a:xfrm>
        </p:grpSpPr>
        <p:sp>
          <p:nvSpPr>
            <p:cNvPr id="6" name="Rounded Rectangle 5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7" name="Picture 6" descr="twitter_logo_header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6534919"/>
      </p:ext>
    </p:extLst>
  </p:cSld>
  <p:clrMapOvr>
    <a:masterClrMapping/>
  </p:clrMapOvr>
  <p:transition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75"/>
                                      </p:to>
                                    </p:set>
                                    <p:animEffect filter="image" prLst="opacity: 0.75">
                                      <p:cBhvr rctx="IE">
                                        <p:cTn id="1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dirty="0"/>
              <a:t>Connections and Configurations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Connections Management</a:t>
            </a:r>
          </a:p>
          <a:p>
            <a:pPr marL="0" indent="0">
              <a:buNone/>
            </a:pPr>
            <a:r>
              <a:rPr lang="en-US" dirty="0" smtClean="0"/>
              <a:t>Configurations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0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/>
              <a:t>Centralized Logging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Custom Logging</a:t>
            </a:r>
          </a:p>
          <a:p>
            <a:r>
              <a:rPr lang="en-US" dirty="0" smtClean="0"/>
              <a:t>Event / Error Logging</a:t>
            </a:r>
          </a:p>
          <a:p>
            <a:r>
              <a:rPr lang="en-US" dirty="0" smtClean="0"/>
              <a:t>Instance Logging</a:t>
            </a:r>
          </a:p>
          <a:p>
            <a:r>
              <a:rPr lang="en-US" dirty="0" smtClean="0"/>
              <a:t>Other Logging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5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Twitter.com/</a:t>
            </a:r>
            <a:r>
              <a:rPr lang="en-US" dirty="0" err="1" smtClean="0"/>
              <a:t>AndyLeonard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Andy.Leonard@gmail.com</a:t>
            </a:r>
          </a:p>
          <a:p>
            <a:pPr algn="ctr">
              <a:buNone/>
            </a:pPr>
            <a:r>
              <a:rPr lang="en-US" dirty="0" smtClean="0"/>
              <a:t>SqlBlog.com/blogs/</a:t>
            </a:r>
            <a:r>
              <a:rPr lang="en-US" dirty="0" err="1" smtClean="0"/>
              <a:t>andy_leonard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Rate This Session at SpeakerRate.com!</a:t>
            </a:r>
          </a:p>
          <a:p>
            <a:pPr algn="ctr">
              <a:buNone/>
            </a:pPr>
            <a:r>
              <a:rPr lang="en-US" dirty="0"/>
              <a:t>http://speakerrate.com/andyleonard</a:t>
            </a:r>
          </a:p>
          <a:p>
            <a:pPr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60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43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893961"/>
          </a:xfrm>
        </p:spPr>
        <p:txBody>
          <a:bodyPr/>
          <a:lstStyle/>
          <a:p>
            <a:r>
              <a:rPr lang="en-GB" dirty="0" smtClean="0"/>
              <a:t>Coming up…</a:t>
            </a:r>
            <a:endParaRPr lang="en-GB" dirty="0"/>
          </a:p>
        </p:txBody>
      </p:sp>
      <p:pic>
        <p:nvPicPr>
          <p:cNvPr id="5" name="Picture 4" descr="SQLBItsNewLogo larg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5013176"/>
            <a:ext cx="4360186" cy="1482281"/>
          </a:xfrm>
          <a:prstGeom prst="rect">
            <a:avLst/>
          </a:prstGeom>
        </p:spPr>
      </p:pic>
      <p:grpSp>
        <p:nvGrpSpPr>
          <p:cNvPr id="3" name="Group 5"/>
          <p:cNvGrpSpPr/>
          <p:nvPr/>
        </p:nvGrpSpPr>
        <p:grpSpPr>
          <a:xfrm>
            <a:off x="827584" y="5858108"/>
            <a:ext cx="3456384" cy="523220"/>
            <a:chOff x="467544" y="5517232"/>
            <a:chExt cx="3456384" cy="523220"/>
          </a:xfrm>
        </p:grpSpPr>
        <p:sp>
          <p:nvSpPr>
            <p:cNvPr id="7" name="Rounded Rectangle 6"/>
            <p:cNvSpPr/>
            <p:nvPr/>
          </p:nvSpPr>
          <p:spPr>
            <a:xfrm>
              <a:off x="467544" y="5517232"/>
              <a:ext cx="3456384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8" name="Picture 7" descr="twitter_logo_header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45" y="5589240"/>
              <a:ext cx="1476375" cy="3429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195736" y="5517232"/>
              <a:ext cx="15841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GB" dirty="0" smtClean="0">
                  <a:solidFill>
                    <a:schemeClr val="bg1"/>
                  </a:solidFill>
                </a:rPr>
                <a:t>#</a:t>
              </a:r>
              <a:r>
                <a:rPr lang="en-GB" sz="2800" dirty="0" smtClean="0">
                  <a:solidFill>
                    <a:schemeClr val="bg1"/>
                  </a:solidFill>
                </a:rPr>
                <a:t>SQLBITS</a:t>
              </a:r>
              <a:endParaRPr lang="en-GB" dirty="0" smtClean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27582" y="1913240"/>
          <a:ext cx="7416825" cy="272224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584178"/>
                <a:gridCol w="4752528"/>
                <a:gridCol w="1080119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/>
                        <a:t>Speaker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/>
                        <a:t>Title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/>
                        <a:t>Room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Ola Hallengren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Inside Ola Hallengrens Maintenance Solution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Aintree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Mark Pryce-Maher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Building a SSMS Add-in; The Agony and Ecstasy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Lancaster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Marco Russo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Vertipaq vs OLAP: Change Your Data Modeling Approach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Pearce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Gert Drapers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Database Development with SQL Server Juneau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Boardroom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Satya Jayanty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SQL Server Upgrade: take help from tools and </a:t>
                      </a:r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best </a:t>
                      </a:r>
                      <a:r>
                        <a:rPr lang="en-GB" sz="16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practices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Empire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Emil Glownia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Advanced SSRS. Find out what you have been missing.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Derby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4836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Platinum Sponsor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2" name="Picture 2" descr="C:\SQLBits\Sponsors\Logos\1600\Fusion-io_logo_horizontal cop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54" y="2673477"/>
            <a:ext cx="6741471" cy="140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312691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4400" dirty="0" smtClean="0">
                <a:latin typeface="+mj-lt"/>
                <a:ea typeface="+mj-ea"/>
                <a:cs typeface="+mj-cs"/>
              </a:rPr>
              <a:t>Premium Sponsor</a:t>
            </a:r>
            <a:endParaRPr lang="en-GB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99" y="1572528"/>
            <a:ext cx="7550088" cy="1229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http://blogs.technet.com/blogfiles/austria/WindowsLiveWriter/ReminderTechNetBrie.JnnerSQLServer2008R2_129DB/sql%20server%202008%20r2%20v%20bl_696eb2cd-b9cd-484e-a666-3f75cc5effb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880" y="3060001"/>
            <a:ext cx="3725258" cy="204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06982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29360"/>
            <a:ext cx="8229600" cy="489680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Please visit our Gold Sponsor stands,</a:t>
            </a:r>
          </a:p>
          <a:p>
            <a:pPr>
              <a:buNone/>
            </a:pPr>
            <a:r>
              <a:rPr lang="en-GB" dirty="0" smtClean="0"/>
              <a:t>we couldn't do it without you…</a:t>
            </a:r>
            <a:endParaRPr lang="en-GB" dirty="0"/>
          </a:p>
        </p:txBody>
      </p:sp>
      <p:pic>
        <p:nvPicPr>
          <p:cNvPr id="4100" name="Picture 57" descr="Quest Log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86341" y="2109881"/>
            <a:ext cx="3623111" cy="16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SQLBits\Sponsors\March 2009\Logos\SQLSentry03-3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042" y="4816006"/>
            <a:ext cx="3393633" cy="1119899"/>
          </a:xfrm>
          <a:prstGeom prst="rect">
            <a:avLst/>
          </a:prstGeom>
          <a:noFill/>
        </p:spPr>
      </p:pic>
      <p:pic>
        <p:nvPicPr>
          <p:cNvPr id="1026" name="Picture 2" descr="C:\SQLBits\Sponsors\Logos\1600\idera_logo_NEW09_tag_all3 160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677" y="4816007"/>
            <a:ext cx="2752440" cy="1119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3" descr="C:\SQLBits\Sponsors\Logos\1600\att-logo 1600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361" y="3690917"/>
            <a:ext cx="3589278" cy="83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643" y="462678"/>
            <a:ext cx="7981647" cy="852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 descr="C:\SQLBits\Sponsors\Logos\1600\COEO 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408" y="2610436"/>
            <a:ext cx="2135014" cy="73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273762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Silver, Bronze and Exhibitors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All of you…</a:t>
            </a:r>
            <a:endParaRPr lang="en-GB" dirty="0"/>
          </a:p>
        </p:txBody>
      </p:sp>
      <p:pic>
        <p:nvPicPr>
          <p:cNvPr id="2054" name="Picture 6" descr="C:\SQLBits\Sponsors\Logos\1600\Adatis_f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798" y="2330043"/>
            <a:ext cx="2122072" cy="52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RG-simpletools-onwhite_320x1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643" y="3505612"/>
            <a:ext cx="3048000" cy="952500"/>
          </a:xfrm>
          <a:prstGeom prst="rect">
            <a:avLst/>
          </a:prstGeom>
        </p:spPr>
      </p:pic>
      <p:pic>
        <p:nvPicPr>
          <p:cNvPr id="4" name="Picture 2" descr="devart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0579" y="2340530"/>
            <a:ext cx="2270645" cy="652812"/>
          </a:xfrm>
          <a:prstGeom prst="rect">
            <a:avLst/>
          </a:prstGeom>
          <a:noFill/>
        </p:spPr>
      </p:pic>
      <p:pic>
        <p:nvPicPr>
          <p:cNvPr id="5" name="Picture 4" descr="SolidQ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97358" y="3486368"/>
            <a:ext cx="2368642" cy="6661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883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Community Corner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Don’t forget to check out Community Corner</a:t>
            </a:r>
          </a:p>
          <a:p>
            <a:r>
              <a:rPr lang="en-GB" dirty="0" smtClean="0"/>
              <a:t>Find out about User Groups in your area!</a:t>
            </a:r>
          </a:p>
        </p:txBody>
      </p:sp>
      <p:pic>
        <p:nvPicPr>
          <p:cNvPr id="6" name="Picture 5" descr="pass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160" y="4450231"/>
            <a:ext cx="1419515" cy="1078113"/>
          </a:xfrm>
          <a:prstGeom prst="rect">
            <a:avLst/>
          </a:prstGeom>
        </p:spPr>
      </p:pic>
      <p:pic>
        <p:nvPicPr>
          <p:cNvPr id="2050" name="Picture 2" descr="C:\Projects\sqlbits\SQLBits Files\Sponsors\Logos\SQLServerFAQ2Logo.pn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017" y="3014806"/>
            <a:ext cx="4092049" cy="836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8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Housekeeping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00200"/>
            <a:ext cx="8409964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Health and Safety</a:t>
            </a:r>
          </a:p>
          <a:p>
            <a:pPr lvl="1"/>
            <a:r>
              <a:rPr lang="en-GB" dirty="0" smtClean="0"/>
              <a:t>Fire assembly point is outside near Mount Pleasant Car Park</a:t>
            </a:r>
          </a:p>
          <a:p>
            <a:pPr lvl="1"/>
            <a:r>
              <a:rPr lang="en-GB" dirty="0" smtClean="0"/>
              <a:t>There is no fire drill today</a:t>
            </a:r>
          </a:p>
          <a:p>
            <a:r>
              <a:rPr lang="en-GB" dirty="0" smtClean="0"/>
              <a:t>Breaks </a:t>
            </a:r>
          </a:p>
          <a:p>
            <a:pPr lvl="1"/>
            <a:r>
              <a:rPr lang="en-GB" dirty="0" smtClean="0"/>
              <a:t>A.M. - 10:30, 11:50</a:t>
            </a:r>
          </a:p>
          <a:p>
            <a:pPr lvl="1"/>
            <a:r>
              <a:rPr lang="en-GB" dirty="0" smtClean="0"/>
              <a:t>Lunch - 13:10-13:40</a:t>
            </a:r>
          </a:p>
          <a:p>
            <a:pPr lvl="1"/>
            <a:r>
              <a:rPr lang="en-GB" dirty="0" smtClean="0"/>
              <a:t>P.M. - 14:30,15:40</a:t>
            </a:r>
          </a:p>
          <a:p>
            <a:r>
              <a:rPr lang="en-GB" dirty="0" smtClean="0"/>
              <a:t>Smoking</a:t>
            </a:r>
          </a:p>
          <a:p>
            <a:pPr lvl="1"/>
            <a:r>
              <a:rPr lang="en-GB" dirty="0" smtClean="0"/>
              <a:t>Don’t do it mate - it’s not worth it…</a:t>
            </a:r>
          </a:p>
          <a:p>
            <a:r>
              <a:rPr lang="en-GB" dirty="0" smtClean="0"/>
              <a:t>Prayer Room – Ask at Hotel Reception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3998742"/>
      </p:ext>
    </p:extLst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Exhibitor Competitions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78172" y="1912690"/>
            <a:ext cx="83973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You have to be in it to win it!</a:t>
            </a:r>
          </a:p>
          <a:p>
            <a:endParaRPr lang="en-GB" sz="2400" dirty="0" smtClean="0"/>
          </a:p>
          <a:p>
            <a:r>
              <a:rPr lang="en-GB" sz="2400" b="1" dirty="0" smtClean="0"/>
              <a:t>SQL Sentry </a:t>
            </a:r>
            <a:r>
              <a:rPr lang="en-GB" sz="2400" dirty="0" smtClean="0"/>
              <a:t>– </a:t>
            </a:r>
            <a:r>
              <a:rPr lang="en-GB" sz="2400" dirty="0" err="1" smtClean="0"/>
              <a:t>Powersuite</a:t>
            </a:r>
            <a:endParaRPr lang="en-GB" sz="2400" dirty="0" smtClean="0"/>
          </a:p>
          <a:p>
            <a:r>
              <a:rPr lang="en-GB" sz="2400" b="1" dirty="0" smtClean="0"/>
              <a:t>Microsoft</a:t>
            </a:r>
            <a:r>
              <a:rPr lang="en-GB" sz="2400" dirty="0" smtClean="0"/>
              <a:t> – Xbox and Arc </a:t>
            </a:r>
            <a:r>
              <a:rPr lang="en-GB" sz="2400" dirty="0" err="1" smtClean="0"/>
              <a:t>Touchmouse</a:t>
            </a:r>
            <a:endParaRPr lang="en-GB" sz="2400" dirty="0" smtClean="0"/>
          </a:p>
          <a:p>
            <a:r>
              <a:rPr lang="en-GB" sz="2400" b="1" dirty="0" smtClean="0"/>
              <a:t>Quest</a:t>
            </a:r>
            <a:r>
              <a:rPr lang="en-GB" sz="2400" dirty="0" smtClean="0"/>
              <a:t> – Amazon Voucher</a:t>
            </a:r>
          </a:p>
          <a:p>
            <a:r>
              <a:rPr lang="en-GB" sz="2400" b="1" dirty="0" smtClean="0"/>
              <a:t>Red Gate</a:t>
            </a:r>
            <a:r>
              <a:rPr lang="en-GB" sz="2400" dirty="0" smtClean="0"/>
              <a:t> – Amazon Kindle and Red Gate Developer Bundle</a:t>
            </a:r>
          </a:p>
          <a:p>
            <a:r>
              <a:rPr lang="en-GB" sz="2400" b="1" dirty="0" err="1" smtClean="0"/>
              <a:t>Coeo</a:t>
            </a:r>
            <a:r>
              <a:rPr lang="en-GB" sz="2400" b="1" dirty="0" smtClean="0"/>
              <a:t> </a:t>
            </a:r>
            <a:r>
              <a:rPr lang="en-GB" sz="2400" dirty="0" smtClean="0"/>
              <a:t>– Full MCM Booklist</a:t>
            </a:r>
          </a:p>
          <a:p>
            <a:r>
              <a:rPr lang="en-GB" sz="2400" b="1" dirty="0" err="1" smtClean="0"/>
              <a:t>Attunity</a:t>
            </a:r>
            <a:r>
              <a:rPr lang="en-GB" sz="2400" dirty="0" smtClean="0"/>
              <a:t> – Echo </a:t>
            </a:r>
            <a:r>
              <a:rPr lang="en-GB" sz="2400" dirty="0" err="1" smtClean="0"/>
              <a:t>Livescribe</a:t>
            </a:r>
            <a:r>
              <a:rPr lang="en-GB" sz="2400" dirty="0" smtClean="0"/>
              <a:t> Smart Pen</a:t>
            </a:r>
          </a:p>
          <a:p>
            <a:r>
              <a:rPr lang="en-GB" sz="2400" b="1" dirty="0" err="1" smtClean="0"/>
              <a:t>Idera</a:t>
            </a:r>
            <a:r>
              <a:rPr lang="en-GB" sz="2400" dirty="0" smtClean="0"/>
              <a:t> – Amazon Kindle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71184045"/>
      </p:ext>
    </p:extLst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440</Words>
  <Application>Microsoft Office PowerPoint</Application>
  <PresentationFormat>On-screen Show (4:3)</PresentationFormat>
  <Paragraphs>131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Designing an SSIS Framework</vt:lpstr>
      <vt:lpstr>PowerPoint Presentation</vt:lpstr>
      <vt:lpstr>PowerPoint Presentation</vt:lpstr>
      <vt:lpstr>PowerPoint Presentation</vt:lpstr>
      <vt:lpstr>PowerPoint Presentation</vt:lpstr>
      <vt:lpstr>Silver, Bronze and Exhibitors</vt:lpstr>
      <vt:lpstr>Community Corner</vt:lpstr>
      <vt:lpstr>Housekeeping</vt:lpstr>
      <vt:lpstr>Exhibitor Competitions</vt:lpstr>
      <vt:lpstr>It’s a STAMPede!</vt:lpstr>
      <vt:lpstr>Agenda change</vt:lpstr>
      <vt:lpstr>Feedback Win an XBOX 360 </vt:lpstr>
      <vt:lpstr>Thank you for coming, enjoy the day</vt:lpstr>
      <vt:lpstr>The History of Andy, Part 1</vt:lpstr>
      <vt:lpstr>War Child International</vt:lpstr>
      <vt:lpstr>Contact Information</vt:lpstr>
      <vt:lpstr>Agenda</vt:lpstr>
      <vt:lpstr>What’s an SSIS Framework?</vt:lpstr>
      <vt:lpstr>Execution Control</vt:lpstr>
      <vt:lpstr>Connections and Configurations Management</vt:lpstr>
      <vt:lpstr>Centralized Logging</vt:lpstr>
      <vt:lpstr>Questions?</vt:lpstr>
      <vt:lpstr>Thank You!</vt:lpstr>
      <vt:lpstr>Demos!</vt:lpstr>
      <vt:lpstr>Coming up…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Ray Leonard</dc:creator>
  <cp:lastModifiedBy>A. Ray Leonard</cp:lastModifiedBy>
  <cp:revision>19</cp:revision>
  <dcterms:created xsi:type="dcterms:W3CDTF">2011-03-16T11:58:10Z</dcterms:created>
  <dcterms:modified xsi:type="dcterms:W3CDTF">2011-10-01T08:23:58Z</dcterms:modified>
</cp:coreProperties>
</file>