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90" r:id="rId4"/>
    <p:sldId id="291" r:id="rId5"/>
    <p:sldId id="292" r:id="rId6"/>
    <p:sldId id="289" r:id="rId7"/>
    <p:sldId id="293" r:id="rId8"/>
    <p:sldId id="257" r:id="rId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5" autoAdjust="0"/>
    <p:restoredTop sz="86275" autoAdjust="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2A41-FC14-4513-9A49-0D2F309FCC47}" type="datetimeFigureOut">
              <a:rPr lang="en-US" smtClean="0"/>
              <a:pPr/>
              <a:t>10/15/2011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2DDD-241C-436D-9BF6-DCD425FE5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4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488F-AE56-43EF-9C3D-6B49B016589C}" type="datetimeFigureOut">
              <a:rPr lang="en-US" smtClean="0"/>
              <a:pPr/>
              <a:t>10/15/2011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A80D-9058-4F49-BA2E-8A570B8522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A80D-9058-4F49-BA2E-8A570B8522C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A80D-9058-4F49-BA2E-8A570B8522C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A80D-9058-4F49-BA2E-8A570B8522C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CA80D-9058-4F49-BA2E-8A570B8522C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59" y="4000504"/>
            <a:ext cx="3190883" cy="18428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3" y="2714620"/>
            <a:ext cx="3476635" cy="20078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2285984" y="5212691"/>
            <a:ext cx="4572032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http://www.purplefrogsystems.com</a:t>
            </a:r>
            <a:endParaRPr lang="en-GB" sz="2200" b="1" dirty="0">
              <a:solidFill>
                <a:srgbClr val="7030A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9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Twitter.com/PurpleFrogSy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purplefrogsystems.com/blo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rplefrogsystems.com/" TargetMode="External"/><Relationship Id="rId5" Type="http://schemas.openxmlformats.org/officeDocument/2006/relationships/hyperlink" Target="mailto:Alex@PurpleFrogSystems.com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qlmidland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rplefrogsystems.com/blog/2011/10/sqlbits-9-session-powerpivot-and-qlikview-1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plefrogsystems.com/" TargetMode="External"/><Relationship Id="rId2" Type="http://schemas.openxmlformats.org/officeDocument/2006/relationships/hyperlink" Target="mailto:Alex@PurpleFrogSystem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purplefrogsystems.com/blog" TargetMode="External"/><Relationship Id="rId4" Type="http://schemas.openxmlformats.org/officeDocument/2006/relationships/hyperlink" Target="Twitter.com/PurpleFrogS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1" y="2277483"/>
            <a:ext cx="2234548" cy="27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\\pf1\Backup\AlexDocSync\PurpleFrog\images\Purple Frog Images\Frog Cartoon Peeking 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824" y="1483306"/>
            <a:ext cx="1547664" cy="15856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PowerPivot</a:t>
            </a:r>
            <a:r>
              <a:rPr lang="en-GB" b="1" dirty="0" smtClean="0"/>
              <a:t> &amp; </a:t>
            </a:r>
            <a:r>
              <a:rPr lang="en-GB" b="1" dirty="0" err="1" smtClean="0"/>
              <a:t>QlikView</a:t>
            </a:r>
            <a:r>
              <a:rPr lang="en-GB" b="1" dirty="0" smtClean="0"/>
              <a:t> 101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7704" y="1916832"/>
            <a:ext cx="649323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Alex Whittles</a:t>
            </a:r>
          </a:p>
          <a:p>
            <a:pPr algn="ctr">
              <a:buNone/>
            </a:pPr>
            <a:r>
              <a:rPr lang="en-GB" dirty="0" smtClean="0"/>
              <a:t>Business  Intelligence  Consultant</a:t>
            </a:r>
          </a:p>
          <a:p>
            <a:pPr algn="ctr">
              <a:buNone/>
            </a:pPr>
            <a:r>
              <a:rPr lang="en-GB" dirty="0" smtClean="0"/>
              <a:t>Purple Frog Systems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5"/>
              </a:rPr>
              <a:t>Alex@PurpleFrogSystems.com</a:t>
            </a:r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6"/>
              </a:rPr>
              <a:t>www.PurpleFrogSystems.com</a:t>
            </a:r>
            <a:r>
              <a:rPr lang="en-GB" dirty="0" smtClean="0"/>
              <a:t> </a:t>
            </a:r>
          </a:p>
          <a:p>
            <a:pPr algn="ctr">
              <a:buNone/>
            </a:pPr>
            <a:r>
              <a:rPr lang="en-GB" dirty="0" smtClean="0">
                <a:hlinkClick r:id="rId7"/>
              </a:rPr>
              <a:t>www.PurpleFrogSystems.com/blog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Twitter: </a:t>
            </a:r>
            <a:r>
              <a:rPr lang="en-GB" dirty="0" smtClean="0">
                <a:hlinkClick r:id="rId8" action="ppaction://hlinkfile"/>
              </a:rPr>
              <a:t>@</a:t>
            </a:r>
            <a:r>
              <a:rPr lang="en-GB" dirty="0" err="1" smtClean="0">
                <a:hlinkClick r:id="rId8" action="ppaction://hlinkfile"/>
              </a:rPr>
              <a:t>PurpleFrogSys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Alex Whittles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90999" y="4725144"/>
            <a:ext cx="6215106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Business Intelligence Consultancy</a:t>
            </a:r>
          </a:p>
          <a:p>
            <a:pPr lvl="2"/>
            <a:r>
              <a:rPr lang="en-GB" sz="2000" dirty="0" smtClean="0"/>
              <a:t>Dimensional Modelling	Data Quality</a:t>
            </a:r>
          </a:p>
          <a:p>
            <a:pPr lvl="2"/>
            <a:r>
              <a:rPr lang="en-GB" sz="2000" dirty="0" smtClean="0"/>
              <a:t>Data Warehousing	ETL Systems	</a:t>
            </a:r>
            <a:r>
              <a:rPr lang="en-GB" sz="2000" dirty="0"/>
              <a:t> OLAP Cubes </a:t>
            </a:r>
            <a:r>
              <a:rPr lang="en-GB" sz="2000" dirty="0" smtClean="0"/>
              <a:t>		Reporting Systems</a:t>
            </a:r>
          </a:p>
        </p:txBody>
      </p:sp>
      <p:pic>
        <p:nvPicPr>
          <p:cNvPr id="32771" name="Picture 3" descr="D:\My Documents\PurpleFrog\images\Purple Frog Images\Frog-Cartoon-Pointing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165" y="4011454"/>
            <a:ext cx="1464478" cy="11071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2060848"/>
            <a:ext cx="6191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Runs </a:t>
            </a:r>
            <a:r>
              <a:rPr lang="en-GB" sz="2000" dirty="0" smtClean="0"/>
              <a:t>SQL Server User Group in Birmingham         	</a:t>
            </a:r>
            <a:r>
              <a:rPr lang="en-GB" sz="2000" b="1" dirty="0" smtClean="0">
                <a:solidFill>
                  <a:schemeClr val="tx2"/>
                </a:solidFill>
                <a:hlinkClick r:id="rId4"/>
              </a:rPr>
              <a:t>www.SQLMidlands.com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Studying MSc in Business Intelligence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Runs </a:t>
            </a:r>
            <a:r>
              <a:rPr lang="en-GB" sz="2000" b="1" dirty="0">
                <a:solidFill>
                  <a:srgbClr val="B822A6"/>
                </a:solidFill>
              </a:rPr>
              <a:t>Purple </a:t>
            </a:r>
            <a:r>
              <a:rPr lang="en-GB" sz="2000" b="1" dirty="0" smtClean="0">
                <a:solidFill>
                  <a:srgbClr val="B822A6"/>
                </a:solidFill>
              </a:rPr>
              <a:t>Frog </a:t>
            </a:r>
            <a:r>
              <a:rPr lang="en-GB" sz="2000" dirty="0" smtClean="0"/>
              <a:t>BI Consultancy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19052" y="1844824"/>
            <a:ext cx="4285196" cy="1923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Service BI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0160" y="5000093"/>
            <a:ext cx="338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Puts user in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Greater agility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Faster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4077072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Why?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8376" y="5030463"/>
            <a:ext cx="38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Lack of data governance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Different versions of truth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Complex source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0724" y="4107442"/>
            <a:ext cx="304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Why Not?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86" y="1988840"/>
            <a:ext cx="12001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1361" y="3303980"/>
            <a:ext cx="12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PowerPivot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7715"/>
            <a:ext cx="1311924" cy="131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3579" y="3303980"/>
            <a:ext cx="109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QlikView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7" grpId="0"/>
      <p:bldP spid="8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19052" y="1844824"/>
            <a:ext cx="4285196" cy="1923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Service BI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86" y="1988840"/>
            <a:ext cx="12001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1361" y="3303980"/>
            <a:ext cx="12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PowerPivot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7715"/>
            <a:ext cx="1311924" cy="131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73579" y="3303980"/>
            <a:ext cx="109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QlikView</a:t>
            </a:r>
            <a:endParaRPr lang="en-GB" dirty="0"/>
          </a:p>
        </p:txBody>
      </p:sp>
      <p:pic>
        <p:nvPicPr>
          <p:cNvPr id="3074" name="Picture 2" descr="D:\My Documents\PurpleFrog\images\Purple Frog Images\Frog-Cartoon-Thumbs-Up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3784"/>
            <a:ext cx="1168524" cy="13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My Documents\Customers - Websites\PurpleFrogSystems.com\New Site 2010\images\cub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60378"/>
            <a:ext cx="1616968" cy="17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My Documents\Customers - Websites\PurpleFrogSystems.com\New Site 2010\images\databas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14" y="4941167"/>
            <a:ext cx="1308539" cy="13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-Up Arrow 9"/>
          <p:cNvSpPr/>
          <p:nvPr/>
        </p:nvSpPr>
        <p:spPr>
          <a:xfrm>
            <a:off x="3779912" y="4077072"/>
            <a:ext cx="1080120" cy="1656184"/>
          </a:xfrm>
          <a:prstGeom prst="bentUpArrow">
            <a:avLst/>
          </a:prstGeom>
          <a:solidFill>
            <a:srgbClr val="B822A6"/>
          </a:solidFill>
          <a:ln>
            <a:solidFill>
              <a:srgbClr val="B82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822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528392" cy="44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63691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/>
              <a:t>PowerPivot</a:t>
            </a:r>
            <a:endParaRPr lang="en-GB" sz="4800" dirty="0" smtClean="0"/>
          </a:p>
          <a:p>
            <a:pPr algn="ctr"/>
            <a:r>
              <a:rPr lang="en-GB" sz="4800" dirty="0" err="1" smtClean="0"/>
              <a:t>Vs</a:t>
            </a:r>
            <a:endParaRPr lang="en-GB" sz="4800" dirty="0" smtClean="0"/>
          </a:p>
          <a:p>
            <a:pPr algn="ctr"/>
            <a:r>
              <a:rPr lang="en-GB" sz="4800" dirty="0" err="1" smtClean="0"/>
              <a:t>QlikView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791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One’s Best?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69858"/>
              </p:ext>
            </p:extLst>
          </p:nvPr>
        </p:nvGraphicFramePr>
        <p:xfrm>
          <a:off x="467544" y="1916832"/>
          <a:ext cx="8292627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176"/>
                <a:gridCol w="2837424"/>
                <a:gridCol w="28920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 smtClean="0">
                          <a:latin typeface="Arial Black" pitchFamily="34" charset="0"/>
                        </a:rPr>
                        <a:t>PowerPivot</a:t>
                      </a:r>
                      <a:endParaRPr lang="en-GB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kern="1200" dirty="0" err="1" smtClean="0"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QlikView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Getting Started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Quick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Data Layer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Intuitive?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  (It’s Excel!)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Formatting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Conditional Formatting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Expressions required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Expression</a:t>
                      </a:r>
                      <a:r>
                        <a:rPr lang="en-GB" baseline="0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DAX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QlikView</a:t>
                      </a:r>
                      <a:r>
                        <a:rPr lang="en-GB" dirty="0" smtClean="0"/>
                        <a:t> Expressions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Dashboard Capability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Extensive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Server Hosting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SharePoint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QlikView</a:t>
                      </a:r>
                      <a:r>
                        <a:rPr lang="en-GB" dirty="0" smtClean="0"/>
                        <a:t> Server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 Code</a:t>
            </a:r>
            <a:endParaRPr lang="en-GB" dirty="0"/>
          </a:p>
        </p:txBody>
      </p:sp>
      <p:pic>
        <p:nvPicPr>
          <p:cNvPr id="1026" name="Picture 2" descr="D:\My Documents\Customers - Websites\PurpleFrogSystems.com\Blog info\SQLBits 9 PowerPivot Vs QlikView\SQLBits9PowerPiv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5498"/>
            <a:ext cx="3892664" cy="2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 Documents\Customers - Websites\PurpleFrogSystems.com\Blog info\SQLBits 9 PowerPivot Vs QlikView\SQLBits9Qlik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65" y="3789040"/>
            <a:ext cx="3982807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8361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4"/>
              </a:rPr>
              <a:t>http://www.purplefrogsystems.com/blog/2011/10/</a:t>
            </a:r>
            <a:r>
              <a:rPr lang="en-GB" sz="1600" dirty="0" smtClean="0">
                <a:hlinkClick r:id="rId4"/>
              </a:rPr>
              <a:t>sqlbits-9-session-powerpivot-and-qlikview-101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37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PowerPivot</a:t>
            </a:r>
            <a:r>
              <a:rPr lang="en-GB" sz="4000" b="1" dirty="0"/>
              <a:t> &amp; </a:t>
            </a:r>
            <a:r>
              <a:rPr lang="en-GB" sz="4000" b="1" dirty="0" err="1"/>
              <a:t>QlikView</a:t>
            </a:r>
            <a:r>
              <a:rPr lang="en-GB" sz="4000" b="1" dirty="0"/>
              <a:t> 101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5085184"/>
            <a:ext cx="8286750" cy="713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hlinkClick r:id="rId2"/>
              </a:rPr>
              <a:t>Alex@PurpleFrogSystems.com</a:t>
            </a:r>
            <a:r>
              <a:rPr lang="en-GB" sz="2400" dirty="0" smtClean="0"/>
              <a:t>        </a:t>
            </a:r>
            <a:r>
              <a:rPr lang="en-GB" sz="2400" dirty="0" smtClean="0">
                <a:hlinkClick r:id="rId3"/>
              </a:rPr>
              <a:t>www.PurpleFrogSystems.com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Twitter: </a:t>
            </a:r>
            <a:r>
              <a:rPr lang="en-GB" sz="2400" dirty="0" smtClean="0">
                <a:hlinkClick r:id="rId4" action="ppaction://hlinkfile"/>
              </a:rPr>
              <a:t>@</a:t>
            </a:r>
            <a:r>
              <a:rPr lang="en-GB" sz="2400" dirty="0" err="1" smtClean="0">
                <a:hlinkClick r:id="rId4" action="ppaction://hlinkfile"/>
              </a:rPr>
              <a:t>PurpleFrogSys</a:t>
            </a:r>
            <a:r>
              <a:rPr lang="en-GB" sz="2400" dirty="0" smtClean="0"/>
              <a:t>	    </a:t>
            </a:r>
            <a:r>
              <a:rPr lang="en-GB" sz="2400" dirty="0" smtClean="0">
                <a:hlinkClick r:id="rId5"/>
              </a:rPr>
              <a:t>www.PurpleFrogSystems.com/blog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3389"/>
            <a:ext cx="5414591" cy="33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Footer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PurpleFrog Systems Presentation</Template>
  <TotalTime>907</TotalTime>
  <Words>131</Words>
  <Application>Microsoft Office PowerPoint</Application>
  <PresentationFormat>On-screen Show (4:3)</PresentationFormat>
  <Paragraphs>70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No Footer Text</vt:lpstr>
      <vt:lpstr>PowerPivot &amp; QlikView 101</vt:lpstr>
      <vt:lpstr>Alex Whittles</vt:lpstr>
      <vt:lpstr>Self Service BI</vt:lpstr>
      <vt:lpstr>Self Service BI</vt:lpstr>
      <vt:lpstr>Demo</vt:lpstr>
      <vt:lpstr>Which One’s Best?</vt:lpstr>
      <vt:lpstr>Download Code</vt:lpstr>
      <vt:lpstr>PowerPivot &amp; QlikView 101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PowerPivot &amp; QlikView 101</dc:title>
  <dc:creator>Alex Whittles</dc:creator>
  <cp:keywords>PowerPivot;QlikView</cp:keywords>
  <cp:lastModifiedBy>Alex</cp:lastModifiedBy>
  <cp:revision>90</cp:revision>
  <dcterms:created xsi:type="dcterms:W3CDTF">2010-02-23T20:09:51Z</dcterms:created>
  <dcterms:modified xsi:type="dcterms:W3CDTF">2011-10-15T09:54:28Z</dcterms:modified>
</cp:coreProperties>
</file>