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9" r:id="rId1"/>
  </p:sldMasterIdLst>
  <p:notesMasterIdLst>
    <p:notesMasterId r:id="rId31"/>
  </p:notesMasterIdLst>
  <p:handoutMasterIdLst>
    <p:handoutMasterId r:id="rId32"/>
  </p:handoutMasterIdLst>
  <p:sldIdLst>
    <p:sldId id="343" r:id="rId2"/>
    <p:sldId id="428" r:id="rId3"/>
    <p:sldId id="467" r:id="rId4"/>
    <p:sldId id="513" r:id="rId5"/>
    <p:sldId id="514" r:id="rId6"/>
    <p:sldId id="516" r:id="rId7"/>
    <p:sldId id="515" r:id="rId8"/>
    <p:sldId id="517" r:id="rId9"/>
    <p:sldId id="520" r:id="rId10"/>
    <p:sldId id="524" r:id="rId11"/>
    <p:sldId id="521" r:id="rId12"/>
    <p:sldId id="525" r:id="rId13"/>
    <p:sldId id="526" r:id="rId14"/>
    <p:sldId id="539" r:id="rId15"/>
    <p:sldId id="540" r:id="rId16"/>
    <p:sldId id="528" r:id="rId17"/>
    <p:sldId id="538" r:id="rId18"/>
    <p:sldId id="522" r:id="rId19"/>
    <p:sldId id="530" r:id="rId20"/>
    <p:sldId id="519" r:id="rId21"/>
    <p:sldId id="529" r:id="rId22"/>
    <p:sldId id="531" r:id="rId23"/>
    <p:sldId id="532" r:id="rId24"/>
    <p:sldId id="537" r:id="rId25"/>
    <p:sldId id="536" r:id="rId26"/>
    <p:sldId id="511" r:id="rId27"/>
    <p:sldId id="503" r:id="rId28"/>
    <p:sldId id="518" r:id="rId29"/>
    <p:sldId id="430" r:id="rId30"/>
  </p:sldIdLst>
  <p:sldSz cx="9144000" cy="6858000" type="screen4x3"/>
  <p:notesSz cx="6834188" cy="9979025"/>
  <p:defaultTextStyle>
    <a:defPPr>
      <a:defRPr lang="en-US"/>
    </a:defPPr>
    <a:lvl1pPr algn="l" rtl="0" fontAlgn="base">
      <a:lnSpc>
        <a:spcPct val="85000"/>
      </a:lnSpc>
      <a:spcBef>
        <a:spcPct val="30000"/>
      </a:spcBef>
      <a:spcAft>
        <a:spcPct val="0"/>
      </a:spcAft>
      <a:buClr>
        <a:schemeClr val="bg1"/>
      </a:buClr>
      <a:buSzPct val="100000"/>
      <a:buFont typeface="Segoe" pitchFamily="34" charset="0"/>
      <a:buChar char="&gt;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1pPr>
    <a:lvl2pPr marL="457200" algn="l" rtl="0" fontAlgn="base">
      <a:lnSpc>
        <a:spcPct val="85000"/>
      </a:lnSpc>
      <a:spcBef>
        <a:spcPct val="30000"/>
      </a:spcBef>
      <a:spcAft>
        <a:spcPct val="0"/>
      </a:spcAft>
      <a:buClr>
        <a:schemeClr val="bg1"/>
      </a:buClr>
      <a:buSzPct val="100000"/>
      <a:buFont typeface="Segoe" pitchFamily="34" charset="0"/>
      <a:buChar char="&gt;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2pPr>
    <a:lvl3pPr marL="914400" algn="l" rtl="0" fontAlgn="base">
      <a:lnSpc>
        <a:spcPct val="85000"/>
      </a:lnSpc>
      <a:spcBef>
        <a:spcPct val="30000"/>
      </a:spcBef>
      <a:spcAft>
        <a:spcPct val="0"/>
      </a:spcAft>
      <a:buClr>
        <a:schemeClr val="bg1"/>
      </a:buClr>
      <a:buSzPct val="100000"/>
      <a:buFont typeface="Segoe" pitchFamily="34" charset="0"/>
      <a:buChar char="&gt;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3pPr>
    <a:lvl4pPr marL="1371600" algn="l" rtl="0" fontAlgn="base">
      <a:lnSpc>
        <a:spcPct val="85000"/>
      </a:lnSpc>
      <a:spcBef>
        <a:spcPct val="30000"/>
      </a:spcBef>
      <a:spcAft>
        <a:spcPct val="0"/>
      </a:spcAft>
      <a:buClr>
        <a:schemeClr val="bg1"/>
      </a:buClr>
      <a:buSzPct val="100000"/>
      <a:buFont typeface="Segoe" pitchFamily="34" charset="0"/>
      <a:buChar char="&gt;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4pPr>
    <a:lvl5pPr marL="1828800" algn="l" rtl="0" fontAlgn="base">
      <a:lnSpc>
        <a:spcPct val="85000"/>
      </a:lnSpc>
      <a:spcBef>
        <a:spcPct val="30000"/>
      </a:spcBef>
      <a:spcAft>
        <a:spcPct val="0"/>
      </a:spcAft>
      <a:buClr>
        <a:schemeClr val="bg1"/>
      </a:buClr>
      <a:buSzPct val="100000"/>
      <a:buFont typeface="Segoe" pitchFamily="34" charset="0"/>
      <a:buChar char="&gt;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7777"/>
    <a:srgbClr val="F03B02"/>
    <a:srgbClr val="E83902"/>
    <a:srgbClr val="E74A03"/>
    <a:srgbClr val="FC5104"/>
    <a:srgbClr val="FF3300"/>
    <a:srgbClr val="DA4B2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4" autoAdjust="0"/>
    <p:restoredTop sz="89203" autoAdjust="0"/>
  </p:normalViewPr>
  <p:slideViewPr>
    <p:cSldViewPr snapToGrid="0">
      <p:cViewPr>
        <p:scale>
          <a:sx n="73" d="100"/>
          <a:sy n="73" d="100"/>
        </p:scale>
        <p:origin x="-282" y="72"/>
      </p:cViewPr>
      <p:guideLst>
        <p:guide orient="horz" pos="144"/>
        <p:guide orient="horz" pos="4176"/>
        <p:guide orient="horz" pos="892"/>
        <p:guide orient="horz" pos="1180"/>
        <p:guide pos="237"/>
        <p:guide pos="5518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78"/>
    </p:cViewPr>
  </p:sorterViewPr>
  <p:notesViewPr>
    <p:cSldViewPr snapToGrid="0">
      <p:cViewPr varScale="1">
        <p:scale>
          <a:sx n="78" d="100"/>
          <a:sy n="78" d="100"/>
        </p:scale>
        <p:origin x="-2574" y="-84"/>
      </p:cViewPr>
      <p:guideLst>
        <p:guide orient="horz" pos="3143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77B525-DA0A-4866-AC4D-08525035DAB6}" type="doc">
      <dgm:prSet loTypeId="urn:microsoft.com/office/officeart/2005/8/layout/process4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IE"/>
        </a:p>
      </dgm:t>
    </dgm:pt>
    <dgm:pt modelId="{8C49CD4A-15B8-4EC8-A3DE-7BF3488C5828}">
      <dgm:prSet phldrT="[Text]"/>
      <dgm:spPr>
        <a:solidFill>
          <a:schemeClr val="tx2"/>
        </a:solidFill>
      </dgm:spPr>
      <dgm:t>
        <a:bodyPr/>
        <a:lstStyle/>
        <a:p>
          <a:r>
            <a:rPr lang="en-IE" dirty="0" smtClean="0"/>
            <a:t>Envision</a:t>
          </a:r>
          <a:endParaRPr lang="en-IE" dirty="0"/>
        </a:p>
      </dgm:t>
    </dgm:pt>
    <dgm:pt modelId="{8F6623DF-6024-4887-8A6D-A0FED7729BBD}" type="parTrans" cxnId="{E80AC9A7-6116-42DE-80E4-A354C1766250}">
      <dgm:prSet/>
      <dgm:spPr/>
      <dgm:t>
        <a:bodyPr/>
        <a:lstStyle/>
        <a:p>
          <a:endParaRPr lang="en-IE"/>
        </a:p>
      </dgm:t>
    </dgm:pt>
    <dgm:pt modelId="{2F48C8BF-8CA1-490F-99CE-03519A3AE54F}" type="sibTrans" cxnId="{E80AC9A7-6116-42DE-80E4-A354C1766250}">
      <dgm:prSet/>
      <dgm:spPr/>
      <dgm:t>
        <a:bodyPr/>
        <a:lstStyle/>
        <a:p>
          <a:endParaRPr lang="en-IE"/>
        </a:p>
      </dgm:t>
    </dgm:pt>
    <dgm:pt modelId="{9C6CB815-160C-4C4B-A3CE-2CC0E32FFAF6}">
      <dgm:prSet phldrT="[Text]"/>
      <dgm:spPr>
        <a:solidFill>
          <a:schemeClr val="tx2"/>
        </a:solidFill>
      </dgm:spPr>
      <dgm:t>
        <a:bodyPr/>
        <a:lstStyle/>
        <a:p>
          <a:r>
            <a:rPr lang="en-IE" dirty="0" smtClean="0"/>
            <a:t>Plan</a:t>
          </a:r>
          <a:endParaRPr lang="en-IE" dirty="0"/>
        </a:p>
      </dgm:t>
    </dgm:pt>
    <dgm:pt modelId="{3B2EF3A7-61AD-4951-8843-CF2CCFBE2763}" type="parTrans" cxnId="{541DC794-74CC-4787-AE5A-71139BAFE53E}">
      <dgm:prSet/>
      <dgm:spPr/>
      <dgm:t>
        <a:bodyPr/>
        <a:lstStyle/>
        <a:p>
          <a:endParaRPr lang="en-IE"/>
        </a:p>
      </dgm:t>
    </dgm:pt>
    <dgm:pt modelId="{A016D1DB-30DF-493F-9B38-623B6CCD3138}" type="sibTrans" cxnId="{541DC794-74CC-4787-AE5A-71139BAFE53E}">
      <dgm:prSet/>
      <dgm:spPr/>
      <dgm:t>
        <a:bodyPr/>
        <a:lstStyle/>
        <a:p>
          <a:endParaRPr lang="en-IE"/>
        </a:p>
      </dgm:t>
    </dgm:pt>
    <dgm:pt modelId="{AECE32B9-11AD-4273-A3D0-59C6F74AE437}">
      <dgm:prSet phldrT="[Text]"/>
      <dgm:spPr/>
      <dgm:t>
        <a:bodyPr/>
        <a:lstStyle/>
        <a:p>
          <a:r>
            <a:rPr lang="en-IE" dirty="0" smtClean="0"/>
            <a:t>Build</a:t>
          </a:r>
          <a:endParaRPr lang="en-IE" dirty="0"/>
        </a:p>
      </dgm:t>
    </dgm:pt>
    <dgm:pt modelId="{325447E4-86F8-4651-8B93-71A889BAEFFA}" type="parTrans" cxnId="{32E9D34A-67AC-46BB-9BC6-DC73F3E47278}">
      <dgm:prSet/>
      <dgm:spPr/>
      <dgm:t>
        <a:bodyPr/>
        <a:lstStyle/>
        <a:p>
          <a:endParaRPr lang="en-IE"/>
        </a:p>
      </dgm:t>
    </dgm:pt>
    <dgm:pt modelId="{895A7CE6-7A68-4542-BBA7-9154CD7EBDE2}" type="sibTrans" cxnId="{32E9D34A-67AC-46BB-9BC6-DC73F3E47278}">
      <dgm:prSet/>
      <dgm:spPr/>
      <dgm:t>
        <a:bodyPr/>
        <a:lstStyle/>
        <a:p>
          <a:endParaRPr lang="en-IE"/>
        </a:p>
      </dgm:t>
    </dgm:pt>
    <dgm:pt modelId="{668543B3-7150-4ECB-9B85-3DC23A117EA4}">
      <dgm:prSet phldrT="[Text]"/>
      <dgm:spPr/>
      <dgm:t>
        <a:bodyPr/>
        <a:lstStyle/>
        <a:p>
          <a:r>
            <a:rPr lang="en-IE" dirty="0" smtClean="0"/>
            <a:t>Deploy</a:t>
          </a:r>
          <a:endParaRPr lang="en-IE" dirty="0"/>
        </a:p>
      </dgm:t>
    </dgm:pt>
    <dgm:pt modelId="{264EF56B-9B28-4DFE-BC0A-7BB69D53F91F}" type="parTrans" cxnId="{5E2DBE4A-5160-4F12-8B5E-6DDE63D00215}">
      <dgm:prSet/>
      <dgm:spPr/>
      <dgm:t>
        <a:bodyPr/>
        <a:lstStyle/>
        <a:p>
          <a:endParaRPr lang="en-IE"/>
        </a:p>
      </dgm:t>
    </dgm:pt>
    <dgm:pt modelId="{6B65B39A-9837-4033-A0F1-A8B4F34D1EE4}" type="sibTrans" cxnId="{5E2DBE4A-5160-4F12-8B5E-6DDE63D00215}">
      <dgm:prSet/>
      <dgm:spPr/>
      <dgm:t>
        <a:bodyPr/>
        <a:lstStyle/>
        <a:p>
          <a:endParaRPr lang="en-IE"/>
        </a:p>
      </dgm:t>
    </dgm:pt>
    <dgm:pt modelId="{3D4BBE07-6795-48DF-BEE0-31B8F4EAB8DD}">
      <dgm:prSet phldrT="[Text]"/>
      <dgm:spPr/>
      <dgm:t>
        <a:bodyPr/>
        <a:lstStyle/>
        <a:p>
          <a:r>
            <a:rPr lang="en-IE" dirty="0" smtClean="0"/>
            <a:t>Support</a:t>
          </a:r>
          <a:endParaRPr lang="en-IE" dirty="0"/>
        </a:p>
      </dgm:t>
    </dgm:pt>
    <dgm:pt modelId="{CFEE2144-C7AD-4162-9181-BA8D85CD15D4}" type="parTrans" cxnId="{92E5BC1E-F771-4229-9CB8-D5455324CC5E}">
      <dgm:prSet/>
      <dgm:spPr/>
      <dgm:t>
        <a:bodyPr/>
        <a:lstStyle/>
        <a:p>
          <a:endParaRPr lang="en-IE"/>
        </a:p>
      </dgm:t>
    </dgm:pt>
    <dgm:pt modelId="{F6E3BDC2-C733-4BB7-A48E-283E10684E4B}" type="sibTrans" cxnId="{92E5BC1E-F771-4229-9CB8-D5455324CC5E}">
      <dgm:prSet/>
      <dgm:spPr/>
      <dgm:t>
        <a:bodyPr/>
        <a:lstStyle/>
        <a:p>
          <a:endParaRPr lang="en-IE"/>
        </a:p>
      </dgm:t>
    </dgm:pt>
    <dgm:pt modelId="{01621884-8B4D-4D99-BB89-1E658DB4902E}" type="pres">
      <dgm:prSet presAssocID="{4377B525-DA0A-4866-AC4D-08525035DA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D24B3BF-1608-42B3-B49D-BE9AC875E171}" type="pres">
      <dgm:prSet presAssocID="{3D4BBE07-6795-48DF-BEE0-31B8F4EAB8DD}" presName="boxAndChildren" presStyleCnt="0"/>
      <dgm:spPr/>
      <dgm:t>
        <a:bodyPr/>
        <a:lstStyle/>
        <a:p>
          <a:endParaRPr lang="en-IE"/>
        </a:p>
      </dgm:t>
    </dgm:pt>
    <dgm:pt modelId="{286298D6-13C9-4DFD-9593-6CAE9C8D837E}" type="pres">
      <dgm:prSet presAssocID="{3D4BBE07-6795-48DF-BEE0-31B8F4EAB8DD}" presName="parentTextBox" presStyleLbl="node1" presStyleIdx="0" presStyleCnt="5"/>
      <dgm:spPr/>
      <dgm:t>
        <a:bodyPr/>
        <a:lstStyle/>
        <a:p>
          <a:endParaRPr lang="en-IE"/>
        </a:p>
      </dgm:t>
    </dgm:pt>
    <dgm:pt modelId="{1CEB2224-3AF9-448A-A9F1-87224579DE0D}" type="pres">
      <dgm:prSet presAssocID="{6B65B39A-9837-4033-A0F1-A8B4F34D1EE4}" presName="sp" presStyleCnt="0"/>
      <dgm:spPr/>
      <dgm:t>
        <a:bodyPr/>
        <a:lstStyle/>
        <a:p>
          <a:endParaRPr lang="en-IE"/>
        </a:p>
      </dgm:t>
    </dgm:pt>
    <dgm:pt modelId="{0F0E78C4-1558-456A-B018-5A8A7A31F562}" type="pres">
      <dgm:prSet presAssocID="{668543B3-7150-4ECB-9B85-3DC23A117EA4}" presName="arrowAndChildren" presStyleCnt="0"/>
      <dgm:spPr/>
      <dgm:t>
        <a:bodyPr/>
        <a:lstStyle/>
        <a:p>
          <a:endParaRPr lang="en-IE"/>
        </a:p>
      </dgm:t>
    </dgm:pt>
    <dgm:pt modelId="{A104458A-BB90-495B-8CF6-C32C80A60A99}" type="pres">
      <dgm:prSet presAssocID="{668543B3-7150-4ECB-9B85-3DC23A117EA4}" presName="parentTextArrow" presStyleLbl="node1" presStyleIdx="1" presStyleCnt="5"/>
      <dgm:spPr/>
      <dgm:t>
        <a:bodyPr/>
        <a:lstStyle/>
        <a:p>
          <a:endParaRPr lang="en-IE"/>
        </a:p>
      </dgm:t>
    </dgm:pt>
    <dgm:pt modelId="{8803D4B7-68E3-4F8F-9A0C-1BE9AC42DB6F}" type="pres">
      <dgm:prSet presAssocID="{895A7CE6-7A68-4542-BBA7-9154CD7EBDE2}" presName="sp" presStyleCnt="0"/>
      <dgm:spPr/>
      <dgm:t>
        <a:bodyPr/>
        <a:lstStyle/>
        <a:p>
          <a:endParaRPr lang="en-IE"/>
        </a:p>
      </dgm:t>
    </dgm:pt>
    <dgm:pt modelId="{23A13EA5-3FC0-430C-96B4-1D4FD440B5A5}" type="pres">
      <dgm:prSet presAssocID="{AECE32B9-11AD-4273-A3D0-59C6F74AE437}" presName="arrowAndChildren" presStyleCnt="0"/>
      <dgm:spPr/>
      <dgm:t>
        <a:bodyPr/>
        <a:lstStyle/>
        <a:p>
          <a:endParaRPr lang="en-IE"/>
        </a:p>
      </dgm:t>
    </dgm:pt>
    <dgm:pt modelId="{3DA291B1-FF58-4DBB-B03F-5A72531824FF}" type="pres">
      <dgm:prSet presAssocID="{AECE32B9-11AD-4273-A3D0-59C6F74AE437}" presName="parentTextArrow" presStyleLbl="node1" presStyleIdx="2" presStyleCnt="5"/>
      <dgm:spPr/>
      <dgm:t>
        <a:bodyPr/>
        <a:lstStyle/>
        <a:p>
          <a:endParaRPr lang="en-IE"/>
        </a:p>
      </dgm:t>
    </dgm:pt>
    <dgm:pt modelId="{06573654-413D-4C07-B987-948E5E016CB3}" type="pres">
      <dgm:prSet presAssocID="{A016D1DB-30DF-493F-9B38-623B6CCD3138}" presName="sp" presStyleCnt="0"/>
      <dgm:spPr/>
      <dgm:t>
        <a:bodyPr/>
        <a:lstStyle/>
        <a:p>
          <a:endParaRPr lang="en-IE"/>
        </a:p>
      </dgm:t>
    </dgm:pt>
    <dgm:pt modelId="{92325560-1186-445E-9E49-6844E1C28E0B}" type="pres">
      <dgm:prSet presAssocID="{9C6CB815-160C-4C4B-A3CE-2CC0E32FFAF6}" presName="arrowAndChildren" presStyleCnt="0"/>
      <dgm:spPr/>
      <dgm:t>
        <a:bodyPr/>
        <a:lstStyle/>
        <a:p>
          <a:endParaRPr lang="en-IE"/>
        </a:p>
      </dgm:t>
    </dgm:pt>
    <dgm:pt modelId="{0B2C4138-FBC8-4513-AA56-443258F7786E}" type="pres">
      <dgm:prSet presAssocID="{9C6CB815-160C-4C4B-A3CE-2CC0E32FFAF6}" presName="parentTextArrow" presStyleLbl="node1" presStyleIdx="3" presStyleCnt="5"/>
      <dgm:spPr/>
      <dgm:t>
        <a:bodyPr/>
        <a:lstStyle/>
        <a:p>
          <a:endParaRPr lang="en-IE"/>
        </a:p>
      </dgm:t>
    </dgm:pt>
    <dgm:pt modelId="{F11FD3EE-0210-4637-B725-C845D434A771}" type="pres">
      <dgm:prSet presAssocID="{2F48C8BF-8CA1-490F-99CE-03519A3AE54F}" presName="sp" presStyleCnt="0"/>
      <dgm:spPr/>
      <dgm:t>
        <a:bodyPr/>
        <a:lstStyle/>
        <a:p>
          <a:endParaRPr lang="en-IE"/>
        </a:p>
      </dgm:t>
    </dgm:pt>
    <dgm:pt modelId="{270411E0-1900-4DE2-B2C6-624D07DE0943}" type="pres">
      <dgm:prSet presAssocID="{8C49CD4A-15B8-4EC8-A3DE-7BF3488C5828}" presName="arrowAndChildren" presStyleCnt="0"/>
      <dgm:spPr/>
      <dgm:t>
        <a:bodyPr/>
        <a:lstStyle/>
        <a:p>
          <a:endParaRPr lang="en-IE"/>
        </a:p>
      </dgm:t>
    </dgm:pt>
    <dgm:pt modelId="{BE0A5858-90EE-4056-8B3C-552C19E3CD69}" type="pres">
      <dgm:prSet presAssocID="{8C49CD4A-15B8-4EC8-A3DE-7BF3488C5828}" presName="parentTextArrow" presStyleLbl="node1" presStyleIdx="4" presStyleCnt="5"/>
      <dgm:spPr/>
      <dgm:t>
        <a:bodyPr/>
        <a:lstStyle/>
        <a:p>
          <a:endParaRPr lang="en-IE"/>
        </a:p>
      </dgm:t>
    </dgm:pt>
  </dgm:ptLst>
  <dgm:cxnLst>
    <dgm:cxn modelId="{92E5BC1E-F771-4229-9CB8-D5455324CC5E}" srcId="{4377B525-DA0A-4866-AC4D-08525035DAB6}" destId="{3D4BBE07-6795-48DF-BEE0-31B8F4EAB8DD}" srcOrd="4" destOrd="0" parTransId="{CFEE2144-C7AD-4162-9181-BA8D85CD15D4}" sibTransId="{F6E3BDC2-C733-4BB7-A48E-283E10684E4B}"/>
    <dgm:cxn modelId="{B33D38BA-6B7F-485F-8030-0A4EA045EC4E}" type="presOf" srcId="{3D4BBE07-6795-48DF-BEE0-31B8F4EAB8DD}" destId="{286298D6-13C9-4DFD-9593-6CAE9C8D837E}" srcOrd="0" destOrd="0" presId="urn:microsoft.com/office/officeart/2005/8/layout/process4"/>
    <dgm:cxn modelId="{541DC794-74CC-4787-AE5A-71139BAFE53E}" srcId="{4377B525-DA0A-4866-AC4D-08525035DAB6}" destId="{9C6CB815-160C-4C4B-A3CE-2CC0E32FFAF6}" srcOrd="1" destOrd="0" parTransId="{3B2EF3A7-61AD-4951-8843-CF2CCFBE2763}" sibTransId="{A016D1DB-30DF-493F-9B38-623B6CCD3138}"/>
    <dgm:cxn modelId="{32E9D34A-67AC-46BB-9BC6-DC73F3E47278}" srcId="{4377B525-DA0A-4866-AC4D-08525035DAB6}" destId="{AECE32B9-11AD-4273-A3D0-59C6F74AE437}" srcOrd="2" destOrd="0" parTransId="{325447E4-86F8-4651-8B93-71A889BAEFFA}" sibTransId="{895A7CE6-7A68-4542-BBA7-9154CD7EBDE2}"/>
    <dgm:cxn modelId="{E80AC9A7-6116-42DE-80E4-A354C1766250}" srcId="{4377B525-DA0A-4866-AC4D-08525035DAB6}" destId="{8C49CD4A-15B8-4EC8-A3DE-7BF3488C5828}" srcOrd="0" destOrd="0" parTransId="{8F6623DF-6024-4887-8A6D-A0FED7729BBD}" sibTransId="{2F48C8BF-8CA1-490F-99CE-03519A3AE54F}"/>
    <dgm:cxn modelId="{48052B3A-693A-4D68-8A84-630E52BA701C}" type="presOf" srcId="{8C49CD4A-15B8-4EC8-A3DE-7BF3488C5828}" destId="{BE0A5858-90EE-4056-8B3C-552C19E3CD69}" srcOrd="0" destOrd="0" presId="urn:microsoft.com/office/officeart/2005/8/layout/process4"/>
    <dgm:cxn modelId="{BA7914CB-093E-4CE5-A966-8CD158DA9AFC}" type="presOf" srcId="{4377B525-DA0A-4866-AC4D-08525035DAB6}" destId="{01621884-8B4D-4D99-BB89-1E658DB4902E}" srcOrd="0" destOrd="0" presId="urn:microsoft.com/office/officeart/2005/8/layout/process4"/>
    <dgm:cxn modelId="{02243ADF-B4D7-4B21-941B-199FB6B6205F}" type="presOf" srcId="{668543B3-7150-4ECB-9B85-3DC23A117EA4}" destId="{A104458A-BB90-495B-8CF6-C32C80A60A99}" srcOrd="0" destOrd="0" presId="urn:microsoft.com/office/officeart/2005/8/layout/process4"/>
    <dgm:cxn modelId="{5E2DBE4A-5160-4F12-8B5E-6DDE63D00215}" srcId="{4377B525-DA0A-4866-AC4D-08525035DAB6}" destId="{668543B3-7150-4ECB-9B85-3DC23A117EA4}" srcOrd="3" destOrd="0" parTransId="{264EF56B-9B28-4DFE-BC0A-7BB69D53F91F}" sibTransId="{6B65B39A-9837-4033-A0F1-A8B4F34D1EE4}"/>
    <dgm:cxn modelId="{DE9F8770-E42C-41FF-A964-4107D35ACAC5}" type="presOf" srcId="{AECE32B9-11AD-4273-A3D0-59C6F74AE437}" destId="{3DA291B1-FF58-4DBB-B03F-5A72531824FF}" srcOrd="0" destOrd="0" presId="urn:microsoft.com/office/officeart/2005/8/layout/process4"/>
    <dgm:cxn modelId="{A151F926-B8A2-43B2-B792-21CC2A6F953A}" type="presOf" srcId="{9C6CB815-160C-4C4B-A3CE-2CC0E32FFAF6}" destId="{0B2C4138-FBC8-4513-AA56-443258F7786E}" srcOrd="0" destOrd="0" presId="urn:microsoft.com/office/officeart/2005/8/layout/process4"/>
    <dgm:cxn modelId="{81266C67-0D97-4776-AB07-971BC7464706}" type="presParOf" srcId="{01621884-8B4D-4D99-BB89-1E658DB4902E}" destId="{6D24B3BF-1608-42B3-B49D-BE9AC875E171}" srcOrd="0" destOrd="0" presId="urn:microsoft.com/office/officeart/2005/8/layout/process4"/>
    <dgm:cxn modelId="{9C435AA4-86D2-4F87-968F-87E4C50D015D}" type="presParOf" srcId="{6D24B3BF-1608-42B3-B49D-BE9AC875E171}" destId="{286298D6-13C9-4DFD-9593-6CAE9C8D837E}" srcOrd="0" destOrd="0" presId="urn:microsoft.com/office/officeart/2005/8/layout/process4"/>
    <dgm:cxn modelId="{BF6FD351-6B8C-4D36-83FD-788F4E87D2E6}" type="presParOf" srcId="{01621884-8B4D-4D99-BB89-1E658DB4902E}" destId="{1CEB2224-3AF9-448A-A9F1-87224579DE0D}" srcOrd="1" destOrd="0" presId="urn:microsoft.com/office/officeart/2005/8/layout/process4"/>
    <dgm:cxn modelId="{18C4DB18-DC95-42A9-BF6A-149F90F0BC73}" type="presParOf" srcId="{01621884-8B4D-4D99-BB89-1E658DB4902E}" destId="{0F0E78C4-1558-456A-B018-5A8A7A31F562}" srcOrd="2" destOrd="0" presId="urn:microsoft.com/office/officeart/2005/8/layout/process4"/>
    <dgm:cxn modelId="{1D4BA6AE-748D-4293-A198-2A43E2DD4B3B}" type="presParOf" srcId="{0F0E78C4-1558-456A-B018-5A8A7A31F562}" destId="{A104458A-BB90-495B-8CF6-C32C80A60A99}" srcOrd="0" destOrd="0" presId="urn:microsoft.com/office/officeart/2005/8/layout/process4"/>
    <dgm:cxn modelId="{DD4D160C-71E8-4F6D-8A5A-449BA3A3BCAD}" type="presParOf" srcId="{01621884-8B4D-4D99-BB89-1E658DB4902E}" destId="{8803D4B7-68E3-4F8F-9A0C-1BE9AC42DB6F}" srcOrd="3" destOrd="0" presId="urn:microsoft.com/office/officeart/2005/8/layout/process4"/>
    <dgm:cxn modelId="{2F0B0EA4-90E0-4A61-B90C-066687CDC060}" type="presParOf" srcId="{01621884-8B4D-4D99-BB89-1E658DB4902E}" destId="{23A13EA5-3FC0-430C-96B4-1D4FD440B5A5}" srcOrd="4" destOrd="0" presId="urn:microsoft.com/office/officeart/2005/8/layout/process4"/>
    <dgm:cxn modelId="{FD9C5FCA-B565-48A7-9EAD-7FE1665AE414}" type="presParOf" srcId="{23A13EA5-3FC0-430C-96B4-1D4FD440B5A5}" destId="{3DA291B1-FF58-4DBB-B03F-5A72531824FF}" srcOrd="0" destOrd="0" presId="urn:microsoft.com/office/officeart/2005/8/layout/process4"/>
    <dgm:cxn modelId="{DC99DB51-F309-4266-B94F-56C1943EA511}" type="presParOf" srcId="{01621884-8B4D-4D99-BB89-1E658DB4902E}" destId="{06573654-413D-4C07-B987-948E5E016CB3}" srcOrd="5" destOrd="0" presId="urn:microsoft.com/office/officeart/2005/8/layout/process4"/>
    <dgm:cxn modelId="{482693D8-A6A9-410C-801D-7DF9B5A7D9F2}" type="presParOf" srcId="{01621884-8B4D-4D99-BB89-1E658DB4902E}" destId="{92325560-1186-445E-9E49-6844E1C28E0B}" srcOrd="6" destOrd="0" presId="urn:microsoft.com/office/officeart/2005/8/layout/process4"/>
    <dgm:cxn modelId="{695E072B-FCF6-4697-8D47-55FC873B358D}" type="presParOf" srcId="{92325560-1186-445E-9E49-6844E1C28E0B}" destId="{0B2C4138-FBC8-4513-AA56-443258F7786E}" srcOrd="0" destOrd="0" presId="urn:microsoft.com/office/officeart/2005/8/layout/process4"/>
    <dgm:cxn modelId="{04713062-6F28-45AC-B91C-9F4C70E979A8}" type="presParOf" srcId="{01621884-8B4D-4D99-BB89-1E658DB4902E}" destId="{F11FD3EE-0210-4637-B725-C845D434A771}" srcOrd="7" destOrd="0" presId="urn:microsoft.com/office/officeart/2005/8/layout/process4"/>
    <dgm:cxn modelId="{1B738FD4-A7A1-4380-A678-D21D1DB1EB0F}" type="presParOf" srcId="{01621884-8B4D-4D99-BB89-1E658DB4902E}" destId="{270411E0-1900-4DE2-B2C6-624D07DE0943}" srcOrd="8" destOrd="0" presId="urn:microsoft.com/office/officeart/2005/8/layout/process4"/>
    <dgm:cxn modelId="{C4CF46F4-2F0A-4BDE-8A3C-70B93C0BB247}" type="presParOf" srcId="{270411E0-1900-4DE2-B2C6-624D07DE0943}" destId="{BE0A5858-90EE-4056-8B3C-552C19E3CD6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77B525-DA0A-4866-AC4D-08525035DAB6}" type="doc">
      <dgm:prSet loTypeId="urn:microsoft.com/office/officeart/2005/8/layout/process4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IE"/>
        </a:p>
      </dgm:t>
    </dgm:pt>
    <dgm:pt modelId="{8C49CD4A-15B8-4EC8-A3DE-7BF3488C5828}">
      <dgm:prSet phldrT="[Text]"/>
      <dgm:spPr/>
      <dgm:t>
        <a:bodyPr/>
        <a:lstStyle/>
        <a:p>
          <a:r>
            <a:rPr lang="en-IE" dirty="0" smtClean="0"/>
            <a:t>Envision</a:t>
          </a:r>
          <a:endParaRPr lang="en-IE" dirty="0"/>
        </a:p>
      </dgm:t>
    </dgm:pt>
    <dgm:pt modelId="{8F6623DF-6024-4887-8A6D-A0FED7729BBD}" type="parTrans" cxnId="{E80AC9A7-6116-42DE-80E4-A354C1766250}">
      <dgm:prSet/>
      <dgm:spPr/>
      <dgm:t>
        <a:bodyPr/>
        <a:lstStyle/>
        <a:p>
          <a:endParaRPr lang="en-IE"/>
        </a:p>
      </dgm:t>
    </dgm:pt>
    <dgm:pt modelId="{2F48C8BF-8CA1-490F-99CE-03519A3AE54F}" type="sibTrans" cxnId="{E80AC9A7-6116-42DE-80E4-A354C1766250}">
      <dgm:prSet/>
      <dgm:spPr/>
      <dgm:t>
        <a:bodyPr/>
        <a:lstStyle/>
        <a:p>
          <a:endParaRPr lang="en-IE"/>
        </a:p>
      </dgm:t>
    </dgm:pt>
    <dgm:pt modelId="{1555A36E-0258-4C26-B645-876D236E4EDE}">
      <dgm:prSet phldrT="[Text]"/>
      <dgm:spPr/>
      <dgm:t>
        <a:bodyPr/>
        <a:lstStyle/>
        <a:p>
          <a:endParaRPr lang="en-IE" dirty="0"/>
        </a:p>
      </dgm:t>
    </dgm:pt>
    <dgm:pt modelId="{EF8BD504-DA68-434E-B155-09F61AD5F18B}" type="parTrans" cxnId="{33F363CD-2217-4319-B54E-80D059B7DF40}">
      <dgm:prSet/>
      <dgm:spPr/>
      <dgm:t>
        <a:bodyPr/>
        <a:lstStyle/>
        <a:p>
          <a:endParaRPr lang="en-IE"/>
        </a:p>
      </dgm:t>
    </dgm:pt>
    <dgm:pt modelId="{501DB60C-ACDD-4420-90CC-C560248DA7C7}" type="sibTrans" cxnId="{33F363CD-2217-4319-B54E-80D059B7DF40}">
      <dgm:prSet/>
      <dgm:spPr/>
      <dgm:t>
        <a:bodyPr/>
        <a:lstStyle/>
        <a:p>
          <a:endParaRPr lang="en-IE"/>
        </a:p>
      </dgm:t>
    </dgm:pt>
    <dgm:pt modelId="{9C6CB815-160C-4C4B-A3CE-2CC0E32FFAF6}">
      <dgm:prSet phldrT="[Text]"/>
      <dgm:spPr/>
      <dgm:t>
        <a:bodyPr/>
        <a:lstStyle/>
        <a:p>
          <a:r>
            <a:rPr lang="en-IE" dirty="0" smtClean="0"/>
            <a:t>Plan</a:t>
          </a:r>
          <a:endParaRPr lang="en-IE" dirty="0"/>
        </a:p>
      </dgm:t>
    </dgm:pt>
    <dgm:pt modelId="{3B2EF3A7-61AD-4951-8843-CF2CCFBE2763}" type="parTrans" cxnId="{541DC794-74CC-4787-AE5A-71139BAFE53E}">
      <dgm:prSet/>
      <dgm:spPr/>
      <dgm:t>
        <a:bodyPr/>
        <a:lstStyle/>
        <a:p>
          <a:endParaRPr lang="en-IE"/>
        </a:p>
      </dgm:t>
    </dgm:pt>
    <dgm:pt modelId="{A016D1DB-30DF-493F-9B38-623B6CCD3138}" type="sibTrans" cxnId="{541DC794-74CC-4787-AE5A-71139BAFE53E}">
      <dgm:prSet/>
      <dgm:spPr/>
      <dgm:t>
        <a:bodyPr/>
        <a:lstStyle/>
        <a:p>
          <a:endParaRPr lang="en-IE"/>
        </a:p>
      </dgm:t>
    </dgm:pt>
    <dgm:pt modelId="{AECE32B9-11AD-4273-A3D0-59C6F74AE437}">
      <dgm:prSet phldrT="[Text]"/>
      <dgm:spPr/>
      <dgm:t>
        <a:bodyPr/>
        <a:lstStyle/>
        <a:p>
          <a:r>
            <a:rPr lang="en-IE" dirty="0" smtClean="0"/>
            <a:t>Build/Test</a:t>
          </a:r>
          <a:endParaRPr lang="en-IE" dirty="0"/>
        </a:p>
      </dgm:t>
    </dgm:pt>
    <dgm:pt modelId="{325447E4-86F8-4651-8B93-71A889BAEFFA}" type="parTrans" cxnId="{32E9D34A-67AC-46BB-9BC6-DC73F3E47278}">
      <dgm:prSet/>
      <dgm:spPr/>
      <dgm:t>
        <a:bodyPr/>
        <a:lstStyle/>
        <a:p>
          <a:endParaRPr lang="en-IE"/>
        </a:p>
      </dgm:t>
    </dgm:pt>
    <dgm:pt modelId="{895A7CE6-7A68-4542-BBA7-9154CD7EBDE2}" type="sibTrans" cxnId="{32E9D34A-67AC-46BB-9BC6-DC73F3E47278}">
      <dgm:prSet/>
      <dgm:spPr/>
      <dgm:t>
        <a:bodyPr/>
        <a:lstStyle/>
        <a:p>
          <a:endParaRPr lang="en-IE"/>
        </a:p>
      </dgm:t>
    </dgm:pt>
    <dgm:pt modelId="{668543B3-7150-4ECB-9B85-3DC23A117EA4}">
      <dgm:prSet phldrT="[Text]"/>
      <dgm:spPr/>
      <dgm:t>
        <a:bodyPr/>
        <a:lstStyle/>
        <a:p>
          <a:r>
            <a:rPr lang="en-IE" dirty="0" smtClean="0"/>
            <a:t>Deploy</a:t>
          </a:r>
          <a:endParaRPr lang="en-IE" dirty="0"/>
        </a:p>
      </dgm:t>
    </dgm:pt>
    <dgm:pt modelId="{264EF56B-9B28-4DFE-BC0A-7BB69D53F91F}" type="parTrans" cxnId="{5E2DBE4A-5160-4F12-8B5E-6DDE63D00215}">
      <dgm:prSet/>
      <dgm:spPr/>
      <dgm:t>
        <a:bodyPr/>
        <a:lstStyle/>
        <a:p>
          <a:endParaRPr lang="en-IE"/>
        </a:p>
      </dgm:t>
    </dgm:pt>
    <dgm:pt modelId="{6B65B39A-9837-4033-A0F1-A8B4F34D1EE4}" type="sibTrans" cxnId="{5E2DBE4A-5160-4F12-8B5E-6DDE63D00215}">
      <dgm:prSet/>
      <dgm:spPr/>
      <dgm:t>
        <a:bodyPr/>
        <a:lstStyle/>
        <a:p>
          <a:endParaRPr lang="en-IE"/>
        </a:p>
      </dgm:t>
    </dgm:pt>
    <dgm:pt modelId="{3D4BBE07-6795-48DF-BEE0-31B8F4EAB8DD}">
      <dgm:prSet phldrT="[Text]"/>
      <dgm:spPr/>
      <dgm:t>
        <a:bodyPr/>
        <a:lstStyle/>
        <a:p>
          <a:r>
            <a:rPr lang="en-IE" dirty="0" smtClean="0"/>
            <a:t>Support/Monitor</a:t>
          </a:r>
          <a:endParaRPr lang="en-IE" dirty="0"/>
        </a:p>
      </dgm:t>
    </dgm:pt>
    <dgm:pt modelId="{CFEE2144-C7AD-4162-9181-BA8D85CD15D4}" type="parTrans" cxnId="{92E5BC1E-F771-4229-9CB8-D5455324CC5E}">
      <dgm:prSet/>
      <dgm:spPr/>
      <dgm:t>
        <a:bodyPr/>
        <a:lstStyle/>
        <a:p>
          <a:endParaRPr lang="en-IE"/>
        </a:p>
      </dgm:t>
    </dgm:pt>
    <dgm:pt modelId="{F6E3BDC2-C733-4BB7-A48E-283E10684E4B}" type="sibTrans" cxnId="{92E5BC1E-F771-4229-9CB8-D5455324CC5E}">
      <dgm:prSet/>
      <dgm:spPr/>
      <dgm:t>
        <a:bodyPr/>
        <a:lstStyle/>
        <a:p>
          <a:endParaRPr lang="en-IE"/>
        </a:p>
      </dgm:t>
    </dgm:pt>
    <dgm:pt modelId="{9D0253A4-0B04-4B08-96EE-611A44BD6018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IE" dirty="0" smtClean="0"/>
            <a:t>SQL Discovery/Inventory</a:t>
          </a:r>
          <a:endParaRPr lang="en-IE" dirty="0"/>
        </a:p>
      </dgm:t>
    </dgm:pt>
    <dgm:pt modelId="{676C3870-CC1F-4859-B00B-E296BA3D6BAC}" type="parTrans" cxnId="{E3256260-E1EB-4C23-AF02-3E69606308EF}">
      <dgm:prSet/>
      <dgm:spPr/>
      <dgm:t>
        <a:bodyPr/>
        <a:lstStyle/>
        <a:p>
          <a:endParaRPr lang="en-IE"/>
        </a:p>
      </dgm:t>
    </dgm:pt>
    <dgm:pt modelId="{6E517A61-D405-4669-B6AA-3041BA0494C1}" type="sibTrans" cxnId="{E3256260-E1EB-4C23-AF02-3E69606308EF}">
      <dgm:prSet/>
      <dgm:spPr/>
      <dgm:t>
        <a:bodyPr/>
        <a:lstStyle/>
        <a:p>
          <a:endParaRPr lang="en-IE"/>
        </a:p>
      </dgm:t>
    </dgm:pt>
    <dgm:pt modelId="{9FE42509-1AFB-4CE4-972A-F373C71AECB3}">
      <dgm:prSet phldrT="[Text]"/>
      <dgm:spPr/>
      <dgm:t>
        <a:bodyPr/>
        <a:lstStyle/>
        <a:p>
          <a:endParaRPr lang="en-IE" dirty="0"/>
        </a:p>
      </dgm:t>
    </dgm:pt>
    <dgm:pt modelId="{A4F1A0A2-7B37-4F67-B2CF-2E41A85B752F}" type="parTrans" cxnId="{F50F473B-C44B-4F47-9991-01817A6709D1}">
      <dgm:prSet/>
      <dgm:spPr/>
      <dgm:t>
        <a:bodyPr/>
        <a:lstStyle/>
        <a:p>
          <a:endParaRPr lang="en-IE"/>
        </a:p>
      </dgm:t>
    </dgm:pt>
    <dgm:pt modelId="{EB09075E-8A25-422F-87AB-0584F9E4E5D0}" type="sibTrans" cxnId="{F50F473B-C44B-4F47-9991-01817A6709D1}">
      <dgm:prSet/>
      <dgm:spPr/>
      <dgm:t>
        <a:bodyPr/>
        <a:lstStyle/>
        <a:p>
          <a:endParaRPr lang="en-IE"/>
        </a:p>
      </dgm:t>
    </dgm:pt>
    <dgm:pt modelId="{D0668EE4-BC8A-4C3D-9855-00C677E62B6E}">
      <dgm:prSet phldrT="[Text]"/>
      <dgm:spPr/>
      <dgm:t>
        <a:bodyPr/>
        <a:lstStyle/>
        <a:p>
          <a:endParaRPr lang="en-IE" dirty="0"/>
        </a:p>
      </dgm:t>
    </dgm:pt>
    <dgm:pt modelId="{5D757B3D-3C08-46C8-B955-C7BA8E6D77FF}" type="sibTrans" cxnId="{91C4222D-1309-4C5B-A286-090418B3C39A}">
      <dgm:prSet/>
      <dgm:spPr/>
      <dgm:t>
        <a:bodyPr/>
        <a:lstStyle/>
        <a:p>
          <a:endParaRPr lang="en-IE"/>
        </a:p>
      </dgm:t>
    </dgm:pt>
    <dgm:pt modelId="{D2C42911-A506-4F71-B734-DCB7BD9B2483}" type="parTrans" cxnId="{91C4222D-1309-4C5B-A286-090418B3C39A}">
      <dgm:prSet/>
      <dgm:spPr/>
      <dgm:t>
        <a:bodyPr/>
        <a:lstStyle/>
        <a:p>
          <a:endParaRPr lang="en-IE"/>
        </a:p>
      </dgm:t>
    </dgm:pt>
    <dgm:pt modelId="{01621884-8B4D-4D99-BB89-1E658DB4902E}" type="pres">
      <dgm:prSet presAssocID="{4377B525-DA0A-4866-AC4D-08525035DA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D24B3BF-1608-42B3-B49D-BE9AC875E171}" type="pres">
      <dgm:prSet presAssocID="{3D4BBE07-6795-48DF-BEE0-31B8F4EAB8DD}" presName="boxAndChildren" presStyleCnt="0"/>
      <dgm:spPr/>
      <dgm:t>
        <a:bodyPr/>
        <a:lstStyle/>
        <a:p>
          <a:endParaRPr lang="en-IE"/>
        </a:p>
      </dgm:t>
    </dgm:pt>
    <dgm:pt modelId="{286298D6-13C9-4DFD-9593-6CAE9C8D837E}" type="pres">
      <dgm:prSet presAssocID="{3D4BBE07-6795-48DF-BEE0-31B8F4EAB8DD}" presName="parentTextBox" presStyleLbl="node1" presStyleIdx="0" presStyleCnt="5"/>
      <dgm:spPr/>
      <dgm:t>
        <a:bodyPr/>
        <a:lstStyle/>
        <a:p>
          <a:endParaRPr lang="en-IE"/>
        </a:p>
      </dgm:t>
    </dgm:pt>
    <dgm:pt modelId="{1CEB2224-3AF9-448A-A9F1-87224579DE0D}" type="pres">
      <dgm:prSet presAssocID="{6B65B39A-9837-4033-A0F1-A8B4F34D1EE4}" presName="sp" presStyleCnt="0"/>
      <dgm:spPr/>
      <dgm:t>
        <a:bodyPr/>
        <a:lstStyle/>
        <a:p>
          <a:endParaRPr lang="en-IE"/>
        </a:p>
      </dgm:t>
    </dgm:pt>
    <dgm:pt modelId="{0F0E78C4-1558-456A-B018-5A8A7A31F562}" type="pres">
      <dgm:prSet presAssocID="{668543B3-7150-4ECB-9B85-3DC23A117EA4}" presName="arrowAndChildren" presStyleCnt="0"/>
      <dgm:spPr/>
      <dgm:t>
        <a:bodyPr/>
        <a:lstStyle/>
        <a:p>
          <a:endParaRPr lang="en-IE"/>
        </a:p>
      </dgm:t>
    </dgm:pt>
    <dgm:pt modelId="{A104458A-BB90-495B-8CF6-C32C80A60A99}" type="pres">
      <dgm:prSet presAssocID="{668543B3-7150-4ECB-9B85-3DC23A117EA4}" presName="parentTextArrow" presStyleLbl="node1" presStyleIdx="1" presStyleCnt="5"/>
      <dgm:spPr/>
      <dgm:t>
        <a:bodyPr/>
        <a:lstStyle/>
        <a:p>
          <a:endParaRPr lang="en-IE"/>
        </a:p>
      </dgm:t>
    </dgm:pt>
    <dgm:pt modelId="{8803D4B7-68E3-4F8F-9A0C-1BE9AC42DB6F}" type="pres">
      <dgm:prSet presAssocID="{895A7CE6-7A68-4542-BBA7-9154CD7EBDE2}" presName="sp" presStyleCnt="0"/>
      <dgm:spPr/>
      <dgm:t>
        <a:bodyPr/>
        <a:lstStyle/>
        <a:p>
          <a:endParaRPr lang="en-IE"/>
        </a:p>
      </dgm:t>
    </dgm:pt>
    <dgm:pt modelId="{23A13EA5-3FC0-430C-96B4-1D4FD440B5A5}" type="pres">
      <dgm:prSet presAssocID="{AECE32B9-11AD-4273-A3D0-59C6F74AE437}" presName="arrowAndChildren" presStyleCnt="0"/>
      <dgm:spPr/>
      <dgm:t>
        <a:bodyPr/>
        <a:lstStyle/>
        <a:p>
          <a:endParaRPr lang="en-IE"/>
        </a:p>
      </dgm:t>
    </dgm:pt>
    <dgm:pt modelId="{3DA291B1-FF58-4DBB-B03F-5A72531824FF}" type="pres">
      <dgm:prSet presAssocID="{AECE32B9-11AD-4273-A3D0-59C6F74AE437}" presName="parentTextArrow" presStyleLbl="node1" presStyleIdx="2" presStyleCnt="5"/>
      <dgm:spPr/>
      <dgm:t>
        <a:bodyPr/>
        <a:lstStyle/>
        <a:p>
          <a:endParaRPr lang="en-IE"/>
        </a:p>
      </dgm:t>
    </dgm:pt>
    <dgm:pt modelId="{06573654-413D-4C07-B987-948E5E016CB3}" type="pres">
      <dgm:prSet presAssocID="{A016D1DB-30DF-493F-9B38-623B6CCD3138}" presName="sp" presStyleCnt="0"/>
      <dgm:spPr/>
      <dgm:t>
        <a:bodyPr/>
        <a:lstStyle/>
        <a:p>
          <a:endParaRPr lang="en-IE"/>
        </a:p>
      </dgm:t>
    </dgm:pt>
    <dgm:pt modelId="{92325560-1186-445E-9E49-6844E1C28E0B}" type="pres">
      <dgm:prSet presAssocID="{9C6CB815-160C-4C4B-A3CE-2CC0E32FFAF6}" presName="arrowAndChildren" presStyleCnt="0"/>
      <dgm:spPr/>
      <dgm:t>
        <a:bodyPr/>
        <a:lstStyle/>
        <a:p>
          <a:endParaRPr lang="en-IE"/>
        </a:p>
      </dgm:t>
    </dgm:pt>
    <dgm:pt modelId="{0B2C4138-FBC8-4513-AA56-443258F7786E}" type="pres">
      <dgm:prSet presAssocID="{9C6CB815-160C-4C4B-A3CE-2CC0E32FFAF6}" presName="parentTextArrow" presStyleLbl="node1" presStyleIdx="3" presStyleCnt="5"/>
      <dgm:spPr/>
      <dgm:t>
        <a:bodyPr/>
        <a:lstStyle/>
        <a:p>
          <a:endParaRPr lang="en-IE"/>
        </a:p>
      </dgm:t>
    </dgm:pt>
    <dgm:pt modelId="{F11FD3EE-0210-4637-B725-C845D434A771}" type="pres">
      <dgm:prSet presAssocID="{2F48C8BF-8CA1-490F-99CE-03519A3AE54F}" presName="sp" presStyleCnt="0"/>
      <dgm:spPr/>
      <dgm:t>
        <a:bodyPr/>
        <a:lstStyle/>
        <a:p>
          <a:endParaRPr lang="en-IE"/>
        </a:p>
      </dgm:t>
    </dgm:pt>
    <dgm:pt modelId="{270411E0-1900-4DE2-B2C6-624D07DE0943}" type="pres">
      <dgm:prSet presAssocID="{8C49CD4A-15B8-4EC8-A3DE-7BF3488C5828}" presName="arrowAndChildren" presStyleCnt="0"/>
      <dgm:spPr/>
      <dgm:t>
        <a:bodyPr/>
        <a:lstStyle/>
        <a:p>
          <a:endParaRPr lang="en-IE"/>
        </a:p>
      </dgm:t>
    </dgm:pt>
    <dgm:pt modelId="{BE0A5858-90EE-4056-8B3C-552C19E3CD69}" type="pres">
      <dgm:prSet presAssocID="{8C49CD4A-15B8-4EC8-A3DE-7BF3488C5828}" presName="parentTextArrow" presStyleLbl="node1" presStyleIdx="3" presStyleCnt="5"/>
      <dgm:spPr/>
      <dgm:t>
        <a:bodyPr/>
        <a:lstStyle/>
        <a:p>
          <a:endParaRPr lang="en-IE"/>
        </a:p>
      </dgm:t>
    </dgm:pt>
    <dgm:pt modelId="{93F22E1B-AE2D-4A8D-BFA7-012225A90EDE}" type="pres">
      <dgm:prSet presAssocID="{8C49CD4A-15B8-4EC8-A3DE-7BF3488C5828}" presName="arrow" presStyleLbl="node1" presStyleIdx="4" presStyleCnt="5"/>
      <dgm:spPr/>
      <dgm:t>
        <a:bodyPr/>
        <a:lstStyle/>
        <a:p>
          <a:endParaRPr lang="en-IE"/>
        </a:p>
      </dgm:t>
    </dgm:pt>
    <dgm:pt modelId="{EA940A25-6696-46AB-9708-DDE7C6F4AC3E}" type="pres">
      <dgm:prSet presAssocID="{8C49CD4A-15B8-4EC8-A3DE-7BF3488C5828}" presName="descendantArrow" presStyleCnt="0"/>
      <dgm:spPr/>
      <dgm:t>
        <a:bodyPr/>
        <a:lstStyle/>
        <a:p>
          <a:endParaRPr lang="en-IE"/>
        </a:p>
      </dgm:t>
    </dgm:pt>
    <dgm:pt modelId="{F53A4D0A-51AD-4A74-9661-A2CAA343E206}" type="pres">
      <dgm:prSet presAssocID="{9D0253A4-0B04-4B08-96EE-611A44BD6018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285D86E-6F18-431E-9F37-FF8EDD632A05}" type="pres">
      <dgm:prSet presAssocID="{D0668EE4-BC8A-4C3D-9855-00C677E62B6E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885481F-59ED-4C3A-BD18-0BFE00E804F3}" type="pres">
      <dgm:prSet presAssocID="{1555A36E-0258-4C26-B645-876D236E4EDE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5F4C0D5-1EAC-4A0A-94CE-A6A392E7D1D5}" type="pres">
      <dgm:prSet presAssocID="{9FE42509-1AFB-4CE4-972A-F373C71AECB3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F73DBD79-F542-45A8-8338-0F7070FAA98C}" type="presOf" srcId="{D0668EE4-BC8A-4C3D-9855-00C677E62B6E}" destId="{C285D86E-6F18-431E-9F37-FF8EDD632A05}" srcOrd="0" destOrd="0" presId="urn:microsoft.com/office/officeart/2005/8/layout/process4"/>
    <dgm:cxn modelId="{9A5C6C9E-2924-44B0-A8FF-DB8E73FDC37C}" type="presOf" srcId="{9FE42509-1AFB-4CE4-972A-F373C71AECB3}" destId="{E5F4C0D5-1EAC-4A0A-94CE-A6A392E7D1D5}" srcOrd="0" destOrd="0" presId="urn:microsoft.com/office/officeart/2005/8/layout/process4"/>
    <dgm:cxn modelId="{F50F473B-C44B-4F47-9991-01817A6709D1}" srcId="{8C49CD4A-15B8-4EC8-A3DE-7BF3488C5828}" destId="{9FE42509-1AFB-4CE4-972A-F373C71AECB3}" srcOrd="3" destOrd="0" parTransId="{A4F1A0A2-7B37-4F67-B2CF-2E41A85B752F}" sibTransId="{EB09075E-8A25-422F-87AB-0584F9E4E5D0}"/>
    <dgm:cxn modelId="{23EA7318-A2D1-4798-834C-D085B5C656A6}" type="presOf" srcId="{8C49CD4A-15B8-4EC8-A3DE-7BF3488C5828}" destId="{93F22E1B-AE2D-4A8D-BFA7-012225A90EDE}" srcOrd="1" destOrd="0" presId="urn:microsoft.com/office/officeart/2005/8/layout/process4"/>
    <dgm:cxn modelId="{91C4222D-1309-4C5B-A286-090418B3C39A}" srcId="{8C49CD4A-15B8-4EC8-A3DE-7BF3488C5828}" destId="{D0668EE4-BC8A-4C3D-9855-00C677E62B6E}" srcOrd="1" destOrd="0" parTransId="{D2C42911-A506-4F71-B734-DCB7BD9B2483}" sibTransId="{5D757B3D-3C08-46C8-B955-C7BA8E6D77FF}"/>
    <dgm:cxn modelId="{E80AC9A7-6116-42DE-80E4-A354C1766250}" srcId="{4377B525-DA0A-4866-AC4D-08525035DAB6}" destId="{8C49CD4A-15B8-4EC8-A3DE-7BF3488C5828}" srcOrd="0" destOrd="0" parTransId="{8F6623DF-6024-4887-8A6D-A0FED7729BBD}" sibTransId="{2F48C8BF-8CA1-490F-99CE-03519A3AE54F}"/>
    <dgm:cxn modelId="{EFB7E52B-600A-4510-BFFD-BA7B0C8AA87F}" type="presOf" srcId="{668543B3-7150-4ECB-9B85-3DC23A117EA4}" destId="{A104458A-BB90-495B-8CF6-C32C80A60A99}" srcOrd="0" destOrd="0" presId="urn:microsoft.com/office/officeart/2005/8/layout/process4"/>
    <dgm:cxn modelId="{F5218AA7-0B30-4150-A25D-B90BCD378D69}" type="presOf" srcId="{4377B525-DA0A-4866-AC4D-08525035DAB6}" destId="{01621884-8B4D-4D99-BB89-1E658DB4902E}" srcOrd="0" destOrd="0" presId="urn:microsoft.com/office/officeart/2005/8/layout/process4"/>
    <dgm:cxn modelId="{E3256260-E1EB-4C23-AF02-3E69606308EF}" srcId="{8C49CD4A-15B8-4EC8-A3DE-7BF3488C5828}" destId="{9D0253A4-0B04-4B08-96EE-611A44BD6018}" srcOrd="0" destOrd="0" parTransId="{676C3870-CC1F-4859-B00B-E296BA3D6BAC}" sibTransId="{6E517A61-D405-4669-B6AA-3041BA0494C1}"/>
    <dgm:cxn modelId="{92E5BC1E-F771-4229-9CB8-D5455324CC5E}" srcId="{4377B525-DA0A-4866-AC4D-08525035DAB6}" destId="{3D4BBE07-6795-48DF-BEE0-31B8F4EAB8DD}" srcOrd="4" destOrd="0" parTransId="{CFEE2144-C7AD-4162-9181-BA8D85CD15D4}" sibTransId="{F6E3BDC2-C733-4BB7-A48E-283E10684E4B}"/>
    <dgm:cxn modelId="{2FFF8A90-754C-4AB9-9255-913F83B70240}" type="presOf" srcId="{1555A36E-0258-4C26-B645-876D236E4EDE}" destId="{A885481F-59ED-4C3A-BD18-0BFE00E804F3}" srcOrd="0" destOrd="0" presId="urn:microsoft.com/office/officeart/2005/8/layout/process4"/>
    <dgm:cxn modelId="{A370F642-F501-42B8-8FBB-2CB38E8D75E4}" type="presOf" srcId="{8C49CD4A-15B8-4EC8-A3DE-7BF3488C5828}" destId="{BE0A5858-90EE-4056-8B3C-552C19E3CD69}" srcOrd="0" destOrd="0" presId="urn:microsoft.com/office/officeart/2005/8/layout/process4"/>
    <dgm:cxn modelId="{783B56FE-15E4-45FF-8B9C-1B2DCC6F1E20}" type="presOf" srcId="{9C6CB815-160C-4C4B-A3CE-2CC0E32FFAF6}" destId="{0B2C4138-FBC8-4513-AA56-443258F7786E}" srcOrd="0" destOrd="0" presId="urn:microsoft.com/office/officeart/2005/8/layout/process4"/>
    <dgm:cxn modelId="{29CF6C92-04C9-4807-9A2A-E90BE64C250C}" type="presOf" srcId="{AECE32B9-11AD-4273-A3D0-59C6F74AE437}" destId="{3DA291B1-FF58-4DBB-B03F-5A72531824FF}" srcOrd="0" destOrd="0" presId="urn:microsoft.com/office/officeart/2005/8/layout/process4"/>
    <dgm:cxn modelId="{6F7541CF-7642-4415-80C9-FAA18C8099A7}" type="presOf" srcId="{3D4BBE07-6795-48DF-BEE0-31B8F4EAB8DD}" destId="{286298D6-13C9-4DFD-9593-6CAE9C8D837E}" srcOrd="0" destOrd="0" presId="urn:microsoft.com/office/officeart/2005/8/layout/process4"/>
    <dgm:cxn modelId="{62E3EA25-946C-47F4-BB4C-AAA25352F44F}" type="presOf" srcId="{9D0253A4-0B04-4B08-96EE-611A44BD6018}" destId="{F53A4D0A-51AD-4A74-9661-A2CAA343E206}" srcOrd="0" destOrd="0" presId="urn:microsoft.com/office/officeart/2005/8/layout/process4"/>
    <dgm:cxn modelId="{541DC794-74CC-4787-AE5A-71139BAFE53E}" srcId="{4377B525-DA0A-4866-AC4D-08525035DAB6}" destId="{9C6CB815-160C-4C4B-A3CE-2CC0E32FFAF6}" srcOrd="1" destOrd="0" parTransId="{3B2EF3A7-61AD-4951-8843-CF2CCFBE2763}" sibTransId="{A016D1DB-30DF-493F-9B38-623B6CCD3138}"/>
    <dgm:cxn modelId="{32E9D34A-67AC-46BB-9BC6-DC73F3E47278}" srcId="{4377B525-DA0A-4866-AC4D-08525035DAB6}" destId="{AECE32B9-11AD-4273-A3D0-59C6F74AE437}" srcOrd="2" destOrd="0" parTransId="{325447E4-86F8-4651-8B93-71A889BAEFFA}" sibTransId="{895A7CE6-7A68-4542-BBA7-9154CD7EBDE2}"/>
    <dgm:cxn modelId="{33F363CD-2217-4319-B54E-80D059B7DF40}" srcId="{8C49CD4A-15B8-4EC8-A3DE-7BF3488C5828}" destId="{1555A36E-0258-4C26-B645-876D236E4EDE}" srcOrd="2" destOrd="0" parTransId="{EF8BD504-DA68-434E-B155-09F61AD5F18B}" sibTransId="{501DB60C-ACDD-4420-90CC-C560248DA7C7}"/>
    <dgm:cxn modelId="{5E2DBE4A-5160-4F12-8B5E-6DDE63D00215}" srcId="{4377B525-DA0A-4866-AC4D-08525035DAB6}" destId="{668543B3-7150-4ECB-9B85-3DC23A117EA4}" srcOrd="3" destOrd="0" parTransId="{264EF56B-9B28-4DFE-BC0A-7BB69D53F91F}" sibTransId="{6B65B39A-9837-4033-A0F1-A8B4F34D1EE4}"/>
    <dgm:cxn modelId="{A5D74354-8028-43E9-9137-F42CBEACCEF5}" type="presParOf" srcId="{01621884-8B4D-4D99-BB89-1E658DB4902E}" destId="{6D24B3BF-1608-42B3-B49D-BE9AC875E171}" srcOrd="0" destOrd="0" presId="urn:microsoft.com/office/officeart/2005/8/layout/process4"/>
    <dgm:cxn modelId="{952C0804-C0E0-4C0D-AF2C-C1B303296093}" type="presParOf" srcId="{6D24B3BF-1608-42B3-B49D-BE9AC875E171}" destId="{286298D6-13C9-4DFD-9593-6CAE9C8D837E}" srcOrd="0" destOrd="0" presId="urn:microsoft.com/office/officeart/2005/8/layout/process4"/>
    <dgm:cxn modelId="{1B1BF221-0AC3-40F7-B310-DA2297240AD0}" type="presParOf" srcId="{01621884-8B4D-4D99-BB89-1E658DB4902E}" destId="{1CEB2224-3AF9-448A-A9F1-87224579DE0D}" srcOrd="1" destOrd="0" presId="urn:microsoft.com/office/officeart/2005/8/layout/process4"/>
    <dgm:cxn modelId="{3E96B837-7FC6-4C15-B74A-3BD8A00465FC}" type="presParOf" srcId="{01621884-8B4D-4D99-BB89-1E658DB4902E}" destId="{0F0E78C4-1558-456A-B018-5A8A7A31F562}" srcOrd="2" destOrd="0" presId="urn:microsoft.com/office/officeart/2005/8/layout/process4"/>
    <dgm:cxn modelId="{E127E62C-7160-4ED5-BCB6-D8AAB3B6CCFC}" type="presParOf" srcId="{0F0E78C4-1558-456A-B018-5A8A7A31F562}" destId="{A104458A-BB90-495B-8CF6-C32C80A60A99}" srcOrd="0" destOrd="0" presId="urn:microsoft.com/office/officeart/2005/8/layout/process4"/>
    <dgm:cxn modelId="{AA5D49B8-51B9-4223-B974-0703B3064AAA}" type="presParOf" srcId="{01621884-8B4D-4D99-BB89-1E658DB4902E}" destId="{8803D4B7-68E3-4F8F-9A0C-1BE9AC42DB6F}" srcOrd="3" destOrd="0" presId="urn:microsoft.com/office/officeart/2005/8/layout/process4"/>
    <dgm:cxn modelId="{5D1ADB0C-1B2E-4E97-B33F-0448D8E63C3D}" type="presParOf" srcId="{01621884-8B4D-4D99-BB89-1E658DB4902E}" destId="{23A13EA5-3FC0-430C-96B4-1D4FD440B5A5}" srcOrd="4" destOrd="0" presId="urn:microsoft.com/office/officeart/2005/8/layout/process4"/>
    <dgm:cxn modelId="{CE708EE7-9CED-4573-A821-DDA5ACBC79BF}" type="presParOf" srcId="{23A13EA5-3FC0-430C-96B4-1D4FD440B5A5}" destId="{3DA291B1-FF58-4DBB-B03F-5A72531824FF}" srcOrd="0" destOrd="0" presId="urn:microsoft.com/office/officeart/2005/8/layout/process4"/>
    <dgm:cxn modelId="{2E8EEC79-1171-415A-B102-7457AEA1BEEC}" type="presParOf" srcId="{01621884-8B4D-4D99-BB89-1E658DB4902E}" destId="{06573654-413D-4C07-B987-948E5E016CB3}" srcOrd="5" destOrd="0" presId="urn:microsoft.com/office/officeart/2005/8/layout/process4"/>
    <dgm:cxn modelId="{1AE52C4A-8401-4B9F-92E6-B4A7765F57CD}" type="presParOf" srcId="{01621884-8B4D-4D99-BB89-1E658DB4902E}" destId="{92325560-1186-445E-9E49-6844E1C28E0B}" srcOrd="6" destOrd="0" presId="urn:microsoft.com/office/officeart/2005/8/layout/process4"/>
    <dgm:cxn modelId="{963AD145-57C0-44BF-93DD-6287EA47E64B}" type="presParOf" srcId="{92325560-1186-445E-9E49-6844E1C28E0B}" destId="{0B2C4138-FBC8-4513-AA56-443258F7786E}" srcOrd="0" destOrd="0" presId="urn:microsoft.com/office/officeart/2005/8/layout/process4"/>
    <dgm:cxn modelId="{FBEF1514-4020-4275-9379-6361A095D3CF}" type="presParOf" srcId="{01621884-8B4D-4D99-BB89-1E658DB4902E}" destId="{F11FD3EE-0210-4637-B725-C845D434A771}" srcOrd="7" destOrd="0" presId="urn:microsoft.com/office/officeart/2005/8/layout/process4"/>
    <dgm:cxn modelId="{D3973768-0548-4C07-BD3D-A52CA6357962}" type="presParOf" srcId="{01621884-8B4D-4D99-BB89-1E658DB4902E}" destId="{270411E0-1900-4DE2-B2C6-624D07DE0943}" srcOrd="8" destOrd="0" presId="urn:microsoft.com/office/officeart/2005/8/layout/process4"/>
    <dgm:cxn modelId="{7CCFE20E-E3BB-4FA8-849A-C123F78F13A8}" type="presParOf" srcId="{270411E0-1900-4DE2-B2C6-624D07DE0943}" destId="{BE0A5858-90EE-4056-8B3C-552C19E3CD69}" srcOrd="0" destOrd="0" presId="urn:microsoft.com/office/officeart/2005/8/layout/process4"/>
    <dgm:cxn modelId="{4806F6D2-5078-41BB-8C16-230816ED41B4}" type="presParOf" srcId="{270411E0-1900-4DE2-B2C6-624D07DE0943}" destId="{93F22E1B-AE2D-4A8D-BFA7-012225A90EDE}" srcOrd="1" destOrd="0" presId="urn:microsoft.com/office/officeart/2005/8/layout/process4"/>
    <dgm:cxn modelId="{CD8774FB-40ED-48C8-AFE4-FDF679BBAD1D}" type="presParOf" srcId="{270411E0-1900-4DE2-B2C6-624D07DE0943}" destId="{EA940A25-6696-46AB-9708-DDE7C6F4AC3E}" srcOrd="2" destOrd="0" presId="urn:microsoft.com/office/officeart/2005/8/layout/process4"/>
    <dgm:cxn modelId="{1C1070FA-C13A-48A5-98F3-DBE1A190E0B6}" type="presParOf" srcId="{EA940A25-6696-46AB-9708-DDE7C6F4AC3E}" destId="{F53A4D0A-51AD-4A74-9661-A2CAA343E206}" srcOrd="0" destOrd="0" presId="urn:microsoft.com/office/officeart/2005/8/layout/process4"/>
    <dgm:cxn modelId="{E2C96530-2B61-404F-AA76-DA324B3637B2}" type="presParOf" srcId="{EA940A25-6696-46AB-9708-DDE7C6F4AC3E}" destId="{C285D86E-6F18-431E-9F37-FF8EDD632A05}" srcOrd="1" destOrd="0" presId="urn:microsoft.com/office/officeart/2005/8/layout/process4"/>
    <dgm:cxn modelId="{5D4D31BA-7EDD-4CC5-8603-204A1D28979E}" type="presParOf" srcId="{EA940A25-6696-46AB-9708-DDE7C6F4AC3E}" destId="{A885481F-59ED-4C3A-BD18-0BFE00E804F3}" srcOrd="2" destOrd="0" presId="urn:microsoft.com/office/officeart/2005/8/layout/process4"/>
    <dgm:cxn modelId="{9506FF0B-C0DF-4441-904C-5FAEC380E3C0}" type="presParOf" srcId="{EA940A25-6696-46AB-9708-DDE7C6F4AC3E}" destId="{E5F4C0D5-1EAC-4A0A-94CE-A6A392E7D1D5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77B525-DA0A-4866-AC4D-08525035DAB6}" type="doc">
      <dgm:prSet loTypeId="urn:microsoft.com/office/officeart/2005/8/layout/process4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IE"/>
        </a:p>
      </dgm:t>
    </dgm:pt>
    <dgm:pt modelId="{8C49CD4A-15B8-4EC8-A3DE-7BF3488C5828}">
      <dgm:prSet phldrT="[Text]"/>
      <dgm:spPr/>
      <dgm:t>
        <a:bodyPr/>
        <a:lstStyle/>
        <a:p>
          <a:r>
            <a:rPr lang="en-IE" dirty="0" smtClean="0"/>
            <a:t>Envision</a:t>
          </a:r>
          <a:endParaRPr lang="en-IE" dirty="0"/>
        </a:p>
      </dgm:t>
    </dgm:pt>
    <dgm:pt modelId="{8F6623DF-6024-4887-8A6D-A0FED7729BBD}" type="parTrans" cxnId="{E80AC9A7-6116-42DE-80E4-A354C1766250}">
      <dgm:prSet/>
      <dgm:spPr/>
      <dgm:t>
        <a:bodyPr/>
        <a:lstStyle/>
        <a:p>
          <a:endParaRPr lang="en-IE"/>
        </a:p>
      </dgm:t>
    </dgm:pt>
    <dgm:pt modelId="{2F48C8BF-8CA1-490F-99CE-03519A3AE54F}" type="sibTrans" cxnId="{E80AC9A7-6116-42DE-80E4-A354C1766250}">
      <dgm:prSet/>
      <dgm:spPr/>
      <dgm:t>
        <a:bodyPr/>
        <a:lstStyle/>
        <a:p>
          <a:endParaRPr lang="en-IE"/>
        </a:p>
      </dgm:t>
    </dgm:pt>
    <dgm:pt modelId="{D0668EE4-BC8A-4C3D-9855-00C677E62B6E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IE" dirty="0" smtClean="0"/>
            <a:t>Environment Assessment</a:t>
          </a:r>
          <a:endParaRPr lang="en-IE" dirty="0"/>
        </a:p>
      </dgm:t>
    </dgm:pt>
    <dgm:pt modelId="{D2C42911-A506-4F71-B734-DCB7BD9B2483}" type="parTrans" cxnId="{91C4222D-1309-4C5B-A286-090418B3C39A}">
      <dgm:prSet/>
      <dgm:spPr/>
      <dgm:t>
        <a:bodyPr/>
        <a:lstStyle/>
        <a:p>
          <a:endParaRPr lang="en-IE"/>
        </a:p>
      </dgm:t>
    </dgm:pt>
    <dgm:pt modelId="{5D757B3D-3C08-46C8-B955-C7BA8E6D77FF}" type="sibTrans" cxnId="{91C4222D-1309-4C5B-A286-090418B3C39A}">
      <dgm:prSet/>
      <dgm:spPr/>
      <dgm:t>
        <a:bodyPr/>
        <a:lstStyle/>
        <a:p>
          <a:endParaRPr lang="en-IE"/>
        </a:p>
      </dgm:t>
    </dgm:pt>
    <dgm:pt modelId="{1555A36E-0258-4C26-B645-876D236E4EDE}">
      <dgm:prSet phldrT="[Text]"/>
      <dgm:spPr/>
      <dgm:t>
        <a:bodyPr/>
        <a:lstStyle/>
        <a:p>
          <a:endParaRPr lang="en-IE" dirty="0"/>
        </a:p>
      </dgm:t>
    </dgm:pt>
    <dgm:pt modelId="{EF8BD504-DA68-434E-B155-09F61AD5F18B}" type="parTrans" cxnId="{33F363CD-2217-4319-B54E-80D059B7DF40}">
      <dgm:prSet/>
      <dgm:spPr/>
      <dgm:t>
        <a:bodyPr/>
        <a:lstStyle/>
        <a:p>
          <a:endParaRPr lang="en-IE"/>
        </a:p>
      </dgm:t>
    </dgm:pt>
    <dgm:pt modelId="{501DB60C-ACDD-4420-90CC-C560248DA7C7}" type="sibTrans" cxnId="{33F363CD-2217-4319-B54E-80D059B7DF40}">
      <dgm:prSet/>
      <dgm:spPr/>
      <dgm:t>
        <a:bodyPr/>
        <a:lstStyle/>
        <a:p>
          <a:endParaRPr lang="en-IE"/>
        </a:p>
      </dgm:t>
    </dgm:pt>
    <dgm:pt modelId="{9C6CB815-160C-4C4B-A3CE-2CC0E32FFAF6}">
      <dgm:prSet phldrT="[Text]"/>
      <dgm:spPr/>
      <dgm:t>
        <a:bodyPr/>
        <a:lstStyle/>
        <a:p>
          <a:r>
            <a:rPr lang="en-IE" dirty="0" smtClean="0"/>
            <a:t>Plan</a:t>
          </a:r>
          <a:endParaRPr lang="en-IE" dirty="0"/>
        </a:p>
      </dgm:t>
    </dgm:pt>
    <dgm:pt modelId="{3B2EF3A7-61AD-4951-8843-CF2CCFBE2763}" type="parTrans" cxnId="{541DC794-74CC-4787-AE5A-71139BAFE53E}">
      <dgm:prSet/>
      <dgm:spPr/>
      <dgm:t>
        <a:bodyPr/>
        <a:lstStyle/>
        <a:p>
          <a:endParaRPr lang="en-IE"/>
        </a:p>
      </dgm:t>
    </dgm:pt>
    <dgm:pt modelId="{A016D1DB-30DF-493F-9B38-623B6CCD3138}" type="sibTrans" cxnId="{541DC794-74CC-4787-AE5A-71139BAFE53E}">
      <dgm:prSet/>
      <dgm:spPr/>
      <dgm:t>
        <a:bodyPr/>
        <a:lstStyle/>
        <a:p>
          <a:endParaRPr lang="en-IE"/>
        </a:p>
      </dgm:t>
    </dgm:pt>
    <dgm:pt modelId="{AECE32B9-11AD-4273-A3D0-59C6F74AE437}">
      <dgm:prSet phldrT="[Text]"/>
      <dgm:spPr/>
      <dgm:t>
        <a:bodyPr/>
        <a:lstStyle/>
        <a:p>
          <a:r>
            <a:rPr lang="en-IE" dirty="0" smtClean="0"/>
            <a:t>Build/Test</a:t>
          </a:r>
          <a:endParaRPr lang="en-IE" dirty="0"/>
        </a:p>
      </dgm:t>
    </dgm:pt>
    <dgm:pt modelId="{325447E4-86F8-4651-8B93-71A889BAEFFA}" type="parTrans" cxnId="{32E9D34A-67AC-46BB-9BC6-DC73F3E47278}">
      <dgm:prSet/>
      <dgm:spPr/>
      <dgm:t>
        <a:bodyPr/>
        <a:lstStyle/>
        <a:p>
          <a:endParaRPr lang="en-IE"/>
        </a:p>
      </dgm:t>
    </dgm:pt>
    <dgm:pt modelId="{895A7CE6-7A68-4542-BBA7-9154CD7EBDE2}" type="sibTrans" cxnId="{32E9D34A-67AC-46BB-9BC6-DC73F3E47278}">
      <dgm:prSet/>
      <dgm:spPr/>
      <dgm:t>
        <a:bodyPr/>
        <a:lstStyle/>
        <a:p>
          <a:endParaRPr lang="en-IE"/>
        </a:p>
      </dgm:t>
    </dgm:pt>
    <dgm:pt modelId="{668543B3-7150-4ECB-9B85-3DC23A117EA4}">
      <dgm:prSet phldrT="[Text]"/>
      <dgm:spPr/>
      <dgm:t>
        <a:bodyPr/>
        <a:lstStyle/>
        <a:p>
          <a:r>
            <a:rPr lang="en-IE" dirty="0" smtClean="0"/>
            <a:t>Deploy</a:t>
          </a:r>
          <a:endParaRPr lang="en-IE" dirty="0"/>
        </a:p>
      </dgm:t>
    </dgm:pt>
    <dgm:pt modelId="{264EF56B-9B28-4DFE-BC0A-7BB69D53F91F}" type="parTrans" cxnId="{5E2DBE4A-5160-4F12-8B5E-6DDE63D00215}">
      <dgm:prSet/>
      <dgm:spPr/>
      <dgm:t>
        <a:bodyPr/>
        <a:lstStyle/>
        <a:p>
          <a:endParaRPr lang="en-IE"/>
        </a:p>
      </dgm:t>
    </dgm:pt>
    <dgm:pt modelId="{6B65B39A-9837-4033-A0F1-A8B4F34D1EE4}" type="sibTrans" cxnId="{5E2DBE4A-5160-4F12-8B5E-6DDE63D00215}">
      <dgm:prSet/>
      <dgm:spPr/>
      <dgm:t>
        <a:bodyPr/>
        <a:lstStyle/>
        <a:p>
          <a:endParaRPr lang="en-IE"/>
        </a:p>
      </dgm:t>
    </dgm:pt>
    <dgm:pt modelId="{3D4BBE07-6795-48DF-BEE0-31B8F4EAB8DD}">
      <dgm:prSet phldrT="[Text]"/>
      <dgm:spPr/>
      <dgm:t>
        <a:bodyPr/>
        <a:lstStyle/>
        <a:p>
          <a:r>
            <a:rPr lang="en-IE" dirty="0" smtClean="0"/>
            <a:t>Support/Monitor</a:t>
          </a:r>
          <a:endParaRPr lang="en-IE" dirty="0"/>
        </a:p>
      </dgm:t>
    </dgm:pt>
    <dgm:pt modelId="{CFEE2144-C7AD-4162-9181-BA8D85CD15D4}" type="parTrans" cxnId="{92E5BC1E-F771-4229-9CB8-D5455324CC5E}">
      <dgm:prSet/>
      <dgm:spPr/>
      <dgm:t>
        <a:bodyPr/>
        <a:lstStyle/>
        <a:p>
          <a:endParaRPr lang="en-IE"/>
        </a:p>
      </dgm:t>
    </dgm:pt>
    <dgm:pt modelId="{F6E3BDC2-C733-4BB7-A48E-283E10684E4B}" type="sibTrans" cxnId="{92E5BC1E-F771-4229-9CB8-D5455324CC5E}">
      <dgm:prSet/>
      <dgm:spPr/>
      <dgm:t>
        <a:bodyPr/>
        <a:lstStyle/>
        <a:p>
          <a:endParaRPr lang="en-IE"/>
        </a:p>
      </dgm:t>
    </dgm:pt>
    <dgm:pt modelId="{9D0253A4-0B04-4B08-96EE-611A44BD6018}">
      <dgm:prSet phldrT="[Text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en-IE" dirty="0" smtClean="0"/>
            <a:t>SQL Discovery /Inventory</a:t>
          </a:r>
          <a:endParaRPr lang="en-IE" dirty="0"/>
        </a:p>
      </dgm:t>
    </dgm:pt>
    <dgm:pt modelId="{676C3870-CC1F-4859-B00B-E296BA3D6BAC}" type="parTrans" cxnId="{E3256260-E1EB-4C23-AF02-3E69606308EF}">
      <dgm:prSet/>
      <dgm:spPr/>
      <dgm:t>
        <a:bodyPr/>
        <a:lstStyle/>
        <a:p>
          <a:endParaRPr lang="en-IE"/>
        </a:p>
      </dgm:t>
    </dgm:pt>
    <dgm:pt modelId="{6E517A61-D405-4669-B6AA-3041BA0494C1}" type="sibTrans" cxnId="{E3256260-E1EB-4C23-AF02-3E69606308EF}">
      <dgm:prSet/>
      <dgm:spPr/>
      <dgm:t>
        <a:bodyPr/>
        <a:lstStyle/>
        <a:p>
          <a:endParaRPr lang="en-IE"/>
        </a:p>
      </dgm:t>
    </dgm:pt>
    <dgm:pt modelId="{9FE42509-1AFB-4CE4-972A-F373C71AECB3}">
      <dgm:prSet phldrT="[Text]"/>
      <dgm:spPr/>
      <dgm:t>
        <a:bodyPr/>
        <a:lstStyle/>
        <a:p>
          <a:endParaRPr lang="en-IE" dirty="0"/>
        </a:p>
      </dgm:t>
    </dgm:pt>
    <dgm:pt modelId="{A4F1A0A2-7B37-4F67-B2CF-2E41A85B752F}" type="parTrans" cxnId="{F50F473B-C44B-4F47-9991-01817A6709D1}">
      <dgm:prSet/>
      <dgm:spPr/>
      <dgm:t>
        <a:bodyPr/>
        <a:lstStyle/>
        <a:p>
          <a:endParaRPr lang="en-IE"/>
        </a:p>
      </dgm:t>
    </dgm:pt>
    <dgm:pt modelId="{EB09075E-8A25-422F-87AB-0584F9E4E5D0}" type="sibTrans" cxnId="{F50F473B-C44B-4F47-9991-01817A6709D1}">
      <dgm:prSet/>
      <dgm:spPr/>
      <dgm:t>
        <a:bodyPr/>
        <a:lstStyle/>
        <a:p>
          <a:endParaRPr lang="en-IE"/>
        </a:p>
      </dgm:t>
    </dgm:pt>
    <dgm:pt modelId="{01621884-8B4D-4D99-BB89-1E658DB4902E}" type="pres">
      <dgm:prSet presAssocID="{4377B525-DA0A-4866-AC4D-08525035DA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D24B3BF-1608-42B3-B49D-BE9AC875E171}" type="pres">
      <dgm:prSet presAssocID="{3D4BBE07-6795-48DF-BEE0-31B8F4EAB8DD}" presName="boxAndChildren" presStyleCnt="0"/>
      <dgm:spPr/>
      <dgm:t>
        <a:bodyPr/>
        <a:lstStyle/>
        <a:p>
          <a:endParaRPr lang="en-IE"/>
        </a:p>
      </dgm:t>
    </dgm:pt>
    <dgm:pt modelId="{286298D6-13C9-4DFD-9593-6CAE9C8D837E}" type="pres">
      <dgm:prSet presAssocID="{3D4BBE07-6795-48DF-BEE0-31B8F4EAB8DD}" presName="parentTextBox" presStyleLbl="node1" presStyleIdx="0" presStyleCnt="5"/>
      <dgm:spPr/>
      <dgm:t>
        <a:bodyPr/>
        <a:lstStyle/>
        <a:p>
          <a:endParaRPr lang="en-IE"/>
        </a:p>
      </dgm:t>
    </dgm:pt>
    <dgm:pt modelId="{1CEB2224-3AF9-448A-A9F1-87224579DE0D}" type="pres">
      <dgm:prSet presAssocID="{6B65B39A-9837-4033-A0F1-A8B4F34D1EE4}" presName="sp" presStyleCnt="0"/>
      <dgm:spPr/>
      <dgm:t>
        <a:bodyPr/>
        <a:lstStyle/>
        <a:p>
          <a:endParaRPr lang="en-IE"/>
        </a:p>
      </dgm:t>
    </dgm:pt>
    <dgm:pt modelId="{0F0E78C4-1558-456A-B018-5A8A7A31F562}" type="pres">
      <dgm:prSet presAssocID="{668543B3-7150-4ECB-9B85-3DC23A117EA4}" presName="arrowAndChildren" presStyleCnt="0"/>
      <dgm:spPr/>
      <dgm:t>
        <a:bodyPr/>
        <a:lstStyle/>
        <a:p>
          <a:endParaRPr lang="en-IE"/>
        </a:p>
      </dgm:t>
    </dgm:pt>
    <dgm:pt modelId="{A104458A-BB90-495B-8CF6-C32C80A60A99}" type="pres">
      <dgm:prSet presAssocID="{668543B3-7150-4ECB-9B85-3DC23A117EA4}" presName="parentTextArrow" presStyleLbl="node1" presStyleIdx="1" presStyleCnt="5"/>
      <dgm:spPr/>
      <dgm:t>
        <a:bodyPr/>
        <a:lstStyle/>
        <a:p>
          <a:endParaRPr lang="en-IE"/>
        </a:p>
      </dgm:t>
    </dgm:pt>
    <dgm:pt modelId="{8803D4B7-68E3-4F8F-9A0C-1BE9AC42DB6F}" type="pres">
      <dgm:prSet presAssocID="{895A7CE6-7A68-4542-BBA7-9154CD7EBDE2}" presName="sp" presStyleCnt="0"/>
      <dgm:spPr/>
      <dgm:t>
        <a:bodyPr/>
        <a:lstStyle/>
        <a:p>
          <a:endParaRPr lang="en-IE"/>
        </a:p>
      </dgm:t>
    </dgm:pt>
    <dgm:pt modelId="{23A13EA5-3FC0-430C-96B4-1D4FD440B5A5}" type="pres">
      <dgm:prSet presAssocID="{AECE32B9-11AD-4273-A3D0-59C6F74AE437}" presName="arrowAndChildren" presStyleCnt="0"/>
      <dgm:spPr/>
      <dgm:t>
        <a:bodyPr/>
        <a:lstStyle/>
        <a:p>
          <a:endParaRPr lang="en-IE"/>
        </a:p>
      </dgm:t>
    </dgm:pt>
    <dgm:pt modelId="{3DA291B1-FF58-4DBB-B03F-5A72531824FF}" type="pres">
      <dgm:prSet presAssocID="{AECE32B9-11AD-4273-A3D0-59C6F74AE437}" presName="parentTextArrow" presStyleLbl="node1" presStyleIdx="2" presStyleCnt="5"/>
      <dgm:spPr/>
      <dgm:t>
        <a:bodyPr/>
        <a:lstStyle/>
        <a:p>
          <a:endParaRPr lang="en-IE"/>
        </a:p>
      </dgm:t>
    </dgm:pt>
    <dgm:pt modelId="{06573654-413D-4C07-B987-948E5E016CB3}" type="pres">
      <dgm:prSet presAssocID="{A016D1DB-30DF-493F-9B38-623B6CCD3138}" presName="sp" presStyleCnt="0"/>
      <dgm:spPr/>
      <dgm:t>
        <a:bodyPr/>
        <a:lstStyle/>
        <a:p>
          <a:endParaRPr lang="en-IE"/>
        </a:p>
      </dgm:t>
    </dgm:pt>
    <dgm:pt modelId="{92325560-1186-445E-9E49-6844E1C28E0B}" type="pres">
      <dgm:prSet presAssocID="{9C6CB815-160C-4C4B-A3CE-2CC0E32FFAF6}" presName="arrowAndChildren" presStyleCnt="0"/>
      <dgm:spPr/>
      <dgm:t>
        <a:bodyPr/>
        <a:lstStyle/>
        <a:p>
          <a:endParaRPr lang="en-IE"/>
        </a:p>
      </dgm:t>
    </dgm:pt>
    <dgm:pt modelId="{0B2C4138-FBC8-4513-AA56-443258F7786E}" type="pres">
      <dgm:prSet presAssocID="{9C6CB815-160C-4C4B-A3CE-2CC0E32FFAF6}" presName="parentTextArrow" presStyleLbl="node1" presStyleIdx="3" presStyleCnt="5"/>
      <dgm:spPr/>
      <dgm:t>
        <a:bodyPr/>
        <a:lstStyle/>
        <a:p>
          <a:endParaRPr lang="en-IE"/>
        </a:p>
      </dgm:t>
    </dgm:pt>
    <dgm:pt modelId="{F11FD3EE-0210-4637-B725-C845D434A771}" type="pres">
      <dgm:prSet presAssocID="{2F48C8BF-8CA1-490F-99CE-03519A3AE54F}" presName="sp" presStyleCnt="0"/>
      <dgm:spPr/>
      <dgm:t>
        <a:bodyPr/>
        <a:lstStyle/>
        <a:p>
          <a:endParaRPr lang="en-IE"/>
        </a:p>
      </dgm:t>
    </dgm:pt>
    <dgm:pt modelId="{270411E0-1900-4DE2-B2C6-624D07DE0943}" type="pres">
      <dgm:prSet presAssocID="{8C49CD4A-15B8-4EC8-A3DE-7BF3488C5828}" presName="arrowAndChildren" presStyleCnt="0"/>
      <dgm:spPr/>
      <dgm:t>
        <a:bodyPr/>
        <a:lstStyle/>
        <a:p>
          <a:endParaRPr lang="en-IE"/>
        </a:p>
      </dgm:t>
    </dgm:pt>
    <dgm:pt modelId="{BE0A5858-90EE-4056-8B3C-552C19E3CD69}" type="pres">
      <dgm:prSet presAssocID="{8C49CD4A-15B8-4EC8-A3DE-7BF3488C5828}" presName="parentTextArrow" presStyleLbl="node1" presStyleIdx="3" presStyleCnt="5"/>
      <dgm:spPr/>
      <dgm:t>
        <a:bodyPr/>
        <a:lstStyle/>
        <a:p>
          <a:endParaRPr lang="en-IE"/>
        </a:p>
      </dgm:t>
    </dgm:pt>
    <dgm:pt modelId="{93F22E1B-AE2D-4A8D-BFA7-012225A90EDE}" type="pres">
      <dgm:prSet presAssocID="{8C49CD4A-15B8-4EC8-A3DE-7BF3488C5828}" presName="arrow" presStyleLbl="node1" presStyleIdx="4" presStyleCnt="5"/>
      <dgm:spPr/>
      <dgm:t>
        <a:bodyPr/>
        <a:lstStyle/>
        <a:p>
          <a:endParaRPr lang="en-IE"/>
        </a:p>
      </dgm:t>
    </dgm:pt>
    <dgm:pt modelId="{EA940A25-6696-46AB-9708-DDE7C6F4AC3E}" type="pres">
      <dgm:prSet presAssocID="{8C49CD4A-15B8-4EC8-A3DE-7BF3488C5828}" presName="descendantArrow" presStyleCnt="0"/>
      <dgm:spPr/>
      <dgm:t>
        <a:bodyPr/>
        <a:lstStyle/>
        <a:p>
          <a:endParaRPr lang="en-IE"/>
        </a:p>
      </dgm:t>
    </dgm:pt>
    <dgm:pt modelId="{F53A4D0A-51AD-4A74-9661-A2CAA343E206}" type="pres">
      <dgm:prSet presAssocID="{9D0253A4-0B04-4B08-96EE-611A44BD6018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285D86E-6F18-431E-9F37-FF8EDD632A05}" type="pres">
      <dgm:prSet presAssocID="{D0668EE4-BC8A-4C3D-9855-00C677E62B6E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885481F-59ED-4C3A-BD18-0BFE00E804F3}" type="pres">
      <dgm:prSet presAssocID="{1555A36E-0258-4C26-B645-876D236E4EDE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5F4C0D5-1EAC-4A0A-94CE-A6A392E7D1D5}" type="pres">
      <dgm:prSet presAssocID="{9FE42509-1AFB-4CE4-972A-F373C71AECB3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E80AC9A7-6116-42DE-80E4-A354C1766250}" srcId="{4377B525-DA0A-4866-AC4D-08525035DAB6}" destId="{8C49CD4A-15B8-4EC8-A3DE-7BF3488C5828}" srcOrd="0" destOrd="0" parTransId="{8F6623DF-6024-4887-8A6D-A0FED7729BBD}" sibTransId="{2F48C8BF-8CA1-490F-99CE-03519A3AE54F}"/>
    <dgm:cxn modelId="{5DCC887F-99AC-4F83-A2EB-DEBE92DDC413}" type="presOf" srcId="{D0668EE4-BC8A-4C3D-9855-00C677E62B6E}" destId="{C285D86E-6F18-431E-9F37-FF8EDD632A05}" srcOrd="0" destOrd="0" presId="urn:microsoft.com/office/officeart/2005/8/layout/process4"/>
    <dgm:cxn modelId="{2C214DD0-7B1B-487B-86AD-CF62603E35A4}" type="presOf" srcId="{668543B3-7150-4ECB-9B85-3DC23A117EA4}" destId="{A104458A-BB90-495B-8CF6-C32C80A60A99}" srcOrd="0" destOrd="0" presId="urn:microsoft.com/office/officeart/2005/8/layout/process4"/>
    <dgm:cxn modelId="{92E5BC1E-F771-4229-9CB8-D5455324CC5E}" srcId="{4377B525-DA0A-4866-AC4D-08525035DAB6}" destId="{3D4BBE07-6795-48DF-BEE0-31B8F4EAB8DD}" srcOrd="4" destOrd="0" parTransId="{CFEE2144-C7AD-4162-9181-BA8D85CD15D4}" sibTransId="{F6E3BDC2-C733-4BB7-A48E-283E10684E4B}"/>
    <dgm:cxn modelId="{67E95746-526F-43B4-97F0-509A2BD66B94}" type="presOf" srcId="{AECE32B9-11AD-4273-A3D0-59C6F74AE437}" destId="{3DA291B1-FF58-4DBB-B03F-5A72531824FF}" srcOrd="0" destOrd="0" presId="urn:microsoft.com/office/officeart/2005/8/layout/process4"/>
    <dgm:cxn modelId="{A3EC2810-635C-43F9-AB33-302A25E32013}" type="presOf" srcId="{3D4BBE07-6795-48DF-BEE0-31B8F4EAB8DD}" destId="{286298D6-13C9-4DFD-9593-6CAE9C8D837E}" srcOrd="0" destOrd="0" presId="urn:microsoft.com/office/officeart/2005/8/layout/process4"/>
    <dgm:cxn modelId="{541DC794-74CC-4787-AE5A-71139BAFE53E}" srcId="{4377B525-DA0A-4866-AC4D-08525035DAB6}" destId="{9C6CB815-160C-4C4B-A3CE-2CC0E32FFAF6}" srcOrd="1" destOrd="0" parTransId="{3B2EF3A7-61AD-4951-8843-CF2CCFBE2763}" sibTransId="{A016D1DB-30DF-493F-9B38-623B6CCD3138}"/>
    <dgm:cxn modelId="{B8134B0B-63FC-4D84-9DF7-AD0189481F6F}" type="presOf" srcId="{1555A36E-0258-4C26-B645-876D236E4EDE}" destId="{A885481F-59ED-4C3A-BD18-0BFE00E804F3}" srcOrd="0" destOrd="0" presId="urn:microsoft.com/office/officeart/2005/8/layout/process4"/>
    <dgm:cxn modelId="{32E9D34A-67AC-46BB-9BC6-DC73F3E47278}" srcId="{4377B525-DA0A-4866-AC4D-08525035DAB6}" destId="{AECE32B9-11AD-4273-A3D0-59C6F74AE437}" srcOrd="2" destOrd="0" parTransId="{325447E4-86F8-4651-8B93-71A889BAEFFA}" sibTransId="{895A7CE6-7A68-4542-BBA7-9154CD7EBDE2}"/>
    <dgm:cxn modelId="{92D6CC75-8589-437E-A563-B6CC1F50AED1}" type="presOf" srcId="{8C49CD4A-15B8-4EC8-A3DE-7BF3488C5828}" destId="{93F22E1B-AE2D-4A8D-BFA7-012225A90EDE}" srcOrd="1" destOrd="0" presId="urn:microsoft.com/office/officeart/2005/8/layout/process4"/>
    <dgm:cxn modelId="{5E2DBE4A-5160-4F12-8B5E-6DDE63D00215}" srcId="{4377B525-DA0A-4866-AC4D-08525035DAB6}" destId="{668543B3-7150-4ECB-9B85-3DC23A117EA4}" srcOrd="3" destOrd="0" parTransId="{264EF56B-9B28-4DFE-BC0A-7BB69D53F91F}" sibTransId="{6B65B39A-9837-4033-A0F1-A8B4F34D1EE4}"/>
    <dgm:cxn modelId="{E3256260-E1EB-4C23-AF02-3E69606308EF}" srcId="{8C49CD4A-15B8-4EC8-A3DE-7BF3488C5828}" destId="{9D0253A4-0B04-4B08-96EE-611A44BD6018}" srcOrd="0" destOrd="0" parTransId="{676C3870-CC1F-4859-B00B-E296BA3D6BAC}" sibTransId="{6E517A61-D405-4669-B6AA-3041BA0494C1}"/>
    <dgm:cxn modelId="{14106F6C-2555-4D25-BE02-16C63406B669}" type="presOf" srcId="{9FE42509-1AFB-4CE4-972A-F373C71AECB3}" destId="{E5F4C0D5-1EAC-4A0A-94CE-A6A392E7D1D5}" srcOrd="0" destOrd="0" presId="urn:microsoft.com/office/officeart/2005/8/layout/process4"/>
    <dgm:cxn modelId="{27FE306B-A371-4A68-9D34-C644D4C8CD93}" type="presOf" srcId="{4377B525-DA0A-4866-AC4D-08525035DAB6}" destId="{01621884-8B4D-4D99-BB89-1E658DB4902E}" srcOrd="0" destOrd="0" presId="urn:microsoft.com/office/officeart/2005/8/layout/process4"/>
    <dgm:cxn modelId="{91C4222D-1309-4C5B-A286-090418B3C39A}" srcId="{8C49CD4A-15B8-4EC8-A3DE-7BF3488C5828}" destId="{D0668EE4-BC8A-4C3D-9855-00C677E62B6E}" srcOrd="1" destOrd="0" parTransId="{D2C42911-A506-4F71-B734-DCB7BD9B2483}" sibTransId="{5D757B3D-3C08-46C8-B955-C7BA8E6D77FF}"/>
    <dgm:cxn modelId="{E5EB3274-9F71-47AF-8B5F-A8BF58B287FB}" type="presOf" srcId="{9C6CB815-160C-4C4B-A3CE-2CC0E32FFAF6}" destId="{0B2C4138-FBC8-4513-AA56-443258F7786E}" srcOrd="0" destOrd="0" presId="urn:microsoft.com/office/officeart/2005/8/layout/process4"/>
    <dgm:cxn modelId="{32144496-4183-4637-ABD4-7225A12AD2C6}" type="presOf" srcId="{9D0253A4-0B04-4B08-96EE-611A44BD6018}" destId="{F53A4D0A-51AD-4A74-9661-A2CAA343E206}" srcOrd="0" destOrd="0" presId="urn:microsoft.com/office/officeart/2005/8/layout/process4"/>
    <dgm:cxn modelId="{33F363CD-2217-4319-B54E-80D059B7DF40}" srcId="{8C49CD4A-15B8-4EC8-A3DE-7BF3488C5828}" destId="{1555A36E-0258-4C26-B645-876D236E4EDE}" srcOrd="2" destOrd="0" parTransId="{EF8BD504-DA68-434E-B155-09F61AD5F18B}" sibTransId="{501DB60C-ACDD-4420-90CC-C560248DA7C7}"/>
    <dgm:cxn modelId="{2E289485-7EAF-46CB-8CE8-9E4C5B6C93A4}" type="presOf" srcId="{8C49CD4A-15B8-4EC8-A3DE-7BF3488C5828}" destId="{BE0A5858-90EE-4056-8B3C-552C19E3CD69}" srcOrd="0" destOrd="0" presId="urn:microsoft.com/office/officeart/2005/8/layout/process4"/>
    <dgm:cxn modelId="{F50F473B-C44B-4F47-9991-01817A6709D1}" srcId="{8C49CD4A-15B8-4EC8-A3DE-7BF3488C5828}" destId="{9FE42509-1AFB-4CE4-972A-F373C71AECB3}" srcOrd="3" destOrd="0" parTransId="{A4F1A0A2-7B37-4F67-B2CF-2E41A85B752F}" sibTransId="{EB09075E-8A25-422F-87AB-0584F9E4E5D0}"/>
    <dgm:cxn modelId="{2F1A06E4-01CD-4B4B-A95D-DD5B47C05967}" type="presParOf" srcId="{01621884-8B4D-4D99-BB89-1E658DB4902E}" destId="{6D24B3BF-1608-42B3-B49D-BE9AC875E171}" srcOrd="0" destOrd="0" presId="urn:microsoft.com/office/officeart/2005/8/layout/process4"/>
    <dgm:cxn modelId="{F1037C53-E2FB-4C0D-8CA5-4A95765539AB}" type="presParOf" srcId="{6D24B3BF-1608-42B3-B49D-BE9AC875E171}" destId="{286298D6-13C9-4DFD-9593-6CAE9C8D837E}" srcOrd="0" destOrd="0" presId="urn:microsoft.com/office/officeart/2005/8/layout/process4"/>
    <dgm:cxn modelId="{F0E8AEAF-3E0A-4B4B-9A51-D0E48D479A0B}" type="presParOf" srcId="{01621884-8B4D-4D99-BB89-1E658DB4902E}" destId="{1CEB2224-3AF9-448A-A9F1-87224579DE0D}" srcOrd="1" destOrd="0" presId="urn:microsoft.com/office/officeart/2005/8/layout/process4"/>
    <dgm:cxn modelId="{E65E326C-0343-4A7E-A770-6BBEB29BE83E}" type="presParOf" srcId="{01621884-8B4D-4D99-BB89-1E658DB4902E}" destId="{0F0E78C4-1558-456A-B018-5A8A7A31F562}" srcOrd="2" destOrd="0" presId="urn:microsoft.com/office/officeart/2005/8/layout/process4"/>
    <dgm:cxn modelId="{BBCDC817-67FB-4255-8244-5AC5B9220608}" type="presParOf" srcId="{0F0E78C4-1558-456A-B018-5A8A7A31F562}" destId="{A104458A-BB90-495B-8CF6-C32C80A60A99}" srcOrd="0" destOrd="0" presId="urn:microsoft.com/office/officeart/2005/8/layout/process4"/>
    <dgm:cxn modelId="{35265916-D568-4275-8F43-B4ED293D6C69}" type="presParOf" srcId="{01621884-8B4D-4D99-BB89-1E658DB4902E}" destId="{8803D4B7-68E3-4F8F-9A0C-1BE9AC42DB6F}" srcOrd="3" destOrd="0" presId="urn:microsoft.com/office/officeart/2005/8/layout/process4"/>
    <dgm:cxn modelId="{409B3D49-CDC3-463A-8C54-90139D2D8D84}" type="presParOf" srcId="{01621884-8B4D-4D99-BB89-1E658DB4902E}" destId="{23A13EA5-3FC0-430C-96B4-1D4FD440B5A5}" srcOrd="4" destOrd="0" presId="urn:microsoft.com/office/officeart/2005/8/layout/process4"/>
    <dgm:cxn modelId="{A06F484C-90B4-47FB-B846-09301BE6D606}" type="presParOf" srcId="{23A13EA5-3FC0-430C-96B4-1D4FD440B5A5}" destId="{3DA291B1-FF58-4DBB-B03F-5A72531824FF}" srcOrd="0" destOrd="0" presId="urn:microsoft.com/office/officeart/2005/8/layout/process4"/>
    <dgm:cxn modelId="{7CED84EA-B794-4937-A884-06674F7B6D9F}" type="presParOf" srcId="{01621884-8B4D-4D99-BB89-1E658DB4902E}" destId="{06573654-413D-4C07-B987-948E5E016CB3}" srcOrd="5" destOrd="0" presId="urn:microsoft.com/office/officeart/2005/8/layout/process4"/>
    <dgm:cxn modelId="{BB437F44-2D60-4E83-ADBF-56F74CF7A10F}" type="presParOf" srcId="{01621884-8B4D-4D99-BB89-1E658DB4902E}" destId="{92325560-1186-445E-9E49-6844E1C28E0B}" srcOrd="6" destOrd="0" presId="urn:microsoft.com/office/officeart/2005/8/layout/process4"/>
    <dgm:cxn modelId="{CCF0077A-F81B-4EA7-8ED8-D0CC8EAD478C}" type="presParOf" srcId="{92325560-1186-445E-9E49-6844E1C28E0B}" destId="{0B2C4138-FBC8-4513-AA56-443258F7786E}" srcOrd="0" destOrd="0" presId="urn:microsoft.com/office/officeart/2005/8/layout/process4"/>
    <dgm:cxn modelId="{6560AB11-10E4-48BD-83E8-F8A0E5E1D7F3}" type="presParOf" srcId="{01621884-8B4D-4D99-BB89-1E658DB4902E}" destId="{F11FD3EE-0210-4637-B725-C845D434A771}" srcOrd="7" destOrd="0" presId="urn:microsoft.com/office/officeart/2005/8/layout/process4"/>
    <dgm:cxn modelId="{B0B89136-394C-425D-8FFC-DC62D59BC8EB}" type="presParOf" srcId="{01621884-8B4D-4D99-BB89-1E658DB4902E}" destId="{270411E0-1900-4DE2-B2C6-624D07DE0943}" srcOrd="8" destOrd="0" presId="urn:microsoft.com/office/officeart/2005/8/layout/process4"/>
    <dgm:cxn modelId="{75DCFA75-C4FA-480D-AAC2-7DB3F8255934}" type="presParOf" srcId="{270411E0-1900-4DE2-B2C6-624D07DE0943}" destId="{BE0A5858-90EE-4056-8B3C-552C19E3CD69}" srcOrd="0" destOrd="0" presId="urn:microsoft.com/office/officeart/2005/8/layout/process4"/>
    <dgm:cxn modelId="{67F2C779-DE16-41A5-BBB9-1BC47681858A}" type="presParOf" srcId="{270411E0-1900-4DE2-B2C6-624D07DE0943}" destId="{93F22E1B-AE2D-4A8D-BFA7-012225A90EDE}" srcOrd="1" destOrd="0" presId="urn:microsoft.com/office/officeart/2005/8/layout/process4"/>
    <dgm:cxn modelId="{64B2DD69-BCB1-4C02-87FB-7CA9A087CB72}" type="presParOf" srcId="{270411E0-1900-4DE2-B2C6-624D07DE0943}" destId="{EA940A25-6696-46AB-9708-DDE7C6F4AC3E}" srcOrd="2" destOrd="0" presId="urn:microsoft.com/office/officeart/2005/8/layout/process4"/>
    <dgm:cxn modelId="{A5968DF8-605B-423E-BF91-847B321913A2}" type="presParOf" srcId="{EA940A25-6696-46AB-9708-DDE7C6F4AC3E}" destId="{F53A4D0A-51AD-4A74-9661-A2CAA343E206}" srcOrd="0" destOrd="0" presId="urn:microsoft.com/office/officeart/2005/8/layout/process4"/>
    <dgm:cxn modelId="{A7C7C44B-09C9-45F6-9B9E-DBC2B258974C}" type="presParOf" srcId="{EA940A25-6696-46AB-9708-DDE7C6F4AC3E}" destId="{C285D86E-6F18-431E-9F37-FF8EDD632A05}" srcOrd="1" destOrd="0" presId="urn:microsoft.com/office/officeart/2005/8/layout/process4"/>
    <dgm:cxn modelId="{2F2B92BB-1121-410D-A177-79C692290F42}" type="presParOf" srcId="{EA940A25-6696-46AB-9708-DDE7C6F4AC3E}" destId="{A885481F-59ED-4C3A-BD18-0BFE00E804F3}" srcOrd="2" destOrd="0" presId="urn:microsoft.com/office/officeart/2005/8/layout/process4"/>
    <dgm:cxn modelId="{092D0C3B-7E52-4E42-972F-1FFF1BBBD5E5}" type="presParOf" srcId="{EA940A25-6696-46AB-9708-DDE7C6F4AC3E}" destId="{E5F4C0D5-1EAC-4A0A-94CE-A6A392E7D1D5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77B525-DA0A-4866-AC4D-08525035DAB6}" type="doc">
      <dgm:prSet loTypeId="urn:microsoft.com/office/officeart/2005/8/layout/process4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IE"/>
        </a:p>
      </dgm:t>
    </dgm:pt>
    <dgm:pt modelId="{8C49CD4A-15B8-4EC8-A3DE-7BF3488C5828}">
      <dgm:prSet phldrT="[Text]"/>
      <dgm:spPr/>
      <dgm:t>
        <a:bodyPr/>
        <a:lstStyle/>
        <a:p>
          <a:r>
            <a:rPr lang="en-IE" dirty="0" smtClean="0"/>
            <a:t>Envision</a:t>
          </a:r>
          <a:endParaRPr lang="en-IE" dirty="0"/>
        </a:p>
      </dgm:t>
    </dgm:pt>
    <dgm:pt modelId="{8F6623DF-6024-4887-8A6D-A0FED7729BBD}" type="parTrans" cxnId="{E80AC9A7-6116-42DE-80E4-A354C1766250}">
      <dgm:prSet/>
      <dgm:spPr/>
      <dgm:t>
        <a:bodyPr/>
        <a:lstStyle/>
        <a:p>
          <a:endParaRPr lang="en-IE"/>
        </a:p>
      </dgm:t>
    </dgm:pt>
    <dgm:pt modelId="{2F48C8BF-8CA1-490F-99CE-03519A3AE54F}" type="sibTrans" cxnId="{E80AC9A7-6116-42DE-80E4-A354C1766250}">
      <dgm:prSet/>
      <dgm:spPr/>
      <dgm:t>
        <a:bodyPr/>
        <a:lstStyle/>
        <a:p>
          <a:endParaRPr lang="en-IE"/>
        </a:p>
      </dgm:t>
    </dgm:pt>
    <dgm:pt modelId="{9C6CB815-160C-4C4B-A3CE-2CC0E32FFAF6}">
      <dgm:prSet phldrT="[Text]"/>
      <dgm:spPr/>
      <dgm:t>
        <a:bodyPr/>
        <a:lstStyle/>
        <a:p>
          <a:r>
            <a:rPr lang="en-IE" dirty="0" smtClean="0"/>
            <a:t>Plan</a:t>
          </a:r>
          <a:endParaRPr lang="en-IE" dirty="0"/>
        </a:p>
      </dgm:t>
    </dgm:pt>
    <dgm:pt modelId="{3B2EF3A7-61AD-4951-8843-CF2CCFBE2763}" type="parTrans" cxnId="{541DC794-74CC-4787-AE5A-71139BAFE53E}">
      <dgm:prSet/>
      <dgm:spPr/>
      <dgm:t>
        <a:bodyPr/>
        <a:lstStyle/>
        <a:p>
          <a:endParaRPr lang="en-IE"/>
        </a:p>
      </dgm:t>
    </dgm:pt>
    <dgm:pt modelId="{A016D1DB-30DF-493F-9B38-623B6CCD3138}" type="sibTrans" cxnId="{541DC794-74CC-4787-AE5A-71139BAFE53E}">
      <dgm:prSet/>
      <dgm:spPr/>
      <dgm:t>
        <a:bodyPr/>
        <a:lstStyle/>
        <a:p>
          <a:endParaRPr lang="en-IE"/>
        </a:p>
      </dgm:t>
    </dgm:pt>
    <dgm:pt modelId="{369D4026-A19A-4EB0-BEA2-CC14C69BB7D5}">
      <dgm:prSet phldrT="[Text]"/>
      <dgm:spPr/>
      <dgm:t>
        <a:bodyPr/>
        <a:lstStyle/>
        <a:p>
          <a:r>
            <a:rPr lang="en-IE" dirty="0" smtClean="0">
              <a:solidFill>
                <a:srgbClr val="777777"/>
              </a:solidFill>
            </a:rPr>
            <a:t>Plan Migrations</a:t>
          </a:r>
          <a:endParaRPr lang="en-IE" dirty="0">
            <a:solidFill>
              <a:srgbClr val="777777"/>
            </a:solidFill>
          </a:endParaRPr>
        </a:p>
      </dgm:t>
    </dgm:pt>
    <dgm:pt modelId="{17C28C1E-FE48-4689-8E7C-AE838C77C60D}" type="parTrans" cxnId="{FE795C1C-5B5A-4C04-883C-C5E97B693A12}">
      <dgm:prSet/>
      <dgm:spPr/>
      <dgm:t>
        <a:bodyPr/>
        <a:lstStyle/>
        <a:p>
          <a:endParaRPr lang="en-IE"/>
        </a:p>
      </dgm:t>
    </dgm:pt>
    <dgm:pt modelId="{D04B052D-D980-4323-A173-01EF43BF00BD}" type="sibTrans" cxnId="{FE795C1C-5B5A-4C04-883C-C5E97B693A12}">
      <dgm:prSet/>
      <dgm:spPr/>
      <dgm:t>
        <a:bodyPr/>
        <a:lstStyle/>
        <a:p>
          <a:endParaRPr lang="en-IE"/>
        </a:p>
      </dgm:t>
    </dgm:pt>
    <dgm:pt modelId="{032F372D-2C0A-4CE2-8A74-1B961BD24492}">
      <dgm:prSet phldrT="[Text]"/>
      <dgm:spPr/>
      <dgm:t>
        <a:bodyPr/>
        <a:lstStyle/>
        <a:p>
          <a:r>
            <a:rPr lang="en-IE" dirty="0" smtClean="0">
              <a:solidFill>
                <a:srgbClr val="777777"/>
              </a:solidFill>
            </a:rPr>
            <a:t>Plan Monitoring</a:t>
          </a:r>
          <a:endParaRPr lang="en-IE" dirty="0">
            <a:solidFill>
              <a:srgbClr val="777777"/>
            </a:solidFill>
          </a:endParaRPr>
        </a:p>
      </dgm:t>
    </dgm:pt>
    <dgm:pt modelId="{F3BEEFB0-6CB3-44BC-809D-6260C8EB75C8}" type="parTrans" cxnId="{3FE4BCF9-3793-4CA9-9E80-8277A2191BFF}">
      <dgm:prSet/>
      <dgm:spPr/>
      <dgm:t>
        <a:bodyPr/>
        <a:lstStyle/>
        <a:p>
          <a:endParaRPr lang="en-IE"/>
        </a:p>
      </dgm:t>
    </dgm:pt>
    <dgm:pt modelId="{A1DEE7C4-4492-4EB3-8333-0EF46D612B4C}" type="sibTrans" cxnId="{3FE4BCF9-3793-4CA9-9E80-8277A2191BFF}">
      <dgm:prSet/>
      <dgm:spPr/>
      <dgm:t>
        <a:bodyPr/>
        <a:lstStyle/>
        <a:p>
          <a:endParaRPr lang="en-IE"/>
        </a:p>
      </dgm:t>
    </dgm:pt>
    <dgm:pt modelId="{2DDE10F1-033B-4BC7-B68D-18A57F947EE2}">
      <dgm:prSet phldrT="[Text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en-IE" dirty="0" smtClean="0"/>
            <a:t>Design new Platform(s)</a:t>
          </a:r>
          <a:endParaRPr lang="en-IE" dirty="0"/>
        </a:p>
      </dgm:t>
    </dgm:pt>
    <dgm:pt modelId="{2B0ABE35-0077-4B77-BCCF-127534F95F53}" type="sibTrans" cxnId="{89BAA1F3-C744-4C32-9E8D-E414BC393DBE}">
      <dgm:prSet/>
      <dgm:spPr/>
      <dgm:t>
        <a:bodyPr/>
        <a:lstStyle/>
        <a:p>
          <a:endParaRPr lang="en-IE"/>
        </a:p>
      </dgm:t>
    </dgm:pt>
    <dgm:pt modelId="{900E7A5A-454B-45A1-8AB2-9D5DA3F3FF27}" type="parTrans" cxnId="{89BAA1F3-C744-4C32-9E8D-E414BC393DBE}">
      <dgm:prSet/>
      <dgm:spPr/>
      <dgm:t>
        <a:bodyPr/>
        <a:lstStyle/>
        <a:p>
          <a:endParaRPr lang="en-IE"/>
        </a:p>
      </dgm:t>
    </dgm:pt>
    <dgm:pt modelId="{01621884-8B4D-4D99-BB89-1E658DB4902E}" type="pres">
      <dgm:prSet presAssocID="{4377B525-DA0A-4866-AC4D-08525035DA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2E6893E-6D0B-44AB-A078-5CB55C4F6786}" type="pres">
      <dgm:prSet presAssocID="{9C6CB815-160C-4C4B-A3CE-2CC0E32FFAF6}" presName="boxAndChildren" presStyleCnt="0"/>
      <dgm:spPr/>
    </dgm:pt>
    <dgm:pt modelId="{504025AD-E457-4361-8BF1-32419CEFDB0F}" type="pres">
      <dgm:prSet presAssocID="{9C6CB815-160C-4C4B-A3CE-2CC0E32FFAF6}" presName="parentTextBox" presStyleLbl="node1" presStyleIdx="0" presStyleCnt="2"/>
      <dgm:spPr/>
      <dgm:t>
        <a:bodyPr/>
        <a:lstStyle/>
        <a:p>
          <a:endParaRPr lang="en-IE"/>
        </a:p>
      </dgm:t>
    </dgm:pt>
    <dgm:pt modelId="{7D11FB3C-CF4F-40F9-A647-46CCA9292428}" type="pres">
      <dgm:prSet presAssocID="{9C6CB815-160C-4C4B-A3CE-2CC0E32FFAF6}" presName="entireBox" presStyleLbl="node1" presStyleIdx="0" presStyleCnt="2"/>
      <dgm:spPr/>
      <dgm:t>
        <a:bodyPr/>
        <a:lstStyle/>
        <a:p>
          <a:endParaRPr lang="en-IE"/>
        </a:p>
      </dgm:t>
    </dgm:pt>
    <dgm:pt modelId="{97D0D1F7-4CA5-4EC9-BCA4-46BB23BF6726}" type="pres">
      <dgm:prSet presAssocID="{9C6CB815-160C-4C4B-A3CE-2CC0E32FFAF6}" presName="descendantBox" presStyleCnt="0"/>
      <dgm:spPr/>
    </dgm:pt>
    <dgm:pt modelId="{F105AEC8-CBC8-47D8-9B73-2946F74915E2}" type="pres">
      <dgm:prSet presAssocID="{2DDE10F1-033B-4BC7-B68D-18A57F947EE2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22331DA-FFE6-44E3-BF39-7062AAF97A5B}" type="pres">
      <dgm:prSet presAssocID="{369D4026-A19A-4EB0-BEA2-CC14C69BB7D5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F07FF2B-3D78-4676-88FC-335219E3BFF9}" type="pres">
      <dgm:prSet presAssocID="{032F372D-2C0A-4CE2-8A74-1B961BD24492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11FD3EE-0210-4637-B725-C845D434A771}" type="pres">
      <dgm:prSet presAssocID="{2F48C8BF-8CA1-490F-99CE-03519A3AE54F}" presName="sp" presStyleCnt="0"/>
      <dgm:spPr/>
      <dgm:t>
        <a:bodyPr/>
        <a:lstStyle/>
        <a:p>
          <a:endParaRPr lang="en-IE"/>
        </a:p>
      </dgm:t>
    </dgm:pt>
    <dgm:pt modelId="{270411E0-1900-4DE2-B2C6-624D07DE0943}" type="pres">
      <dgm:prSet presAssocID="{8C49CD4A-15B8-4EC8-A3DE-7BF3488C5828}" presName="arrowAndChildren" presStyleCnt="0"/>
      <dgm:spPr/>
      <dgm:t>
        <a:bodyPr/>
        <a:lstStyle/>
        <a:p>
          <a:endParaRPr lang="en-IE"/>
        </a:p>
      </dgm:t>
    </dgm:pt>
    <dgm:pt modelId="{BE0A5858-90EE-4056-8B3C-552C19E3CD69}" type="pres">
      <dgm:prSet presAssocID="{8C49CD4A-15B8-4EC8-A3DE-7BF3488C5828}" presName="parentTextArrow" presStyleLbl="node1" presStyleIdx="1" presStyleCnt="2" custScaleY="55858"/>
      <dgm:spPr/>
      <dgm:t>
        <a:bodyPr/>
        <a:lstStyle/>
        <a:p>
          <a:endParaRPr lang="en-IE"/>
        </a:p>
      </dgm:t>
    </dgm:pt>
  </dgm:ptLst>
  <dgm:cxnLst>
    <dgm:cxn modelId="{6068C05D-F7AD-4A17-9552-EFADB08C73C4}" type="presOf" srcId="{9C6CB815-160C-4C4B-A3CE-2CC0E32FFAF6}" destId="{504025AD-E457-4361-8BF1-32419CEFDB0F}" srcOrd="0" destOrd="0" presId="urn:microsoft.com/office/officeart/2005/8/layout/process4"/>
    <dgm:cxn modelId="{694645E7-DD16-4EF6-92B0-B6E86049D129}" type="presOf" srcId="{8C49CD4A-15B8-4EC8-A3DE-7BF3488C5828}" destId="{BE0A5858-90EE-4056-8B3C-552C19E3CD69}" srcOrd="0" destOrd="0" presId="urn:microsoft.com/office/officeart/2005/8/layout/process4"/>
    <dgm:cxn modelId="{5EC5B5CE-3370-4600-A6C8-BB38AE23C682}" type="presOf" srcId="{9C6CB815-160C-4C4B-A3CE-2CC0E32FFAF6}" destId="{7D11FB3C-CF4F-40F9-A647-46CCA9292428}" srcOrd="1" destOrd="0" presId="urn:microsoft.com/office/officeart/2005/8/layout/process4"/>
    <dgm:cxn modelId="{541DC794-74CC-4787-AE5A-71139BAFE53E}" srcId="{4377B525-DA0A-4866-AC4D-08525035DAB6}" destId="{9C6CB815-160C-4C4B-A3CE-2CC0E32FFAF6}" srcOrd="1" destOrd="0" parTransId="{3B2EF3A7-61AD-4951-8843-CF2CCFBE2763}" sibTransId="{A016D1DB-30DF-493F-9B38-623B6CCD3138}"/>
    <dgm:cxn modelId="{E80AC9A7-6116-42DE-80E4-A354C1766250}" srcId="{4377B525-DA0A-4866-AC4D-08525035DAB6}" destId="{8C49CD4A-15B8-4EC8-A3DE-7BF3488C5828}" srcOrd="0" destOrd="0" parTransId="{8F6623DF-6024-4887-8A6D-A0FED7729BBD}" sibTransId="{2F48C8BF-8CA1-490F-99CE-03519A3AE54F}"/>
    <dgm:cxn modelId="{FE795C1C-5B5A-4C04-883C-C5E97B693A12}" srcId="{9C6CB815-160C-4C4B-A3CE-2CC0E32FFAF6}" destId="{369D4026-A19A-4EB0-BEA2-CC14C69BB7D5}" srcOrd="1" destOrd="0" parTransId="{17C28C1E-FE48-4689-8E7C-AE838C77C60D}" sibTransId="{D04B052D-D980-4323-A173-01EF43BF00BD}"/>
    <dgm:cxn modelId="{1A9DAB44-2483-4D7E-8C37-AA0610E7529C}" type="presOf" srcId="{369D4026-A19A-4EB0-BEA2-CC14C69BB7D5}" destId="{222331DA-FFE6-44E3-BF39-7062AAF97A5B}" srcOrd="0" destOrd="0" presId="urn:microsoft.com/office/officeart/2005/8/layout/process4"/>
    <dgm:cxn modelId="{3FE4BCF9-3793-4CA9-9E80-8277A2191BFF}" srcId="{9C6CB815-160C-4C4B-A3CE-2CC0E32FFAF6}" destId="{032F372D-2C0A-4CE2-8A74-1B961BD24492}" srcOrd="2" destOrd="0" parTransId="{F3BEEFB0-6CB3-44BC-809D-6260C8EB75C8}" sibTransId="{A1DEE7C4-4492-4EB3-8333-0EF46D612B4C}"/>
    <dgm:cxn modelId="{CE0A1073-E3A3-4060-AF4A-D91B8D7AFDEB}" type="presOf" srcId="{2DDE10F1-033B-4BC7-B68D-18A57F947EE2}" destId="{F105AEC8-CBC8-47D8-9B73-2946F74915E2}" srcOrd="0" destOrd="0" presId="urn:microsoft.com/office/officeart/2005/8/layout/process4"/>
    <dgm:cxn modelId="{CCC402C4-3111-4B61-BDC2-E4F57C1D1200}" type="presOf" srcId="{4377B525-DA0A-4866-AC4D-08525035DAB6}" destId="{01621884-8B4D-4D99-BB89-1E658DB4902E}" srcOrd="0" destOrd="0" presId="urn:microsoft.com/office/officeart/2005/8/layout/process4"/>
    <dgm:cxn modelId="{67BE4BFE-0432-4088-875C-7F596F88DA0A}" type="presOf" srcId="{032F372D-2C0A-4CE2-8A74-1B961BD24492}" destId="{3F07FF2B-3D78-4676-88FC-335219E3BFF9}" srcOrd="0" destOrd="0" presId="urn:microsoft.com/office/officeart/2005/8/layout/process4"/>
    <dgm:cxn modelId="{89BAA1F3-C744-4C32-9E8D-E414BC393DBE}" srcId="{9C6CB815-160C-4C4B-A3CE-2CC0E32FFAF6}" destId="{2DDE10F1-033B-4BC7-B68D-18A57F947EE2}" srcOrd="0" destOrd="0" parTransId="{900E7A5A-454B-45A1-8AB2-9D5DA3F3FF27}" sibTransId="{2B0ABE35-0077-4B77-BCCF-127534F95F53}"/>
    <dgm:cxn modelId="{BF7BBF77-D130-470E-B6C4-8AD1AA1C803E}" type="presParOf" srcId="{01621884-8B4D-4D99-BB89-1E658DB4902E}" destId="{52E6893E-6D0B-44AB-A078-5CB55C4F6786}" srcOrd="0" destOrd="0" presId="urn:microsoft.com/office/officeart/2005/8/layout/process4"/>
    <dgm:cxn modelId="{6C74BEF7-DA59-481C-9E33-80099E5033E0}" type="presParOf" srcId="{52E6893E-6D0B-44AB-A078-5CB55C4F6786}" destId="{504025AD-E457-4361-8BF1-32419CEFDB0F}" srcOrd="0" destOrd="0" presId="urn:microsoft.com/office/officeart/2005/8/layout/process4"/>
    <dgm:cxn modelId="{C293F86B-E26B-4954-A54C-EC4A4062512A}" type="presParOf" srcId="{52E6893E-6D0B-44AB-A078-5CB55C4F6786}" destId="{7D11FB3C-CF4F-40F9-A647-46CCA9292428}" srcOrd="1" destOrd="0" presId="urn:microsoft.com/office/officeart/2005/8/layout/process4"/>
    <dgm:cxn modelId="{458F5F8C-A02B-4023-8A47-459900080E20}" type="presParOf" srcId="{52E6893E-6D0B-44AB-A078-5CB55C4F6786}" destId="{97D0D1F7-4CA5-4EC9-BCA4-46BB23BF6726}" srcOrd="2" destOrd="0" presId="urn:microsoft.com/office/officeart/2005/8/layout/process4"/>
    <dgm:cxn modelId="{E9CCDF1A-CB6B-45B3-84BC-E77D29261E3A}" type="presParOf" srcId="{97D0D1F7-4CA5-4EC9-BCA4-46BB23BF6726}" destId="{F105AEC8-CBC8-47D8-9B73-2946F74915E2}" srcOrd="0" destOrd="0" presId="urn:microsoft.com/office/officeart/2005/8/layout/process4"/>
    <dgm:cxn modelId="{75DC2871-691E-4A13-AD19-0D7D43B1CFBB}" type="presParOf" srcId="{97D0D1F7-4CA5-4EC9-BCA4-46BB23BF6726}" destId="{222331DA-FFE6-44E3-BF39-7062AAF97A5B}" srcOrd="1" destOrd="0" presId="urn:microsoft.com/office/officeart/2005/8/layout/process4"/>
    <dgm:cxn modelId="{DFD64877-666C-4814-81CA-D811805214F5}" type="presParOf" srcId="{97D0D1F7-4CA5-4EC9-BCA4-46BB23BF6726}" destId="{3F07FF2B-3D78-4676-88FC-335219E3BFF9}" srcOrd="2" destOrd="0" presId="urn:microsoft.com/office/officeart/2005/8/layout/process4"/>
    <dgm:cxn modelId="{FC315495-CBD1-4A9E-9C6B-F2A2D3D05030}" type="presParOf" srcId="{01621884-8B4D-4D99-BB89-1E658DB4902E}" destId="{F11FD3EE-0210-4637-B725-C845D434A771}" srcOrd="1" destOrd="0" presId="urn:microsoft.com/office/officeart/2005/8/layout/process4"/>
    <dgm:cxn modelId="{8B790274-5B84-4AD3-882F-FF5C481A04FE}" type="presParOf" srcId="{01621884-8B4D-4D99-BB89-1E658DB4902E}" destId="{270411E0-1900-4DE2-B2C6-624D07DE0943}" srcOrd="2" destOrd="0" presId="urn:microsoft.com/office/officeart/2005/8/layout/process4"/>
    <dgm:cxn modelId="{02B62216-9AF5-4A87-8656-28C5DEB58697}" type="presParOf" srcId="{270411E0-1900-4DE2-B2C6-624D07DE0943}" destId="{BE0A5858-90EE-4056-8B3C-552C19E3CD6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298D6-13C9-4DFD-9593-6CAE9C8D837E}">
      <dsp:nvSpPr>
        <dsp:cNvPr id="0" name=""/>
        <dsp:cNvSpPr/>
      </dsp:nvSpPr>
      <dsp:spPr>
        <a:xfrm>
          <a:off x="0" y="4351066"/>
          <a:ext cx="8124824" cy="71382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Support</a:t>
          </a:r>
          <a:endParaRPr lang="en-IE" sz="2600" kern="1200" dirty="0"/>
        </a:p>
      </dsp:txBody>
      <dsp:txXfrm>
        <a:off x="0" y="4351066"/>
        <a:ext cx="8124824" cy="713828"/>
      </dsp:txXfrm>
    </dsp:sp>
    <dsp:sp modelId="{A104458A-BB90-495B-8CF6-C32C80A60A99}">
      <dsp:nvSpPr>
        <dsp:cNvPr id="0" name=""/>
        <dsp:cNvSpPr/>
      </dsp:nvSpPr>
      <dsp:spPr>
        <a:xfrm rot="10800000">
          <a:off x="0" y="3263905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Deploy</a:t>
          </a:r>
          <a:endParaRPr lang="en-IE" sz="2600" kern="1200" dirty="0"/>
        </a:p>
      </dsp:txBody>
      <dsp:txXfrm rot="10800000">
        <a:off x="0" y="3263905"/>
        <a:ext cx="8124824" cy="713362"/>
      </dsp:txXfrm>
    </dsp:sp>
    <dsp:sp modelId="{3DA291B1-FF58-4DBB-B03F-5A72531824FF}">
      <dsp:nvSpPr>
        <dsp:cNvPr id="0" name=""/>
        <dsp:cNvSpPr/>
      </dsp:nvSpPr>
      <dsp:spPr>
        <a:xfrm rot="10800000">
          <a:off x="0" y="2176744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Build</a:t>
          </a:r>
          <a:endParaRPr lang="en-IE" sz="2600" kern="1200" dirty="0"/>
        </a:p>
      </dsp:txBody>
      <dsp:txXfrm rot="10800000">
        <a:off x="0" y="2176744"/>
        <a:ext cx="8124824" cy="713362"/>
      </dsp:txXfrm>
    </dsp:sp>
    <dsp:sp modelId="{0B2C4138-FBC8-4513-AA56-443258F7786E}">
      <dsp:nvSpPr>
        <dsp:cNvPr id="0" name=""/>
        <dsp:cNvSpPr/>
      </dsp:nvSpPr>
      <dsp:spPr>
        <a:xfrm rot="10800000">
          <a:off x="0" y="1089583"/>
          <a:ext cx="8124824" cy="1097868"/>
        </a:xfrm>
        <a:prstGeom prst="upArrowCallou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Plan</a:t>
          </a:r>
          <a:endParaRPr lang="en-IE" sz="2600" kern="1200" dirty="0"/>
        </a:p>
      </dsp:txBody>
      <dsp:txXfrm rot="10800000">
        <a:off x="0" y="1089583"/>
        <a:ext cx="8124824" cy="713362"/>
      </dsp:txXfrm>
    </dsp:sp>
    <dsp:sp modelId="{BE0A5858-90EE-4056-8B3C-552C19E3CD69}">
      <dsp:nvSpPr>
        <dsp:cNvPr id="0" name=""/>
        <dsp:cNvSpPr/>
      </dsp:nvSpPr>
      <dsp:spPr>
        <a:xfrm rot="10800000">
          <a:off x="0" y="2422"/>
          <a:ext cx="8124824" cy="1097868"/>
        </a:xfrm>
        <a:prstGeom prst="upArrowCallou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kern="1200" dirty="0" smtClean="0"/>
            <a:t>Envision</a:t>
          </a:r>
          <a:endParaRPr lang="en-IE" sz="2600" kern="1200" dirty="0"/>
        </a:p>
      </dsp:txBody>
      <dsp:txXfrm rot="10800000">
        <a:off x="0" y="2422"/>
        <a:ext cx="8124824" cy="713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298D6-13C9-4DFD-9593-6CAE9C8D837E}">
      <dsp:nvSpPr>
        <dsp:cNvPr id="0" name=""/>
        <dsp:cNvSpPr/>
      </dsp:nvSpPr>
      <dsp:spPr>
        <a:xfrm>
          <a:off x="0" y="4351066"/>
          <a:ext cx="8124824" cy="71382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Support/Monitor</a:t>
          </a:r>
          <a:endParaRPr lang="en-IE" sz="1400" kern="1200" dirty="0"/>
        </a:p>
      </dsp:txBody>
      <dsp:txXfrm>
        <a:off x="0" y="4351066"/>
        <a:ext cx="8124824" cy="713828"/>
      </dsp:txXfrm>
    </dsp:sp>
    <dsp:sp modelId="{A104458A-BB90-495B-8CF6-C32C80A60A99}">
      <dsp:nvSpPr>
        <dsp:cNvPr id="0" name=""/>
        <dsp:cNvSpPr/>
      </dsp:nvSpPr>
      <dsp:spPr>
        <a:xfrm rot="10800000">
          <a:off x="0" y="3263905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Deploy</a:t>
          </a:r>
          <a:endParaRPr lang="en-IE" sz="1400" kern="1200" dirty="0"/>
        </a:p>
      </dsp:txBody>
      <dsp:txXfrm rot="10800000">
        <a:off x="0" y="3263905"/>
        <a:ext cx="8124824" cy="713362"/>
      </dsp:txXfrm>
    </dsp:sp>
    <dsp:sp modelId="{3DA291B1-FF58-4DBB-B03F-5A72531824FF}">
      <dsp:nvSpPr>
        <dsp:cNvPr id="0" name=""/>
        <dsp:cNvSpPr/>
      </dsp:nvSpPr>
      <dsp:spPr>
        <a:xfrm rot="10800000">
          <a:off x="0" y="2176744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Build/Test</a:t>
          </a:r>
          <a:endParaRPr lang="en-IE" sz="1400" kern="1200" dirty="0"/>
        </a:p>
      </dsp:txBody>
      <dsp:txXfrm rot="10800000">
        <a:off x="0" y="2176744"/>
        <a:ext cx="8124824" cy="713362"/>
      </dsp:txXfrm>
    </dsp:sp>
    <dsp:sp modelId="{0B2C4138-FBC8-4513-AA56-443258F7786E}">
      <dsp:nvSpPr>
        <dsp:cNvPr id="0" name=""/>
        <dsp:cNvSpPr/>
      </dsp:nvSpPr>
      <dsp:spPr>
        <a:xfrm rot="10800000">
          <a:off x="0" y="1089583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Plan</a:t>
          </a:r>
          <a:endParaRPr lang="en-IE" sz="1400" kern="1200" dirty="0"/>
        </a:p>
      </dsp:txBody>
      <dsp:txXfrm rot="10800000">
        <a:off x="0" y="1089583"/>
        <a:ext cx="8124824" cy="713362"/>
      </dsp:txXfrm>
    </dsp:sp>
    <dsp:sp modelId="{93F22E1B-AE2D-4A8D-BFA7-012225A90EDE}">
      <dsp:nvSpPr>
        <dsp:cNvPr id="0" name=""/>
        <dsp:cNvSpPr/>
      </dsp:nvSpPr>
      <dsp:spPr>
        <a:xfrm rot="10800000">
          <a:off x="0" y="2422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Envision</a:t>
          </a:r>
          <a:endParaRPr lang="en-IE" sz="1400" kern="1200" dirty="0"/>
        </a:p>
      </dsp:txBody>
      <dsp:txXfrm rot="-10800000">
        <a:off x="0" y="2422"/>
        <a:ext cx="8124824" cy="385351"/>
      </dsp:txXfrm>
    </dsp:sp>
    <dsp:sp modelId="{F53A4D0A-51AD-4A74-9661-A2CAA343E206}">
      <dsp:nvSpPr>
        <dsp:cNvPr id="0" name=""/>
        <dsp:cNvSpPr/>
      </dsp:nvSpPr>
      <dsp:spPr>
        <a:xfrm>
          <a:off x="0" y="387774"/>
          <a:ext cx="2031206" cy="328262"/>
        </a:xfrm>
        <a:prstGeom prst="rect">
          <a:avLst/>
        </a:prstGeom>
        <a:solidFill>
          <a:srgbClr val="00B050">
            <a:alpha val="9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SQL Discovery/Inventory</a:t>
          </a:r>
          <a:endParaRPr lang="en-IE" sz="1300" kern="1200" dirty="0"/>
        </a:p>
      </dsp:txBody>
      <dsp:txXfrm>
        <a:off x="0" y="387774"/>
        <a:ext cx="2031206" cy="328262"/>
      </dsp:txXfrm>
    </dsp:sp>
    <dsp:sp modelId="{C285D86E-6F18-431E-9F37-FF8EDD632A05}">
      <dsp:nvSpPr>
        <dsp:cNvPr id="0" name=""/>
        <dsp:cNvSpPr/>
      </dsp:nvSpPr>
      <dsp:spPr>
        <a:xfrm>
          <a:off x="2031206" y="387774"/>
          <a:ext cx="2031206" cy="32826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 dirty="0"/>
        </a:p>
      </dsp:txBody>
      <dsp:txXfrm>
        <a:off x="2031206" y="387774"/>
        <a:ext cx="2031206" cy="328262"/>
      </dsp:txXfrm>
    </dsp:sp>
    <dsp:sp modelId="{A885481F-59ED-4C3A-BD18-0BFE00E804F3}">
      <dsp:nvSpPr>
        <dsp:cNvPr id="0" name=""/>
        <dsp:cNvSpPr/>
      </dsp:nvSpPr>
      <dsp:spPr>
        <a:xfrm>
          <a:off x="4062412" y="387774"/>
          <a:ext cx="2031206" cy="32826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 dirty="0"/>
        </a:p>
      </dsp:txBody>
      <dsp:txXfrm>
        <a:off x="4062412" y="387774"/>
        <a:ext cx="2031206" cy="328262"/>
      </dsp:txXfrm>
    </dsp:sp>
    <dsp:sp modelId="{E5F4C0D5-1EAC-4A0A-94CE-A6A392E7D1D5}">
      <dsp:nvSpPr>
        <dsp:cNvPr id="0" name=""/>
        <dsp:cNvSpPr/>
      </dsp:nvSpPr>
      <dsp:spPr>
        <a:xfrm>
          <a:off x="6093618" y="387774"/>
          <a:ext cx="2031206" cy="32826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300" kern="1200" dirty="0"/>
        </a:p>
      </dsp:txBody>
      <dsp:txXfrm>
        <a:off x="6093618" y="387774"/>
        <a:ext cx="2031206" cy="328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298D6-13C9-4DFD-9593-6CAE9C8D837E}">
      <dsp:nvSpPr>
        <dsp:cNvPr id="0" name=""/>
        <dsp:cNvSpPr/>
      </dsp:nvSpPr>
      <dsp:spPr>
        <a:xfrm>
          <a:off x="0" y="4351066"/>
          <a:ext cx="8124824" cy="71382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Support/Monitor</a:t>
          </a:r>
          <a:endParaRPr lang="en-IE" sz="1400" kern="1200" dirty="0"/>
        </a:p>
      </dsp:txBody>
      <dsp:txXfrm>
        <a:off x="0" y="4351066"/>
        <a:ext cx="8124824" cy="713828"/>
      </dsp:txXfrm>
    </dsp:sp>
    <dsp:sp modelId="{A104458A-BB90-495B-8CF6-C32C80A60A99}">
      <dsp:nvSpPr>
        <dsp:cNvPr id="0" name=""/>
        <dsp:cNvSpPr/>
      </dsp:nvSpPr>
      <dsp:spPr>
        <a:xfrm rot="10800000">
          <a:off x="0" y="3263905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Deploy</a:t>
          </a:r>
          <a:endParaRPr lang="en-IE" sz="1400" kern="1200" dirty="0"/>
        </a:p>
      </dsp:txBody>
      <dsp:txXfrm rot="10800000">
        <a:off x="0" y="3263905"/>
        <a:ext cx="8124824" cy="713362"/>
      </dsp:txXfrm>
    </dsp:sp>
    <dsp:sp modelId="{3DA291B1-FF58-4DBB-B03F-5A72531824FF}">
      <dsp:nvSpPr>
        <dsp:cNvPr id="0" name=""/>
        <dsp:cNvSpPr/>
      </dsp:nvSpPr>
      <dsp:spPr>
        <a:xfrm rot="10800000">
          <a:off x="0" y="2176744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Build/Test</a:t>
          </a:r>
          <a:endParaRPr lang="en-IE" sz="1400" kern="1200" dirty="0"/>
        </a:p>
      </dsp:txBody>
      <dsp:txXfrm rot="10800000">
        <a:off x="0" y="2176744"/>
        <a:ext cx="8124824" cy="713362"/>
      </dsp:txXfrm>
    </dsp:sp>
    <dsp:sp modelId="{0B2C4138-FBC8-4513-AA56-443258F7786E}">
      <dsp:nvSpPr>
        <dsp:cNvPr id="0" name=""/>
        <dsp:cNvSpPr/>
      </dsp:nvSpPr>
      <dsp:spPr>
        <a:xfrm rot="10800000">
          <a:off x="0" y="1089583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Plan</a:t>
          </a:r>
          <a:endParaRPr lang="en-IE" sz="1400" kern="1200" dirty="0"/>
        </a:p>
      </dsp:txBody>
      <dsp:txXfrm rot="10800000">
        <a:off x="0" y="1089583"/>
        <a:ext cx="8124824" cy="713362"/>
      </dsp:txXfrm>
    </dsp:sp>
    <dsp:sp modelId="{93F22E1B-AE2D-4A8D-BFA7-012225A90EDE}">
      <dsp:nvSpPr>
        <dsp:cNvPr id="0" name=""/>
        <dsp:cNvSpPr/>
      </dsp:nvSpPr>
      <dsp:spPr>
        <a:xfrm rot="10800000">
          <a:off x="0" y="2422"/>
          <a:ext cx="8124824" cy="1097868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400" kern="1200" dirty="0" smtClean="0"/>
            <a:t>Envision</a:t>
          </a:r>
          <a:endParaRPr lang="en-IE" sz="1400" kern="1200" dirty="0"/>
        </a:p>
      </dsp:txBody>
      <dsp:txXfrm rot="-10800000">
        <a:off x="0" y="2422"/>
        <a:ext cx="8124824" cy="385351"/>
      </dsp:txXfrm>
    </dsp:sp>
    <dsp:sp modelId="{F53A4D0A-51AD-4A74-9661-A2CAA343E206}">
      <dsp:nvSpPr>
        <dsp:cNvPr id="0" name=""/>
        <dsp:cNvSpPr/>
      </dsp:nvSpPr>
      <dsp:spPr>
        <a:xfrm>
          <a:off x="0" y="387774"/>
          <a:ext cx="2031206" cy="328262"/>
        </a:xfrm>
        <a:prstGeom prst="rect">
          <a:avLst/>
        </a:prstGeom>
        <a:solidFill>
          <a:schemeClr val="tx2">
            <a:alpha val="9000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SQL Discovery /Inventory</a:t>
          </a:r>
          <a:endParaRPr lang="en-IE" sz="1200" kern="1200" dirty="0"/>
        </a:p>
      </dsp:txBody>
      <dsp:txXfrm>
        <a:off x="0" y="387774"/>
        <a:ext cx="2031206" cy="328262"/>
      </dsp:txXfrm>
    </dsp:sp>
    <dsp:sp modelId="{C285D86E-6F18-431E-9F37-FF8EDD632A05}">
      <dsp:nvSpPr>
        <dsp:cNvPr id="0" name=""/>
        <dsp:cNvSpPr/>
      </dsp:nvSpPr>
      <dsp:spPr>
        <a:xfrm>
          <a:off x="2031206" y="387774"/>
          <a:ext cx="2031206" cy="328262"/>
        </a:xfrm>
        <a:prstGeom prst="rect">
          <a:avLst/>
        </a:prstGeom>
        <a:solidFill>
          <a:srgbClr val="00B050">
            <a:alpha val="90000"/>
          </a:srgb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Environment Assessment</a:t>
          </a:r>
          <a:endParaRPr lang="en-IE" sz="1200" kern="1200" dirty="0"/>
        </a:p>
      </dsp:txBody>
      <dsp:txXfrm>
        <a:off x="2031206" y="387774"/>
        <a:ext cx="2031206" cy="328262"/>
      </dsp:txXfrm>
    </dsp:sp>
    <dsp:sp modelId="{A885481F-59ED-4C3A-BD18-0BFE00E804F3}">
      <dsp:nvSpPr>
        <dsp:cNvPr id="0" name=""/>
        <dsp:cNvSpPr/>
      </dsp:nvSpPr>
      <dsp:spPr>
        <a:xfrm>
          <a:off x="4062412" y="387774"/>
          <a:ext cx="2031206" cy="32826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200" kern="1200" dirty="0"/>
        </a:p>
      </dsp:txBody>
      <dsp:txXfrm>
        <a:off x="4062412" y="387774"/>
        <a:ext cx="2031206" cy="328262"/>
      </dsp:txXfrm>
    </dsp:sp>
    <dsp:sp modelId="{E5F4C0D5-1EAC-4A0A-94CE-A6A392E7D1D5}">
      <dsp:nvSpPr>
        <dsp:cNvPr id="0" name=""/>
        <dsp:cNvSpPr/>
      </dsp:nvSpPr>
      <dsp:spPr>
        <a:xfrm>
          <a:off x="6093618" y="387774"/>
          <a:ext cx="2031206" cy="32826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200" kern="1200" dirty="0"/>
        </a:p>
      </dsp:txBody>
      <dsp:txXfrm>
        <a:off x="6093618" y="387774"/>
        <a:ext cx="2031206" cy="3282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1FB3C-CF4F-40F9-A647-46CCA9292428}">
      <dsp:nvSpPr>
        <dsp:cNvPr id="0" name=""/>
        <dsp:cNvSpPr/>
      </dsp:nvSpPr>
      <dsp:spPr>
        <a:xfrm>
          <a:off x="0" y="678925"/>
          <a:ext cx="8124824" cy="80387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Plan</a:t>
          </a:r>
          <a:endParaRPr lang="en-IE" sz="1500" kern="1200" dirty="0"/>
        </a:p>
      </dsp:txBody>
      <dsp:txXfrm>
        <a:off x="0" y="678925"/>
        <a:ext cx="8124824" cy="434090"/>
      </dsp:txXfrm>
    </dsp:sp>
    <dsp:sp modelId="{F105AEC8-CBC8-47D8-9B73-2946F74915E2}">
      <dsp:nvSpPr>
        <dsp:cNvPr id="0" name=""/>
        <dsp:cNvSpPr/>
      </dsp:nvSpPr>
      <dsp:spPr>
        <a:xfrm>
          <a:off x="3967" y="1096938"/>
          <a:ext cx="2705629" cy="369780"/>
        </a:xfrm>
        <a:prstGeom prst="rect">
          <a:avLst/>
        </a:prstGeom>
        <a:solidFill>
          <a:schemeClr val="tx2">
            <a:alpha val="9000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Design new Platform(s)</a:t>
          </a:r>
          <a:endParaRPr lang="en-IE" sz="1800" kern="1200" dirty="0"/>
        </a:p>
      </dsp:txBody>
      <dsp:txXfrm>
        <a:off x="3967" y="1096938"/>
        <a:ext cx="2705629" cy="369780"/>
      </dsp:txXfrm>
    </dsp:sp>
    <dsp:sp modelId="{222331DA-FFE6-44E3-BF39-7062AAF97A5B}">
      <dsp:nvSpPr>
        <dsp:cNvPr id="0" name=""/>
        <dsp:cNvSpPr/>
      </dsp:nvSpPr>
      <dsp:spPr>
        <a:xfrm>
          <a:off x="2709597" y="1096938"/>
          <a:ext cx="2705629" cy="3697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solidFill>
                <a:srgbClr val="777777"/>
              </a:solidFill>
            </a:rPr>
            <a:t>Plan Migrations</a:t>
          </a:r>
          <a:endParaRPr lang="en-IE" sz="1800" kern="1200" dirty="0">
            <a:solidFill>
              <a:srgbClr val="777777"/>
            </a:solidFill>
          </a:endParaRPr>
        </a:p>
      </dsp:txBody>
      <dsp:txXfrm>
        <a:off x="2709597" y="1096938"/>
        <a:ext cx="2705629" cy="369780"/>
      </dsp:txXfrm>
    </dsp:sp>
    <dsp:sp modelId="{3F07FF2B-3D78-4676-88FC-335219E3BFF9}">
      <dsp:nvSpPr>
        <dsp:cNvPr id="0" name=""/>
        <dsp:cNvSpPr/>
      </dsp:nvSpPr>
      <dsp:spPr>
        <a:xfrm>
          <a:off x="5415226" y="1096938"/>
          <a:ext cx="2705629" cy="3697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solidFill>
                <a:srgbClr val="777777"/>
              </a:solidFill>
            </a:rPr>
            <a:t>Plan Monitoring</a:t>
          </a:r>
          <a:endParaRPr lang="en-IE" sz="1800" kern="1200" dirty="0">
            <a:solidFill>
              <a:srgbClr val="777777"/>
            </a:solidFill>
          </a:endParaRPr>
        </a:p>
      </dsp:txBody>
      <dsp:txXfrm>
        <a:off x="5415226" y="1096938"/>
        <a:ext cx="2705629" cy="369780"/>
      </dsp:txXfrm>
    </dsp:sp>
    <dsp:sp modelId="{BE0A5858-90EE-4056-8B3C-552C19E3CD69}">
      <dsp:nvSpPr>
        <dsp:cNvPr id="0" name=""/>
        <dsp:cNvSpPr/>
      </dsp:nvSpPr>
      <dsp:spPr>
        <a:xfrm rot="10800000">
          <a:off x="0" y="381"/>
          <a:ext cx="8124824" cy="690602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Envision</a:t>
          </a:r>
          <a:endParaRPr lang="en-IE" sz="1500" kern="1200" dirty="0"/>
        </a:p>
      </dsp:txBody>
      <dsp:txXfrm rot="10800000">
        <a:off x="0" y="381"/>
        <a:ext cx="8124824" cy="44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1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25124" y="9480074"/>
            <a:ext cx="609065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1">
                <a:effectLst/>
              </a:defRPr>
            </a:lvl1pPr>
          </a:lstStyle>
          <a:p>
            <a:pPr>
              <a:defRPr/>
            </a:pPr>
            <a:fld id="{B10A3F77-4866-422E-9152-3FAA637F1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0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419" y="4740037"/>
            <a:ext cx="5467350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800528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563853" y="9478342"/>
            <a:ext cx="1268754" cy="498951"/>
          </a:xfrm>
          <a:prstGeom prst="rect">
            <a:avLst/>
          </a:prstGeom>
        </p:spPr>
        <p:txBody>
          <a:bodyPr/>
          <a:lstStyle/>
          <a:p>
            <a:pPr algn="r" rtl="0"/>
            <a:fld id="{E40835D3-C9A4-4720-9384-4534D3FE1C35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1</a:t>
            </a:fld>
            <a:endParaRPr lang="en-US" sz="1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0256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  <a:noFill/>
        </p:spPr>
        <p:txBody>
          <a:bodyPr/>
          <a:lstStyle/>
          <a:p>
            <a:fld id="{02C5822A-0296-425C-AC4B-7B32C00722DF}" type="slidenum">
              <a:rPr lang="en-US" smtClean="0">
                <a:latin typeface="Arial" pitchFamily="34" charset="0"/>
              </a:rPr>
              <a:pPr/>
              <a:t>5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71693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71693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  <a:noFill/>
        </p:spPr>
        <p:txBody>
          <a:bodyPr/>
          <a:lstStyle/>
          <a:p>
            <a:fld id="{E0C879DE-D3DE-4370-BE5E-D8C175E21159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238" y="2338388"/>
            <a:ext cx="8383587" cy="714375"/>
          </a:xfrm>
          <a:ln/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7350" y="4076700"/>
            <a:ext cx="8372475" cy="506413"/>
          </a:xfrm>
        </p:spPr>
        <p:txBody>
          <a:bodyPr/>
          <a:lstStyle>
            <a:lvl1pPr marL="0" indent="0">
              <a:spcBef>
                <a:spcPct val="0"/>
              </a:spcBef>
              <a:buFont typeface="Segoe" pitchFamily="34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1011507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63437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228600"/>
            <a:ext cx="2097087" cy="330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713" y="228600"/>
            <a:ext cx="6143625" cy="330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015587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228600"/>
            <a:ext cx="8393112" cy="714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1475" y="1416050"/>
            <a:ext cx="4117975" cy="2120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6050"/>
            <a:ext cx="4117975" cy="2120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328624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Feb-2008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80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lid-bottom-bar-bak.png"/>
          <p:cNvPicPr>
            <a:picLocks noChangeAspect="1"/>
          </p:cNvPicPr>
          <p:nvPr userDrawn="1"/>
        </p:nvPicPr>
        <p:blipFill>
          <a:blip r:embed="rId2" cstate="print"/>
          <a:srcRect b="42555"/>
          <a:stretch>
            <a:fillRect/>
          </a:stretch>
        </p:blipFill>
        <p:spPr>
          <a:xfrm>
            <a:off x="0" y="6168579"/>
            <a:ext cx="9144000" cy="689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DB824"/>
          </a:solidFill>
          <a:ln>
            <a:headEnd type="none" w="med" len="med"/>
            <a:tailEnd type="none" w="med" len="med"/>
          </a:ln>
          <a:effectLst/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prstMaterial="flat">
            <a:contourClr>
              <a:schemeClr val="accent1">
                <a:satMod val="30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9717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4294967295"/>
          </p:nvPr>
        </p:nvSpPr>
        <p:spPr>
          <a:xfrm>
            <a:off x="395968" y="1108075"/>
            <a:ext cx="8382000" cy="4724370"/>
          </a:xfrm>
        </p:spPr>
        <p:txBody>
          <a:bodyPr/>
          <a:lstStyle/>
          <a:p>
            <a:r>
              <a:rPr lang="en-US" sz="2400" dirty="0" smtClean="0"/>
              <a:t>SQL Server Consolidation and Virtualization</a:t>
            </a:r>
          </a:p>
          <a:p>
            <a:pPr lvl="1"/>
            <a:r>
              <a:rPr lang="en-US" sz="2000" dirty="0" smtClean="0"/>
              <a:t>SQL Server Consolidation today</a:t>
            </a:r>
          </a:p>
          <a:p>
            <a:pPr lvl="1"/>
            <a:r>
              <a:rPr lang="en-US" sz="2000" dirty="0" smtClean="0"/>
              <a:t>Virtualization and Hyper-V</a:t>
            </a:r>
          </a:p>
          <a:p>
            <a:pPr lvl="1"/>
            <a:r>
              <a:rPr lang="en-US" sz="2000" dirty="0" smtClean="0"/>
              <a:t>Managing consolidated environments</a:t>
            </a:r>
          </a:p>
          <a:p>
            <a:pPr lvl="1"/>
            <a:r>
              <a:rPr lang="en-US" sz="2000" dirty="0" smtClean="0"/>
              <a:t>SQL 2008 R2 Server consolidation features</a:t>
            </a:r>
          </a:p>
          <a:p>
            <a:pPr lvl="1"/>
            <a:r>
              <a:rPr lang="en-IE" sz="2000" dirty="0" smtClean="0"/>
              <a:t>Windows 2008R2 enhanced Hyper-V features</a:t>
            </a:r>
            <a:endParaRPr lang="en-US" sz="2000" dirty="0" smtClean="0"/>
          </a:p>
          <a:p>
            <a:r>
              <a:rPr lang="en-US" sz="2400" dirty="0" smtClean="0"/>
              <a:t>Performance : Running SQL in Virtualized Environment</a:t>
            </a:r>
          </a:p>
          <a:p>
            <a:pPr lvl="1"/>
            <a:r>
              <a:rPr lang="en-US" sz="2000" dirty="0" smtClean="0"/>
              <a:t>Understanding the Overhead</a:t>
            </a:r>
          </a:p>
          <a:p>
            <a:pPr lvl="2"/>
            <a:r>
              <a:rPr lang="en-US" sz="1800" dirty="0" smtClean="0"/>
              <a:t>Cost of Running SQL workloads in Hyper-V Environment</a:t>
            </a:r>
          </a:p>
          <a:p>
            <a:pPr lvl="2"/>
            <a:r>
              <a:rPr lang="en-US" sz="1800" dirty="0" smtClean="0"/>
              <a:t>Consolidation Scenarios</a:t>
            </a:r>
          </a:p>
          <a:p>
            <a:pPr lvl="1"/>
            <a:r>
              <a:rPr lang="en-US" sz="2000" dirty="0" smtClean="0"/>
              <a:t>Best practices and recommendations</a:t>
            </a:r>
          </a:p>
          <a:p>
            <a:pPr lvl="1"/>
            <a:r>
              <a:rPr lang="en-US" sz="2000" dirty="0" smtClean="0"/>
              <a:t>A Case Study</a:t>
            </a:r>
          </a:p>
          <a:p>
            <a:r>
              <a:rPr lang="en-US" sz="2400" dirty="0" smtClean="0"/>
              <a:t>Summary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4294967295"/>
          </p:nvPr>
        </p:nvSpPr>
        <p:spPr>
          <a:xfrm>
            <a:off x="395968" y="1108075"/>
            <a:ext cx="8382000" cy="4724370"/>
          </a:xfrm>
        </p:spPr>
        <p:txBody>
          <a:bodyPr/>
          <a:lstStyle/>
          <a:p>
            <a:r>
              <a:rPr lang="en-US" sz="2400" dirty="0" smtClean="0"/>
              <a:t>SQL Server Consolidation and Virtualization</a:t>
            </a:r>
          </a:p>
          <a:p>
            <a:pPr lvl="1"/>
            <a:r>
              <a:rPr lang="en-US" sz="2000" dirty="0" smtClean="0"/>
              <a:t>SQL Server Consolidation today</a:t>
            </a:r>
          </a:p>
          <a:p>
            <a:pPr lvl="1"/>
            <a:r>
              <a:rPr lang="en-US" sz="2000" dirty="0" smtClean="0"/>
              <a:t>Virtualization and Hyper-V</a:t>
            </a:r>
          </a:p>
          <a:p>
            <a:pPr lvl="1"/>
            <a:r>
              <a:rPr lang="en-US" sz="2000" dirty="0" smtClean="0"/>
              <a:t>Managing consolidated environments</a:t>
            </a:r>
          </a:p>
          <a:p>
            <a:pPr lvl="1"/>
            <a:r>
              <a:rPr lang="en-US" sz="2000" dirty="0" smtClean="0"/>
              <a:t>SQL 2008 R2 Server consolidation features</a:t>
            </a:r>
          </a:p>
          <a:p>
            <a:pPr lvl="1"/>
            <a:r>
              <a:rPr lang="en-IE" sz="2000" dirty="0" smtClean="0"/>
              <a:t>Windows 2008R2 enhanced Hyper-V features</a:t>
            </a:r>
            <a:endParaRPr lang="en-US" sz="2000" dirty="0" smtClean="0"/>
          </a:p>
          <a:p>
            <a:r>
              <a:rPr lang="en-US" sz="2400" dirty="0" smtClean="0"/>
              <a:t>Performance : Running SQL in Virtualized Environment</a:t>
            </a:r>
          </a:p>
          <a:p>
            <a:pPr lvl="1"/>
            <a:r>
              <a:rPr lang="en-US" sz="2000" dirty="0" smtClean="0"/>
              <a:t>Understanding the Overhead</a:t>
            </a:r>
          </a:p>
          <a:p>
            <a:pPr lvl="2"/>
            <a:r>
              <a:rPr lang="en-US" sz="1800" dirty="0" smtClean="0"/>
              <a:t>Cost of Running SQL workloads in Hyper-V Environment</a:t>
            </a:r>
          </a:p>
          <a:p>
            <a:pPr lvl="2"/>
            <a:r>
              <a:rPr lang="en-US" sz="1800" dirty="0" smtClean="0"/>
              <a:t>Consolidation Scenarios</a:t>
            </a:r>
          </a:p>
          <a:p>
            <a:pPr lvl="1"/>
            <a:r>
              <a:rPr lang="en-US" sz="2000" dirty="0" smtClean="0"/>
              <a:t>Best practices and recommendations</a:t>
            </a:r>
          </a:p>
          <a:p>
            <a:pPr lvl="1"/>
            <a:r>
              <a:rPr lang="en-US" sz="2000" dirty="0" smtClean="0"/>
              <a:t>A Case Study</a:t>
            </a:r>
          </a:p>
          <a:p>
            <a:r>
              <a:rPr lang="en-US" sz="2400" dirty="0" smtClean="0"/>
              <a:t>Summary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4294967295"/>
          </p:nvPr>
        </p:nvSpPr>
        <p:spPr>
          <a:xfrm>
            <a:off x="395968" y="1108075"/>
            <a:ext cx="8382000" cy="4724370"/>
          </a:xfrm>
        </p:spPr>
        <p:txBody>
          <a:bodyPr/>
          <a:lstStyle/>
          <a:p>
            <a:r>
              <a:rPr lang="en-US" sz="2400" dirty="0" smtClean="0"/>
              <a:t>SQL Server Consolidation and Virtualization</a:t>
            </a:r>
          </a:p>
          <a:p>
            <a:pPr lvl="1"/>
            <a:r>
              <a:rPr lang="en-US" sz="2000" dirty="0" smtClean="0"/>
              <a:t>SQL Server Consolidation today</a:t>
            </a:r>
          </a:p>
          <a:p>
            <a:pPr lvl="1"/>
            <a:r>
              <a:rPr lang="en-US" sz="2000" dirty="0" smtClean="0"/>
              <a:t>Virtualization and Hyper-V</a:t>
            </a:r>
          </a:p>
          <a:p>
            <a:pPr lvl="1"/>
            <a:r>
              <a:rPr lang="en-US" sz="2000" dirty="0" smtClean="0"/>
              <a:t>Managing consolidated environments</a:t>
            </a:r>
          </a:p>
          <a:p>
            <a:pPr lvl="1"/>
            <a:r>
              <a:rPr lang="en-US" sz="2000" dirty="0" smtClean="0"/>
              <a:t>SQL 2008 R2 Server consolidation features</a:t>
            </a:r>
          </a:p>
          <a:p>
            <a:pPr lvl="1"/>
            <a:r>
              <a:rPr lang="en-IE" sz="2000" dirty="0" smtClean="0"/>
              <a:t>Windows 2008R2 enhanced Hyper-V features</a:t>
            </a:r>
            <a:endParaRPr lang="en-US" sz="2000" dirty="0" smtClean="0"/>
          </a:p>
          <a:p>
            <a:r>
              <a:rPr lang="en-US" sz="2400" dirty="0" smtClean="0"/>
              <a:t>Performance : Running SQL in Virtualized Environment</a:t>
            </a:r>
          </a:p>
          <a:p>
            <a:pPr lvl="1"/>
            <a:r>
              <a:rPr lang="en-US" sz="2000" dirty="0" smtClean="0"/>
              <a:t>Understanding the Overhead</a:t>
            </a:r>
          </a:p>
          <a:p>
            <a:pPr lvl="2"/>
            <a:r>
              <a:rPr lang="en-US" sz="1800" dirty="0" smtClean="0"/>
              <a:t>Cost of Running SQL workloads in Hyper-V Environment</a:t>
            </a:r>
          </a:p>
          <a:p>
            <a:pPr lvl="2"/>
            <a:r>
              <a:rPr lang="en-US" sz="1800" dirty="0" smtClean="0"/>
              <a:t>Consolidation Scenarios</a:t>
            </a:r>
          </a:p>
          <a:p>
            <a:pPr lvl="1"/>
            <a:r>
              <a:rPr lang="en-US" sz="2000" dirty="0" smtClean="0"/>
              <a:t>Best practices and recommendations</a:t>
            </a:r>
          </a:p>
          <a:p>
            <a:pPr lvl="1"/>
            <a:r>
              <a:rPr lang="en-US" sz="2000" dirty="0" smtClean="0"/>
              <a:t>A Case Study</a:t>
            </a:r>
          </a:p>
          <a:p>
            <a:r>
              <a:rPr lang="en-US" sz="2400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8710530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4294967295"/>
          </p:nvPr>
        </p:nvSpPr>
        <p:spPr>
          <a:xfrm>
            <a:off x="395968" y="1108075"/>
            <a:ext cx="8382000" cy="4724370"/>
          </a:xfrm>
        </p:spPr>
        <p:txBody>
          <a:bodyPr/>
          <a:lstStyle/>
          <a:p>
            <a:r>
              <a:rPr lang="en-US" sz="2400" dirty="0" smtClean="0"/>
              <a:t>SQL Server Consolidation and Virtualization</a:t>
            </a:r>
          </a:p>
          <a:p>
            <a:pPr lvl="1"/>
            <a:r>
              <a:rPr lang="en-US" sz="2000" dirty="0" smtClean="0"/>
              <a:t>SQL Server Consolidation today</a:t>
            </a:r>
          </a:p>
          <a:p>
            <a:pPr lvl="1"/>
            <a:r>
              <a:rPr lang="en-US" sz="2000" dirty="0" smtClean="0"/>
              <a:t>Virtualization and Hyper-V</a:t>
            </a:r>
          </a:p>
          <a:p>
            <a:pPr lvl="1"/>
            <a:r>
              <a:rPr lang="en-US" sz="2000" dirty="0" smtClean="0"/>
              <a:t>Managing consolidated environments</a:t>
            </a:r>
          </a:p>
          <a:p>
            <a:pPr lvl="1"/>
            <a:r>
              <a:rPr lang="en-US" sz="2000" dirty="0" smtClean="0"/>
              <a:t>SQL 2008 R2 Server consolidation features</a:t>
            </a:r>
          </a:p>
          <a:p>
            <a:pPr lvl="1"/>
            <a:r>
              <a:rPr lang="en-IE" sz="2000" dirty="0" smtClean="0"/>
              <a:t>Windows 2008R2 enhanced Hyper-V features</a:t>
            </a:r>
            <a:endParaRPr lang="en-US" sz="2000" dirty="0" smtClean="0"/>
          </a:p>
          <a:p>
            <a:r>
              <a:rPr lang="en-US" sz="2400" dirty="0" smtClean="0"/>
              <a:t>Performance : Running SQL in Virtualized Environment</a:t>
            </a:r>
          </a:p>
          <a:p>
            <a:pPr lvl="1"/>
            <a:r>
              <a:rPr lang="en-US" sz="2000" dirty="0" smtClean="0"/>
              <a:t>Understanding the Overhead</a:t>
            </a:r>
          </a:p>
          <a:p>
            <a:pPr lvl="2"/>
            <a:r>
              <a:rPr lang="en-US" sz="1800" dirty="0" smtClean="0"/>
              <a:t>Cost of Running SQL workloads in Hyper-V Environment</a:t>
            </a:r>
          </a:p>
          <a:p>
            <a:pPr lvl="2"/>
            <a:r>
              <a:rPr lang="en-US" sz="1800" dirty="0" smtClean="0"/>
              <a:t>Consolidation Scenarios</a:t>
            </a:r>
          </a:p>
          <a:p>
            <a:pPr lvl="1"/>
            <a:r>
              <a:rPr lang="en-US" sz="2000" dirty="0" smtClean="0"/>
              <a:t>Best practices and recommendations</a:t>
            </a:r>
          </a:p>
          <a:p>
            <a:pPr lvl="1"/>
            <a:r>
              <a:rPr lang="en-US" sz="2000" dirty="0" smtClean="0"/>
              <a:t>A Case Study</a:t>
            </a:r>
          </a:p>
          <a:p>
            <a:r>
              <a:rPr lang="en-US" sz="2400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18849620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228600"/>
            <a:ext cx="8393112" cy="5632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3150"/>
            <a:ext cx="8388350" cy="16096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397914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9133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1416050"/>
            <a:ext cx="4117975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6050"/>
            <a:ext cx="4117975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212346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679399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49024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0479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8184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662880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228600"/>
            <a:ext cx="8393112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1416050"/>
            <a:ext cx="838835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32379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88" r:id="rId15"/>
    <p:sldLayoutId id="2147483790" r:id="rId16"/>
    <p:sldLayoutId id="2147483791" r:id="rId17"/>
    <p:sldLayoutId id="2147483792" r:id="rId18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" pitchFamily="34" charset="0"/>
        </a:defRPr>
      </a:lvl9pPr>
    </p:titleStyle>
    <p:bodyStyle>
      <a:lvl1pPr marL="436563" indent="-436563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F4BE96"/>
        </a:buClr>
        <a:buSzPct val="105000"/>
        <a:buFont typeface="Segoe" pitchFamily="34" charset="0"/>
        <a:buBlip>
          <a:blip r:embed="rId21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71525" indent="-33337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FFFFFF"/>
        </a:buClr>
        <a:buSzPct val="90000"/>
        <a:buFont typeface="Segoe" pitchFamily="34" charset="0"/>
        <a:buBlip>
          <a:blip r:embed="rId22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76325" indent="-303213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FFFFFF"/>
        </a:buClr>
        <a:buSzPct val="90000"/>
        <a:buFont typeface="Segoe" pitchFamily="34" charset="0"/>
        <a:buBlip>
          <a:blip r:embed="rId22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41438" indent="-263525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FFFFFF"/>
        </a:buClr>
        <a:buSzPct val="90000"/>
        <a:buFont typeface="Segoe" pitchFamily="34" charset="0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4963" indent="-261938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FFFFFF"/>
        </a:buClr>
        <a:buSzPct val="90000"/>
        <a:buFont typeface="Segoe" pitchFamily="34" charset="0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62163" indent="-261938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rgbClr val="FFFFFF"/>
        </a:buClr>
        <a:buSzPct val="90000"/>
        <a:buFont typeface="Segoe" pitchFamily="34" charset="0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9363" indent="-261938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rgbClr val="FFFFFF"/>
        </a:buClr>
        <a:buSzPct val="90000"/>
        <a:buFont typeface="Segoe" pitchFamily="34" charset="0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6563" indent="-261938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rgbClr val="FFFFFF"/>
        </a:buClr>
        <a:buSzPct val="90000"/>
        <a:buFont typeface="Segoe" pitchFamily="34" charset="0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33763" indent="-261938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rgbClr val="FFFFFF"/>
        </a:buClr>
        <a:buSzPct val="90000"/>
        <a:buFont typeface="Segoe" pitchFamily="34" charset="0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prodata.ie/post/Using-MAP-Tool-and-Excel-to-Analyse-IO-for-SQL-Consolidation-Part-I-e28093-basic-distribution.aspx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spec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blogs.prodata.ie/bob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://blogs.msdn.com/boduff/" TargetMode="Externa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prodata.ie/post/How-to-Specify-IO-Requirements-Part-II.aspx" TargetMode="External"/><Relationship Id="rId2" Type="http://schemas.openxmlformats.org/officeDocument/2006/relationships/hyperlink" Target="http://blogs.prodata.ie/post/How-to-Specify-SQL-Storage-Requirements-to-your-SAN-Dude.asp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Yin_and_Yang.svg" TargetMode="External"/><Relationship Id="rId2" Type="http://schemas.openxmlformats.org/officeDocument/2006/relationships/hyperlink" Target="http://blogs.msdn.com/b/boduff/archive/2010/03/31/general-guidance-for-sql-server-on-virtualisation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ec.org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msdn.microsoft.com/en-us/architecture/dd393309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sarchitecturejournal.com/pdf/Journal18.pdf" TargetMode="External"/><Relationship Id="rId5" Type="http://schemas.openxmlformats.org/officeDocument/2006/relationships/hyperlink" Target="http://msdn.microsoft.com/en-us/library/aa479086.aspx" TargetMode="External"/><Relationship Id="rId4" Type="http://schemas.openxmlformats.org/officeDocument/2006/relationships/hyperlink" Target="http://blogs.msdn.com/boduff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363" y="2241302"/>
            <a:ext cx="8383587" cy="589392"/>
          </a:xfrm>
        </p:spPr>
        <p:txBody>
          <a:bodyPr/>
          <a:lstStyle/>
          <a:p>
            <a:r>
              <a:rPr lang="en-IE" sz="3800" dirty="0" smtClean="0"/>
              <a:t>SQL Consolidation Planning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sz="2400" dirty="0" smtClean="0"/>
          </a:p>
          <a:p>
            <a:endParaRPr lang="en-US" sz="24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513909" y="250361"/>
            <a:ext cx="4193177" cy="6286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E" sz="4100" b="1" kern="0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8</a:t>
            </a:r>
            <a:r>
              <a:rPr kumimoji="0" lang="en-IE" sz="41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IE" sz="4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April 2011</a:t>
            </a:r>
            <a:endParaRPr kumimoji="0" lang="en-US" sz="41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612295" y="3858374"/>
            <a:ext cx="31628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Bob Duffy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None/>
            </a:pPr>
            <a:r>
              <a:rPr lang="en-US" sz="14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Database Architect</a:t>
            </a:r>
          </a:p>
          <a:p>
            <a:pPr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None/>
            </a:pPr>
            <a:r>
              <a:rPr lang="en-US" sz="14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Prodata SQL Centre of Excellence</a:t>
            </a:r>
          </a:p>
        </p:txBody>
      </p:sp>
      <p:pic>
        <p:nvPicPr>
          <p:cNvPr id="7" name="Picture 4" descr="r_MVP_Horizontal_Full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4545" y="5062951"/>
            <a:ext cx="1897534" cy="771525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666162" y="5085540"/>
            <a:ext cx="2000251" cy="733425"/>
            <a:chOff x="2876549" y="2095500"/>
            <a:chExt cx="2000251" cy="733425"/>
          </a:xfrm>
        </p:grpSpPr>
        <p:sp>
          <p:nvSpPr>
            <p:cNvPr id="9" name="Rectangle 8"/>
            <p:cNvSpPr/>
            <p:nvPr/>
          </p:nvSpPr>
          <p:spPr bwMode="auto">
            <a:xfrm>
              <a:off x="2876549" y="2095500"/>
              <a:ext cx="2000251" cy="733425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85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Segoe" pitchFamily="34" charset="0"/>
                <a:buChar char="&gt;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pic>
          <p:nvPicPr>
            <p:cNvPr id="10" name="Picture 3" descr="C:\Users\bob\Pictures\MCA(rgb)_1066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2750" y="2181225"/>
              <a:ext cx="1828800" cy="571500"/>
            </a:xfrm>
            <a:prstGeom prst="rect">
              <a:avLst/>
            </a:prstGeom>
            <a:noFill/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3" y="230777"/>
            <a:ext cx="3143250" cy="1066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787"/>
    </mc:Choice>
    <mc:Fallback xmlns="">
      <p:transition advTm="1578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you should now know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7836"/>
            <a:ext cx="8388350" cy="3804118"/>
          </a:xfrm>
        </p:spPr>
        <p:txBody>
          <a:bodyPr/>
          <a:lstStyle/>
          <a:p>
            <a:r>
              <a:rPr lang="en-IE" dirty="0" smtClean="0"/>
              <a:t>Server Names and specs</a:t>
            </a:r>
          </a:p>
          <a:p>
            <a:r>
              <a:rPr lang="en-IE" dirty="0"/>
              <a:t>How many SQL Servers</a:t>
            </a:r>
          </a:p>
          <a:p>
            <a:r>
              <a:rPr lang="en-IE" dirty="0" smtClean="0"/>
              <a:t>What Editions and Versions</a:t>
            </a:r>
          </a:p>
          <a:p>
            <a:r>
              <a:rPr lang="en-IE" dirty="0" smtClean="0"/>
              <a:t>How much memory</a:t>
            </a:r>
          </a:p>
          <a:p>
            <a:r>
              <a:rPr lang="en-IE" dirty="0" smtClean="0"/>
              <a:t>How many CPU and what type</a:t>
            </a:r>
          </a:p>
          <a:p>
            <a:r>
              <a:rPr lang="en-IE" dirty="0" smtClean="0"/>
              <a:t>How much disk space</a:t>
            </a:r>
          </a:p>
          <a:p>
            <a:r>
              <a:rPr lang="en-IE" dirty="0" smtClean="0"/>
              <a:t>How much data and log space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09745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Envision – Environment Assessment </a:t>
            </a:r>
            <a:endParaRPr lang="en-I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50068"/>
              </p:ext>
            </p:extLst>
          </p:nvPr>
        </p:nvGraphicFramePr>
        <p:xfrm>
          <a:off x="485776" y="933450"/>
          <a:ext cx="8124824" cy="5067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9619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Environment Assessment Overview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3150"/>
            <a:ext cx="8388350" cy="5503045"/>
          </a:xfrm>
        </p:spPr>
        <p:txBody>
          <a:bodyPr/>
          <a:lstStyle/>
          <a:p>
            <a:r>
              <a:rPr lang="en-IE" dirty="0" smtClean="0"/>
              <a:t>Determine Technical Factors</a:t>
            </a:r>
          </a:p>
          <a:p>
            <a:pPr lvl="1"/>
            <a:r>
              <a:rPr lang="en-IE" dirty="0"/>
              <a:t>Throughput (</a:t>
            </a:r>
            <a:r>
              <a:rPr lang="en-IE" dirty="0" smtClean="0"/>
              <a:t>IOPS)</a:t>
            </a:r>
            <a:endParaRPr lang="en-IE" dirty="0"/>
          </a:p>
          <a:p>
            <a:pPr lvl="1"/>
            <a:r>
              <a:rPr lang="en-IE" dirty="0" smtClean="0"/>
              <a:t>CPU Compute Units used</a:t>
            </a:r>
          </a:p>
          <a:p>
            <a:pPr lvl="1"/>
            <a:r>
              <a:rPr lang="en-IE" dirty="0" smtClean="0"/>
              <a:t>Disk Space Used</a:t>
            </a:r>
          </a:p>
          <a:p>
            <a:pPr lvl="1"/>
            <a:r>
              <a:rPr lang="en-IE" dirty="0" smtClean="0"/>
              <a:t>Memory Used</a:t>
            </a:r>
          </a:p>
          <a:p>
            <a:r>
              <a:rPr lang="en-IE" dirty="0" smtClean="0"/>
              <a:t>Some Performance Base lining</a:t>
            </a:r>
          </a:p>
          <a:p>
            <a:pPr lvl="1"/>
            <a:r>
              <a:rPr lang="en-IE" dirty="0" smtClean="0"/>
              <a:t>Check for problem children</a:t>
            </a:r>
          </a:p>
          <a:p>
            <a:r>
              <a:rPr lang="en-IE" dirty="0"/>
              <a:t>Determine </a:t>
            </a:r>
            <a:r>
              <a:rPr lang="en-IE" dirty="0" smtClean="0"/>
              <a:t>Business Factors</a:t>
            </a:r>
            <a:endParaRPr lang="en-IE" dirty="0"/>
          </a:p>
          <a:p>
            <a:pPr lvl="1"/>
            <a:r>
              <a:rPr lang="en-IE" dirty="0" smtClean="0"/>
              <a:t>Location</a:t>
            </a:r>
          </a:p>
          <a:p>
            <a:pPr lvl="1"/>
            <a:r>
              <a:rPr lang="en-IE" dirty="0" smtClean="0"/>
              <a:t>Criticality</a:t>
            </a:r>
          </a:p>
          <a:p>
            <a:pPr lvl="1"/>
            <a:r>
              <a:rPr lang="en-IE" dirty="0" smtClean="0"/>
              <a:t>Owners</a:t>
            </a:r>
          </a:p>
          <a:p>
            <a:pPr lvl="1"/>
            <a:r>
              <a:rPr lang="en-IE" dirty="0" smtClean="0"/>
              <a:t>SLA’s</a:t>
            </a:r>
          </a:p>
          <a:p>
            <a:pPr lvl="1"/>
            <a:r>
              <a:rPr lang="en-IE" dirty="0" smtClean="0"/>
              <a:t>Sensitivity</a:t>
            </a:r>
          </a:p>
          <a:p>
            <a:pPr lvl="1"/>
            <a:r>
              <a:rPr lang="en-IE" dirty="0" smtClean="0"/>
              <a:t>Applications*</a:t>
            </a:r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493574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Technical factor Perform Counters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993658"/>
              </p:ext>
            </p:extLst>
          </p:nvPr>
        </p:nvGraphicFramePr>
        <p:xfrm>
          <a:off x="354874" y="903333"/>
          <a:ext cx="803148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2463"/>
                <a:gridCol w="2804092"/>
                <a:gridCol w="2394925"/>
              </a:tblGrid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Object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Counter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Why </a:t>
                      </a:r>
                      <a:endParaRPr lang="en-IE" sz="1600" dirty="0"/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Logical Disk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Disk Reads/Sec</a:t>
                      </a:r>
                      <a:r>
                        <a:rPr lang="en-IE" sz="1600" baseline="0" dirty="0" smtClean="0"/>
                        <a:t>(Total)</a:t>
                      </a:r>
                    </a:p>
                    <a:p>
                      <a:r>
                        <a:rPr lang="en-IE" sz="1600" baseline="0" dirty="0" smtClean="0"/>
                        <a:t>Disk Writes/Sec(Total)</a:t>
                      </a:r>
                      <a:endParaRPr lang="en-I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Disk Throughput in IOPS</a:t>
                      </a:r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Processor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%Processor</a:t>
                      </a:r>
                      <a:r>
                        <a:rPr lang="en-I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Time(Total)</a:t>
                      </a:r>
                      <a:endParaRPr lang="en-I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CPU Throughput</a:t>
                      </a:r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Network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Bytes</a:t>
                      </a:r>
                      <a:r>
                        <a:rPr lang="en-IE" sz="1600" baseline="0" dirty="0" smtClean="0"/>
                        <a:t> Total/Sec(Total)</a:t>
                      </a:r>
                      <a:endParaRPr lang="en-I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Network</a:t>
                      </a:r>
                      <a:r>
                        <a:rPr lang="en-IE" sz="1600" baseline="0" dirty="0" smtClean="0"/>
                        <a:t> Throughput</a:t>
                      </a:r>
                      <a:endParaRPr lang="en-IE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43717" y="2740932"/>
            <a:ext cx="8382000" cy="4210383"/>
          </a:xfrm>
        </p:spPr>
        <p:txBody>
          <a:bodyPr/>
          <a:lstStyle/>
          <a:p>
            <a:r>
              <a:rPr lang="en-IE" sz="2800" dirty="0" smtClean="0"/>
              <a:t>What tools to use to capture</a:t>
            </a:r>
          </a:p>
          <a:p>
            <a:pPr lvl="1"/>
            <a:r>
              <a:rPr lang="en-IE" sz="2400" dirty="0" smtClean="0"/>
              <a:t>MAP Tool</a:t>
            </a:r>
          </a:p>
          <a:p>
            <a:pPr lvl="1"/>
            <a:r>
              <a:rPr lang="en-IE" sz="2400" dirty="0" smtClean="0"/>
              <a:t>SCOM </a:t>
            </a:r>
          </a:p>
          <a:p>
            <a:pPr lvl="1"/>
            <a:r>
              <a:rPr lang="en-IE" sz="2400" dirty="0" smtClean="0"/>
              <a:t>Manually in perfmon</a:t>
            </a:r>
          </a:p>
          <a:p>
            <a:pPr lvl="1"/>
            <a:r>
              <a:rPr lang="en-IE" sz="2400" dirty="0"/>
              <a:t>SQLH2 Tool (codeplex</a:t>
            </a:r>
            <a:r>
              <a:rPr lang="en-IE" sz="2400" dirty="0" smtClean="0"/>
              <a:t>)</a:t>
            </a:r>
          </a:p>
          <a:p>
            <a:r>
              <a:rPr lang="en-IE" dirty="0" smtClean="0"/>
              <a:t>Consolidation Planning Toolkit</a:t>
            </a:r>
            <a:endParaRPr lang="en-IE" dirty="0"/>
          </a:p>
          <a:p>
            <a:pPr lvl="1"/>
            <a:endParaRPr lang="en-IE" sz="2400" dirty="0" smtClean="0"/>
          </a:p>
          <a:p>
            <a:endParaRPr lang="en-IE" sz="2800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5122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Analysing IOPS distribution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" y="785768"/>
            <a:ext cx="8388350" cy="1018740"/>
          </a:xfrm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en-IE" sz="1400" dirty="0" smtClean="0"/>
              <a:t>Group IOPS to nearest 50, 100 or 500 step</a:t>
            </a:r>
          </a:p>
          <a:p>
            <a:pPr lvl="1"/>
            <a:r>
              <a:rPr lang="en-IE" sz="1400" dirty="0" smtClean="0"/>
              <a:t>Plot out all data for 15 min to 60 min intervals</a:t>
            </a:r>
          </a:p>
          <a:p>
            <a:pPr lvl="1"/>
            <a:r>
              <a:rPr lang="en-IE" sz="1400" dirty="0" smtClean="0"/>
              <a:t>Count occurrences of each range</a:t>
            </a:r>
          </a:p>
          <a:p>
            <a:pPr lvl="1"/>
            <a:r>
              <a:rPr lang="en-IE" sz="1400" dirty="0" smtClean="0"/>
              <a:t>Don’t for get about SLA hours</a:t>
            </a:r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61" y="1861456"/>
            <a:ext cx="7278301" cy="430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488" y="6354527"/>
            <a:ext cx="9083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200" dirty="0">
                <a:hlinkClick r:id="rId3"/>
              </a:rPr>
              <a:t>http://</a:t>
            </a:r>
            <a:r>
              <a:rPr lang="en-IE" sz="1200" dirty="0" smtClean="0">
                <a:hlinkClick r:id="rId3"/>
              </a:rPr>
              <a:t>blogs.prodata.ie/post/Using-MAP-Tool-and-Excel-to-Analyse-IO-for-SQL-Consolidation-Part-I-e28093-basic-distribution.aspx</a:t>
            </a:r>
            <a:endParaRPr lang="en-IE" sz="1200" dirty="0" smtClean="0"/>
          </a:p>
          <a:p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1282088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Analysing CPU Requirements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3150"/>
            <a:ext cx="8388350" cy="4401205"/>
          </a:xfrm>
        </p:spPr>
        <p:txBody>
          <a:bodyPr/>
          <a:lstStyle/>
          <a:p>
            <a:r>
              <a:rPr lang="en-IE" dirty="0" smtClean="0"/>
              <a:t>Comparing disparate processors is difficult</a:t>
            </a:r>
          </a:p>
          <a:p>
            <a:pPr lvl="1"/>
            <a:r>
              <a:rPr lang="en-IE" dirty="0" smtClean="0"/>
              <a:t>Enter the compute unit (</a:t>
            </a:r>
            <a:r>
              <a:rPr lang="en-IE" dirty="0" smtClean="0">
                <a:hlinkClick r:id="rId2"/>
              </a:rPr>
              <a:t>www.spec.org</a:t>
            </a:r>
            <a:r>
              <a:rPr lang="en-IE" dirty="0" smtClean="0"/>
              <a:t>)</a:t>
            </a:r>
          </a:p>
          <a:p>
            <a:r>
              <a:rPr lang="en-IE" dirty="0" smtClean="0"/>
              <a:t>CPU can have the same distribution issues as IOPS</a:t>
            </a:r>
          </a:p>
          <a:p>
            <a:pPr lvl="1"/>
            <a:r>
              <a:rPr lang="en-IE" dirty="0" smtClean="0"/>
              <a:t>May need to replace the “avg” with a higher figure:</a:t>
            </a:r>
          </a:p>
          <a:p>
            <a:pPr lvl="2"/>
            <a:r>
              <a:rPr lang="en-IE" dirty="0" smtClean="0"/>
              <a:t>High Average. The highest avg sustained for an hour.</a:t>
            </a:r>
          </a:p>
          <a:p>
            <a:pPr lvl="2"/>
            <a:r>
              <a:rPr lang="en-IE" dirty="0" smtClean="0"/>
              <a:t>The 80% percentile</a:t>
            </a:r>
          </a:p>
          <a:p>
            <a:r>
              <a:rPr lang="en-IE" dirty="0" smtClean="0"/>
              <a:t>The best tool here is the SQL Consolidation Planning Toolkit (CPT)</a:t>
            </a:r>
          </a:p>
          <a:p>
            <a:pPr lvl="1"/>
            <a:r>
              <a:rPr lang="en-IE" dirty="0" smtClean="0"/>
              <a:t>Plugs into Excel</a:t>
            </a:r>
          </a:p>
          <a:p>
            <a:pPr lvl="1"/>
            <a:r>
              <a:rPr lang="en-IE" dirty="0" smtClean="0"/>
              <a:t>Imports MAP Data</a:t>
            </a:r>
          </a:p>
          <a:p>
            <a:pPr lvl="1"/>
            <a:endParaRPr lang="en-IE" dirty="0" smtClean="0"/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5364163"/>
            <a:ext cx="8534400" cy="149383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335553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Performance Perfmon Counters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786234"/>
              </p:ext>
            </p:extLst>
          </p:nvPr>
        </p:nvGraphicFramePr>
        <p:xfrm>
          <a:off x="354874" y="903333"/>
          <a:ext cx="8031480" cy="472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2463"/>
                <a:gridCol w="2804092"/>
                <a:gridCol w="2394925"/>
              </a:tblGrid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Object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Counter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Target</a:t>
                      </a:r>
                      <a:endParaRPr lang="en-IE" sz="1600" dirty="0"/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Logical Disk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Disk Secs/Read(*)</a:t>
                      </a:r>
                    </a:p>
                    <a:p>
                      <a:r>
                        <a:rPr lang="en-IE" sz="1600" dirty="0" smtClean="0"/>
                        <a:t>Disk Secs/Write(*)</a:t>
                      </a:r>
                    </a:p>
                    <a:p>
                      <a:r>
                        <a:rPr lang="en-IE" sz="1600" dirty="0" smtClean="0"/>
                        <a:t>Disk</a:t>
                      </a:r>
                      <a:r>
                        <a:rPr lang="en-IE" sz="1600" baseline="0" dirty="0" smtClean="0"/>
                        <a:t> Queue Length</a:t>
                      </a:r>
                      <a:endParaRPr lang="en-I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&lt;20ms for OLTP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&lt;50 for DWH</a:t>
                      </a:r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Processor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%User Time(Total)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%Privileged</a:t>
                      </a:r>
                      <a:r>
                        <a:rPr lang="en-I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Time (Total)</a:t>
                      </a:r>
                      <a:endParaRPr lang="en-I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%Privileged</a:t>
                      </a:r>
                      <a:r>
                        <a:rPr lang="en-I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 20% of %user Time</a:t>
                      </a:r>
                      <a:endParaRPr lang="en-IE" sz="1600" dirty="0" smtClean="0"/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System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Processor Queue Length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Context Switches/Sec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Queue &lt;1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Switches</a:t>
                      </a:r>
                      <a:r>
                        <a:rPr lang="en-IE" sz="1600" baseline="0" dirty="0" smtClean="0"/>
                        <a:t> &lt; 10k per core</a:t>
                      </a:r>
                      <a:endParaRPr lang="en-IE" sz="1600" dirty="0" smtClean="0"/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SQL Server:Buffer Manager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Page</a:t>
                      </a:r>
                      <a:r>
                        <a:rPr lang="en-I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Life Expectancy</a:t>
                      </a:r>
                      <a:endParaRPr lang="en-I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&gt; 300 avg</a:t>
                      </a:r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SQL Server:SQL</a:t>
                      </a:r>
                      <a:r>
                        <a:rPr lang="en-IE" sz="1600" baseline="0" dirty="0" smtClean="0"/>
                        <a:t> Statistics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Batch Requests/sec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&lt; 1,000 per core avg</a:t>
                      </a:r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SQLServer:General Statistics</a:t>
                      </a:r>
                    </a:p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 Connections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Logins</a:t>
                      </a:r>
                      <a:r>
                        <a:rPr lang="en-I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Sec</a:t>
                      </a:r>
                      <a:endParaRPr lang="en-IE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/>
                        <a:t>&lt;10</a:t>
                      </a:r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r>
                        <a:rPr lang="en-IE" sz="1600" dirty="0" smtClean="0">
                          <a:solidFill>
                            <a:srgbClr val="777777"/>
                          </a:solidFill>
                        </a:rPr>
                        <a:t>Databases</a:t>
                      </a:r>
                      <a:endParaRPr lang="en-IE" sz="1600" dirty="0">
                        <a:solidFill>
                          <a:srgbClr val="7777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Transactions/sec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600" dirty="0" smtClean="0">
                        <a:solidFill>
                          <a:srgbClr val="777777"/>
                        </a:solidFill>
                      </a:endParaRPr>
                    </a:p>
                  </a:txBody>
                  <a:tcPr/>
                </a:tc>
              </a:tr>
              <a:tr h="315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kern="1200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SQL Server:SQL Statistics</a:t>
                      </a:r>
                    </a:p>
                    <a:p>
                      <a:endParaRPr lang="en-IE" sz="1600" kern="1200" dirty="0">
                        <a:solidFill>
                          <a:srgbClr val="77777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600" kern="1200" dirty="0" smtClean="0">
                          <a:solidFill>
                            <a:srgbClr val="777777"/>
                          </a:solidFill>
                          <a:latin typeface="+mn-lt"/>
                          <a:ea typeface="+mn-ea"/>
                          <a:cs typeface="+mn-cs"/>
                        </a:rPr>
                        <a:t>Compilations/Sec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>
                          <a:solidFill>
                            <a:srgbClr val="777777"/>
                          </a:solidFill>
                        </a:rPr>
                        <a:t>&lt; 20% of Batch Requests per Sec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5364163"/>
            <a:ext cx="8534400" cy="149383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74711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you should now know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07836"/>
            <a:ext cx="8388350" cy="1255728"/>
          </a:xfrm>
        </p:spPr>
        <p:txBody>
          <a:bodyPr/>
          <a:lstStyle/>
          <a:p>
            <a:r>
              <a:rPr lang="en-IE" dirty="0" smtClean="0"/>
              <a:t>Disk IOPS Required</a:t>
            </a:r>
          </a:p>
          <a:p>
            <a:r>
              <a:rPr lang="en-IE" dirty="0" smtClean="0"/>
              <a:t>CPU resources required</a:t>
            </a:r>
          </a:p>
          <a:p>
            <a:r>
              <a:rPr lang="en-IE" dirty="0" smtClean="0"/>
              <a:t>“Problem” workloads</a:t>
            </a:r>
          </a:p>
        </p:txBody>
      </p:sp>
    </p:spTree>
    <p:extLst>
      <p:ext uri="{BB962C8B-B14F-4D97-AF65-F5344CB8AC3E}">
        <p14:creationId xmlns:p14="http://schemas.microsoft.com/office/powerpoint/2010/main" val="3869240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Goals Principles and Constraints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29" y="2076993"/>
            <a:ext cx="8388350" cy="3379387"/>
          </a:xfrm>
        </p:spPr>
        <p:txBody>
          <a:bodyPr/>
          <a:lstStyle/>
          <a:p>
            <a:r>
              <a:rPr lang="en-IE" dirty="0" smtClean="0"/>
              <a:t>Project Goals and Success Factors</a:t>
            </a:r>
          </a:p>
          <a:p>
            <a:r>
              <a:rPr lang="en-IE" dirty="0" smtClean="0"/>
              <a:t>Big </a:t>
            </a:r>
            <a:r>
              <a:rPr lang="en-IE" dirty="0"/>
              <a:t>bang, phased strategy or green fields</a:t>
            </a:r>
          </a:p>
          <a:p>
            <a:r>
              <a:rPr lang="en-IE" dirty="0"/>
              <a:t>Upgrade Scope</a:t>
            </a:r>
          </a:p>
          <a:p>
            <a:r>
              <a:rPr lang="en-IE" dirty="0" smtClean="0"/>
              <a:t>consolidation Strategy (Host </a:t>
            </a:r>
            <a:r>
              <a:rPr lang="en-IE" smtClean="0"/>
              <a:t>v Database)</a:t>
            </a:r>
            <a:endParaRPr lang="en-IE" dirty="0"/>
          </a:p>
          <a:p>
            <a:r>
              <a:rPr lang="en-IE" dirty="0" smtClean="0"/>
              <a:t>Isolation </a:t>
            </a:r>
            <a:r>
              <a:rPr lang="en-IE" dirty="0"/>
              <a:t>v Shared </a:t>
            </a:r>
            <a:r>
              <a:rPr lang="en-IE" dirty="0" smtClean="0"/>
              <a:t>resources</a:t>
            </a:r>
          </a:p>
          <a:p>
            <a:r>
              <a:rPr lang="en-IE" dirty="0" smtClean="0"/>
              <a:t>Cost, time and other constraints</a:t>
            </a:r>
          </a:p>
          <a:p>
            <a:r>
              <a:rPr lang="en-IE" dirty="0" smtClean="0"/>
              <a:t>Overcommit strategy (CPU)</a:t>
            </a:r>
          </a:p>
          <a:p>
            <a:endParaRPr lang="en-IE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29" y="831940"/>
            <a:ext cx="8049655" cy="115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9619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Identify Target Platform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33" y="1922235"/>
            <a:ext cx="8388350" cy="4087273"/>
          </a:xfrm>
        </p:spPr>
        <p:txBody>
          <a:bodyPr/>
          <a:lstStyle/>
          <a:p>
            <a:r>
              <a:rPr lang="en-IE" dirty="0" smtClean="0"/>
              <a:t>SQL Server 2008R2 or mixed</a:t>
            </a:r>
          </a:p>
          <a:p>
            <a:r>
              <a:rPr lang="en-IE" dirty="0" smtClean="0"/>
              <a:t>Windows 2008R2 or mixed</a:t>
            </a:r>
          </a:p>
          <a:p>
            <a:r>
              <a:rPr lang="en-IE" dirty="0" smtClean="0"/>
              <a:t>Virtualisation Platform (Hyper-V or ESX)</a:t>
            </a:r>
          </a:p>
          <a:p>
            <a:r>
              <a:rPr lang="en-IE" dirty="0" smtClean="0"/>
              <a:t>Hardware Platform Choices</a:t>
            </a:r>
          </a:p>
          <a:p>
            <a:pPr lvl="1"/>
            <a:r>
              <a:rPr lang="en-IE" dirty="0" smtClean="0"/>
              <a:t>2 x six core or bigger..</a:t>
            </a:r>
          </a:p>
          <a:p>
            <a:r>
              <a:rPr lang="en-IE" dirty="0" smtClean="0"/>
              <a:t>Chargeback approach</a:t>
            </a:r>
          </a:p>
          <a:p>
            <a:r>
              <a:rPr lang="en-IE" dirty="0" smtClean="0"/>
              <a:t>Storage Platform</a:t>
            </a:r>
          </a:p>
          <a:p>
            <a:pPr lvl="1"/>
            <a:r>
              <a:rPr lang="en-IE" dirty="0" smtClean="0"/>
              <a:t>Discussed later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33" y="801054"/>
            <a:ext cx="8229954" cy="95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7627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Speaker Profile – Bob Duffy</a:t>
            </a:r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81000" y="1101725"/>
            <a:ext cx="8388350" cy="2769989"/>
          </a:xfrm>
          <a:prstGeom prst="rect">
            <a:avLst/>
          </a:prstGeom>
        </p:spPr>
        <p:txBody>
          <a:bodyPr/>
          <a:lstStyle/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3"/>
              </a:buBlip>
            </a:pPr>
            <a:endParaRPr lang="en-IE" sz="1600" b="1" i="1" dirty="0" smtClean="0"/>
          </a:p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3"/>
              </a:buBlip>
            </a:pPr>
            <a:endParaRPr lang="en-US" sz="1600" b="1" i="1" dirty="0" smtClean="0"/>
          </a:p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3"/>
              </a:buBlip>
            </a:pPr>
            <a:endParaRPr kumimoji="0" lang="en-I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3"/>
              </a:buBlip>
              <a:tabLst/>
              <a:defRPr/>
            </a:pPr>
            <a:endParaRPr kumimoji="0" lang="en-I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3"/>
              </a:buBlip>
              <a:tabLst/>
              <a:defRPr/>
            </a:pPr>
            <a:endParaRPr kumimoji="0" lang="en-I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3"/>
              </a:buBlip>
              <a:tabLst/>
              <a:defRPr/>
            </a:pPr>
            <a:endParaRPr kumimoji="0" lang="en-IE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9005" y="1005678"/>
            <a:ext cx="87390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FontTx/>
              <a:buChar char="•"/>
            </a:pPr>
            <a:r>
              <a:rPr lang="en-IE" dirty="0"/>
              <a:t>SQL Server MVP </a:t>
            </a:r>
          </a:p>
          <a:p>
            <a:pPr marL="396875" indent="-396875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FontTx/>
              <a:buChar char="•"/>
            </a:pPr>
            <a:r>
              <a:rPr lang="en-IE" dirty="0" smtClean="0"/>
              <a:t>Microsoft Certified Architect and Certified Master</a:t>
            </a:r>
          </a:p>
          <a:p>
            <a:pPr marL="396875" indent="-396875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FontTx/>
              <a:buChar char="•"/>
            </a:pPr>
            <a:r>
              <a:rPr lang="en-US" dirty="0" smtClean="0"/>
              <a:t>18 years in database sector, 250+ projects</a:t>
            </a:r>
          </a:p>
          <a:p>
            <a:pPr marL="396875" indent="-396875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FontTx/>
              <a:buChar char="•"/>
            </a:pPr>
            <a:r>
              <a:rPr lang="en-US" dirty="0" smtClean="0"/>
              <a:t>Senior SQL Consultant with Microsoft  2005-2008</a:t>
            </a:r>
          </a:p>
          <a:p>
            <a:pPr marL="396875" indent="-396875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FontTx/>
              <a:buChar char="•"/>
            </a:pPr>
            <a:r>
              <a:rPr lang="en-US" dirty="0" smtClean="0"/>
              <a:t>Regular speaker for TechNet, MSDN, Users Groups, Irish and  UK Technology Conferences </a:t>
            </a:r>
          </a:p>
          <a:p>
            <a:pPr marL="396875" indent="-396875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FontTx/>
              <a:buChar char="•"/>
            </a:pPr>
            <a:r>
              <a:rPr lang="en-IE" dirty="0" smtClean="0"/>
              <a:t>Database Architect at Prodata SQL Centre Excellence, Dublin</a:t>
            </a:r>
          </a:p>
          <a:p>
            <a:pPr marL="396875" indent="-396875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FontTx/>
              <a:buChar char="•"/>
            </a:pPr>
            <a:endParaRPr lang="en-IE" dirty="0" smtClean="0"/>
          </a:p>
          <a:p>
            <a:pPr marL="396875" indent="-396875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FontTx/>
              <a:buChar char="•"/>
            </a:pPr>
            <a:r>
              <a:rPr lang="en-IE" dirty="0" smtClean="0"/>
              <a:t>Blog </a:t>
            </a:r>
            <a:r>
              <a:rPr lang="en-IE" dirty="0" smtClean="0">
                <a:hlinkClick r:id="rId4"/>
              </a:rPr>
              <a:t>http://blogs.prodata.ie/bob</a:t>
            </a:r>
            <a:endParaRPr lang="en-IE" dirty="0" smtClean="0"/>
          </a:p>
          <a:p>
            <a:pPr marL="396875" indent="-396875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FontTx/>
              <a:buChar char="•"/>
            </a:pPr>
            <a:r>
              <a:rPr lang="en-US" dirty="0" smtClean="0"/>
              <a:t>(deck and demos up there)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4896"/>
    </mc:Choice>
    <mc:Fallback xmlns="">
      <p:transition advTm="64896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6713" y="280798"/>
            <a:ext cx="7408511" cy="510909"/>
          </a:xfrm>
        </p:spPr>
        <p:txBody>
          <a:bodyPr/>
          <a:lstStyle/>
          <a:p>
            <a:pPr eaLnBrk="1" hangingPunct="1">
              <a:defRPr/>
            </a:pPr>
            <a:r>
              <a:rPr lang="en-IE" sz="3200" dirty="0" smtClean="0"/>
              <a:t>Designing the New Platform</a:t>
            </a:r>
            <a:endParaRPr lang="en-US" sz="32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51164950"/>
              </p:ext>
            </p:extLst>
          </p:nvPr>
        </p:nvGraphicFramePr>
        <p:xfrm>
          <a:off x="485776" y="933451"/>
          <a:ext cx="8124824" cy="148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2973" y="2549252"/>
            <a:ext cx="8388350" cy="1680460"/>
          </a:xfrm>
        </p:spPr>
        <p:txBody>
          <a:bodyPr/>
          <a:lstStyle/>
          <a:p>
            <a:r>
              <a:rPr lang="en-IE" dirty="0" smtClean="0"/>
              <a:t>Use technical factors to estimate resources</a:t>
            </a:r>
          </a:p>
          <a:p>
            <a:r>
              <a:rPr lang="en-IE" dirty="0" smtClean="0"/>
              <a:t>Use business factors to exclude and isolate</a:t>
            </a:r>
          </a:p>
          <a:p>
            <a:r>
              <a:rPr lang="en-IE" dirty="0" smtClean="0"/>
              <a:t>Use both to plan allocation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17621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Consolidation Planning Goals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3150"/>
            <a:ext cx="8388350" cy="2105192"/>
          </a:xfrm>
        </p:spPr>
        <p:txBody>
          <a:bodyPr/>
          <a:lstStyle/>
          <a:p>
            <a:r>
              <a:rPr lang="en-IE" dirty="0" smtClean="0"/>
              <a:t>CPU Compute Units Required</a:t>
            </a:r>
          </a:p>
          <a:p>
            <a:r>
              <a:rPr lang="en-IE" dirty="0" smtClean="0"/>
              <a:t>IOPS Required</a:t>
            </a:r>
          </a:p>
          <a:p>
            <a:r>
              <a:rPr lang="en-IE" dirty="0"/>
              <a:t>Memory Required </a:t>
            </a:r>
          </a:p>
          <a:p>
            <a:r>
              <a:rPr lang="en-IE" dirty="0" smtClean="0"/>
              <a:t>Disk Space Required</a:t>
            </a:r>
          </a:p>
          <a:p>
            <a:r>
              <a:rPr lang="en-I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Mapping of workloads to new hosts</a:t>
            </a:r>
            <a:endParaRPr lang="en-I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577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147" y="2083526"/>
            <a:ext cx="8393112" cy="2603790"/>
          </a:xfrm>
        </p:spPr>
        <p:txBody>
          <a:bodyPr/>
          <a:lstStyle/>
          <a:p>
            <a:pPr algn="ctr"/>
            <a:r>
              <a:rPr lang="en-IE" dirty="0" smtClean="0"/>
              <a:t>Microsoft Consolidation Planning Tool for SQL Server Excel Add-In (CPT)</a:t>
            </a:r>
            <a:br>
              <a:rPr lang="en-IE" dirty="0" smtClean="0"/>
            </a:br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81000" y="1101725"/>
            <a:ext cx="8388350" cy="2769989"/>
          </a:xfrm>
          <a:prstGeom prst="rect">
            <a:avLst/>
          </a:prstGeom>
        </p:spPr>
        <p:txBody>
          <a:bodyPr/>
          <a:lstStyle/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3"/>
              </a:buBlip>
            </a:pPr>
            <a:endParaRPr lang="en-IE" sz="1600" b="1" i="1" dirty="0" smtClean="0"/>
          </a:p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3"/>
              </a:buBlip>
            </a:pPr>
            <a:endParaRPr lang="en-US" sz="1600" b="1" i="1" dirty="0" smtClean="0"/>
          </a:p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3"/>
              </a:buBlip>
            </a:pPr>
            <a:endParaRPr kumimoji="0" lang="en-I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3"/>
              </a:buBlip>
              <a:tabLst/>
              <a:defRPr/>
            </a:pPr>
            <a:endParaRPr kumimoji="0" lang="en-I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3"/>
              </a:buBlip>
              <a:tabLst/>
              <a:defRPr/>
            </a:pPr>
            <a:endParaRPr kumimoji="0" lang="en-I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3"/>
              </a:buBlip>
              <a:tabLst/>
              <a:defRPr/>
            </a:pPr>
            <a:endParaRPr kumimoji="0" lang="en-IE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" y="5364163"/>
            <a:ext cx="8534400" cy="149383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468662"/>
            <a:ext cx="6793848" cy="778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>
              <a:buNone/>
            </a:pPr>
            <a:r>
              <a:rPr lang="en-IE" sz="1000" u="sng" dirty="0" smtClean="0">
                <a:hlinkClick r:id="rId5"/>
              </a:rPr>
              <a:t/>
            </a:r>
            <a:br>
              <a:rPr lang="en-IE" sz="1000" u="sng" dirty="0" smtClean="0">
                <a:hlinkClick r:id="rId5"/>
              </a:rPr>
            </a:br>
            <a:r>
              <a:rPr lang="en-IE" sz="1000" u="sng" dirty="0" smtClean="0">
                <a:hlinkClick r:id="rId5"/>
              </a:rPr>
              <a:t>CPT Add In: http</a:t>
            </a:r>
            <a:r>
              <a:rPr lang="en-IE" sz="1000" u="sng" dirty="0">
                <a:hlinkClick r:id="rId5"/>
              </a:rPr>
              <a:t>://www.microsoft.com/downloads/en/details.aspx?FamilyID=eda8f544-c6eb-495f-82a1-b6ae53b30f0a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015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431"/>
    </mc:Choice>
    <mc:Fallback xmlns="">
      <p:transition advTm="1343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228600"/>
            <a:ext cx="8393112" cy="772519"/>
          </a:xfrm>
        </p:spPr>
        <p:txBody>
          <a:bodyPr/>
          <a:lstStyle/>
          <a:p>
            <a:r>
              <a:rPr lang="en-IE" dirty="0" smtClean="0"/>
              <a:t>SQL Shared Storage Planning</a:t>
            </a:r>
            <a:br>
              <a:rPr lang="en-IE" dirty="0" smtClean="0"/>
            </a:br>
            <a:r>
              <a:rPr lang="en-US" sz="1600" i="1" dirty="0" smtClean="0">
                <a:solidFill>
                  <a:schemeClr val="accent5">
                    <a:lumMod val="90000"/>
                  </a:schemeClr>
                </a:solidFill>
              </a:rPr>
              <a:t>How to Specify Requirements</a:t>
            </a:r>
            <a:endParaRPr lang="en-I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3150"/>
            <a:ext cx="8388350" cy="5750805"/>
          </a:xfrm>
        </p:spPr>
        <p:txBody>
          <a:bodyPr/>
          <a:lstStyle/>
          <a:p>
            <a:r>
              <a:rPr lang="en-IE" dirty="0" smtClean="0"/>
              <a:t>Latency</a:t>
            </a:r>
          </a:p>
          <a:p>
            <a:pPr lvl="1"/>
            <a:r>
              <a:rPr lang="en-IE" dirty="0" smtClean="0"/>
              <a:t>8-20ms for Data files</a:t>
            </a:r>
          </a:p>
          <a:p>
            <a:pPr lvl="1"/>
            <a:r>
              <a:rPr lang="en-IE" dirty="0" smtClean="0"/>
              <a:t>AND</a:t>
            </a:r>
          </a:p>
          <a:p>
            <a:pPr lvl="1"/>
            <a:r>
              <a:rPr lang="en-IE" dirty="0" smtClean="0"/>
              <a:t>1-5ms for Log files</a:t>
            </a:r>
          </a:p>
          <a:p>
            <a:r>
              <a:rPr lang="en-IE" dirty="0" smtClean="0"/>
              <a:t>Throughout</a:t>
            </a:r>
          </a:p>
          <a:p>
            <a:pPr lvl="1"/>
            <a:r>
              <a:rPr lang="en-IE" dirty="0" smtClean="0"/>
              <a:t>Avg IOPS </a:t>
            </a:r>
          </a:p>
          <a:p>
            <a:pPr lvl="1"/>
            <a:r>
              <a:rPr lang="en-IE" dirty="0" smtClean="0"/>
              <a:t>Max IOPS</a:t>
            </a:r>
          </a:p>
          <a:p>
            <a:pPr lvl="1"/>
            <a:r>
              <a:rPr lang="en-IE" dirty="0" smtClean="0"/>
              <a:t>%write ratio</a:t>
            </a:r>
          </a:p>
          <a:p>
            <a:r>
              <a:rPr lang="en-IE" dirty="0" smtClean="0"/>
              <a:t>Service Levels</a:t>
            </a:r>
          </a:p>
          <a:p>
            <a:pPr lvl="1"/>
            <a:r>
              <a:rPr lang="en-IE" dirty="0" smtClean="0"/>
              <a:t>Latency and throughout during events:</a:t>
            </a:r>
          </a:p>
          <a:p>
            <a:pPr lvl="2"/>
            <a:r>
              <a:rPr lang="en-IE" dirty="0" smtClean="0"/>
              <a:t>Backup</a:t>
            </a:r>
          </a:p>
          <a:p>
            <a:pPr lvl="2"/>
            <a:r>
              <a:rPr lang="en-IE" dirty="0" smtClean="0"/>
              <a:t>Disk  failure</a:t>
            </a:r>
          </a:p>
          <a:p>
            <a:pPr lvl="2"/>
            <a:r>
              <a:rPr lang="en-IE" dirty="0" smtClean="0"/>
              <a:t>Site failure</a:t>
            </a:r>
          </a:p>
          <a:p>
            <a:pPr lvl="1"/>
            <a:r>
              <a:rPr lang="en-IE" dirty="0" smtClean="0"/>
              <a:t>Hours of Coverage</a:t>
            </a:r>
          </a:p>
          <a:p>
            <a:pPr marL="438150" lvl="1" indent="0">
              <a:buNone/>
            </a:pPr>
            <a:endParaRPr lang="en-IE" dirty="0"/>
          </a:p>
          <a:p>
            <a:pPr lvl="1"/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130628" y="6332900"/>
            <a:ext cx="8464732" cy="70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E" sz="1400" dirty="0">
                <a:hlinkClick r:id="rId2"/>
              </a:rPr>
              <a:t>http://</a:t>
            </a:r>
            <a:r>
              <a:rPr lang="en-IE" sz="1400" dirty="0" smtClean="0">
                <a:hlinkClick r:id="rId2"/>
              </a:rPr>
              <a:t>blogs.prodata.ie/post/How-to-Specify-SQL-Storage-Requirements-to-your-SAN-Dude.aspx</a:t>
            </a:r>
            <a:endParaRPr lang="en-IE" sz="1400" dirty="0" smtClean="0"/>
          </a:p>
          <a:p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130628" y="6596390"/>
            <a:ext cx="7863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E" sz="1400" dirty="0">
                <a:hlinkClick r:id="rId3"/>
              </a:rPr>
              <a:t>http://</a:t>
            </a:r>
            <a:r>
              <a:rPr lang="en-IE" sz="1400" dirty="0" smtClean="0">
                <a:hlinkClick r:id="rId3"/>
              </a:rPr>
              <a:t>blogs.prodata.ie/post/How-to-Specify-IO-Requirements-Part-II.aspx</a:t>
            </a:r>
            <a:endParaRPr lang="en-IE" sz="1400" dirty="0" smtClean="0"/>
          </a:p>
          <a:p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18964983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Common Storage Questions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4773"/>
            <a:ext cx="8388350" cy="4936736"/>
          </a:xfrm>
        </p:spPr>
        <p:txBody>
          <a:bodyPr/>
          <a:lstStyle/>
          <a:p>
            <a:r>
              <a:rPr lang="en-IE" dirty="0"/>
              <a:t>Can we mix SQL Server and Non SQL </a:t>
            </a:r>
            <a:r>
              <a:rPr lang="en-IE" dirty="0" smtClean="0"/>
              <a:t>Workloads?</a:t>
            </a:r>
          </a:p>
          <a:p>
            <a:pPr lvl="1"/>
            <a:r>
              <a:rPr lang="en-IE" dirty="0" smtClean="0"/>
              <a:t>At Disk Group Level</a:t>
            </a:r>
          </a:p>
          <a:p>
            <a:pPr lvl="1"/>
            <a:r>
              <a:rPr lang="en-IE" dirty="0" smtClean="0"/>
              <a:t>At CFS or NFS Level</a:t>
            </a:r>
            <a:endParaRPr lang="en-IE" dirty="0"/>
          </a:p>
          <a:p>
            <a:r>
              <a:rPr lang="en-IE" dirty="0" smtClean="0"/>
              <a:t>Can we mix data and log and TempDb?</a:t>
            </a:r>
          </a:p>
          <a:p>
            <a:r>
              <a:rPr lang="en-IE" dirty="0" smtClean="0"/>
              <a:t>Many disk groups or one large one?</a:t>
            </a:r>
          </a:p>
          <a:p>
            <a:r>
              <a:rPr lang="en-IE" dirty="0" smtClean="0"/>
              <a:t>How many disks do we need and what RAID Type?</a:t>
            </a:r>
          </a:p>
          <a:p>
            <a:r>
              <a:rPr lang="en-IE" dirty="0" smtClean="0"/>
              <a:t>How much cache do I need?</a:t>
            </a:r>
          </a:p>
          <a:p>
            <a:r>
              <a:rPr lang="en-IE" dirty="0" smtClean="0"/>
              <a:t>Should pay the big bucks for 128GB Tier 0 SSD Cache?</a:t>
            </a:r>
          </a:p>
          <a:p>
            <a:r>
              <a:rPr lang="en-IE" dirty="0" smtClean="0"/>
              <a:t>SSD, SAS,  FC or SATA?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469802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Yin and Yang Approach to Storage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51" y="941126"/>
            <a:ext cx="8388350" cy="5432256"/>
          </a:xfrm>
        </p:spPr>
        <p:txBody>
          <a:bodyPr/>
          <a:lstStyle/>
          <a:p>
            <a:r>
              <a:rPr lang="en-IE" dirty="0" smtClean="0"/>
              <a:t>The Bad </a:t>
            </a:r>
            <a:r>
              <a:rPr lang="en-IE" dirty="0"/>
              <a:t>s</a:t>
            </a:r>
            <a:r>
              <a:rPr lang="en-IE" dirty="0" smtClean="0"/>
              <a:t>tuff </a:t>
            </a:r>
          </a:p>
          <a:p>
            <a:pPr lvl="1"/>
            <a:r>
              <a:rPr lang="en-IE" dirty="0" smtClean="0"/>
              <a:t>Using a Shared Disk Group</a:t>
            </a:r>
          </a:p>
          <a:p>
            <a:pPr lvl="1"/>
            <a:r>
              <a:rPr lang="en-IE" dirty="0"/>
              <a:t>Using Clustered Shared Volumes (or NFS on ESX)</a:t>
            </a:r>
          </a:p>
          <a:p>
            <a:pPr lvl="1"/>
            <a:r>
              <a:rPr lang="en-IE" dirty="0"/>
              <a:t>Use of filing system on host instead of “pass </a:t>
            </a:r>
            <a:r>
              <a:rPr lang="en-IE" dirty="0" smtClean="0"/>
              <a:t>through”</a:t>
            </a:r>
            <a:endParaRPr lang="en-IE" dirty="0"/>
          </a:p>
          <a:p>
            <a:pPr lvl="1"/>
            <a:r>
              <a:rPr lang="en-IE" dirty="0" smtClean="0"/>
              <a:t>Multiple </a:t>
            </a:r>
            <a:r>
              <a:rPr lang="en-IE" dirty="0"/>
              <a:t>VM guests on a single </a:t>
            </a:r>
            <a:r>
              <a:rPr lang="en-IE" dirty="0" smtClean="0"/>
              <a:t>host</a:t>
            </a:r>
          </a:p>
          <a:p>
            <a:pPr lvl="1"/>
            <a:r>
              <a:rPr lang="en-IE" dirty="0"/>
              <a:t>Use of RAID </a:t>
            </a:r>
            <a:r>
              <a:rPr lang="en-IE" dirty="0" smtClean="0"/>
              <a:t>5/6</a:t>
            </a:r>
            <a:endParaRPr lang="en-IE" dirty="0"/>
          </a:p>
          <a:p>
            <a:pPr lvl="1"/>
            <a:r>
              <a:rPr lang="en-IE" dirty="0" smtClean="0"/>
              <a:t>Sharing Log spindles</a:t>
            </a:r>
          </a:p>
          <a:p>
            <a:pPr lvl="1"/>
            <a:r>
              <a:rPr lang="en-IE" dirty="0"/>
              <a:t>Dynamic </a:t>
            </a:r>
            <a:r>
              <a:rPr lang="en-IE" dirty="0" smtClean="0"/>
              <a:t>Disks</a:t>
            </a:r>
          </a:p>
          <a:p>
            <a:r>
              <a:rPr lang="en-IE" dirty="0" smtClean="0"/>
              <a:t>The good stuff</a:t>
            </a:r>
          </a:p>
          <a:p>
            <a:pPr lvl="1"/>
            <a:r>
              <a:rPr lang="en-IE" dirty="0" smtClean="0"/>
              <a:t>8 Gbit /10 Gbit controllers</a:t>
            </a:r>
          </a:p>
          <a:p>
            <a:pPr lvl="1"/>
            <a:r>
              <a:rPr lang="en-IE" dirty="0" smtClean="0"/>
              <a:t>Load balanced HBA cards and controllers</a:t>
            </a:r>
          </a:p>
          <a:p>
            <a:pPr lvl="1"/>
            <a:r>
              <a:rPr lang="en-IE" dirty="0" smtClean="0"/>
              <a:t>Lots of IOPS and spindles</a:t>
            </a:r>
          </a:p>
          <a:p>
            <a:pPr lvl="1"/>
            <a:r>
              <a:rPr lang="en-IE" dirty="0" smtClean="0"/>
              <a:t>Low latency disk subsystem</a:t>
            </a:r>
          </a:p>
          <a:p>
            <a:pPr lvl="1"/>
            <a:r>
              <a:rPr lang="en-IE" dirty="0" smtClean="0"/>
              <a:t>SSD</a:t>
            </a:r>
          </a:p>
          <a:p>
            <a:pPr lvl="1"/>
            <a:r>
              <a:rPr lang="en-IE" dirty="0" smtClean="0"/>
              <a:t>Lots of cache for writes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117566" y="6373382"/>
            <a:ext cx="8085909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E" sz="1200" dirty="0" smtClean="0">
                <a:hlinkClick r:id="rId2"/>
              </a:rPr>
              <a:t>http</a:t>
            </a:r>
            <a:r>
              <a:rPr lang="en-IE" sz="1200" dirty="0">
                <a:hlinkClick r:id="rId2"/>
              </a:rPr>
              <a:t>://</a:t>
            </a:r>
            <a:r>
              <a:rPr lang="en-IE" sz="1200" dirty="0" smtClean="0">
                <a:hlinkClick r:id="rId2"/>
              </a:rPr>
              <a:t>blogs.msdn.com/b/boduff/archive/2010/03/31/general-guidance-for-sql-server-on-virtualisation.aspx</a:t>
            </a:r>
            <a:endParaRPr lang="en-IE" dirty="0"/>
          </a:p>
        </p:txBody>
      </p:sp>
      <p:pic>
        <p:nvPicPr>
          <p:cNvPr id="2050" name="Picture 2" descr="http://upload.wikimedia.org/wikipedia/commons/thumb/7/7c/Yin_and_Yang.svg/220px-Yin_and_Yang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414" y="179682"/>
            <a:ext cx="607287" cy="60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2024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Wrap Up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968" y="1108075"/>
            <a:ext cx="8382000" cy="3502497"/>
          </a:xfrm>
        </p:spPr>
        <p:txBody>
          <a:bodyPr/>
          <a:lstStyle/>
          <a:p>
            <a:r>
              <a:rPr lang="en-IE" sz="2800" dirty="0" smtClean="0"/>
              <a:t>Generally Virtualisation Trumps Sql Instances</a:t>
            </a:r>
          </a:p>
          <a:p>
            <a:r>
              <a:rPr lang="en-IE" sz="2800" dirty="0" smtClean="0"/>
              <a:t>Its hard to avoid database consolidation</a:t>
            </a:r>
          </a:p>
          <a:p>
            <a:r>
              <a:rPr lang="en-IE" sz="2800" dirty="0" smtClean="0"/>
              <a:t>MAP will help gather resource requirements</a:t>
            </a:r>
          </a:p>
          <a:p>
            <a:r>
              <a:rPr lang="en-IE" sz="2800" dirty="0" smtClean="0"/>
              <a:t>CPT Tool with help design new environment</a:t>
            </a:r>
          </a:p>
          <a:p>
            <a:r>
              <a:rPr lang="en-IE" sz="2800" dirty="0" smtClean="0"/>
              <a:t>Good Storage subsystem is essential</a:t>
            </a:r>
          </a:p>
          <a:p>
            <a:endParaRPr lang="en-IE" sz="2800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18979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147" y="2083526"/>
            <a:ext cx="8393112" cy="1348061"/>
          </a:xfrm>
        </p:spPr>
        <p:txBody>
          <a:bodyPr/>
          <a:lstStyle/>
          <a:p>
            <a:pPr algn="ctr"/>
            <a:r>
              <a:rPr lang="en-IE" dirty="0" smtClean="0"/>
              <a:t>Questions ?</a:t>
            </a:r>
            <a:br>
              <a:rPr lang="en-IE" dirty="0" smtClean="0"/>
            </a:br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81000" y="1101725"/>
            <a:ext cx="8388350" cy="2769989"/>
          </a:xfrm>
          <a:prstGeom prst="rect">
            <a:avLst/>
          </a:prstGeom>
        </p:spPr>
        <p:txBody>
          <a:bodyPr/>
          <a:lstStyle/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3"/>
              </a:buBlip>
            </a:pPr>
            <a:endParaRPr lang="en-IE" sz="1600" b="1" i="1" dirty="0" smtClean="0"/>
          </a:p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3"/>
              </a:buBlip>
            </a:pPr>
            <a:endParaRPr lang="en-US" sz="1600" b="1" i="1" dirty="0" smtClean="0"/>
          </a:p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3"/>
              </a:buBlip>
            </a:pPr>
            <a:endParaRPr kumimoji="0" lang="en-I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3"/>
              </a:buBlip>
              <a:tabLst/>
              <a:defRPr/>
            </a:pPr>
            <a:endParaRPr kumimoji="0" lang="en-I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3"/>
              </a:buBlip>
              <a:tabLst/>
              <a:defRPr/>
            </a:pPr>
            <a:endParaRPr kumimoji="0" lang="en-I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3"/>
              </a:buBlip>
              <a:tabLst/>
              <a:defRPr/>
            </a:pPr>
            <a:endParaRPr kumimoji="0" lang="en-IE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6019800"/>
          </a:xfrm>
        </p:spPr>
        <p:txBody>
          <a:bodyPr>
            <a:normAutofit/>
          </a:bodyPr>
          <a:lstStyle/>
          <a:p>
            <a:pPr marL="436563" lvl="1" indent="-436563">
              <a:buClr>
                <a:srgbClr val="F4BE96"/>
              </a:buClr>
              <a:buSzPct val="105000"/>
              <a:buBlip>
                <a:blip r:embed="rId3"/>
              </a:buBlip>
            </a:pPr>
            <a:r>
              <a:rPr lang="en-IE" dirty="0"/>
              <a:t>Microsoft® Consolidation Planning tool for SQL Server 1.0</a:t>
            </a:r>
          </a:p>
          <a:p>
            <a:pPr marL="741363" lvl="2" indent="-436563">
              <a:buClr>
                <a:srgbClr val="F4BE96"/>
              </a:buClr>
              <a:buSzPct val="105000"/>
              <a:buBlip>
                <a:blip r:embed="rId3"/>
              </a:buBlip>
            </a:pPr>
            <a:r>
              <a:rPr lang="en-IE" sz="1000" u="sng" dirty="0">
                <a:hlinkClick r:id="rId4"/>
              </a:rPr>
              <a:t>http://www.microsoft.com/downloads/en/details.aspx?FamilyID=eda8f544-c6eb-495f-82a1-b6ae53b30f0a</a:t>
            </a:r>
          </a:p>
          <a:p>
            <a:pPr marL="436563" lvl="1" indent="-436563">
              <a:lnSpc>
                <a:spcPct val="120000"/>
              </a:lnSpc>
              <a:buClr>
                <a:srgbClr val="F4BE96"/>
              </a:buClr>
              <a:buSzPct val="105000"/>
              <a:buBlip>
                <a:blip r:embed="rId3"/>
              </a:buBlip>
              <a:defRPr/>
            </a:pPr>
            <a:r>
              <a:rPr lang="en-IE" dirty="0"/>
              <a:t>Tools for SQL Discovery &amp; Inventory</a:t>
            </a:r>
          </a:p>
          <a:p>
            <a:pPr marL="741363" lvl="2" indent="-436563">
              <a:lnSpc>
                <a:spcPct val="120000"/>
              </a:lnSpc>
              <a:buClr>
                <a:srgbClr val="F4BE96"/>
              </a:buClr>
              <a:buSzPct val="105000"/>
              <a:buBlip>
                <a:blip r:embed="rId3"/>
              </a:buBlip>
              <a:defRPr/>
            </a:pPr>
            <a:r>
              <a:rPr lang="en-IE" sz="1200" u="sng" dirty="0">
                <a:hlinkClick r:id="rId4"/>
              </a:rPr>
              <a:t>https://blogs.msdn.com/boduff/archive/2009/09/16/tools-for-sql-discovery.aspx</a:t>
            </a:r>
          </a:p>
          <a:p>
            <a:pPr>
              <a:lnSpc>
                <a:spcPct val="120000"/>
              </a:lnSpc>
              <a:defRPr/>
            </a:pPr>
            <a:r>
              <a:rPr lang="en-US" sz="2000" dirty="0" smtClean="0"/>
              <a:t>SQL Server Workload Consolidation (ESX 3.5)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www.vmware.com/pdf/SQL_Server_consolidation.pdf</a:t>
            </a:r>
            <a:r>
              <a:rPr lang="en-US" sz="1200" dirty="0" smtClean="0"/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en-US" sz="2000" dirty="0" smtClean="0"/>
              <a:t>SQL Server Consolidation in Microsoft IT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1200" u="sng" dirty="0" smtClean="0">
                <a:hlinkClick r:id="rId6"/>
              </a:rPr>
              <a:t>http://www.msarchitecturejournal.com/pdf/Journal18.pdf</a:t>
            </a:r>
            <a:r>
              <a:rPr lang="en-US" sz="1200" u="sng" dirty="0" smtClean="0">
                <a:hlinkClick r:id="rId7"/>
              </a:rPr>
              <a:t>http://msdn.microsoft.com/en-us/architecture/dd393309.aspx</a:t>
            </a:r>
            <a:endParaRPr lang="en-US" sz="2000" dirty="0" smtClean="0"/>
          </a:p>
          <a:p>
            <a:pPr>
              <a:lnSpc>
                <a:spcPct val="120000"/>
              </a:lnSpc>
              <a:defRPr/>
            </a:pPr>
            <a:r>
              <a:rPr lang="en-IE" sz="2000" dirty="0" smtClean="0"/>
              <a:t>SQL Server 2008 Consolidation White Paper</a:t>
            </a:r>
            <a:endParaRPr lang="en-IE" sz="2000" dirty="0" smtClean="0">
              <a:hlinkClick r:id="rId4"/>
            </a:endParaRPr>
          </a:p>
          <a:p>
            <a:pPr lvl="1">
              <a:lnSpc>
                <a:spcPct val="120000"/>
              </a:lnSpc>
              <a:defRPr/>
            </a:pPr>
            <a:r>
              <a:rPr lang="en-IE" sz="1100" u="sng" dirty="0" smtClean="0">
                <a:hlinkClick r:id="rId4"/>
              </a:rPr>
              <a:t>http://download.microsoft.com/download/6/9/D/69D1FEA7-5B42-437A-B3BA-A4AD13E34EF6/SQLServer2008Consolidation.docx</a:t>
            </a:r>
          </a:p>
          <a:p>
            <a:r>
              <a:rPr lang="en-IE" sz="2000" dirty="0" smtClean="0"/>
              <a:t>Free eBook – The case for SQL Server Consolidation</a:t>
            </a:r>
            <a:endParaRPr lang="en-IE" sz="2000" dirty="0" smtClean="0">
              <a:hlinkClick r:id="rId4"/>
            </a:endParaRPr>
          </a:p>
          <a:p>
            <a:pPr lvl="1">
              <a:lnSpc>
                <a:spcPct val="120000"/>
              </a:lnSpc>
              <a:defRPr/>
            </a:pPr>
            <a:r>
              <a:rPr lang="en-IE" sz="1200" u="sng" dirty="0" smtClean="0">
                <a:hlinkClick r:id="rId4"/>
              </a:rPr>
              <a:t>http://media.techtarget.com/digitalguide/images/Misc/sqlsc_ebook.pdf</a:t>
            </a:r>
          </a:p>
          <a:p>
            <a:pPr marL="101601">
              <a:lnSpc>
                <a:spcPct val="120000"/>
              </a:lnSpc>
              <a:defRPr/>
            </a:pPr>
            <a:r>
              <a:rPr lang="en-GB" sz="1700" dirty="0" smtClean="0">
                <a:ea typeface="+mn-ea"/>
                <a:cs typeface="+mn-cs"/>
              </a:rPr>
              <a:t>SPEC </a:t>
            </a:r>
            <a:r>
              <a:rPr lang="en-GB" sz="1700" dirty="0">
                <a:ea typeface="+mn-ea"/>
                <a:cs typeface="+mn-cs"/>
              </a:rPr>
              <a:t>– Standard Performance Evaluation Corporation (Compute Unit Definition)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r>
              <a:rPr lang="en-GB" sz="1200" u="sng" dirty="0">
                <a:hlinkClick r:id="rId8"/>
              </a:rPr>
              <a:t>http://www.spec.org/</a:t>
            </a:r>
            <a:endParaRPr lang="en-IE" sz="1200" u="sng" dirty="0"/>
          </a:p>
          <a:p>
            <a:pPr marL="741363" lvl="2" indent="-436563">
              <a:lnSpc>
                <a:spcPct val="120000"/>
              </a:lnSpc>
              <a:buClr>
                <a:srgbClr val="F4BE96"/>
              </a:buClr>
              <a:buSzPct val="105000"/>
              <a:buBlip>
                <a:blip r:embed="rId3"/>
              </a:buBlip>
              <a:defRPr/>
            </a:pPr>
            <a:endParaRPr lang="en-IE" sz="1200" u="sng" dirty="0">
              <a:hlinkClick r:id="rId4"/>
            </a:endParaRPr>
          </a:p>
          <a:p>
            <a:pPr marL="436563" lvl="1" indent="-436563">
              <a:lnSpc>
                <a:spcPct val="120000"/>
              </a:lnSpc>
              <a:buClr>
                <a:srgbClr val="F4BE96"/>
              </a:buClr>
              <a:buSzPct val="105000"/>
              <a:buBlip>
                <a:blip r:embed="rId3"/>
              </a:buBlip>
              <a:defRPr/>
            </a:pPr>
            <a:endParaRPr lang="en-IE" dirty="0">
              <a:ea typeface="+mn-ea"/>
              <a:cs typeface="+mn-cs"/>
            </a:endParaRPr>
          </a:p>
          <a:p>
            <a:pPr marL="438150" lvl="1" indent="0">
              <a:lnSpc>
                <a:spcPct val="120000"/>
              </a:lnSpc>
              <a:buNone/>
              <a:defRPr/>
            </a:pPr>
            <a:endParaRPr lang="en-IE" u="sng" dirty="0">
              <a:ea typeface="+mn-ea"/>
              <a:cs typeface="+mn-cs"/>
              <a:hlinkClick r:id="rId4"/>
            </a:endParaRPr>
          </a:p>
        </p:txBody>
      </p:sp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39358" cy="457200"/>
          </a:xfrm>
        </p:spPr>
        <p:txBody>
          <a:bodyPr/>
          <a:lstStyle/>
          <a:p>
            <a:r>
              <a:rPr lang="en-US" sz="3600" dirty="0" smtClean="0"/>
              <a:t>Additional References</a:t>
            </a:r>
          </a:p>
        </p:txBody>
      </p:sp>
    </p:spTree>
    <p:extLst>
      <p:ext uri="{BB962C8B-B14F-4D97-AF65-F5344CB8AC3E}">
        <p14:creationId xmlns:p14="http://schemas.microsoft.com/office/powerpoint/2010/main" val="168282832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273" y="3193869"/>
            <a:ext cx="8393112" cy="714375"/>
          </a:xfrm>
        </p:spPr>
        <p:txBody>
          <a:bodyPr/>
          <a:lstStyle/>
          <a:p>
            <a:pPr algn="ctr"/>
            <a:r>
              <a:rPr lang="en-IE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81000" y="1101725"/>
            <a:ext cx="8388350" cy="2769989"/>
          </a:xfrm>
          <a:prstGeom prst="rect">
            <a:avLst/>
          </a:prstGeom>
        </p:spPr>
        <p:txBody>
          <a:bodyPr/>
          <a:lstStyle/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2"/>
              </a:buBlip>
            </a:pPr>
            <a:endParaRPr lang="en-IE" sz="1600" b="1" i="1" dirty="0" smtClean="0"/>
          </a:p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2"/>
              </a:buBlip>
            </a:pPr>
            <a:endParaRPr lang="en-US" sz="1600" b="1" i="1" dirty="0" smtClean="0"/>
          </a:p>
          <a:p>
            <a:pPr marL="436563" lvl="0" indent="-436563" eaLnBrk="0" hangingPunct="0">
              <a:buClr>
                <a:srgbClr val="F4BE96"/>
              </a:buClr>
              <a:buSzPct val="105000"/>
              <a:buBlip>
                <a:blip r:embed="rId2"/>
              </a:buBlip>
            </a:pPr>
            <a:endParaRPr kumimoji="0" lang="en-I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2"/>
              </a:buBlip>
              <a:tabLst/>
              <a:defRPr/>
            </a:pPr>
            <a:endParaRPr kumimoji="0" lang="en-I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2"/>
              </a:buBlip>
              <a:tabLst/>
              <a:defRPr/>
            </a:pPr>
            <a:endParaRPr kumimoji="0" lang="en-I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36563" marR="0" lvl="0" indent="-436563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F4BE96"/>
              </a:buClr>
              <a:buSzPct val="105000"/>
              <a:buFont typeface="Segoe" pitchFamily="34" charset="0"/>
              <a:buBlip>
                <a:blip r:embed="rId2"/>
              </a:buBlip>
              <a:tabLst/>
              <a:defRPr/>
            </a:pPr>
            <a:endParaRPr kumimoji="0" lang="en-IE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218795"/>
          </a:xfrm>
        </p:spPr>
        <p:txBody>
          <a:bodyPr>
            <a:noAutofit/>
          </a:bodyPr>
          <a:lstStyle/>
          <a:p>
            <a:pPr algn="l"/>
            <a:r>
              <a:rPr lang="en-IE" sz="4400" dirty="0" smtClean="0"/>
              <a:t>Agenda</a:t>
            </a:r>
            <a:endParaRPr lang="en-US" sz="4400" dirty="0"/>
          </a:p>
        </p:txBody>
      </p:sp>
      <p:sp>
        <p:nvSpPr>
          <p:cNvPr id="17" name="Content Placeholder 2"/>
          <p:cNvSpPr>
            <a:spLocks noGrp="1"/>
          </p:cNvSpPr>
          <p:nvPr>
            <p:ph idx="4294967295"/>
          </p:nvPr>
        </p:nvSpPr>
        <p:spPr>
          <a:xfrm>
            <a:off x="395968" y="1068886"/>
            <a:ext cx="8382000" cy="1643527"/>
          </a:xfrm>
        </p:spPr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>
              <a:buFont typeface="Arial" pitchFamily="34" charset="0"/>
              <a:buChar char="•"/>
            </a:pPr>
            <a:endParaRPr lang="en-IE" dirty="0" smtClean="0"/>
          </a:p>
          <a:p>
            <a:pPr>
              <a:buFont typeface="Arial" pitchFamily="34" charset="0"/>
              <a:buChar char="•"/>
            </a:pPr>
            <a:endParaRPr lang="en-IE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395968" y="1108075"/>
            <a:ext cx="8382000" cy="447507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E" dirty="0" smtClean="0"/>
              <a:t>Consolidation Overview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Pre-Planning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Service Planning and Design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Storage Considerations</a:t>
            </a:r>
            <a:endParaRPr lang="en-IE" dirty="0"/>
          </a:p>
          <a:p>
            <a:pPr>
              <a:buFont typeface="Arial" pitchFamily="34" charset="0"/>
              <a:buChar char="•"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>
              <a:buFont typeface="Arial" pitchFamily="34" charset="0"/>
              <a:buChar char="•"/>
            </a:pPr>
            <a:endParaRPr lang="en-IE" dirty="0" smtClean="0"/>
          </a:p>
          <a:p>
            <a:pPr>
              <a:buFont typeface="Arial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4472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11791"/>
    </mc:Choice>
    <mc:Fallback xmlns="">
      <p:transition advTm="11179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SQL Server Consolidation Today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931566" y="3321228"/>
            <a:ext cx="4481355" cy="45858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0000"/>
              </a:srgbClr>
            </a:outerShdw>
          </a:effectLst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kern="1200" dirty="0">
                <a:solidFill>
                  <a:schemeClr val="accent6"/>
                </a:solidFill>
                <a:latin typeface="Calibri"/>
                <a:ea typeface="+mn-ea"/>
                <a:cs typeface="+mn-cs"/>
              </a:rPr>
              <a:t>Higher Isolation, Higher Costs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6728050" y="3296646"/>
            <a:ext cx="4308680" cy="45858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0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l" rtl="0">
              <a:buNone/>
            </a:pPr>
            <a:r>
              <a:rPr lang="en-US" sz="2800" kern="1200" dirty="0">
                <a:latin typeface="Calibri"/>
                <a:ea typeface="+mn-ea"/>
                <a:cs typeface="+mn-cs"/>
              </a:rPr>
              <a:t>Higher Density, Lower Costs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70095" y="4205990"/>
            <a:ext cx="24384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None/>
            </a:pPr>
            <a:r>
              <a:rPr lang="en-US" sz="1000" kern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MyServer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83790" y="3933825"/>
            <a:ext cx="977512" cy="275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>
              <a:buNone/>
            </a:pPr>
            <a:r>
              <a:rPr lang="en-US" sz="1400" kern="120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Databases </a:t>
            </a:r>
            <a:endParaRPr lang="en-US" sz="1400" kern="120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8269" y="3964394"/>
            <a:ext cx="868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>
              <a:buNone/>
            </a:pPr>
            <a:r>
              <a:rPr lang="en-US" sz="1400" kern="120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Instances</a:t>
            </a:r>
          </a:p>
          <a:p>
            <a:pPr algn="l" rtl="0">
              <a:buNone/>
            </a:pPr>
            <a:endParaRPr lang="en-US" sz="1400" kern="120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5504" y="3746893"/>
            <a:ext cx="112293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rtl="0">
              <a:buNone/>
            </a:pPr>
            <a:r>
              <a:rPr lang="en-US" sz="1400" kern="120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IT </a:t>
            </a:r>
            <a:r>
              <a:rPr lang="en-US" sz="1400" kern="120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Managed</a:t>
            </a:r>
            <a:endParaRPr lang="en-US" sz="1400" kern="120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  <a:p>
            <a:pPr algn="ctr" rtl="0">
              <a:buNone/>
            </a:pPr>
            <a:r>
              <a:rPr lang="en-US" sz="1400" kern="120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Environment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86187" y="3861193"/>
            <a:ext cx="891591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400" kern="120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Virtual</a:t>
            </a:r>
          </a:p>
          <a:p>
            <a:pPr algn="ctr" rtl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400" kern="1200" dirty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Machines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95587" y="3943350"/>
            <a:ext cx="1128835" cy="460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>
              <a:buNone/>
            </a:pPr>
            <a:r>
              <a:rPr lang="en-US" sz="1400" kern="120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Multi-Tenant</a:t>
            </a:r>
            <a:br>
              <a:rPr lang="en-US" sz="1400" kern="120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</a:br>
            <a:r>
              <a:rPr lang="en-US" sz="1400" kern="120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(2 flavours)</a:t>
            </a:r>
            <a:endParaRPr lang="en-US" sz="1400" kern="1200" dirty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-768870" y="4076700"/>
            <a:ext cx="5562600" cy="1588"/>
          </a:xfrm>
          <a:prstGeom prst="line">
            <a:avLst/>
          </a:prstGeom>
          <a:ln w="25400">
            <a:solidFill>
              <a:schemeClr val="bg1">
                <a:lumMod val="65000"/>
                <a:alpha val="2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00894" y="4075906"/>
            <a:ext cx="5562600" cy="1588"/>
          </a:xfrm>
          <a:prstGeom prst="line">
            <a:avLst/>
          </a:prstGeom>
          <a:ln w="25400">
            <a:solidFill>
              <a:schemeClr val="bg1">
                <a:lumMod val="65000"/>
                <a:alpha val="2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468331" y="4075906"/>
            <a:ext cx="5562600" cy="1588"/>
          </a:xfrm>
          <a:prstGeom prst="line">
            <a:avLst/>
          </a:prstGeom>
          <a:ln w="25400">
            <a:solidFill>
              <a:schemeClr val="bg1">
                <a:lumMod val="65000"/>
                <a:alpha val="2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153694" y="4075906"/>
            <a:ext cx="5562600" cy="1588"/>
          </a:xfrm>
          <a:prstGeom prst="line">
            <a:avLst/>
          </a:prstGeom>
          <a:ln w="25400">
            <a:solidFill>
              <a:schemeClr val="bg1">
                <a:lumMod val="65000"/>
                <a:alpha val="2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-Right Arrow 3"/>
          <p:cNvSpPr/>
          <p:nvPr/>
        </p:nvSpPr>
        <p:spPr>
          <a:xfrm>
            <a:off x="564630" y="3276600"/>
            <a:ext cx="8001000" cy="440313"/>
          </a:xfrm>
          <a:prstGeom prst="leftRigh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>
            <a:noFill/>
          </a:ln>
          <a:effectLst>
            <a:outerShdw blurRad="50800" dist="50800" dir="5400000" algn="ctr" rotWithShape="0">
              <a:srgbClr val="000000">
                <a:alpha val="7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buNone/>
            </a:pPr>
            <a:endParaRPr lang="en-US" kern="1200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240642" name="Picture 2"/>
          <p:cNvPicPr>
            <a:picLocks noChangeAspect="1" noChangeArrowheads="1"/>
          </p:cNvPicPr>
          <p:nvPr/>
        </p:nvPicPr>
        <p:blipFill>
          <a:blip r:embed="rId3" cstate="print"/>
          <a:srcRect r="38173" b="28248"/>
          <a:stretch>
            <a:fillRect/>
          </a:stretch>
        </p:blipFill>
        <p:spPr bwMode="auto">
          <a:xfrm>
            <a:off x="2126284" y="4372661"/>
            <a:ext cx="141877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60"/>
          <p:cNvGrpSpPr/>
          <p:nvPr/>
        </p:nvGrpSpPr>
        <p:grpSpPr>
          <a:xfrm>
            <a:off x="3810000" y="4343400"/>
            <a:ext cx="1499418" cy="1768475"/>
            <a:chOff x="3657600" y="4327525"/>
            <a:chExt cx="1499418" cy="1768475"/>
          </a:xfrm>
        </p:grpSpPr>
        <p:sp>
          <p:nvSpPr>
            <p:cNvPr id="52" name="Rectangle 51"/>
            <p:cNvSpPr/>
            <p:nvPr/>
          </p:nvSpPr>
          <p:spPr bwMode="auto">
            <a:xfrm>
              <a:off x="3657600" y="4343400"/>
              <a:ext cx="1425271" cy="1752600"/>
            </a:xfrm>
            <a:prstGeom prst="rect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rtl="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sz="2400" kern="1200" dirty="0">
                <a:gradFill>
                  <a:gsLst>
                    <a:gs pos="3600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ea typeface="+mn-ea"/>
                <a:cs typeface="+mn-cs"/>
              </a:endParaRPr>
            </a:p>
          </p:txBody>
        </p:sp>
        <p:pic>
          <p:nvPicPr>
            <p:cNvPr id="31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600" y="4984552"/>
              <a:ext cx="455611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TextBox 31"/>
            <p:cNvSpPr txBox="1"/>
            <p:nvPr/>
          </p:nvSpPr>
          <p:spPr>
            <a:xfrm>
              <a:off x="4090218" y="4724400"/>
              <a:ext cx="10668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buNone/>
              </a:pPr>
              <a:r>
                <a:rPr lang="en-US" sz="10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Sales</a:t>
              </a:r>
              <a:r>
                <a:rPr lang="en-US" sz="1000" kern="12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_1</a:t>
              </a:r>
              <a:endParaRPr lang="en-US" sz="1000" kern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90218" y="4967645"/>
              <a:ext cx="10668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buNone/>
              </a:pPr>
              <a:r>
                <a:rPr lang="en-US" sz="10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Marketing_1</a:t>
              </a:r>
              <a:endParaRPr lang="en-US" sz="1000" kern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90218" y="5210890"/>
              <a:ext cx="10668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buNone/>
              </a:pPr>
              <a:r>
                <a:rPr lang="en-US" sz="10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Online_Sales</a:t>
              </a:r>
              <a:endParaRPr lang="en-US" sz="1000" kern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50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600" y="5231590"/>
              <a:ext cx="455611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600" y="4737514"/>
              <a:ext cx="455611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0647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 l="1479"/>
            <a:stretch>
              <a:fillRect/>
            </a:stretch>
          </p:blipFill>
          <p:spPr bwMode="auto">
            <a:xfrm>
              <a:off x="3657600" y="4327525"/>
              <a:ext cx="1423988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TextBox 55"/>
            <p:cNvSpPr txBox="1"/>
            <p:nvPr/>
          </p:nvSpPr>
          <p:spPr>
            <a:xfrm>
              <a:off x="4090218" y="5454135"/>
              <a:ext cx="10668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buNone/>
              </a:pPr>
              <a:r>
                <a:rPr lang="en-US" sz="10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ERP_10</a:t>
              </a:r>
              <a:endParaRPr lang="en-US" sz="1000" kern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90218" y="5697379"/>
              <a:ext cx="10668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buNone/>
              </a:pPr>
              <a:r>
                <a:rPr lang="en-US" sz="1000" dirty="0" smtClean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ERP_11</a:t>
              </a:r>
              <a:endParaRPr lang="en-US" sz="1000" kern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59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600" y="5467962"/>
              <a:ext cx="455611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600" y="5715000"/>
              <a:ext cx="455611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" name="Group 73"/>
          <p:cNvGrpSpPr/>
          <p:nvPr/>
        </p:nvGrpSpPr>
        <p:grpSpPr>
          <a:xfrm>
            <a:off x="5448065" y="4348163"/>
            <a:ext cx="1486135" cy="1762125"/>
            <a:chOff x="5367338" y="4348163"/>
            <a:chExt cx="1486135" cy="1762125"/>
          </a:xfrm>
        </p:grpSpPr>
        <p:sp>
          <p:nvSpPr>
            <p:cNvPr id="67" name="Rectangle 66"/>
            <p:cNvSpPr/>
            <p:nvPr/>
          </p:nvSpPr>
          <p:spPr bwMode="auto">
            <a:xfrm>
              <a:off x="5372100" y="4495800"/>
              <a:ext cx="1447800" cy="1614488"/>
            </a:xfrm>
            <a:prstGeom prst="rect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rtl="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sz="2400" kern="1200" dirty="0">
                <a:gradFill>
                  <a:gsLst>
                    <a:gs pos="3600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ea typeface="+mn-ea"/>
                <a:cs typeface="+mn-cs"/>
              </a:endParaRPr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 r="38301"/>
            <a:stretch>
              <a:fillRect/>
            </a:stretch>
          </p:blipFill>
          <p:spPr bwMode="auto">
            <a:xfrm>
              <a:off x="5405515" y="4800600"/>
              <a:ext cx="1381048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Rectangle 13"/>
            <p:cNvSpPr/>
            <p:nvPr/>
          </p:nvSpPr>
          <p:spPr>
            <a:xfrm>
              <a:off x="5740295" y="4776789"/>
              <a:ext cx="1060555" cy="2026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buNone/>
              </a:pPr>
              <a:endParaRPr lang="en-US" kern="1200" dirty="0">
                <a:solidFill>
                  <a:srgbClr val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1315" y="5410200"/>
              <a:ext cx="709535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buNone/>
              </a:pPr>
              <a:endParaRPr lang="en-US" kern="1200" dirty="0">
                <a:solidFill>
                  <a:srgbClr val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34088" y="5410199"/>
              <a:ext cx="766762" cy="196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buNone/>
              </a:pPr>
              <a:r>
                <a:rPr lang="en-US" sz="800" kern="12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DB_1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32838" y="5562599"/>
              <a:ext cx="768012" cy="196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buNone/>
              </a:pPr>
              <a:r>
                <a:rPr lang="en-US" sz="800" kern="12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DB_2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34088" y="5705475"/>
              <a:ext cx="614362" cy="196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buNone/>
              </a:pPr>
              <a:r>
                <a:rPr lang="en-US" sz="800" kern="12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DB_3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5557915" y="5334000"/>
              <a:ext cx="1219200" cy="6858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buNone/>
              </a:pPr>
              <a:endParaRPr lang="en-US" kern="1200" dirty="0">
                <a:solidFill>
                  <a:srgbClr val="FFFFFF"/>
                </a:solidFill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3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 l="1479" r="-2635"/>
            <a:stretch>
              <a:fillRect/>
            </a:stretch>
          </p:blipFill>
          <p:spPr bwMode="auto">
            <a:xfrm>
              <a:off x="5367338" y="4348163"/>
              <a:ext cx="148613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6" name="TextBox 65"/>
            <p:cNvSpPr txBox="1"/>
            <p:nvPr/>
          </p:nvSpPr>
          <p:spPr>
            <a:xfrm>
              <a:off x="5695950" y="4776787"/>
              <a:ext cx="1085850" cy="21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buNone/>
              </a:pPr>
              <a:r>
                <a:rPr lang="en-US" sz="900" b="1" dirty="0" smtClean="0">
                  <a:solidFill>
                    <a:srgbClr val="000000"/>
                  </a:solidFill>
                  <a:latin typeface="Courier New" pitchFamily="49" charset="0"/>
                  <a:ea typeface="Tahoma" pitchFamily="34" charset="0"/>
                  <a:cs typeface="Courier New" pitchFamily="49" charset="0"/>
                </a:rPr>
                <a:t>Consolidate_1</a:t>
              </a:r>
              <a:endParaRPr lang="en-US" sz="900" b="1" kern="1200" dirty="0">
                <a:solidFill>
                  <a:srgbClr val="000000"/>
                </a:solidFill>
                <a:latin typeface="Courier New" pitchFamily="49" charset="0"/>
                <a:ea typeface="Tahoma" pitchFamily="34" charset="0"/>
                <a:cs typeface="Courier New" pitchFamily="49" charset="0"/>
              </a:endParaRPr>
            </a:p>
          </p:txBody>
        </p:sp>
      </p:grpSp>
      <p:grpSp>
        <p:nvGrpSpPr>
          <p:cNvPr id="8" name="Group 68"/>
          <p:cNvGrpSpPr/>
          <p:nvPr/>
        </p:nvGrpSpPr>
        <p:grpSpPr>
          <a:xfrm>
            <a:off x="7119938" y="4343400"/>
            <a:ext cx="1566862" cy="1990725"/>
            <a:chOff x="6967538" y="4343400"/>
            <a:chExt cx="1566862" cy="1990725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972300" y="4352925"/>
              <a:ext cx="1428750" cy="1981200"/>
            </a:xfrm>
            <a:prstGeom prst="rect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rtl="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sz="2400" kern="1200" dirty="0">
                <a:gradFill>
                  <a:gsLst>
                    <a:gs pos="36000">
                      <a:srgbClr val="FFFFFF"/>
                    </a:gs>
                    <a:gs pos="86000">
                      <a:srgbClr val="FFFFFF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ea typeface="+mn-ea"/>
                <a:cs typeface="+mn-cs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 cstate="print"/>
            <a:srcRect r="9300"/>
            <a:stretch>
              <a:fillRect/>
            </a:stretch>
          </p:blipFill>
          <p:spPr bwMode="auto">
            <a:xfrm>
              <a:off x="7679870" y="5776913"/>
              <a:ext cx="625930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 t="59627" r="15000"/>
            <a:stretch>
              <a:fillRect/>
            </a:stretch>
          </p:blipFill>
          <p:spPr bwMode="auto">
            <a:xfrm>
              <a:off x="7010400" y="5172075"/>
              <a:ext cx="1295400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Oval 42"/>
            <p:cNvSpPr/>
            <p:nvPr/>
          </p:nvSpPr>
          <p:spPr>
            <a:xfrm>
              <a:off x="7315200" y="5638800"/>
              <a:ext cx="1219200" cy="6858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buNone/>
              </a:pPr>
              <a:endParaRPr lang="en-US" kern="1200" dirty="0">
                <a:solidFill>
                  <a:srgbClr val="FFFFFF"/>
                </a:solidFill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4" name="Picture 12"/>
            <p:cNvPicPr>
              <a:picLocks noChangeAspect="1" noChangeArrowheads="1"/>
            </p:cNvPicPr>
            <p:nvPr/>
          </p:nvPicPr>
          <p:blipFill>
            <a:blip r:embed="rId8" cstate="print"/>
            <a:srcRect r="12500" b="60248"/>
            <a:stretch>
              <a:fillRect/>
            </a:stretch>
          </p:blipFill>
          <p:spPr bwMode="auto">
            <a:xfrm>
              <a:off x="7010400" y="4724400"/>
              <a:ext cx="13335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 l="1479" r="-2635"/>
            <a:stretch>
              <a:fillRect/>
            </a:stretch>
          </p:blipFill>
          <p:spPr bwMode="auto">
            <a:xfrm>
              <a:off x="6967538" y="4343400"/>
              <a:ext cx="1462087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Group 74"/>
          <p:cNvGrpSpPr/>
          <p:nvPr/>
        </p:nvGrpSpPr>
        <p:grpSpPr>
          <a:xfrm>
            <a:off x="693115" y="4358030"/>
            <a:ext cx="1219200" cy="1981200"/>
            <a:chOff x="609600" y="4365345"/>
            <a:chExt cx="1219200" cy="1981200"/>
          </a:xfrm>
        </p:grpSpPr>
        <p:pic>
          <p:nvPicPr>
            <p:cNvPr id="240644" name="Picture 4"/>
            <p:cNvPicPr>
              <a:picLocks noChangeAspect="1" noChangeArrowheads="1"/>
            </p:cNvPicPr>
            <p:nvPr/>
          </p:nvPicPr>
          <p:blipFill>
            <a:blip r:embed="rId9" cstate="print"/>
            <a:srcRect r="15789"/>
            <a:stretch>
              <a:fillRect/>
            </a:stretch>
          </p:blipFill>
          <p:spPr bwMode="auto">
            <a:xfrm>
              <a:off x="609601" y="4365345"/>
              <a:ext cx="1219199" cy="1229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0645" name="Picture 5"/>
            <p:cNvPicPr>
              <a:picLocks noChangeAspect="1" noChangeArrowheads="1"/>
            </p:cNvPicPr>
            <p:nvPr/>
          </p:nvPicPr>
          <p:blipFill>
            <a:blip r:embed="rId10" cstate="print"/>
            <a:srcRect r="15789" b="37819"/>
            <a:stretch>
              <a:fillRect/>
            </a:stretch>
          </p:blipFill>
          <p:spPr bwMode="auto">
            <a:xfrm>
              <a:off x="609600" y="5584545"/>
              <a:ext cx="12192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6" name="Content Placeholder 2"/>
          <p:cNvSpPr txBox="1">
            <a:spLocks/>
          </p:cNvSpPr>
          <p:nvPr/>
        </p:nvSpPr>
        <p:spPr>
          <a:xfrm>
            <a:off x="416859" y="1304461"/>
            <a:ext cx="8269941" cy="1895939"/>
          </a:xfrm>
          <a:prstGeom prst="rect">
            <a:avLst/>
          </a:prstGeom>
        </p:spPr>
        <p:txBody>
          <a:bodyPr/>
          <a:lstStyle/>
          <a:p>
            <a:pPr marL="771525" marR="0" lvl="1" indent="-333375" defTabSz="914363" eaLnBrk="0" latinLnBrk="0" hangingPunct="0">
              <a:lnSpc>
                <a:spcPct val="100000"/>
              </a:lnSpc>
              <a:buClr>
                <a:srgbClr val="FFFFFF"/>
              </a:buClr>
              <a:buSzPct val="90000"/>
              <a:buBlip>
                <a:blip r:embed="rId11"/>
              </a:buBlip>
              <a:tabLst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Currently a variety of consolidation strategies exist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are utilized</a:t>
            </a:r>
          </a:p>
          <a:p>
            <a:pPr marL="771525" marR="0" lvl="1" indent="-333375" defTabSz="914363" eaLnBrk="0" latinLnBrk="0" hangingPunct="0">
              <a:lnSpc>
                <a:spcPct val="100000"/>
              </a:lnSpc>
              <a:buClr>
                <a:srgbClr val="FFFFFF"/>
              </a:buClr>
              <a:buSzPct val="90000"/>
              <a:buBlip>
                <a:blip r:embed="rId11"/>
              </a:buBlip>
              <a:tabLst/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Typically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as isolation goes up, density goes down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cost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goes up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66925" y="3657600"/>
            <a:ext cx="3181350" cy="2492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IE" sz="1200" dirty="0" smtClean="0"/>
              <a:t>HOST CONSOLIDATION</a:t>
            </a:r>
            <a:endParaRPr lang="en-IE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5257800" y="3657600"/>
            <a:ext cx="3181350" cy="2492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IE" sz="1200" dirty="0" smtClean="0"/>
              <a:t>DATABASE CONSOLIDATION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574481339"/>
      </p:ext>
    </p:extLst>
  </p:cSld>
  <p:clrMapOvr>
    <a:masterClrMapping/>
  </p:clrMapOvr>
  <p:transition advTm="117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347663" y="0"/>
            <a:ext cx="8393112" cy="7694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 smtClean="0"/>
              <a:t>Virtualization v Multiple Instances Debate</a:t>
            </a:r>
            <a:br>
              <a:rPr lang="en-US" sz="3200" dirty="0" smtClean="0"/>
            </a:br>
            <a:r>
              <a:rPr lang="en-US" sz="1200" b="0" i="1" dirty="0" smtClean="0">
                <a:solidFill>
                  <a:schemeClr val="accent5">
                    <a:lumMod val="90000"/>
                  </a:schemeClr>
                </a:solidFill>
              </a:rPr>
              <a:t>Comparison of system qualities for Host Consolidation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41921"/>
              </p:ext>
            </p:extLst>
          </p:nvPr>
        </p:nvGraphicFramePr>
        <p:xfrm>
          <a:off x="409001" y="818957"/>
          <a:ext cx="8401624" cy="5807538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1629349"/>
                <a:gridCol w="4610100"/>
                <a:gridCol w="1038225"/>
                <a:gridCol w="1123950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Quality 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Hyper-V \ESX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 Inst.</a:t>
                      </a:r>
                    </a:p>
                  </a:txBody>
                  <a:tcPr marL="20020" marR="20020" marT="10010" marB="10010" anchor="ctr"/>
                </a:tc>
              </a:tr>
              <a:tr h="320315">
                <a:tc rowSpan="7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Manageability</a:t>
                      </a: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Ability to build and provide canned environment 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20020" marR="20020" marT="10010" marB="10010" anchor="ctr"/>
                </a:tc>
              </a:tr>
              <a:tr h="140138">
                <a:tc vMerge="1">
                  <a:txBody>
                    <a:bodyPr/>
                    <a:lstStyle/>
                    <a:p>
                      <a:pPr rtl="0"/>
                      <a:endParaRPr lang="en-US" sz="1600" dirty="0"/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Deploy/Rollback Benefits 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</a:tr>
              <a:tr h="320315">
                <a:tc vMerge="1">
                  <a:txBody>
                    <a:bodyPr/>
                    <a:lstStyle/>
                    <a:p>
                      <a:pPr rtl="0"/>
                      <a:endParaRPr lang="en-US" sz="1600" dirty="0"/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End-to-End (development through production) use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</a:tr>
              <a:tr h="380374">
                <a:tc vMerge="1">
                  <a:txBody>
                    <a:bodyPr/>
                    <a:lstStyle/>
                    <a:p>
                      <a:pPr rtl="0"/>
                      <a:endParaRPr lang="en-US" sz="1600" dirty="0"/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Simple migration to new host during server retire/replacement 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</a:tr>
              <a:tr h="200197">
                <a:tc vMerge="1">
                  <a:txBody>
                    <a:bodyPr/>
                    <a:lstStyle/>
                    <a:p>
                      <a:pPr rtl="0"/>
                      <a:endParaRPr lang="en-US" sz="1600" dirty="0"/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Simplicity for Instance scale up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</a:tr>
              <a:tr h="320315">
                <a:tc vMerge="1">
                  <a:txBody>
                    <a:bodyPr/>
                    <a:lstStyle/>
                    <a:p>
                      <a:pPr rtl="0"/>
                      <a:endParaRPr lang="en-US" sz="1600" dirty="0"/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Simplicity for cloning a production environment (e.g. to Test)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</a:tr>
              <a:tr h="320315">
                <a:tc vMerge="1">
                  <a:txBody>
                    <a:bodyPr/>
                    <a:lstStyle/>
                    <a:p>
                      <a:pPr rtl="0"/>
                      <a:endParaRPr lang="en-US" sz="1600" dirty="0"/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 operating systems to manage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</a:tr>
              <a:tr h="2685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Security</a:t>
                      </a: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Transparent to accomplish same level of security as with a dedicated host? 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</a:tr>
              <a:tr h="2602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Scalability </a:t>
                      </a: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Dynamic sharing of processor resources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</a:tr>
              <a:tr h="2602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endParaRPr lang="en-US" sz="1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Processors Supported per environment 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\ 8</a:t>
                      </a:r>
                    </a:p>
                  </a:txBody>
                  <a:tcPr marL="20020" marR="20020" marT="10010" marB="1001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</a:tr>
              <a:tr h="2602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endParaRPr lang="en-US" sz="1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NUMA / affinity benefits in guest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No*</a:t>
                      </a:r>
                    </a:p>
                  </a:txBody>
                  <a:tcPr marL="20020" marR="20020" marT="10010" marB="1001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</a:tr>
              <a:tr h="1401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 </a:t>
                      </a: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Acceptable Performance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</a:tr>
              <a:tr h="3803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Availability </a:t>
                      </a: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 Clustering Option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Easy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</a:tr>
              <a:tr h="3203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endParaRPr lang="en-US" sz="1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Supports Sql Business Continuity features? 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</a:tr>
              <a:tr h="3203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endParaRPr lang="en-US" sz="1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 Migration</a:t>
                      </a:r>
                      <a:r>
                        <a:rPr lang="en-IE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VMotion</a:t>
                      </a:r>
                      <a:endParaRPr lang="en-IE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</a:tr>
              <a:tr h="3203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endParaRPr lang="en-US" sz="1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Protected from OS failures in guests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Easy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</a:tr>
              <a:tr h="3803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Supportability </a:t>
                      </a: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 2005 and 2008 CSS Support</a:t>
                      </a: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</a:tr>
              <a:tr h="3803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Migration</a:t>
                      </a:r>
                    </a:p>
                  </a:txBody>
                  <a:tcPr marL="20020" marR="20020" marT="10010" marB="1001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IE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Fast and efficient migration</a:t>
                      </a:r>
                      <a:r>
                        <a:rPr lang="en-IE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old to new environment</a:t>
                      </a:r>
                      <a:endParaRPr lang="en-IE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buFont typeface="Arial" pitchFamily="34" charset="0"/>
                        <a:buNone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020" marR="20020" marT="10010" marB="1001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573359"/>
      </p:ext>
    </p:extLst>
  </p:cSld>
  <p:clrMapOvr>
    <a:masterClrMapping/>
  </p:clrMapOvr>
  <p:transition advTm="43656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Some Practical Guidance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3150"/>
            <a:ext cx="8388350" cy="4299639"/>
          </a:xfrm>
        </p:spPr>
        <p:txBody>
          <a:bodyPr/>
          <a:lstStyle/>
          <a:p>
            <a:r>
              <a:rPr lang="en-IE" dirty="0" smtClean="0"/>
              <a:t>Usually Virtualisation trumps Instance consolidation</a:t>
            </a:r>
          </a:p>
          <a:p>
            <a:pPr lvl="1"/>
            <a:r>
              <a:rPr lang="en-IE" dirty="0" smtClean="0"/>
              <a:t>Often it is already a company strategy</a:t>
            </a:r>
          </a:p>
          <a:p>
            <a:pPr lvl="1"/>
            <a:r>
              <a:rPr lang="en-IE" dirty="0" smtClean="0"/>
              <a:t>Edge cases are:</a:t>
            </a:r>
          </a:p>
          <a:p>
            <a:pPr lvl="2"/>
            <a:r>
              <a:rPr lang="en-IE" dirty="0" smtClean="0"/>
              <a:t>High compute unit workloads &gt; 4 cores</a:t>
            </a:r>
          </a:p>
          <a:p>
            <a:pPr lvl="2"/>
            <a:r>
              <a:rPr lang="en-IE" dirty="0" smtClean="0"/>
              <a:t>Ultra low IO latency requirements</a:t>
            </a:r>
          </a:p>
          <a:p>
            <a:pPr lvl="2"/>
            <a:r>
              <a:rPr lang="en-IE" dirty="0" smtClean="0"/>
              <a:t>Protection </a:t>
            </a:r>
            <a:r>
              <a:rPr lang="en-IE" dirty="0"/>
              <a:t>from OS failure (RTO Coverage in SLA</a:t>
            </a:r>
            <a:r>
              <a:rPr lang="en-IE" dirty="0" smtClean="0"/>
              <a:t>)</a:t>
            </a:r>
          </a:p>
          <a:p>
            <a:pPr lvl="2"/>
            <a:r>
              <a:rPr lang="en-IE" dirty="0" smtClean="0"/>
              <a:t>Avoidance of shared storage</a:t>
            </a:r>
            <a:endParaRPr lang="en-IE" dirty="0"/>
          </a:p>
          <a:p>
            <a:r>
              <a:rPr lang="en-IE" dirty="0" smtClean="0"/>
              <a:t>Most large firms NEED to look at database consolidation</a:t>
            </a:r>
          </a:p>
          <a:p>
            <a:pPr lvl="1"/>
            <a:r>
              <a:rPr lang="en-IE" dirty="0" smtClean="0"/>
              <a:t>Migrating old server is expensive</a:t>
            </a:r>
          </a:p>
          <a:p>
            <a:pPr lvl="1"/>
            <a:r>
              <a:rPr lang="en-IE" dirty="0" smtClean="0"/>
              <a:t>Green Fields approach is cheap</a:t>
            </a:r>
          </a:p>
          <a:p>
            <a:pPr lvl="1"/>
            <a:r>
              <a:rPr lang="en-IE" dirty="0" smtClean="0"/>
              <a:t>Operating System “Sprawl” can be an issue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75783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6713" y="280798"/>
            <a:ext cx="7408511" cy="510909"/>
          </a:xfrm>
        </p:spPr>
        <p:txBody>
          <a:bodyPr/>
          <a:lstStyle/>
          <a:p>
            <a:pPr eaLnBrk="1" hangingPunct="1">
              <a:defRPr/>
            </a:pPr>
            <a:r>
              <a:rPr lang="en-IE" sz="3200" dirty="0" smtClean="0"/>
              <a:t>High Level Planning</a:t>
            </a:r>
            <a:endParaRPr lang="en-US" sz="32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30545261"/>
              </p:ext>
            </p:extLst>
          </p:nvPr>
        </p:nvGraphicFramePr>
        <p:xfrm>
          <a:off x="485776" y="933450"/>
          <a:ext cx="8124824" cy="5067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216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SQL Discovery &amp; Inventory</a:t>
            </a:r>
            <a:endParaRPr lang="en-I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9869015"/>
              </p:ext>
            </p:extLst>
          </p:nvPr>
        </p:nvGraphicFramePr>
        <p:xfrm>
          <a:off x="485776" y="933450"/>
          <a:ext cx="8124824" cy="5067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7099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SQL Discovery &amp; Inventory Tools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73150"/>
            <a:ext cx="8388350" cy="3945696"/>
          </a:xfrm>
        </p:spPr>
        <p:txBody>
          <a:bodyPr/>
          <a:lstStyle/>
          <a:p>
            <a:r>
              <a:rPr lang="en-IE" dirty="0" smtClean="0"/>
              <a:t>Discovery Tools</a:t>
            </a:r>
          </a:p>
          <a:p>
            <a:pPr lvl="1"/>
            <a:r>
              <a:rPr lang="en-IE" dirty="0" smtClean="0"/>
              <a:t>MAP (Microsoft Assessment &amp; Planning) Toolkit</a:t>
            </a:r>
          </a:p>
          <a:p>
            <a:pPr lvl="1"/>
            <a:r>
              <a:rPr lang="en-IE" dirty="0" smtClean="0"/>
              <a:t>System Centre (config or operations manager)</a:t>
            </a:r>
          </a:p>
          <a:p>
            <a:pPr lvl="1"/>
            <a:r>
              <a:rPr lang="en-IE" dirty="0" smtClean="0"/>
              <a:t>Free Tools</a:t>
            </a:r>
          </a:p>
          <a:p>
            <a:pPr lvl="2"/>
            <a:r>
              <a:rPr lang="en-IE" dirty="0" smtClean="0"/>
              <a:t>SqlPing</a:t>
            </a:r>
          </a:p>
          <a:p>
            <a:pPr lvl="2"/>
            <a:r>
              <a:rPr lang="en-IE" dirty="0" smtClean="0"/>
              <a:t>SqlRecon 	</a:t>
            </a:r>
          </a:p>
          <a:p>
            <a:r>
              <a:rPr lang="en-IE" dirty="0" smtClean="0"/>
              <a:t>Inventory Tools</a:t>
            </a:r>
          </a:p>
          <a:p>
            <a:pPr lvl="1"/>
            <a:r>
              <a:rPr lang="en-IE" dirty="0"/>
              <a:t>MAP (Microsoft Assessment &amp; Planning) Toolkit</a:t>
            </a:r>
          </a:p>
          <a:p>
            <a:pPr lvl="1"/>
            <a:r>
              <a:rPr lang="en-IE" dirty="0"/>
              <a:t>System Centre (config or operations manager)</a:t>
            </a:r>
          </a:p>
          <a:p>
            <a:pPr lvl="1"/>
            <a:r>
              <a:rPr lang="en-IE" dirty="0" smtClean="0"/>
              <a:t>SQLH2 (on codeplex</a:t>
            </a:r>
            <a:r>
              <a:rPr lang="en-IE" dirty="0" smtClean="0"/>
              <a:t>)</a:t>
            </a:r>
          </a:p>
          <a:p>
            <a:pPr lvl="1"/>
            <a:r>
              <a:rPr lang="en-IE" dirty="0" smtClean="0"/>
              <a:t>SQL Tools</a:t>
            </a:r>
            <a:endParaRPr lang="en-I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5364163"/>
            <a:ext cx="8534400" cy="149383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94417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BF39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BF39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BF39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BF39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Microsoft Partner Program teal_Segoe">
  <a:themeElements>
    <a:clrScheme name="2_Microsoft Partner Program teal_Segoe 1">
      <a:dk1>
        <a:srgbClr val="000000"/>
      </a:dk1>
      <a:lt1>
        <a:srgbClr val="FFFFFF"/>
      </a:lt1>
      <a:dk2>
        <a:srgbClr val="0750A9"/>
      </a:dk2>
      <a:lt2>
        <a:srgbClr val="F5BF39"/>
      </a:lt2>
      <a:accent1>
        <a:srgbClr val="FFFF99"/>
      </a:accent1>
      <a:accent2>
        <a:srgbClr val="56A3F8"/>
      </a:accent2>
      <a:accent3>
        <a:srgbClr val="AAB3D1"/>
      </a:accent3>
      <a:accent4>
        <a:srgbClr val="DADADA"/>
      </a:accent4>
      <a:accent5>
        <a:srgbClr val="FFFFCA"/>
      </a:accent5>
      <a:accent6>
        <a:srgbClr val="4D93E1"/>
      </a:accent6>
      <a:hlink>
        <a:srgbClr val="F08F3E"/>
      </a:hlink>
      <a:folHlink>
        <a:srgbClr val="ED481B"/>
      </a:folHlink>
    </a:clrScheme>
    <a:fontScheme name="2_Microsoft Partner Program teal_Segoe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bg1"/>
          </a:buClr>
          <a:buSzPct val="100000"/>
          <a:buFont typeface="Segoe" pitchFamily="34" charset="0"/>
          <a:buChar char="&gt;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bg1"/>
          </a:buClr>
          <a:buSzPct val="100000"/>
          <a:buFont typeface="Segoe" pitchFamily="34" charset="0"/>
          <a:buChar char="&gt;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</a:lnDef>
  </a:objectDefaults>
  <a:extraClrSchemeLst>
    <a:extraClrScheme>
      <a:clrScheme name="2_Microsoft Partner Program teal_Segoe 1">
        <a:dk1>
          <a:srgbClr val="000000"/>
        </a:dk1>
        <a:lt1>
          <a:srgbClr val="FFFFFF"/>
        </a:lt1>
        <a:dk2>
          <a:srgbClr val="0750A9"/>
        </a:dk2>
        <a:lt2>
          <a:srgbClr val="F5BF39"/>
        </a:lt2>
        <a:accent1>
          <a:srgbClr val="FFFF99"/>
        </a:accent1>
        <a:accent2>
          <a:srgbClr val="56A3F8"/>
        </a:accent2>
        <a:accent3>
          <a:srgbClr val="AAB3D1"/>
        </a:accent3>
        <a:accent4>
          <a:srgbClr val="DADADA"/>
        </a:accent4>
        <a:accent5>
          <a:srgbClr val="FFFFCA"/>
        </a:accent5>
        <a:accent6>
          <a:srgbClr val="4D93E1"/>
        </a:accent6>
        <a:hlink>
          <a:srgbClr val="F08F3E"/>
        </a:hlink>
        <a:folHlink>
          <a:srgbClr val="ED481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1269</Words>
  <Application>Microsoft Office PowerPoint</Application>
  <PresentationFormat>On-screen Show (4:3)</PresentationFormat>
  <Paragraphs>380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3_Microsoft Partner Program teal_Segoe</vt:lpstr>
      <vt:lpstr>SQL Consolidation Planning</vt:lpstr>
      <vt:lpstr>Speaker Profile – Bob Duffy</vt:lpstr>
      <vt:lpstr>Agenda</vt:lpstr>
      <vt:lpstr>SQL Server Consolidation Today</vt:lpstr>
      <vt:lpstr>Virtualization v Multiple Instances Debate Comparison of system qualities for Host Consolidation</vt:lpstr>
      <vt:lpstr>Some Practical Guidance</vt:lpstr>
      <vt:lpstr>High Level Planning</vt:lpstr>
      <vt:lpstr>SQL Discovery &amp; Inventory</vt:lpstr>
      <vt:lpstr>SQL Discovery &amp; Inventory Tools</vt:lpstr>
      <vt:lpstr>What you should now know</vt:lpstr>
      <vt:lpstr>Envision – Environment Assessment </vt:lpstr>
      <vt:lpstr>Environment Assessment Overview</vt:lpstr>
      <vt:lpstr>Technical factor Perform Counters</vt:lpstr>
      <vt:lpstr>Analysing IOPS distribution</vt:lpstr>
      <vt:lpstr>Analysing CPU Requirements</vt:lpstr>
      <vt:lpstr>Performance Perfmon Counters</vt:lpstr>
      <vt:lpstr>What you should now know</vt:lpstr>
      <vt:lpstr>Goals Principles and Constraints</vt:lpstr>
      <vt:lpstr>Identify Target Platform</vt:lpstr>
      <vt:lpstr>Designing the New Platform</vt:lpstr>
      <vt:lpstr>Consolidation Planning Goals</vt:lpstr>
      <vt:lpstr>Microsoft Consolidation Planning Tool for SQL Server Excel Add-In (CPT) </vt:lpstr>
      <vt:lpstr>SQL Shared Storage Planning How to Specify Requirements</vt:lpstr>
      <vt:lpstr>Common Storage Questions</vt:lpstr>
      <vt:lpstr>Yin and Yang Approach to Storage</vt:lpstr>
      <vt:lpstr>Wrap Up</vt:lpstr>
      <vt:lpstr>Questions ? </vt:lpstr>
      <vt:lpstr>Additional References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2009-11-26T19:53:24Z</dcterms:created>
  <dcterms:modified xsi:type="dcterms:W3CDTF">2011-04-08T10:47:15Z</dcterms:modified>
</cp:coreProperties>
</file>