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3"/>
  </p:notesMasterIdLst>
  <p:sldIdLst>
    <p:sldId id="257" r:id="rId3"/>
    <p:sldId id="1912" r:id="rId4"/>
    <p:sldId id="1826" r:id="rId5"/>
    <p:sldId id="1879" r:id="rId6"/>
    <p:sldId id="536" r:id="rId7"/>
    <p:sldId id="537" r:id="rId8"/>
    <p:sldId id="538" r:id="rId9"/>
    <p:sldId id="1903" r:id="rId10"/>
    <p:sldId id="1880" r:id="rId11"/>
    <p:sldId id="1881" r:id="rId12"/>
    <p:sldId id="1883" r:id="rId13"/>
    <p:sldId id="1878" r:id="rId14"/>
    <p:sldId id="1884" r:id="rId15"/>
    <p:sldId id="1885" r:id="rId16"/>
    <p:sldId id="1886" r:id="rId17"/>
    <p:sldId id="1887" r:id="rId18"/>
    <p:sldId id="1888" r:id="rId19"/>
    <p:sldId id="1889" r:id="rId20"/>
    <p:sldId id="1910" r:id="rId21"/>
    <p:sldId id="1892" r:id="rId22"/>
    <p:sldId id="1893" r:id="rId23"/>
    <p:sldId id="1906" r:id="rId24"/>
    <p:sldId id="1895" r:id="rId25"/>
    <p:sldId id="1894" r:id="rId26"/>
    <p:sldId id="1913" r:id="rId27"/>
    <p:sldId id="1897" r:id="rId28"/>
    <p:sldId id="1914" r:id="rId29"/>
    <p:sldId id="1901" r:id="rId30"/>
    <p:sldId id="1902" r:id="rId31"/>
    <p:sldId id="1915" r:id="rId32"/>
    <p:sldId id="1864" r:id="rId33"/>
    <p:sldId id="440" r:id="rId34"/>
    <p:sldId id="1904" r:id="rId35"/>
    <p:sldId id="1905" r:id="rId36"/>
    <p:sldId id="1852" r:id="rId37"/>
    <p:sldId id="441" r:id="rId38"/>
    <p:sldId id="442" r:id="rId39"/>
    <p:sldId id="540" r:id="rId40"/>
    <p:sldId id="444" r:id="rId41"/>
    <p:sldId id="445" r:id="rId42"/>
    <p:sldId id="446" r:id="rId43"/>
    <p:sldId id="299" r:id="rId44"/>
    <p:sldId id="307" r:id="rId45"/>
    <p:sldId id="300" r:id="rId46"/>
    <p:sldId id="305" r:id="rId47"/>
    <p:sldId id="1919" r:id="rId48"/>
    <p:sldId id="1920" r:id="rId49"/>
    <p:sldId id="1907" r:id="rId50"/>
    <p:sldId id="1908" r:id="rId51"/>
    <p:sldId id="26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0A4"/>
    <a:srgbClr val="1D1D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5517E5-6323-48C8-8457-20B70BC0945B}" v="123" dt="2019-03-02T01:17:10.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778"/>
  </p:normalViewPr>
  <p:slideViewPr>
    <p:cSldViewPr snapToGrid="0" snapToObjects="1">
      <p:cViewPr varScale="1">
        <p:scale>
          <a:sx n="96" d="100"/>
          <a:sy n="96" d="100"/>
        </p:scale>
        <p:origin x="-492"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 van Kraay" userId="d84cc394-bc99-4d93-b782-78d464c5e7dd" providerId="ADAL" clId="{F75517E5-6323-48C8-8457-20B70BC0945B}"/>
    <pc:docChg chg="undo custSel addSld delSld modSld">
      <pc:chgData name="Theo van Kraay" userId="d84cc394-bc99-4d93-b782-78d464c5e7dd" providerId="ADAL" clId="{F75517E5-6323-48C8-8457-20B70BC0945B}" dt="2019-03-02T14:24:45.528" v="337" actId="2696"/>
      <pc:docMkLst>
        <pc:docMk/>
      </pc:docMkLst>
      <pc:sldChg chg="del">
        <pc:chgData name="Theo van Kraay" userId="d84cc394-bc99-4d93-b782-78d464c5e7dd" providerId="ADAL" clId="{F75517E5-6323-48C8-8457-20B70BC0945B}" dt="2019-03-01T10:27:35.618" v="143" actId="2696"/>
        <pc:sldMkLst>
          <pc:docMk/>
          <pc:sldMk cId="171570395" sldId="256"/>
        </pc:sldMkLst>
      </pc:sldChg>
      <pc:sldChg chg="addSp delSp modSp">
        <pc:chgData name="Theo van Kraay" userId="d84cc394-bc99-4d93-b782-78d464c5e7dd" providerId="ADAL" clId="{F75517E5-6323-48C8-8457-20B70BC0945B}" dt="2019-03-01T10:30:16.458" v="156" actId="1076"/>
        <pc:sldMkLst>
          <pc:docMk/>
          <pc:sldMk cId="2051079602" sldId="257"/>
        </pc:sldMkLst>
        <pc:spChg chg="mod">
          <ac:chgData name="Theo van Kraay" userId="d84cc394-bc99-4d93-b782-78d464c5e7dd" providerId="ADAL" clId="{F75517E5-6323-48C8-8457-20B70BC0945B}" dt="2019-03-01T10:22:03.595" v="112" actId="14100"/>
          <ac:spMkLst>
            <pc:docMk/>
            <pc:sldMk cId="2051079602" sldId="257"/>
            <ac:spMk id="3" creationId="{5370BA46-31FA-4EC3-8CB1-3A3DC677969E}"/>
          </ac:spMkLst>
        </pc:spChg>
        <pc:spChg chg="mod">
          <ac:chgData name="Theo van Kraay" userId="d84cc394-bc99-4d93-b782-78d464c5e7dd" providerId="ADAL" clId="{F75517E5-6323-48C8-8457-20B70BC0945B}" dt="2019-03-01T10:30:07.931" v="154" actId="1076"/>
          <ac:spMkLst>
            <pc:docMk/>
            <pc:sldMk cId="2051079602" sldId="257"/>
            <ac:spMk id="4" creationId="{87E07858-9B2F-4B8B-816F-B4F720FB2056}"/>
          </ac:spMkLst>
        </pc:spChg>
        <pc:spChg chg="add mod">
          <ac:chgData name="Theo van Kraay" userId="d84cc394-bc99-4d93-b782-78d464c5e7dd" providerId="ADAL" clId="{F75517E5-6323-48C8-8457-20B70BC0945B}" dt="2019-03-01T10:30:16.458" v="156" actId="1076"/>
          <ac:spMkLst>
            <pc:docMk/>
            <pc:sldMk cId="2051079602" sldId="257"/>
            <ac:spMk id="7" creationId="{5958FA6D-94EA-4AEB-B6E3-8988B0B006CA}"/>
          </ac:spMkLst>
        </pc:spChg>
        <pc:picChg chg="add del mod">
          <ac:chgData name="Theo van Kraay" userId="d84cc394-bc99-4d93-b782-78d464c5e7dd" providerId="ADAL" clId="{F75517E5-6323-48C8-8457-20B70BC0945B}" dt="2019-03-01T10:29:03.878" v="146" actId="478"/>
          <ac:picMkLst>
            <pc:docMk/>
            <pc:sldMk cId="2051079602" sldId="257"/>
            <ac:picMk id="6" creationId="{24BE9F80-0876-4233-8444-AD89D83C97E0}"/>
          </ac:picMkLst>
        </pc:picChg>
        <pc:picChg chg="add mod">
          <ac:chgData name="Theo van Kraay" userId="d84cc394-bc99-4d93-b782-78d464c5e7dd" providerId="ADAL" clId="{F75517E5-6323-48C8-8457-20B70BC0945B}" dt="2019-03-01T10:30:13.005" v="155" actId="1076"/>
          <ac:picMkLst>
            <pc:docMk/>
            <pc:sldMk cId="2051079602" sldId="257"/>
            <ac:picMk id="8" creationId="{48FB4C73-0815-4B4F-9182-FFA848EF05B8}"/>
          </ac:picMkLst>
        </pc:picChg>
      </pc:sldChg>
      <pc:sldChg chg="del">
        <pc:chgData name="Theo van Kraay" userId="d84cc394-bc99-4d93-b782-78d464c5e7dd" providerId="ADAL" clId="{F75517E5-6323-48C8-8457-20B70BC0945B}" dt="2019-03-01T10:30:35.508" v="214" actId="2696"/>
        <pc:sldMkLst>
          <pc:docMk/>
          <pc:sldMk cId="1137933978" sldId="258"/>
        </pc:sldMkLst>
      </pc:sldChg>
      <pc:sldChg chg="del">
        <pc:chgData name="Theo van Kraay" userId="d84cc394-bc99-4d93-b782-78d464c5e7dd" providerId="ADAL" clId="{F75517E5-6323-48C8-8457-20B70BC0945B}" dt="2019-03-01T10:30:35.524" v="215" actId="2696"/>
        <pc:sldMkLst>
          <pc:docMk/>
          <pc:sldMk cId="3093329134" sldId="259"/>
        </pc:sldMkLst>
      </pc:sldChg>
      <pc:sldChg chg="addSp delSp modSp modTransition">
        <pc:chgData name="Theo van Kraay" userId="d84cc394-bc99-4d93-b782-78d464c5e7dd" providerId="ADAL" clId="{F75517E5-6323-48C8-8457-20B70BC0945B}" dt="2019-03-01T10:35:43.573" v="252"/>
        <pc:sldMkLst>
          <pc:docMk/>
          <pc:sldMk cId="3841788104" sldId="260"/>
        </pc:sldMkLst>
        <pc:spChg chg="add del">
          <ac:chgData name="Theo van Kraay" userId="d84cc394-bc99-4d93-b782-78d464c5e7dd" providerId="ADAL" clId="{F75517E5-6323-48C8-8457-20B70BC0945B}" dt="2019-03-01T10:34:51.576" v="247"/>
          <ac:spMkLst>
            <pc:docMk/>
            <pc:sldMk cId="3841788104" sldId="260"/>
            <ac:spMk id="2" creationId="{FD3D6B2B-9662-4038-9D77-72601EF969E6}"/>
          </ac:spMkLst>
        </pc:spChg>
        <pc:spChg chg="add del">
          <ac:chgData name="Theo van Kraay" userId="d84cc394-bc99-4d93-b782-78d464c5e7dd" providerId="ADAL" clId="{F75517E5-6323-48C8-8457-20B70BC0945B}" dt="2019-03-01T10:34:51.576" v="247"/>
          <ac:spMkLst>
            <pc:docMk/>
            <pc:sldMk cId="3841788104" sldId="260"/>
            <ac:spMk id="3" creationId="{7CA8A0FD-04D7-43BE-918D-AC01C29BF591}"/>
          </ac:spMkLst>
        </pc:spChg>
        <pc:spChg chg="add mod">
          <ac:chgData name="Theo van Kraay" userId="d84cc394-bc99-4d93-b782-78d464c5e7dd" providerId="ADAL" clId="{F75517E5-6323-48C8-8457-20B70BC0945B}" dt="2019-03-01T10:35:14.743" v="250" actId="1076"/>
          <ac:spMkLst>
            <pc:docMk/>
            <pc:sldMk cId="3841788104" sldId="260"/>
            <ac:spMk id="4" creationId="{DDFB0990-7750-4983-B77D-6D3279F475A9}"/>
          </ac:spMkLst>
        </pc:spChg>
        <pc:spChg chg="add mod">
          <ac:chgData name="Theo van Kraay" userId="d84cc394-bc99-4d93-b782-78d464c5e7dd" providerId="ADAL" clId="{F75517E5-6323-48C8-8457-20B70BC0945B}" dt="2019-03-01T10:35:14.743" v="250" actId="1076"/>
          <ac:spMkLst>
            <pc:docMk/>
            <pc:sldMk cId="3841788104" sldId="260"/>
            <ac:spMk id="5" creationId="{6F044C2D-38EA-462C-8364-781C1F7A3260}"/>
          </ac:spMkLst>
        </pc:spChg>
      </pc:sldChg>
      <pc:sldChg chg="del">
        <pc:chgData name="Theo van Kraay" userId="d84cc394-bc99-4d93-b782-78d464c5e7dd" providerId="ADAL" clId="{F75517E5-6323-48C8-8457-20B70BC0945B}" dt="2019-03-01T18:04:03.464" v="329" actId="2696"/>
        <pc:sldMkLst>
          <pc:docMk/>
          <pc:sldMk cId="1688232969" sldId="261"/>
        </pc:sldMkLst>
      </pc:sldChg>
      <pc:sldChg chg="del">
        <pc:chgData name="Theo van Kraay" userId="d84cc394-bc99-4d93-b782-78d464c5e7dd" providerId="ADAL" clId="{F75517E5-6323-48C8-8457-20B70BC0945B}" dt="2019-03-01T10:30:34.724" v="201" actId="2696"/>
        <pc:sldMkLst>
          <pc:docMk/>
          <pc:sldMk cId="2919964717" sldId="299"/>
        </pc:sldMkLst>
      </pc:sldChg>
      <pc:sldChg chg="del">
        <pc:chgData name="Theo van Kraay" userId="d84cc394-bc99-4d93-b782-78d464c5e7dd" providerId="ADAL" clId="{F75517E5-6323-48C8-8457-20B70BC0945B}" dt="2019-03-01T10:30:35.043" v="204" actId="2696"/>
        <pc:sldMkLst>
          <pc:docMk/>
          <pc:sldMk cId="859896591" sldId="300"/>
        </pc:sldMkLst>
      </pc:sldChg>
      <pc:sldChg chg="del">
        <pc:chgData name="Theo van Kraay" userId="d84cc394-bc99-4d93-b782-78d464c5e7dd" providerId="ADAL" clId="{F75517E5-6323-48C8-8457-20B70BC0945B}" dt="2019-03-01T10:30:35.105" v="205" actId="2696"/>
        <pc:sldMkLst>
          <pc:docMk/>
          <pc:sldMk cId="2321620135" sldId="305"/>
        </pc:sldMkLst>
      </pc:sldChg>
      <pc:sldChg chg="del">
        <pc:chgData name="Theo van Kraay" userId="d84cc394-bc99-4d93-b782-78d464c5e7dd" providerId="ADAL" clId="{F75517E5-6323-48C8-8457-20B70BC0945B}" dt="2019-03-01T10:30:34.848" v="202" actId="2696"/>
        <pc:sldMkLst>
          <pc:docMk/>
          <pc:sldMk cId="1466969825" sldId="307"/>
        </pc:sldMkLst>
      </pc:sldChg>
      <pc:sldChg chg="del">
        <pc:chgData name="Theo van Kraay" userId="d84cc394-bc99-4d93-b782-78d464c5e7dd" providerId="ADAL" clId="{F75517E5-6323-48C8-8457-20B70BC0945B}" dt="2019-03-01T10:30:34.095" v="190" actId="2696"/>
        <pc:sldMkLst>
          <pc:docMk/>
          <pc:sldMk cId="2465961299" sldId="440"/>
        </pc:sldMkLst>
      </pc:sldChg>
      <pc:sldChg chg="del">
        <pc:chgData name="Theo van Kraay" userId="d84cc394-bc99-4d93-b782-78d464c5e7dd" providerId="ADAL" clId="{F75517E5-6323-48C8-8457-20B70BC0945B}" dt="2019-03-01T10:30:34.364" v="194" actId="2696"/>
        <pc:sldMkLst>
          <pc:docMk/>
          <pc:sldMk cId="2868678629" sldId="441"/>
        </pc:sldMkLst>
      </pc:sldChg>
      <pc:sldChg chg="del">
        <pc:chgData name="Theo van Kraay" userId="d84cc394-bc99-4d93-b782-78d464c5e7dd" providerId="ADAL" clId="{F75517E5-6323-48C8-8457-20B70BC0945B}" dt="2019-03-01T10:30:34.426" v="195" actId="2696"/>
        <pc:sldMkLst>
          <pc:docMk/>
          <pc:sldMk cId="1034867144" sldId="442"/>
        </pc:sldMkLst>
      </pc:sldChg>
      <pc:sldChg chg="del">
        <pc:chgData name="Theo van Kraay" userId="d84cc394-bc99-4d93-b782-78d464c5e7dd" providerId="ADAL" clId="{F75517E5-6323-48C8-8457-20B70BC0945B}" dt="2019-03-01T10:30:34.539" v="197" actId="2696"/>
        <pc:sldMkLst>
          <pc:docMk/>
          <pc:sldMk cId="962132135" sldId="444"/>
        </pc:sldMkLst>
      </pc:sldChg>
      <pc:sldChg chg="del">
        <pc:chgData name="Theo van Kraay" userId="d84cc394-bc99-4d93-b782-78d464c5e7dd" providerId="ADAL" clId="{F75517E5-6323-48C8-8457-20B70BC0945B}" dt="2019-03-01T10:30:34.612" v="198" actId="2696"/>
        <pc:sldMkLst>
          <pc:docMk/>
          <pc:sldMk cId="4229386653" sldId="445"/>
        </pc:sldMkLst>
      </pc:sldChg>
      <pc:sldChg chg="del">
        <pc:chgData name="Theo van Kraay" userId="d84cc394-bc99-4d93-b782-78d464c5e7dd" providerId="ADAL" clId="{F75517E5-6323-48C8-8457-20B70BC0945B}" dt="2019-03-01T10:30:34.661" v="199" actId="2696"/>
        <pc:sldMkLst>
          <pc:docMk/>
          <pc:sldMk cId="1634198741" sldId="446"/>
        </pc:sldMkLst>
      </pc:sldChg>
      <pc:sldChg chg="del">
        <pc:chgData name="Theo van Kraay" userId="d84cc394-bc99-4d93-b782-78d464c5e7dd" providerId="ADAL" clId="{F75517E5-6323-48C8-8457-20B70BC0945B}" dt="2019-03-02T14:24:45.528" v="337" actId="2696"/>
        <pc:sldMkLst>
          <pc:docMk/>
          <pc:sldMk cId="3077119030" sldId="462"/>
        </pc:sldMkLst>
      </pc:sldChg>
      <pc:sldChg chg="del setBg">
        <pc:chgData name="Theo van Kraay" userId="d84cc394-bc99-4d93-b782-78d464c5e7dd" providerId="ADAL" clId="{F75517E5-6323-48C8-8457-20B70BC0945B}" dt="2019-03-01T10:34:00.138" v="240"/>
        <pc:sldMkLst>
          <pc:docMk/>
          <pc:sldMk cId="2449610216" sldId="536"/>
        </pc:sldMkLst>
      </pc:sldChg>
      <pc:sldChg chg="del">
        <pc:chgData name="Theo van Kraay" userId="d84cc394-bc99-4d93-b782-78d464c5e7dd" providerId="ADAL" clId="{F75517E5-6323-48C8-8457-20B70BC0945B}" dt="2019-03-01T10:30:31.499" v="163" actId="2696"/>
        <pc:sldMkLst>
          <pc:docMk/>
          <pc:sldMk cId="2716636768" sldId="537"/>
        </pc:sldMkLst>
      </pc:sldChg>
      <pc:sldChg chg="del">
        <pc:chgData name="Theo van Kraay" userId="d84cc394-bc99-4d93-b782-78d464c5e7dd" providerId="ADAL" clId="{F75517E5-6323-48C8-8457-20B70BC0945B}" dt="2019-03-01T10:30:31.604" v="164" actId="2696"/>
        <pc:sldMkLst>
          <pc:docMk/>
          <pc:sldMk cId="3042900563" sldId="538"/>
        </pc:sldMkLst>
      </pc:sldChg>
      <pc:sldChg chg="del">
        <pc:chgData name="Theo van Kraay" userId="d84cc394-bc99-4d93-b782-78d464c5e7dd" providerId="ADAL" clId="{F75517E5-6323-48C8-8457-20B70BC0945B}" dt="2019-03-01T10:30:34.488" v="196" actId="2696"/>
        <pc:sldMkLst>
          <pc:docMk/>
          <pc:sldMk cId="2806363927" sldId="540"/>
        </pc:sldMkLst>
      </pc:sldChg>
      <pc:sldChg chg="del">
        <pc:chgData name="Theo van Kraay" userId="d84cc394-bc99-4d93-b782-78d464c5e7dd" providerId="ADAL" clId="{F75517E5-6323-48C8-8457-20B70BC0945B}" dt="2019-03-01T10:22:13.110" v="115" actId="2696"/>
        <pc:sldMkLst>
          <pc:docMk/>
          <pc:sldMk cId="543259053" sldId="1826"/>
        </pc:sldMkLst>
      </pc:sldChg>
      <pc:sldChg chg="del">
        <pc:chgData name="Theo van Kraay" userId="d84cc394-bc99-4d93-b782-78d464c5e7dd" providerId="ADAL" clId="{F75517E5-6323-48C8-8457-20B70BC0945B}" dt="2019-03-01T10:30:34.322" v="193" actId="2696"/>
        <pc:sldMkLst>
          <pc:docMk/>
          <pc:sldMk cId="1887772487" sldId="1852"/>
        </pc:sldMkLst>
      </pc:sldChg>
      <pc:sldChg chg="del">
        <pc:chgData name="Theo van Kraay" userId="d84cc394-bc99-4d93-b782-78d464c5e7dd" providerId="ADAL" clId="{F75517E5-6323-48C8-8457-20B70BC0945B}" dt="2019-03-01T10:31:10.125" v="216" actId="2696"/>
        <pc:sldMkLst>
          <pc:docMk/>
          <pc:sldMk cId="1869999325" sldId="1861"/>
        </pc:sldMkLst>
      </pc:sldChg>
      <pc:sldChg chg="modSp del setBg">
        <pc:chgData name="Theo van Kraay" userId="d84cc394-bc99-4d93-b782-78d464c5e7dd" providerId="ADAL" clId="{F75517E5-6323-48C8-8457-20B70BC0945B}" dt="2019-03-01T18:01:56.462" v="325" actId="1076"/>
        <pc:sldMkLst>
          <pc:docMk/>
          <pc:sldMk cId="928415983" sldId="1864"/>
        </pc:sldMkLst>
        <pc:spChg chg="mod">
          <ac:chgData name="Theo van Kraay" userId="d84cc394-bc99-4d93-b782-78d464c5e7dd" providerId="ADAL" clId="{F75517E5-6323-48C8-8457-20B70BC0945B}" dt="2019-03-01T18:01:56.462" v="325" actId="1076"/>
          <ac:spMkLst>
            <pc:docMk/>
            <pc:sldMk cId="928415983" sldId="1864"/>
            <ac:spMk id="8" creationId="{D18A1E48-C74E-4B7C-95F4-2342DAC963A9}"/>
          </ac:spMkLst>
        </pc:spChg>
      </pc:sldChg>
      <pc:sldChg chg="del">
        <pc:chgData name="Theo van Kraay" userId="d84cc394-bc99-4d93-b782-78d464c5e7dd" providerId="ADAL" clId="{F75517E5-6323-48C8-8457-20B70BC0945B}" dt="2019-03-01T10:30:32.097" v="170" actId="2696"/>
        <pc:sldMkLst>
          <pc:docMk/>
          <pc:sldMk cId="2927833482" sldId="1878"/>
        </pc:sldMkLst>
      </pc:sldChg>
      <pc:sldChg chg="modSp del modAnim">
        <pc:chgData name="Theo van Kraay" userId="d84cc394-bc99-4d93-b782-78d464c5e7dd" providerId="ADAL" clId="{F75517E5-6323-48C8-8457-20B70BC0945B}" dt="2019-03-02T01:17:10.277" v="336" actId="20577"/>
        <pc:sldMkLst>
          <pc:docMk/>
          <pc:sldMk cId="1423421100" sldId="1879"/>
        </pc:sldMkLst>
        <pc:spChg chg="mod">
          <ac:chgData name="Theo van Kraay" userId="d84cc394-bc99-4d93-b782-78d464c5e7dd" providerId="ADAL" clId="{F75517E5-6323-48C8-8457-20B70BC0945B}" dt="2019-03-01T10:22:41.769" v="120" actId="1076"/>
          <ac:spMkLst>
            <pc:docMk/>
            <pc:sldMk cId="1423421100" sldId="1879"/>
            <ac:spMk id="2" creationId="{DA61BB26-3137-47C1-BF91-8A035333A4DC}"/>
          </ac:spMkLst>
        </pc:spChg>
        <pc:spChg chg="mod">
          <ac:chgData name="Theo van Kraay" userId="d84cc394-bc99-4d93-b782-78d464c5e7dd" providerId="ADAL" clId="{F75517E5-6323-48C8-8457-20B70BC0945B}" dt="2019-03-02T01:17:10.277" v="336" actId="20577"/>
          <ac:spMkLst>
            <pc:docMk/>
            <pc:sldMk cId="1423421100" sldId="1879"/>
            <ac:spMk id="3" creationId="{AFA8E10E-9AA8-4E69-84E9-1EFDDD29E83C}"/>
          </ac:spMkLst>
        </pc:spChg>
      </pc:sldChg>
      <pc:sldChg chg="modSp del">
        <pc:chgData name="Theo van Kraay" userId="d84cc394-bc99-4d93-b782-78d464c5e7dd" providerId="ADAL" clId="{F75517E5-6323-48C8-8457-20B70BC0945B}" dt="2019-03-01T10:40:27.644" v="255" actId="20577"/>
        <pc:sldMkLst>
          <pc:docMk/>
          <pc:sldMk cId="204046056" sldId="1880"/>
        </pc:sldMkLst>
        <pc:spChg chg="mod">
          <ac:chgData name="Theo van Kraay" userId="d84cc394-bc99-4d93-b782-78d464c5e7dd" providerId="ADAL" clId="{F75517E5-6323-48C8-8457-20B70BC0945B}" dt="2019-03-01T10:40:27.644" v="255" actId="20577"/>
          <ac:spMkLst>
            <pc:docMk/>
            <pc:sldMk cId="204046056" sldId="1880"/>
            <ac:spMk id="3" creationId="{4428F0AF-83C6-4ED6-89AA-788D7AED0C99}"/>
          </ac:spMkLst>
        </pc:spChg>
      </pc:sldChg>
      <pc:sldChg chg="del">
        <pc:chgData name="Theo van Kraay" userId="d84cc394-bc99-4d93-b782-78d464c5e7dd" providerId="ADAL" clId="{F75517E5-6323-48C8-8457-20B70BC0945B}" dt="2019-03-01T10:30:31.875" v="168" actId="2696"/>
        <pc:sldMkLst>
          <pc:docMk/>
          <pc:sldMk cId="2354009413" sldId="1881"/>
        </pc:sldMkLst>
      </pc:sldChg>
      <pc:sldChg chg="modSp del">
        <pc:chgData name="Theo van Kraay" userId="d84cc394-bc99-4d93-b782-78d464c5e7dd" providerId="ADAL" clId="{F75517E5-6323-48C8-8457-20B70BC0945B}" dt="2019-03-01T10:47:53.103" v="286"/>
        <pc:sldMkLst>
          <pc:docMk/>
          <pc:sldMk cId="3928791013" sldId="1883"/>
        </pc:sldMkLst>
        <pc:spChg chg="mod">
          <ac:chgData name="Theo van Kraay" userId="d84cc394-bc99-4d93-b782-78d464c5e7dd" providerId="ADAL" clId="{F75517E5-6323-48C8-8457-20B70BC0945B}" dt="2019-03-01T10:47:53.103" v="286"/>
          <ac:spMkLst>
            <pc:docMk/>
            <pc:sldMk cId="3928791013" sldId="1883"/>
            <ac:spMk id="4" creationId="{E5AF603D-3558-4F39-85A7-4DA0985ED86D}"/>
          </ac:spMkLst>
        </pc:spChg>
      </pc:sldChg>
      <pc:sldChg chg="del">
        <pc:chgData name="Theo van Kraay" userId="d84cc394-bc99-4d93-b782-78d464c5e7dd" providerId="ADAL" clId="{F75517E5-6323-48C8-8457-20B70BC0945B}" dt="2019-03-01T10:30:32.213" v="171" actId="2696"/>
        <pc:sldMkLst>
          <pc:docMk/>
          <pc:sldMk cId="3687444747" sldId="1884"/>
        </pc:sldMkLst>
      </pc:sldChg>
      <pc:sldChg chg="del">
        <pc:chgData name="Theo van Kraay" userId="d84cc394-bc99-4d93-b782-78d464c5e7dd" providerId="ADAL" clId="{F75517E5-6323-48C8-8457-20B70BC0945B}" dt="2019-03-01T10:30:32.314" v="172" actId="2696"/>
        <pc:sldMkLst>
          <pc:docMk/>
          <pc:sldMk cId="819065481" sldId="1885"/>
        </pc:sldMkLst>
      </pc:sldChg>
      <pc:sldChg chg="del">
        <pc:chgData name="Theo van Kraay" userId="d84cc394-bc99-4d93-b782-78d464c5e7dd" providerId="ADAL" clId="{F75517E5-6323-48C8-8457-20B70BC0945B}" dt="2019-03-01T10:30:32.414" v="173" actId="2696"/>
        <pc:sldMkLst>
          <pc:docMk/>
          <pc:sldMk cId="4189079688" sldId="1886"/>
        </pc:sldMkLst>
      </pc:sldChg>
      <pc:sldChg chg="del">
        <pc:chgData name="Theo van Kraay" userId="d84cc394-bc99-4d93-b782-78d464c5e7dd" providerId="ADAL" clId="{F75517E5-6323-48C8-8457-20B70BC0945B}" dt="2019-03-01T10:30:32.514" v="174" actId="2696"/>
        <pc:sldMkLst>
          <pc:docMk/>
          <pc:sldMk cId="632034708" sldId="1887"/>
        </pc:sldMkLst>
      </pc:sldChg>
      <pc:sldChg chg="del">
        <pc:chgData name="Theo van Kraay" userId="d84cc394-bc99-4d93-b782-78d464c5e7dd" providerId="ADAL" clId="{F75517E5-6323-48C8-8457-20B70BC0945B}" dt="2019-03-01T10:30:32.677" v="175" actId="2696"/>
        <pc:sldMkLst>
          <pc:docMk/>
          <pc:sldMk cId="2488124236" sldId="1888"/>
        </pc:sldMkLst>
      </pc:sldChg>
      <pc:sldChg chg="del">
        <pc:chgData name="Theo van Kraay" userId="d84cc394-bc99-4d93-b782-78d464c5e7dd" providerId="ADAL" clId="{F75517E5-6323-48C8-8457-20B70BC0945B}" dt="2019-03-01T10:30:32.762" v="176" actId="2696"/>
        <pc:sldMkLst>
          <pc:docMk/>
          <pc:sldMk cId="1757565260" sldId="1889"/>
        </pc:sldMkLst>
      </pc:sldChg>
      <pc:sldChg chg="del">
        <pc:chgData name="Theo van Kraay" userId="d84cc394-bc99-4d93-b782-78d464c5e7dd" providerId="ADAL" clId="{F75517E5-6323-48C8-8457-20B70BC0945B}" dt="2019-03-01T10:30:32.962" v="178" actId="2696"/>
        <pc:sldMkLst>
          <pc:docMk/>
          <pc:sldMk cId="1924066492" sldId="1892"/>
        </pc:sldMkLst>
      </pc:sldChg>
      <pc:sldChg chg="del">
        <pc:chgData name="Theo van Kraay" userId="d84cc394-bc99-4d93-b782-78d464c5e7dd" providerId="ADAL" clId="{F75517E5-6323-48C8-8457-20B70BC0945B}" dt="2019-03-01T10:30:33.047" v="179" actId="2696"/>
        <pc:sldMkLst>
          <pc:docMk/>
          <pc:sldMk cId="113482951" sldId="1893"/>
        </pc:sldMkLst>
      </pc:sldChg>
      <pc:sldChg chg="del">
        <pc:chgData name="Theo van Kraay" userId="d84cc394-bc99-4d93-b782-78d464c5e7dd" providerId="ADAL" clId="{F75517E5-6323-48C8-8457-20B70BC0945B}" dt="2019-03-01T10:30:33.401" v="182" actId="2696"/>
        <pc:sldMkLst>
          <pc:docMk/>
          <pc:sldMk cId="3682217862" sldId="1894"/>
        </pc:sldMkLst>
      </pc:sldChg>
      <pc:sldChg chg="del">
        <pc:chgData name="Theo van Kraay" userId="d84cc394-bc99-4d93-b782-78d464c5e7dd" providerId="ADAL" clId="{F75517E5-6323-48C8-8457-20B70BC0945B}" dt="2019-03-01T10:30:33.263" v="181" actId="2696"/>
        <pc:sldMkLst>
          <pc:docMk/>
          <pc:sldMk cId="2942020804" sldId="1895"/>
        </pc:sldMkLst>
      </pc:sldChg>
      <pc:sldChg chg="del">
        <pc:chgData name="Theo van Kraay" userId="d84cc394-bc99-4d93-b782-78d464c5e7dd" providerId="ADAL" clId="{F75517E5-6323-48C8-8457-20B70BC0945B}" dt="2019-03-01T10:30:33.664" v="184" actId="2696"/>
        <pc:sldMkLst>
          <pc:docMk/>
          <pc:sldMk cId="2472343806" sldId="1897"/>
        </pc:sldMkLst>
      </pc:sldChg>
      <pc:sldChg chg="del">
        <pc:chgData name="Theo van Kraay" userId="d84cc394-bc99-4d93-b782-78d464c5e7dd" providerId="ADAL" clId="{F75517E5-6323-48C8-8457-20B70BC0945B}" dt="2019-03-01T10:30:33.876" v="186" actId="2696"/>
        <pc:sldMkLst>
          <pc:docMk/>
          <pc:sldMk cId="1829737" sldId="1901"/>
        </pc:sldMkLst>
      </pc:sldChg>
      <pc:sldChg chg="del">
        <pc:chgData name="Theo van Kraay" userId="d84cc394-bc99-4d93-b782-78d464c5e7dd" providerId="ADAL" clId="{F75517E5-6323-48C8-8457-20B70BC0945B}" dt="2019-03-01T10:30:33.920" v="187" actId="2696"/>
        <pc:sldMkLst>
          <pc:docMk/>
          <pc:sldMk cId="3339765560" sldId="1902"/>
        </pc:sldMkLst>
      </pc:sldChg>
      <pc:sldChg chg="modSp del modTransition setBg">
        <pc:chgData name="Theo van Kraay" userId="d84cc394-bc99-4d93-b782-78d464c5e7dd" providerId="ADAL" clId="{F75517E5-6323-48C8-8457-20B70BC0945B}" dt="2019-03-01T18:00:10.860" v="313"/>
        <pc:sldMkLst>
          <pc:docMk/>
          <pc:sldMk cId="4007022905" sldId="1903"/>
        </pc:sldMkLst>
        <pc:spChg chg="mod">
          <ac:chgData name="Theo van Kraay" userId="d84cc394-bc99-4d93-b782-78d464c5e7dd" providerId="ADAL" clId="{F75517E5-6323-48C8-8457-20B70BC0945B}" dt="2019-03-01T17:59:25.099" v="312" actId="1076"/>
          <ac:spMkLst>
            <pc:docMk/>
            <pc:sldMk cId="4007022905" sldId="1903"/>
            <ac:spMk id="2" creationId="{00000000-0000-0000-0000-000000000000}"/>
          </ac:spMkLst>
        </pc:spChg>
      </pc:sldChg>
      <pc:sldChg chg="del">
        <pc:chgData name="Theo van Kraay" userId="d84cc394-bc99-4d93-b782-78d464c5e7dd" providerId="ADAL" clId="{F75517E5-6323-48C8-8457-20B70BC0945B}" dt="2019-03-01T10:30:34.178" v="191" actId="2696"/>
        <pc:sldMkLst>
          <pc:docMk/>
          <pc:sldMk cId="3355584424" sldId="1904"/>
        </pc:sldMkLst>
      </pc:sldChg>
      <pc:sldChg chg="del">
        <pc:chgData name="Theo van Kraay" userId="d84cc394-bc99-4d93-b782-78d464c5e7dd" providerId="ADAL" clId="{F75517E5-6323-48C8-8457-20B70BC0945B}" dt="2019-03-01T10:30:34.301" v="192" actId="2696"/>
        <pc:sldMkLst>
          <pc:docMk/>
          <pc:sldMk cId="3593761539" sldId="1905"/>
        </pc:sldMkLst>
      </pc:sldChg>
      <pc:sldChg chg="del">
        <pc:chgData name="Theo van Kraay" userId="d84cc394-bc99-4d93-b782-78d464c5e7dd" providerId="ADAL" clId="{F75517E5-6323-48C8-8457-20B70BC0945B}" dt="2019-03-01T10:30:33.179" v="180" actId="2696"/>
        <pc:sldMkLst>
          <pc:docMk/>
          <pc:sldMk cId="3631191484" sldId="1906"/>
        </pc:sldMkLst>
      </pc:sldChg>
      <pc:sldChg chg="modSp del modTransition setBg">
        <pc:chgData name="Theo van Kraay" userId="d84cc394-bc99-4d93-b782-78d464c5e7dd" providerId="ADAL" clId="{F75517E5-6323-48C8-8457-20B70BC0945B}" dt="2019-03-01T18:04:40.254" v="331"/>
        <pc:sldMkLst>
          <pc:docMk/>
          <pc:sldMk cId="3855564512" sldId="1907"/>
        </pc:sldMkLst>
        <pc:spChg chg="mod">
          <ac:chgData name="Theo van Kraay" userId="d84cc394-bc99-4d93-b782-78d464c5e7dd" providerId="ADAL" clId="{F75517E5-6323-48C8-8457-20B70BC0945B}" dt="2019-03-01T18:03:27.418" v="328" actId="1076"/>
          <ac:spMkLst>
            <pc:docMk/>
            <pc:sldMk cId="3855564512" sldId="1907"/>
            <ac:spMk id="4" creationId="{5C0FBBE5-4393-4FC8-9E85-33BE2BC3A7D8}"/>
          </ac:spMkLst>
        </pc:spChg>
      </pc:sldChg>
      <pc:sldChg chg="del">
        <pc:chgData name="Theo van Kraay" userId="d84cc394-bc99-4d93-b782-78d464c5e7dd" providerId="ADAL" clId="{F75517E5-6323-48C8-8457-20B70BC0945B}" dt="2019-03-01T10:30:35.408" v="210" actId="2696"/>
        <pc:sldMkLst>
          <pc:docMk/>
          <pc:sldMk cId="1326572756" sldId="1908"/>
        </pc:sldMkLst>
      </pc:sldChg>
      <pc:sldChg chg="addSp delSp modSp add del setBg">
        <pc:chgData name="Theo van Kraay" userId="d84cc394-bc99-4d93-b782-78d464c5e7dd" providerId="ADAL" clId="{F75517E5-6323-48C8-8457-20B70BC0945B}" dt="2019-03-01T18:13:26.239" v="333" actId="2696"/>
        <pc:sldMkLst>
          <pc:docMk/>
          <pc:sldMk cId="2547921715" sldId="1910"/>
        </pc:sldMkLst>
        <pc:spChg chg="add del mod">
          <ac:chgData name="Theo van Kraay" userId="d84cc394-bc99-4d93-b782-78d464c5e7dd" providerId="ADAL" clId="{F75517E5-6323-48C8-8457-20B70BC0945B}" dt="2019-03-01T17:54:18.347" v="302" actId="478"/>
          <ac:spMkLst>
            <pc:docMk/>
            <pc:sldMk cId="2547921715" sldId="1910"/>
            <ac:spMk id="3" creationId="{F77BCE3E-D571-4695-B6A8-4F2A9D32BF03}"/>
          </ac:spMkLst>
        </pc:spChg>
        <pc:spChg chg="mod">
          <ac:chgData name="Theo van Kraay" userId="d84cc394-bc99-4d93-b782-78d464c5e7dd" providerId="ADAL" clId="{F75517E5-6323-48C8-8457-20B70BC0945B}" dt="2019-03-01T17:58:34.508" v="307" actId="1076"/>
          <ac:spMkLst>
            <pc:docMk/>
            <pc:sldMk cId="2547921715" sldId="1910"/>
            <ac:spMk id="6" creationId="{DE35622E-0EA9-47A3-A6F3-CCB6813E0B1D}"/>
          </ac:spMkLst>
        </pc:spChg>
        <pc:spChg chg="del mod">
          <ac:chgData name="Theo van Kraay" userId="d84cc394-bc99-4d93-b782-78d464c5e7dd" providerId="ADAL" clId="{F75517E5-6323-48C8-8457-20B70BC0945B}" dt="2019-03-01T17:54:16.087" v="301" actId="478"/>
          <ac:spMkLst>
            <pc:docMk/>
            <pc:sldMk cId="2547921715" sldId="1910"/>
            <ac:spMk id="7" creationId="{6EE80442-B96A-4E78-A517-839E5C41CCD5}"/>
          </ac:spMkLst>
        </pc:spChg>
      </pc:sldChg>
      <pc:sldChg chg="modSp del modTransition setBg">
        <pc:chgData name="Theo van Kraay" userId="d84cc394-bc99-4d93-b782-78d464c5e7dd" providerId="ADAL" clId="{F75517E5-6323-48C8-8457-20B70BC0945B}" dt="2019-03-01T10:34:21.618" v="245"/>
        <pc:sldMkLst>
          <pc:docMk/>
          <pc:sldMk cId="3928844625" sldId="1912"/>
        </pc:sldMkLst>
        <pc:spChg chg="mod">
          <ac:chgData name="Theo van Kraay" userId="d84cc394-bc99-4d93-b782-78d464c5e7dd" providerId="ADAL" clId="{F75517E5-6323-48C8-8457-20B70BC0945B}" dt="2019-03-01T10:34:01.233" v="241" actId="1076"/>
          <ac:spMkLst>
            <pc:docMk/>
            <pc:sldMk cId="3928844625" sldId="1912"/>
            <ac:spMk id="2" creationId="{FF69D8D3-8480-4F2A-96A5-CD08B972733C}"/>
          </ac:spMkLst>
        </pc:spChg>
        <pc:spChg chg="mod">
          <ac:chgData name="Theo van Kraay" userId="d84cc394-bc99-4d93-b782-78d464c5e7dd" providerId="ADAL" clId="{F75517E5-6323-48C8-8457-20B70BC0945B}" dt="2019-03-01T10:33:04.493" v="233" actId="207"/>
          <ac:spMkLst>
            <pc:docMk/>
            <pc:sldMk cId="3928844625" sldId="1912"/>
            <ac:spMk id="4" creationId="{925E85AF-27D4-4C7A-849D-AC0E32495149}"/>
          </ac:spMkLst>
        </pc:spChg>
        <pc:grpChg chg="mod">
          <ac:chgData name="Theo van Kraay" userId="d84cc394-bc99-4d93-b782-78d464c5e7dd" providerId="ADAL" clId="{F75517E5-6323-48C8-8457-20B70BC0945B}" dt="2019-03-01T10:33:04.493" v="233" actId="207"/>
          <ac:grpSpMkLst>
            <pc:docMk/>
            <pc:sldMk cId="3928844625" sldId="1912"/>
            <ac:grpSpMk id="9" creationId="{F3EFBEFE-9FB4-42B3-BA79-3BF912D594E9}"/>
          </ac:grpSpMkLst>
        </pc:grpChg>
      </pc:sldChg>
      <pc:sldChg chg="del">
        <pc:chgData name="Theo van Kraay" userId="d84cc394-bc99-4d93-b782-78d464c5e7dd" providerId="ADAL" clId="{F75517E5-6323-48C8-8457-20B70BC0945B}" dt="2019-03-01T10:30:33.564" v="183" actId="2696"/>
        <pc:sldMkLst>
          <pc:docMk/>
          <pc:sldMk cId="2734656134" sldId="1913"/>
        </pc:sldMkLst>
      </pc:sldChg>
      <pc:sldChg chg="del">
        <pc:chgData name="Theo van Kraay" userId="d84cc394-bc99-4d93-b782-78d464c5e7dd" providerId="ADAL" clId="{F75517E5-6323-48C8-8457-20B70BC0945B}" dt="2019-03-01T10:30:33.807" v="185" actId="2696"/>
        <pc:sldMkLst>
          <pc:docMk/>
          <pc:sldMk cId="2606102788" sldId="1914"/>
        </pc:sldMkLst>
      </pc:sldChg>
      <pc:sldChg chg="delSp modSp del modTransition setBg">
        <pc:chgData name="Theo van Kraay" userId="d84cc394-bc99-4d93-b782-78d464c5e7dd" providerId="ADAL" clId="{F75517E5-6323-48C8-8457-20B70BC0945B}" dt="2019-03-01T18:04:26.966" v="330"/>
        <pc:sldMkLst>
          <pc:docMk/>
          <pc:sldMk cId="1460676207" sldId="1915"/>
        </pc:sldMkLst>
        <pc:spChg chg="mod">
          <ac:chgData name="Theo van Kraay" userId="d84cc394-bc99-4d93-b782-78d464c5e7dd" providerId="ADAL" clId="{F75517E5-6323-48C8-8457-20B70BC0945B}" dt="2019-03-01T18:01:03.685" v="319" actId="1076"/>
          <ac:spMkLst>
            <pc:docMk/>
            <pc:sldMk cId="1460676207" sldId="1915"/>
            <ac:spMk id="6" creationId="{DE35622E-0EA9-47A3-A6F3-CCB6813E0B1D}"/>
          </ac:spMkLst>
        </pc:spChg>
        <pc:spChg chg="del">
          <ac:chgData name="Theo van Kraay" userId="d84cc394-bc99-4d93-b782-78d464c5e7dd" providerId="ADAL" clId="{F75517E5-6323-48C8-8457-20B70BC0945B}" dt="2019-03-01T18:00:40.978" v="314" actId="478"/>
          <ac:spMkLst>
            <pc:docMk/>
            <pc:sldMk cId="1460676207" sldId="1915"/>
            <ac:spMk id="7" creationId="{6EE80442-B96A-4E78-A517-839E5C41CCD5}"/>
          </ac:spMkLst>
        </pc:spChg>
      </pc:sldChg>
      <pc:sldChg chg="del">
        <pc:chgData name="Theo van Kraay" userId="d84cc394-bc99-4d93-b782-78d464c5e7dd" providerId="ADAL" clId="{F75517E5-6323-48C8-8457-20B70BC0945B}" dt="2019-03-01T10:35:38.605" v="251" actId="2696"/>
        <pc:sldMkLst>
          <pc:docMk/>
          <pc:sldMk cId="1639148008" sldId="1917"/>
        </pc:sldMkLst>
      </pc:sldChg>
      <pc:sldChg chg="del">
        <pc:chgData name="Theo van Kraay" userId="d84cc394-bc99-4d93-b782-78d464c5e7dd" providerId="ADAL" clId="{F75517E5-6323-48C8-8457-20B70BC0945B}" dt="2019-03-01T10:30:35.146" v="206" actId="2696"/>
        <pc:sldMkLst>
          <pc:docMk/>
          <pc:sldMk cId="1707360595" sldId="1919"/>
        </pc:sldMkLst>
      </pc:sldChg>
      <pc:sldChg chg="del">
        <pc:chgData name="Theo van Kraay" userId="d84cc394-bc99-4d93-b782-78d464c5e7dd" providerId="ADAL" clId="{F75517E5-6323-48C8-8457-20B70BC0945B}" dt="2019-03-01T10:30:35.184" v="207" actId="2696"/>
        <pc:sldMkLst>
          <pc:docMk/>
          <pc:sldMk cId="2608310950" sldId="1920"/>
        </pc:sldMkLst>
      </pc:sldChg>
      <pc:sldChg chg="del">
        <pc:chgData name="Theo van Kraay" userId="d84cc394-bc99-4d93-b782-78d464c5e7dd" providerId="ADAL" clId="{F75517E5-6323-48C8-8457-20B70BC0945B}" dt="2019-03-01T10:17:58.188" v="8" actId="2696"/>
        <pc:sldMkLst>
          <pc:docMk/>
          <pc:sldMk cId="2650498338" sldId="1921"/>
        </pc:sldMkLst>
      </pc:sldChg>
      <pc:sldChg chg="del">
        <pc:chgData name="Theo van Kraay" userId="d84cc394-bc99-4d93-b782-78d464c5e7dd" providerId="ADAL" clId="{F75517E5-6323-48C8-8457-20B70BC0945B}" dt="2019-03-01T10:17:57.508" v="7" actId="2696"/>
        <pc:sldMkLst>
          <pc:docMk/>
          <pc:sldMk cId="2448316906" sldId="1922"/>
        </pc:sldMkLst>
      </pc:sldChg>
      <pc:sldChg chg="del">
        <pc:chgData name="Theo van Kraay" userId="d84cc394-bc99-4d93-b782-78d464c5e7dd" providerId="ADAL" clId="{F75517E5-6323-48C8-8457-20B70BC0945B}" dt="2019-03-01T10:17:56.621" v="6" actId="2696"/>
        <pc:sldMkLst>
          <pc:docMk/>
          <pc:sldMk cId="1612280633" sldId="1923"/>
        </pc:sldMkLst>
      </pc:sldChg>
      <pc:sldChg chg="del">
        <pc:chgData name="Theo van Kraay" userId="d84cc394-bc99-4d93-b782-78d464c5e7dd" providerId="ADAL" clId="{F75517E5-6323-48C8-8457-20B70BC0945B}" dt="2019-03-01T08:29:57.670" v="3" actId="2696"/>
        <pc:sldMkLst>
          <pc:docMk/>
          <pc:sldMk cId="3978244824" sldId="1924"/>
        </pc:sldMkLst>
      </pc:sldChg>
      <pc:sldChg chg="addSp delSp modSp add del modAnim">
        <pc:chgData name="Theo van Kraay" userId="d84cc394-bc99-4d93-b782-78d464c5e7dd" providerId="ADAL" clId="{F75517E5-6323-48C8-8457-20B70BC0945B}" dt="2019-03-01T10:30:31.104" v="157" actId="2696"/>
        <pc:sldMkLst>
          <pc:docMk/>
          <pc:sldMk cId="4132267238" sldId="1924"/>
        </pc:sldMkLst>
        <pc:spChg chg="del">
          <ac:chgData name="Theo van Kraay" userId="d84cc394-bc99-4d93-b782-78d464c5e7dd" providerId="ADAL" clId="{F75517E5-6323-48C8-8457-20B70BC0945B}" dt="2019-03-01T10:19:04.478" v="93" actId="478"/>
          <ac:spMkLst>
            <pc:docMk/>
            <pc:sldMk cId="4132267238" sldId="1924"/>
            <ac:spMk id="3" creationId="{5370BA46-31FA-4EC3-8CB1-3A3DC677969E}"/>
          </ac:spMkLst>
        </pc:spChg>
        <pc:spChg chg="del">
          <ac:chgData name="Theo van Kraay" userId="d84cc394-bc99-4d93-b782-78d464c5e7dd" providerId="ADAL" clId="{F75517E5-6323-48C8-8457-20B70BC0945B}" dt="2019-03-01T10:19:10.834" v="94" actId="478"/>
          <ac:spMkLst>
            <pc:docMk/>
            <pc:sldMk cId="4132267238" sldId="1924"/>
            <ac:spMk id="4" creationId="{87E07858-9B2F-4B8B-816F-B4F720FB2056}"/>
          </ac:spMkLst>
        </pc:spChg>
        <pc:spChg chg="mod">
          <ac:chgData name="Theo van Kraay" userId="d84cc394-bc99-4d93-b782-78d464c5e7dd" providerId="ADAL" clId="{F75517E5-6323-48C8-8457-20B70BC0945B}" dt="2019-03-01T10:19:51.844" v="96" actId="207"/>
          <ac:spMkLst>
            <pc:docMk/>
            <pc:sldMk cId="4132267238" sldId="1924"/>
            <ac:spMk id="5" creationId="{79D52C5A-3D5B-4614-9019-C88D5CAEA954}"/>
          </ac:spMkLst>
        </pc:spChg>
        <pc:spChg chg="add mod">
          <ac:chgData name="Theo van Kraay" userId="d84cc394-bc99-4d93-b782-78d464c5e7dd" providerId="ADAL" clId="{F75517E5-6323-48C8-8457-20B70BC0945B}" dt="2019-03-01T10:19:51.844" v="96" actId="207"/>
          <ac:spMkLst>
            <pc:docMk/>
            <pc:sldMk cId="4132267238" sldId="1924"/>
            <ac:spMk id="6" creationId="{0E3D3063-669A-49E8-A024-0F4F8628EC9F}"/>
          </ac:spMkLst>
        </pc:spChg>
        <pc:spChg chg="add mod">
          <ac:chgData name="Theo van Kraay" userId="d84cc394-bc99-4d93-b782-78d464c5e7dd" providerId="ADAL" clId="{F75517E5-6323-48C8-8457-20B70BC0945B}" dt="2019-03-01T10:19:51.844" v="96" actId="207"/>
          <ac:spMkLst>
            <pc:docMk/>
            <pc:sldMk cId="4132267238" sldId="1924"/>
            <ac:spMk id="7" creationId="{745EC9AE-5DDD-49B8-AC3E-895818F84B5C}"/>
          </ac:spMkLst>
        </pc:spChg>
        <pc:grpChg chg="add mod">
          <ac:chgData name="Theo van Kraay" userId="d84cc394-bc99-4d93-b782-78d464c5e7dd" providerId="ADAL" clId="{F75517E5-6323-48C8-8457-20B70BC0945B}" dt="2019-03-01T10:19:51.844" v="96" actId="207"/>
          <ac:grpSpMkLst>
            <pc:docMk/>
            <pc:sldMk cId="4132267238" sldId="1924"/>
            <ac:grpSpMk id="8" creationId="{319E52E8-F8E4-4596-9B6D-479C4A51BAEE}"/>
          </ac:grpSpMkLst>
        </pc:grpChg>
      </pc:sldChg>
      <pc:sldChg chg="addSp delSp modSp add del">
        <pc:chgData name="Theo van Kraay" userId="d84cc394-bc99-4d93-b782-78d464c5e7dd" providerId="ADAL" clId="{F75517E5-6323-48C8-8457-20B70BC0945B}" dt="2019-03-01T10:30:31.135" v="158" actId="2696"/>
        <pc:sldMkLst>
          <pc:docMk/>
          <pc:sldMk cId="1240559955" sldId="1925"/>
        </pc:sldMkLst>
        <pc:spChg chg="del">
          <ac:chgData name="Theo van Kraay" userId="d84cc394-bc99-4d93-b782-78d464c5e7dd" providerId="ADAL" clId="{F75517E5-6323-48C8-8457-20B70BC0945B}" dt="2019-03-01T10:20:31.536" v="97" actId="478"/>
          <ac:spMkLst>
            <pc:docMk/>
            <pc:sldMk cId="1240559955" sldId="1925"/>
            <ac:spMk id="3" creationId="{5370BA46-31FA-4EC3-8CB1-3A3DC677969E}"/>
          </ac:spMkLst>
        </pc:spChg>
        <pc:spChg chg="del">
          <ac:chgData name="Theo van Kraay" userId="d84cc394-bc99-4d93-b782-78d464c5e7dd" providerId="ADAL" clId="{F75517E5-6323-48C8-8457-20B70BC0945B}" dt="2019-03-01T10:20:31.536" v="97" actId="478"/>
          <ac:spMkLst>
            <pc:docMk/>
            <pc:sldMk cId="1240559955" sldId="1925"/>
            <ac:spMk id="4" creationId="{87E07858-9B2F-4B8B-816F-B4F720FB2056}"/>
          </ac:spMkLst>
        </pc:spChg>
        <pc:spChg chg="del">
          <ac:chgData name="Theo van Kraay" userId="d84cc394-bc99-4d93-b782-78d464c5e7dd" providerId="ADAL" clId="{F75517E5-6323-48C8-8457-20B70BC0945B}" dt="2019-03-01T10:20:31.536" v="97" actId="478"/>
          <ac:spMkLst>
            <pc:docMk/>
            <pc:sldMk cId="1240559955" sldId="1925"/>
            <ac:spMk id="5" creationId="{79D52C5A-3D5B-4614-9019-C88D5CAEA954}"/>
          </ac:spMkLst>
        </pc:spChg>
        <pc:spChg chg="add del">
          <ac:chgData name="Theo van Kraay" userId="d84cc394-bc99-4d93-b782-78d464c5e7dd" providerId="ADAL" clId="{F75517E5-6323-48C8-8457-20B70BC0945B}" dt="2019-03-01T10:20:41.018" v="99"/>
          <ac:spMkLst>
            <pc:docMk/>
            <pc:sldMk cId="1240559955" sldId="1925"/>
            <ac:spMk id="6" creationId="{22247ED1-0313-4887-94FF-4637BA74D7CB}"/>
          </ac:spMkLst>
        </pc:spChg>
        <pc:spChg chg="add del">
          <ac:chgData name="Theo van Kraay" userId="d84cc394-bc99-4d93-b782-78d464c5e7dd" providerId="ADAL" clId="{F75517E5-6323-48C8-8457-20B70BC0945B}" dt="2019-03-01T10:20:41.018" v="99"/>
          <ac:spMkLst>
            <pc:docMk/>
            <pc:sldMk cId="1240559955" sldId="1925"/>
            <ac:spMk id="7" creationId="{F818B1E2-A0F3-4B52-8F4D-E99D02509119}"/>
          </ac:spMkLst>
        </pc:spChg>
        <pc:spChg chg="add mod">
          <ac:chgData name="Theo van Kraay" userId="d84cc394-bc99-4d93-b782-78d464c5e7dd" providerId="ADAL" clId="{F75517E5-6323-48C8-8457-20B70BC0945B}" dt="2019-03-01T10:21:06.666" v="102" actId="1076"/>
          <ac:spMkLst>
            <pc:docMk/>
            <pc:sldMk cId="1240559955" sldId="1925"/>
            <ac:spMk id="9" creationId="{7F8D0355-D917-47BF-94FA-CCDD63619CF6}"/>
          </ac:spMkLst>
        </pc:spChg>
        <pc:spChg chg="add mod">
          <ac:chgData name="Theo van Kraay" userId="d84cc394-bc99-4d93-b782-78d464c5e7dd" providerId="ADAL" clId="{F75517E5-6323-48C8-8457-20B70BC0945B}" dt="2019-03-01T10:21:06.666" v="102" actId="1076"/>
          <ac:spMkLst>
            <pc:docMk/>
            <pc:sldMk cId="1240559955" sldId="1925"/>
            <ac:spMk id="10" creationId="{5EEBE0A2-F59F-4CE7-8D16-B71893E0F46C}"/>
          </ac:spMkLst>
        </pc:spChg>
        <pc:picChg chg="add del">
          <ac:chgData name="Theo van Kraay" userId="d84cc394-bc99-4d93-b782-78d464c5e7dd" providerId="ADAL" clId="{F75517E5-6323-48C8-8457-20B70BC0945B}" dt="2019-03-01T10:20:41.018" v="99"/>
          <ac:picMkLst>
            <pc:docMk/>
            <pc:sldMk cId="1240559955" sldId="1925"/>
            <ac:picMk id="8" creationId="{DB2AF544-5507-4E47-A630-32E3C6F5470C}"/>
          </ac:picMkLst>
        </pc:picChg>
        <pc:picChg chg="add mod">
          <ac:chgData name="Theo van Kraay" userId="d84cc394-bc99-4d93-b782-78d464c5e7dd" providerId="ADAL" clId="{F75517E5-6323-48C8-8457-20B70BC0945B}" dt="2019-03-01T10:21:28.764" v="103" actId="1076"/>
          <ac:picMkLst>
            <pc:docMk/>
            <pc:sldMk cId="1240559955" sldId="1925"/>
            <ac:picMk id="11" creationId="{B1227928-4AA4-4645-B82B-5369866719FB}"/>
          </ac:picMkLst>
        </pc:picChg>
      </pc:sldChg>
      <pc:sldChg chg="del">
        <pc:chgData name="Theo van Kraay" userId="d84cc394-bc99-4d93-b782-78d464c5e7dd" providerId="ADAL" clId="{F75517E5-6323-48C8-8457-20B70BC0945B}" dt="2019-03-01T08:29:57.564" v="2" actId="2696"/>
        <pc:sldMkLst>
          <pc:docMk/>
          <pc:sldMk cId="2930548886" sldId="1925"/>
        </pc:sldMkLst>
      </pc:sldChg>
      <pc:sldChg chg="add del setBg">
        <pc:chgData name="Theo van Kraay" userId="d84cc394-bc99-4d93-b782-78d464c5e7dd" providerId="ADAL" clId="{F75517E5-6323-48C8-8457-20B70BC0945B}" dt="2019-03-01T08:29:54.057" v="1"/>
        <pc:sldMkLst>
          <pc:docMk/>
          <pc:sldMk cId="1104189851" sldId="1926"/>
        </pc:sldMkLst>
      </pc:sldChg>
      <pc:sldChg chg="addSp delSp modSp add del modAnim">
        <pc:chgData name="Theo van Kraay" userId="d84cc394-bc99-4d93-b782-78d464c5e7dd" providerId="ADAL" clId="{F75517E5-6323-48C8-8457-20B70BC0945B}" dt="2019-03-01T10:30:31.166" v="159" actId="2696"/>
        <pc:sldMkLst>
          <pc:docMk/>
          <pc:sldMk cId="2332445867" sldId="1926"/>
        </pc:sldMkLst>
        <pc:spChg chg="add del">
          <ac:chgData name="Theo van Kraay" userId="d84cc394-bc99-4d93-b782-78d464c5e7dd" providerId="ADAL" clId="{F75517E5-6323-48C8-8457-20B70BC0945B}" dt="2019-03-01T10:22:52.176" v="122"/>
          <ac:spMkLst>
            <pc:docMk/>
            <pc:sldMk cId="2332445867" sldId="1926"/>
            <ac:spMk id="5" creationId="{581B79A9-B287-49EC-ABB5-69E407839D8A}"/>
          </ac:spMkLst>
        </pc:spChg>
        <pc:spChg chg="add del">
          <ac:chgData name="Theo van Kraay" userId="d84cc394-bc99-4d93-b782-78d464c5e7dd" providerId="ADAL" clId="{F75517E5-6323-48C8-8457-20B70BC0945B}" dt="2019-03-01T10:22:52.176" v="122"/>
          <ac:spMkLst>
            <pc:docMk/>
            <pc:sldMk cId="2332445867" sldId="1926"/>
            <ac:spMk id="6" creationId="{70390250-8D6A-423F-A611-19B6369358B9}"/>
          </ac:spMkLst>
        </pc:spChg>
        <pc:spChg chg="add mod">
          <ac:chgData name="Theo van Kraay" userId="d84cc394-bc99-4d93-b782-78d464c5e7dd" providerId="ADAL" clId="{F75517E5-6323-48C8-8457-20B70BC0945B}" dt="2019-03-01T10:23:07.783" v="125" actId="1076"/>
          <ac:spMkLst>
            <pc:docMk/>
            <pc:sldMk cId="2332445867" sldId="1926"/>
            <ac:spMk id="7" creationId="{E30B7068-7F95-49E6-8872-D149543A9464}"/>
          </ac:spMkLst>
        </pc:spChg>
        <pc:spChg chg="add mod">
          <ac:chgData name="Theo van Kraay" userId="d84cc394-bc99-4d93-b782-78d464c5e7dd" providerId="ADAL" clId="{F75517E5-6323-48C8-8457-20B70BC0945B}" dt="2019-03-01T10:23:30.873" v="133" actId="20577"/>
          <ac:spMkLst>
            <pc:docMk/>
            <pc:sldMk cId="2332445867" sldId="1926"/>
            <ac:spMk id="8" creationId="{623EC794-3D5C-4539-B88B-4B721EEC6027}"/>
          </ac:spMkLst>
        </pc:spChg>
        <pc:spChg chg="del">
          <ac:chgData name="Theo van Kraay" userId="d84cc394-bc99-4d93-b782-78d464c5e7dd" providerId="ADAL" clId="{F75517E5-6323-48C8-8457-20B70BC0945B}" dt="2019-03-01T10:22:25.647" v="117" actId="478"/>
          <ac:spMkLst>
            <pc:docMk/>
            <pc:sldMk cId="2332445867" sldId="1926"/>
            <ac:spMk id="9" creationId="{7F8D0355-D917-47BF-94FA-CCDD63619CF6}"/>
          </ac:spMkLst>
        </pc:spChg>
        <pc:spChg chg="del">
          <ac:chgData name="Theo van Kraay" userId="d84cc394-bc99-4d93-b782-78d464c5e7dd" providerId="ADAL" clId="{F75517E5-6323-48C8-8457-20B70BC0945B}" dt="2019-03-01T10:22:25.647" v="117" actId="478"/>
          <ac:spMkLst>
            <pc:docMk/>
            <pc:sldMk cId="2332445867" sldId="1926"/>
            <ac:spMk id="10" creationId="{5EEBE0A2-F59F-4CE7-8D16-B71893E0F46C}"/>
          </ac:spMkLst>
        </pc:spChg>
        <pc:picChg chg="del">
          <ac:chgData name="Theo van Kraay" userId="d84cc394-bc99-4d93-b782-78d464c5e7dd" providerId="ADAL" clId="{F75517E5-6323-48C8-8457-20B70BC0945B}" dt="2019-03-01T10:22:25.647" v="117" actId="478"/>
          <ac:picMkLst>
            <pc:docMk/>
            <pc:sldMk cId="2332445867" sldId="1926"/>
            <ac:picMk id="11" creationId="{B1227928-4AA4-4645-B82B-5369866719FB}"/>
          </ac:picMkLst>
        </pc:picChg>
      </pc:sldChg>
      <pc:sldChg chg="add del">
        <pc:chgData name="Theo van Kraay" userId="d84cc394-bc99-4d93-b782-78d464c5e7dd" providerId="ADAL" clId="{F75517E5-6323-48C8-8457-20B70BC0945B}" dt="2019-03-01T10:30:31.288" v="161" actId="2696"/>
        <pc:sldMkLst>
          <pc:docMk/>
          <pc:sldMk cId="611691658" sldId="1927"/>
        </pc:sldMkLst>
      </pc:sldChg>
      <pc:sldChg chg="addSp delSp modSp add del">
        <pc:chgData name="Theo van Kraay" userId="d84cc394-bc99-4d93-b782-78d464c5e7dd" providerId="ADAL" clId="{F75517E5-6323-48C8-8457-20B70BC0945B}" dt="2019-03-01T10:30:31.251" v="160" actId="2696"/>
        <pc:sldMkLst>
          <pc:docMk/>
          <pc:sldMk cId="3423203051" sldId="1928"/>
        </pc:sldMkLst>
        <pc:spChg chg="add del mod">
          <ac:chgData name="Theo van Kraay" userId="d84cc394-bc99-4d93-b782-78d464c5e7dd" providerId="ADAL" clId="{F75517E5-6323-48C8-8457-20B70BC0945B}" dt="2019-03-01T10:26:52.813" v="141" actId="478"/>
          <ac:spMkLst>
            <pc:docMk/>
            <pc:sldMk cId="3423203051" sldId="1928"/>
            <ac:spMk id="2" creationId="{BD23D3D9-4A77-497A-8EEE-9A6954BF9913}"/>
          </ac:spMkLst>
        </pc:spChg>
        <pc:spChg chg="add del mod">
          <ac:chgData name="Theo van Kraay" userId="d84cc394-bc99-4d93-b782-78d464c5e7dd" providerId="ADAL" clId="{F75517E5-6323-48C8-8457-20B70BC0945B}" dt="2019-03-01T10:26:52.813" v="141" actId="478"/>
          <ac:spMkLst>
            <pc:docMk/>
            <pc:sldMk cId="3423203051" sldId="1928"/>
            <ac:spMk id="3" creationId="{FE216852-3B7C-4398-8229-BD04DBEEEA72}"/>
          </ac:spMkLst>
        </pc:spChg>
        <pc:spChg chg="add del mod">
          <ac:chgData name="Theo van Kraay" userId="d84cc394-bc99-4d93-b782-78d464c5e7dd" providerId="ADAL" clId="{F75517E5-6323-48C8-8457-20B70BC0945B}" dt="2019-03-01T10:26:52.813" v="141" actId="478"/>
          <ac:spMkLst>
            <pc:docMk/>
            <pc:sldMk cId="3423203051" sldId="1928"/>
            <ac:spMk id="4" creationId="{79ADDE5C-C73A-4EF7-9EBA-C9F90AEBFCD1}"/>
          </ac:spMkLst>
        </pc:spChg>
        <pc:spChg chg="add del mod">
          <ac:chgData name="Theo van Kraay" userId="d84cc394-bc99-4d93-b782-78d464c5e7dd" providerId="ADAL" clId="{F75517E5-6323-48C8-8457-20B70BC0945B}" dt="2019-03-01T10:26:52.813" v="141" actId="478"/>
          <ac:spMkLst>
            <pc:docMk/>
            <pc:sldMk cId="3423203051" sldId="1928"/>
            <ac:spMk id="5" creationId="{ABA98525-FEAF-4289-89E7-07D8C173B67D}"/>
          </ac:spMkLst>
        </pc:spChg>
        <pc:spChg chg="add del mod">
          <ac:chgData name="Theo van Kraay" userId="d84cc394-bc99-4d93-b782-78d464c5e7dd" providerId="ADAL" clId="{F75517E5-6323-48C8-8457-20B70BC0945B}" dt="2019-03-01T10:26:52.813" v="141" actId="478"/>
          <ac:spMkLst>
            <pc:docMk/>
            <pc:sldMk cId="3423203051" sldId="1928"/>
            <ac:spMk id="6" creationId="{7754A755-E4DA-41F3-91AB-3428CD76961D}"/>
          </ac:spMkLst>
        </pc:spChg>
        <pc:spChg chg="add del mod">
          <ac:chgData name="Theo van Kraay" userId="d84cc394-bc99-4d93-b782-78d464c5e7dd" providerId="ADAL" clId="{F75517E5-6323-48C8-8457-20B70BC0945B}" dt="2019-03-01T10:26:52.813" v="141" actId="478"/>
          <ac:spMkLst>
            <pc:docMk/>
            <pc:sldMk cId="3423203051" sldId="1928"/>
            <ac:spMk id="7" creationId="{9A2F9245-C89D-4EA3-B044-0514C6511C21}"/>
          </ac:spMkLst>
        </pc:spChg>
        <pc:spChg chg="add del mod">
          <ac:chgData name="Theo van Kraay" userId="d84cc394-bc99-4d93-b782-78d464c5e7dd" providerId="ADAL" clId="{F75517E5-6323-48C8-8457-20B70BC0945B}" dt="2019-03-01T10:26:52.813" v="141" actId="478"/>
          <ac:spMkLst>
            <pc:docMk/>
            <pc:sldMk cId="3423203051" sldId="1928"/>
            <ac:spMk id="8" creationId="{C1C8DDF5-719A-4CC4-BB9F-CEE50B0CF79F}"/>
          </ac:spMkLst>
        </pc:spChg>
        <pc:spChg chg="add del mod">
          <ac:chgData name="Theo van Kraay" userId="d84cc394-bc99-4d93-b782-78d464c5e7dd" providerId="ADAL" clId="{F75517E5-6323-48C8-8457-20B70BC0945B}" dt="2019-03-01T10:26:52.813" v="141" actId="478"/>
          <ac:spMkLst>
            <pc:docMk/>
            <pc:sldMk cId="3423203051" sldId="1928"/>
            <ac:spMk id="29" creationId="{8F156AE5-14CD-44E3-A95F-0A733840A501}"/>
          </ac:spMkLst>
        </pc:spChg>
        <pc:spChg chg="add del mod">
          <ac:chgData name="Theo van Kraay" userId="d84cc394-bc99-4d93-b782-78d464c5e7dd" providerId="ADAL" clId="{F75517E5-6323-48C8-8457-20B70BC0945B}" dt="2019-03-01T10:26:52.813" v="141" actId="478"/>
          <ac:spMkLst>
            <pc:docMk/>
            <pc:sldMk cId="3423203051" sldId="1928"/>
            <ac:spMk id="30" creationId="{0DDA94BA-73EB-4431-AEBA-3438421D4D57}"/>
          </ac:spMkLst>
        </pc:spChg>
        <pc:spChg chg="add del mod">
          <ac:chgData name="Theo van Kraay" userId="d84cc394-bc99-4d93-b782-78d464c5e7dd" providerId="ADAL" clId="{F75517E5-6323-48C8-8457-20B70BC0945B}" dt="2019-03-01T10:26:52.813" v="141" actId="478"/>
          <ac:spMkLst>
            <pc:docMk/>
            <pc:sldMk cId="3423203051" sldId="1928"/>
            <ac:spMk id="31" creationId="{D8949BCE-55C4-401C-812A-5AF77B4F1837}"/>
          </ac:spMkLst>
        </pc:spChg>
        <pc:spChg chg="add">
          <ac:chgData name="Theo van Kraay" userId="d84cc394-bc99-4d93-b782-78d464c5e7dd" providerId="ADAL" clId="{F75517E5-6323-48C8-8457-20B70BC0945B}" dt="2019-03-01T10:26:59.039" v="142"/>
          <ac:spMkLst>
            <pc:docMk/>
            <pc:sldMk cId="3423203051" sldId="1928"/>
            <ac:spMk id="33" creationId="{427669CE-5B10-425F-B3B5-0E7A04FF6EF8}"/>
          </ac:spMkLst>
        </pc:spChg>
        <pc:spChg chg="add">
          <ac:chgData name="Theo van Kraay" userId="d84cc394-bc99-4d93-b782-78d464c5e7dd" providerId="ADAL" clId="{F75517E5-6323-48C8-8457-20B70BC0945B}" dt="2019-03-01T10:26:59.039" v="142"/>
          <ac:spMkLst>
            <pc:docMk/>
            <pc:sldMk cId="3423203051" sldId="1928"/>
            <ac:spMk id="34" creationId="{6D5CF248-176A-4339-B084-C53381F5C1AB}"/>
          </ac:spMkLst>
        </pc:spChg>
        <pc:spChg chg="add">
          <ac:chgData name="Theo van Kraay" userId="d84cc394-bc99-4d93-b782-78d464c5e7dd" providerId="ADAL" clId="{F75517E5-6323-48C8-8457-20B70BC0945B}" dt="2019-03-01T10:26:59.039" v="142"/>
          <ac:spMkLst>
            <pc:docMk/>
            <pc:sldMk cId="3423203051" sldId="1928"/>
            <ac:spMk id="35" creationId="{5F60ADA5-8E3E-43D5-898D-269268395257}"/>
          </ac:spMkLst>
        </pc:spChg>
        <pc:spChg chg="add">
          <ac:chgData name="Theo van Kraay" userId="d84cc394-bc99-4d93-b782-78d464c5e7dd" providerId="ADAL" clId="{F75517E5-6323-48C8-8457-20B70BC0945B}" dt="2019-03-01T10:26:59.039" v="142"/>
          <ac:spMkLst>
            <pc:docMk/>
            <pc:sldMk cId="3423203051" sldId="1928"/>
            <ac:spMk id="36" creationId="{3CEADFBE-EA86-429F-95F9-802E1C72D129}"/>
          </ac:spMkLst>
        </pc:spChg>
        <pc:spChg chg="add">
          <ac:chgData name="Theo van Kraay" userId="d84cc394-bc99-4d93-b782-78d464c5e7dd" providerId="ADAL" clId="{F75517E5-6323-48C8-8457-20B70BC0945B}" dt="2019-03-01T10:26:59.039" v="142"/>
          <ac:spMkLst>
            <pc:docMk/>
            <pc:sldMk cId="3423203051" sldId="1928"/>
            <ac:spMk id="37" creationId="{E4D60344-75E2-4B99-B69C-BE7B21261239}"/>
          </ac:spMkLst>
        </pc:spChg>
        <pc:spChg chg="add">
          <ac:chgData name="Theo van Kraay" userId="d84cc394-bc99-4d93-b782-78d464c5e7dd" providerId="ADAL" clId="{F75517E5-6323-48C8-8457-20B70BC0945B}" dt="2019-03-01T10:26:59.039" v="142"/>
          <ac:spMkLst>
            <pc:docMk/>
            <pc:sldMk cId="3423203051" sldId="1928"/>
            <ac:spMk id="38" creationId="{95214A48-56A4-4FF1-91EE-33A8CA9CA3C3}"/>
          </ac:spMkLst>
        </pc:spChg>
        <pc:spChg chg="add">
          <ac:chgData name="Theo van Kraay" userId="d84cc394-bc99-4d93-b782-78d464c5e7dd" providerId="ADAL" clId="{F75517E5-6323-48C8-8457-20B70BC0945B}" dt="2019-03-01T10:26:59.039" v="142"/>
          <ac:spMkLst>
            <pc:docMk/>
            <pc:sldMk cId="3423203051" sldId="1928"/>
            <ac:spMk id="39" creationId="{CA4D3A85-6B0D-4420-B7E2-98167F38D1CA}"/>
          </ac:spMkLst>
        </pc:spChg>
        <pc:spChg chg="add">
          <ac:chgData name="Theo van Kraay" userId="d84cc394-bc99-4d93-b782-78d464c5e7dd" providerId="ADAL" clId="{F75517E5-6323-48C8-8457-20B70BC0945B}" dt="2019-03-01T10:26:59.039" v="142"/>
          <ac:spMkLst>
            <pc:docMk/>
            <pc:sldMk cId="3423203051" sldId="1928"/>
            <ac:spMk id="60" creationId="{E9DFE93C-A2B5-48A3-96E6-55D98746E4CE}"/>
          </ac:spMkLst>
        </pc:spChg>
        <pc:spChg chg="add">
          <ac:chgData name="Theo van Kraay" userId="d84cc394-bc99-4d93-b782-78d464c5e7dd" providerId="ADAL" clId="{F75517E5-6323-48C8-8457-20B70BC0945B}" dt="2019-03-01T10:26:59.039" v="142"/>
          <ac:spMkLst>
            <pc:docMk/>
            <pc:sldMk cId="3423203051" sldId="1928"/>
            <ac:spMk id="61" creationId="{C6051F3D-C3FA-4150-AFF3-06BDE0031216}"/>
          </ac:spMkLst>
        </pc:spChg>
        <pc:spChg chg="add">
          <ac:chgData name="Theo van Kraay" userId="d84cc394-bc99-4d93-b782-78d464c5e7dd" providerId="ADAL" clId="{F75517E5-6323-48C8-8457-20B70BC0945B}" dt="2019-03-01T10:26:59.039" v="142"/>
          <ac:spMkLst>
            <pc:docMk/>
            <pc:sldMk cId="3423203051" sldId="1928"/>
            <ac:spMk id="62" creationId="{1C5F1B6D-9394-4643-8CFF-AB89F1CE92E5}"/>
          </ac:spMkLst>
        </pc:spChg>
        <pc:grpChg chg="add del mod">
          <ac:chgData name="Theo van Kraay" userId="d84cc394-bc99-4d93-b782-78d464c5e7dd" providerId="ADAL" clId="{F75517E5-6323-48C8-8457-20B70BC0945B}" dt="2019-03-01T10:26:52.813" v="141" actId="478"/>
          <ac:grpSpMkLst>
            <pc:docMk/>
            <pc:sldMk cId="3423203051" sldId="1928"/>
            <ac:grpSpMk id="9" creationId="{F9042240-47DC-4A56-B7DB-3D55519A4EB2}"/>
          </ac:grpSpMkLst>
        </pc:grpChg>
        <pc:grpChg chg="add del mod">
          <ac:chgData name="Theo van Kraay" userId="d84cc394-bc99-4d93-b782-78d464c5e7dd" providerId="ADAL" clId="{F75517E5-6323-48C8-8457-20B70BC0945B}" dt="2019-03-01T10:26:52.813" v="141" actId="478"/>
          <ac:grpSpMkLst>
            <pc:docMk/>
            <pc:sldMk cId="3423203051" sldId="1928"/>
            <ac:grpSpMk id="14" creationId="{0DC42B80-B5B8-4647-A59F-AD27A208DA31}"/>
          </ac:grpSpMkLst>
        </pc:grpChg>
        <pc:grpChg chg="add del mod">
          <ac:chgData name="Theo van Kraay" userId="d84cc394-bc99-4d93-b782-78d464c5e7dd" providerId="ADAL" clId="{F75517E5-6323-48C8-8457-20B70BC0945B}" dt="2019-03-01T10:26:52.813" v="141" actId="478"/>
          <ac:grpSpMkLst>
            <pc:docMk/>
            <pc:sldMk cId="3423203051" sldId="1928"/>
            <ac:grpSpMk id="19" creationId="{3BAC79E7-D946-49C9-B2B2-D362B4991759}"/>
          </ac:grpSpMkLst>
        </pc:grpChg>
        <pc:grpChg chg="add del mod">
          <ac:chgData name="Theo van Kraay" userId="d84cc394-bc99-4d93-b782-78d464c5e7dd" providerId="ADAL" clId="{F75517E5-6323-48C8-8457-20B70BC0945B}" dt="2019-03-01T10:26:52.813" v="141" actId="478"/>
          <ac:grpSpMkLst>
            <pc:docMk/>
            <pc:sldMk cId="3423203051" sldId="1928"/>
            <ac:grpSpMk id="24" creationId="{9F6217B5-B3F0-446B-AB0B-BA91493BDF46}"/>
          </ac:grpSpMkLst>
        </pc:grpChg>
        <pc:grpChg chg="add">
          <ac:chgData name="Theo van Kraay" userId="d84cc394-bc99-4d93-b782-78d464c5e7dd" providerId="ADAL" clId="{F75517E5-6323-48C8-8457-20B70BC0945B}" dt="2019-03-01T10:26:59.039" v="142"/>
          <ac:grpSpMkLst>
            <pc:docMk/>
            <pc:sldMk cId="3423203051" sldId="1928"/>
            <ac:grpSpMk id="40" creationId="{432DD322-3DFD-454C-9E2D-0D1402EC569C}"/>
          </ac:grpSpMkLst>
        </pc:grpChg>
        <pc:grpChg chg="add">
          <ac:chgData name="Theo van Kraay" userId="d84cc394-bc99-4d93-b782-78d464c5e7dd" providerId="ADAL" clId="{F75517E5-6323-48C8-8457-20B70BC0945B}" dt="2019-03-01T10:26:59.039" v="142"/>
          <ac:grpSpMkLst>
            <pc:docMk/>
            <pc:sldMk cId="3423203051" sldId="1928"/>
            <ac:grpSpMk id="45" creationId="{F2122EDD-5671-4CE6-BB5E-125EDDC1BF46}"/>
          </ac:grpSpMkLst>
        </pc:grpChg>
        <pc:grpChg chg="add">
          <ac:chgData name="Theo van Kraay" userId="d84cc394-bc99-4d93-b782-78d464c5e7dd" providerId="ADAL" clId="{F75517E5-6323-48C8-8457-20B70BC0945B}" dt="2019-03-01T10:26:59.039" v="142"/>
          <ac:grpSpMkLst>
            <pc:docMk/>
            <pc:sldMk cId="3423203051" sldId="1928"/>
            <ac:grpSpMk id="50" creationId="{DBCF9470-4FD6-4E69-B98D-C83AB1D5B3FA}"/>
          </ac:grpSpMkLst>
        </pc:grpChg>
        <pc:grpChg chg="add">
          <ac:chgData name="Theo van Kraay" userId="d84cc394-bc99-4d93-b782-78d464c5e7dd" providerId="ADAL" clId="{F75517E5-6323-48C8-8457-20B70BC0945B}" dt="2019-03-01T10:26:59.039" v="142"/>
          <ac:grpSpMkLst>
            <pc:docMk/>
            <pc:sldMk cId="3423203051" sldId="1928"/>
            <ac:grpSpMk id="55" creationId="{D69494D0-531F-4863-A44B-B392BDF1DE46}"/>
          </ac:grpSpMkLst>
        </pc:grpChg>
        <pc:picChg chg="add del mod">
          <ac:chgData name="Theo van Kraay" userId="d84cc394-bc99-4d93-b782-78d464c5e7dd" providerId="ADAL" clId="{F75517E5-6323-48C8-8457-20B70BC0945B}" dt="2019-03-01T10:26:52.813" v="141" actId="478"/>
          <ac:picMkLst>
            <pc:docMk/>
            <pc:sldMk cId="3423203051" sldId="1928"/>
            <ac:picMk id="32" creationId="{1FAB5936-E58D-4EC9-B906-DA73EAA904D6}"/>
          </ac:picMkLst>
        </pc:picChg>
        <pc:picChg chg="add">
          <ac:chgData name="Theo van Kraay" userId="d84cc394-bc99-4d93-b782-78d464c5e7dd" providerId="ADAL" clId="{F75517E5-6323-48C8-8457-20B70BC0945B}" dt="2019-03-01T10:26:59.039" v="142"/>
          <ac:picMkLst>
            <pc:docMk/>
            <pc:sldMk cId="3423203051" sldId="1928"/>
            <ac:picMk id="63" creationId="{795D451C-5A10-4EAE-BC21-CE97B4F1B06E}"/>
          </ac:picMkLst>
        </pc:picChg>
      </pc:sldChg>
      <pc:sldMasterChg chg="delSldLayout">
        <pc:chgData name="Theo van Kraay" userId="d84cc394-bc99-4d93-b782-78d464c5e7dd" providerId="ADAL" clId="{F75517E5-6323-48C8-8457-20B70BC0945B}" dt="2019-03-01T10:18:26.672" v="91" actId="2696"/>
        <pc:sldMasterMkLst>
          <pc:docMk/>
          <pc:sldMasterMk cId="2794885210" sldId="2147483648"/>
        </pc:sldMasterMkLst>
        <pc:sldLayoutChg chg="del">
          <pc:chgData name="Theo van Kraay" userId="d84cc394-bc99-4d93-b782-78d464c5e7dd" providerId="ADAL" clId="{F75517E5-6323-48C8-8457-20B70BC0945B}" dt="2019-03-01T10:18:24.701" v="10" actId="2696"/>
          <pc:sldLayoutMkLst>
            <pc:docMk/>
            <pc:sldMasterMk cId="2794885210" sldId="2147483648"/>
            <pc:sldLayoutMk cId="1810877861" sldId="2147483660"/>
          </pc:sldLayoutMkLst>
        </pc:sldLayoutChg>
        <pc:sldLayoutChg chg="del">
          <pc:chgData name="Theo van Kraay" userId="d84cc394-bc99-4d93-b782-78d464c5e7dd" providerId="ADAL" clId="{F75517E5-6323-48C8-8457-20B70BC0945B}" dt="2019-03-01T10:18:24.763" v="13" actId="2696"/>
          <pc:sldLayoutMkLst>
            <pc:docMk/>
            <pc:sldMasterMk cId="2794885210" sldId="2147483648"/>
            <pc:sldLayoutMk cId="593840715" sldId="2147483661"/>
          </pc:sldLayoutMkLst>
        </pc:sldLayoutChg>
        <pc:sldLayoutChg chg="del">
          <pc:chgData name="Theo van Kraay" userId="d84cc394-bc99-4d93-b782-78d464c5e7dd" providerId="ADAL" clId="{F75517E5-6323-48C8-8457-20B70BC0945B}" dt="2019-03-01T10:18:24.824" v="15" actId="2696"/>
          <pc:sldLayoutMkLst>
            <pc:docMk/>
            <pc:sldMasterMk cId="2794885210" sldId="2147483648"/>
            <pc:sldLayoutMk cId="2763096818" sldId="2147483662"/>
          </pc:sldLayoutMkLst>
        </pc:sldLayoutChg>
        <pc:sldLayoutChg chg="del">
          <pc:chgData name="Theo van Kraay" userId="d84cc394-bc99-4d93-b782-78d464c5e7dd" providerId="ADAL" clId="{F75517E5-6323-48C8-8457-20B70BC0945B}" dt="2019-03-01T10:18:25.090" v="19" actId="2696"/>
          <pc:sldLayoutMkLst>
            <pc:docMk/>
            <pc:sldMasterMk cId="2794885210" sldId="2147483648"/>
            <pc:sldLayoutMk cId="3953829648" sldId="2147483663"/>
          </pc:sldLayoutMkLst>
        </pc:sldLayoutChg>
        <pc:sldLayoutChg chg="del">
          <pc:chgData name="Theo van Kraay" userId="d84cc394-bc99-4d93-b782-78d464c5e7dd" providerId="ADAL" clId="{F75517E5-6323-48C8-8457-20B70BC0945B}" dt="2019-03-01T10:18:26.640" v="86" actId="2696"/>
          <pc:sldLayoutMkLst>
            <pc:docMk/>
            <pc:sldMasterMk cId="2794885210" sldId="2147483648"/>
            <pc:sldLayoutMk cId="4108576387" sldId="2147483664"/>
          </pc:sldLayoutMkLst>
        </pc:sldLayoutChg>
        <pc:sldLayoutChg chg="del">
          <pc:chgData name="Theo van Kraay" userId="d84cc394-bc99-4d93-b782-78d464c5e7dd" providerId="ADAL" clId="{F75517E5-6323-48C8-8457-20B70BC0945B}" dt="2019-03-01T10:18:25.151" v="22" actId="2696"/>
          <pc:sldLayoutMkLst>
            <pc:docMk/>
            <pc:sldMasterMk cId="2794885210" sldId="2147483648"/>
            <pc:sldLayoutMk cId="3966858790" sldId="2147483665"/>
          </pc:sldLayoutMkLst>
        </pc:sldLayoutChg>
        <pc:sldLayoutChg chg="del">
          <pc:chgData name="Theo van Kraay" userId="d84cc394-bc99-4d93-b782-78d464c5e7dd" providerId="ADAL" clId="{F75517E5-6323-48C8-8457-20B70BC0945B}" dt="2019-03-01T10:18:25.243" v="24" actId="2696"/>
          <pc:sldLayoutMkLst>
            <pc:docMk/>
            <pc:sldMasterMk cId="2794885210" sldId="2147483648"/>
            <pc:sldLayoutMk cId="2907258582" sldId="2147483666"/>
          </pc:sldLayoutMkLst>
        </pc:sldLayoutChg>
        <pc:sldLayoutChg chg="del">
          <pc:chgData name="Theo van Kraay" userId="d84cc394-bc99-4d93-b782-78d464c5e7dd" providerId="ADAL" clId="{F75517E5-6323-48C8-8457-20B70BC0945B}" dt="2019-03-01T10:18:25.272" v="26" actId="2696"/>
          <pc:sldLayoutMkLst>
            <pc:docMk/>
            <pc:sldMasterMk cId="2794885210" sldId="2147483648"/>
            <pc:sldLayoutMk cId="2427431125" sldId="2147483667"/>
          </pc:sldLayoutMkLst>
        </pc:sldLayoutChg>
        <pc:sldLayoutChg chg="del">
          <pc:chgData name="Theo van Kraay" userId="d84cc394-bc99-4d93-b782-78d464c5e7dd" providerId="ADAL" clId="{F75517E5-6323-48C8-8457-20B70BC0945B}" dt="2019-03-01T10:18:25.315" v="28" actId="2696"/>
          <pc:sldLayoutMkLst>
            <pc:docMk/>
            <pc:sldMasterMk cId="2794885210" sldId="2147483648"/>
            <pc:sldLayoutMk cId="1216126101" sldId="2147483668"/>
          </pc:sldLayoutMkLst>
        </pc:sldLayoutChg>
        <pc:sldLayoutChg chg="del">
          <pc:chgData name="Theo van Kraay" userId="d84cc394-bc99-4d93-b782-78d464c5e7dd" providerId="ADAL" clId="{F75517E5-6323-48C8-8457-20B70BC0945B}" dt="2019-03-01T10:18:25.353" v="30" actId="2696"/>
          <pc:sldLayoutMkLst>
            <pc:docMk/>
            <pc:sldMasterMk cId="2794885210" sldId="2147483648"/>
            <pc:sldLayoutMk cId="922931251" sldId="2147483669"/>
          </pc:sldLayoutMkLst>
        </pc:sldLayoutChg>
        <pc:sldLayoutChg chg="del">
          <pc:chgData name="Theo van Kraay" userId="d84cc394-bc99-4d93-b782-78d464c5e7dd" providerId="ADAL" clId="{F75517E5-6323-48C8-8457-20B70BC0945B}" dt="2019-03-01T10:18:25.394" v="32" actId="2696"/>
          <pc:sldLayoutMkLst>
            <pc:docMk/>
            <pc:sldMasterMk cId="2794885210" sldId="2147483648"/>
            <pc:sldLayoutMk cId="1782604496" sldId="2147483670"/>
          </pc:sldLayoutMkLst>
        </pc:sldLayoutChg>
        <pc:sldLayoutChg chg="del">
          <pc:chgData name="Theo van Kraay" userId="d84cc394-bc99-4d93-b782-78d464c5e7dd" providerId="ADAL" clId="{F75517E5-6323-48C8-8457-20B70BC0945B}" dt="2019-03-01T10:18:25.437" v="34" actId="2696"/>
          <pc:sldLayoutMkLst>
            <pc:docMk/>
            <pc:sldMasterMk cId="2794885210" sldId="2147483648"/>
            <pc:sldLayoutMk cId="1812838770" sldId="2147483671"/>
          </pc:sldLayoutMkLst>
        </pc:sldLayoutChg>
        <pc:sldLayoutChg chg="del">
          <pc:chgData name="Theo van Kraay" userId="d84cc394-bc99-4d93-b782-78d464c5e7dd" providerId="ADAL" clId="{F75517E5-6323-48C8-8457-20B70BC0945B}" dt="2019-03-01T10:18:25.467" v="36" actId="2696"/>
          <pc:sldLayoutMkLst>
            <pc:docMk/>
            <pc:sldMasterMk cId="2794885210" sldId="2147483648"/>
            <pc:sldLayoutMk cId="3246641631" sldId="2147483672"/>
          </pc:sldLayoutMkLst>
        </pc:sldLayoutChg>
        <pc:sldLayoutChg chg="del">
          <pc:chgData name="Theo van Kraay" userId="d84cc394-bc99-4d93-b782-78d464c5e7dd" providerId="ADAL" clId="{F75517E5-6323-48C8-8457-20B70BC0945B}" dt="2019-03-01T10:18:25.497" v="38" actId="2696"/>
          <pc:sldLayoutMkLst>
            <pc:docMk/>
            <pc:sldMasterMk cId="2794885210" sldId="2147483648"/>
            <pc:sldLayoutMk cId="2539428446" sldId="2147483673"/>
          </pc:sldLayoutMkLst>
        </pc:sldLayoutChg>
        <pc:sldLayoutChg chg="del">
          <pc:chgData name="Theo van Kraay" userId="d84cc394-bc99-4d93-b782-78d464c5e7dd" providerId="ADAL" clId="{F75517E5-6323-48C8-8457-20B70BC0945B}" dt="2019-03-01T10:18:25.548" v="40" actId="2696"/>
          <pc:sldLayoutMkLst>
            <pc:docMk/>
            <pc:sldMasterMk cId="2794885210" sldId="2147483648"/>
            <pc:sldLayoutMk cId="2131336272" sldId="2147483674"/>
          </pc:sldLayoutMkLst>
        </pc:sldLayoutChg>
        <pc:sldLayoutChg chg="del">
          <pc:chgData name="Theo van Kraay" userId="d84cc394-bc99-4d93-b782-78d464c5e7dd" providerId="ADAL" clId="{F75517E5-6323-48C8-8457-20B70BC0945B}" dt="2019-03-01T10:18:26.057" v="63" actId="2696"/>
          <pc:sldLayoutMkLst>
            <pc:docMk/>
            <pc:sldMasterMk cId="2794885210" sldId="2147483648"/>
            <pc:sldLayoutMk cId="3513218986" sldId="2147483675"/>
          </pc:sldLayoutMkLst>
        </pc:sldLayoutChg>
        <pc:sldLayoutChg chg="del">
          <pc:chgData name="Theo van Kraay" userId="d84cc394-bc99-4d93-b782-78d464c5e7dd" providerId="ADAL" clId="{F75517E5-6323-48C8-8457-20B70BC0945B}" dt="2019-03-01T10:18:25.640" v="43" actId="2696"/>
          <pc:sldLayoutMkLst>
            <pc:docMk/>
            <pc:sldMasterMk cId="2794885210" sldId="2147483648"/>
            <pc:sldLayoutMk cId="1761102418" sldId="2147483676"/>
          </pc:sldLayoutMkLst>
        </pc:sldLayoutChg>
        <pc:sldLayoutChg chg="del">
          <pc:chgData name="Theo van Kraay" userId="d84cc394-bc99-4d93-b782-78d464c5e7dd" providerId="ADAL" clId="{F75517E5-6323-48C8-8457-20B70BC0945B}" dt="2019-03-01T10:18:25.679" v="45" actId="2696"/>
          <pc:sldLayoutMkLst>
            <pc:docMk/>
            <pc:sldMasterMk cId="2794885210" sldId="2147483648"/>
            <pc:sldLayoutMk cId="891044682" sldId="2147483677"/>
          </pc:sldLayoutMkLst>
        </pc:sldLayoutChg>
        <pc:sldLayoutChg chg="del">
          <pc:chgData name="Theo van Kraay" userId="d84cc394-bc99-4d93-b782-78d464c5e7dd" providerId="ADAL" clId="{F75517E5-6323-48C8-8457-20B70BC0945B}" dt="2019-03-01T10:18:25.723" v="47" actId="2696"/>
          <pc:sldLayoutMkLst>
            <pc:docMk/>
            <pc:sldMasterMk cId="2794885210" sldId="2147483648"/>
            <pc:sldLayoutMk cId="3648858856" sldId="2147483678"/>
          </pc:sldLayoutMkLst>
        </pc:sldLayoutChg>
        <pc:sldLayoutChg chg="del">
          <pc:chgData name="Theo van Kraay" userId="d84cc394-bc99-4d93-b782-78d464c5e7dd" providerId="ADAL" clId="{F75517E5-6323-48C8-8457-20B70BC0945B}" dt="2019-03-01T10:18:25.764" v="49" actId="2696"/>
          <pc:sldLayoutMkLst>
            <pc:docMk/>
            <pc:sldMasterMk cId="2794885210" sldId="2147483648"/>
            <pc:sldLayoutMk cId="3778342302" sldId="2147483679"/>
          </pc:sldLayoutMkLst>
        </pc:sldLayoutChg>
        <pc:sldLayoutChg chg="del">
          <pc:chgData name="Theo van Kraay" userId="d84cc394-bc99-4d93-b782-78d464c5e7dd" providerId="ADAL" clId="{F75517E5-6323-48C8-8457-20B70BC0945B}" dt="2019-03-01T10:18:25.855" v="51" actId="2696"/>
          <pc:sldLayoutMkLst>
            <pc:docMk/>
            <pc:sldMasterMk cId="2794885210" sldId="2147483648"/>
            <pc:sldLayoutMk cId="3650824257" sldId="2147483680"/>
          </pc:sldLayoutMkLst>
        </pc:sldLayoutChg>
        <pc:sldLayoutChg chg="del">
          <pc:chgData name="Theo van Kraay" userId="d84cc394-bc99-4d93-b782-78d464c5e7dd" providerId="ADAL" clId="{F75517E5-6323-48C8-8457-20B70BC0945B}" dt="2019-03-01T10:18:25.886" v="53" actId="2696"/>
          <pc:sldLayoutMkLst>
            <pc:docMk/>
            <pc:sldMasterMk cId="2794885210" sldId="2147483648"/>
            <pc:sldLayoutMk cId="3229210016" sldId="2147483681"/>
          </pc:sldLayoutMkLst>
        </pc:sldLayoutChg>
        <pc:sldLayoutChg chg="del">
          <pc:chgData name="Theo van Kraay" userId="d84cc394-bc99-4d93-b782-78d464c5e7dd" providerId="ADAL" clId="{F75517E5-6323-48C8-8457-20B70BC0945B}" dt="2019-03-01T10:18:25.937" v="55" actId="2696"/>
          <pc:sldLayoutMkLst>
            <pc:docMk/>
            <pc:sldMasterMk cId="2794885210" sldId="2147483648"/>
            <pc:sldLayoutMk cId="3912405811" sldId="2147483682"/>
          </pc:sldLayoutMkLst>
        </pc:sldLayoutChg>
        <pc:sldLayoutChg chg="del">
          <pc:chgData name="Theo van Kraay" userId="d84cc394-bc99-4d93-b782-78d464c5e7dd" providerId="ADAL" clId="{F75517E5-6323-48C8-8457-20B70BC0945B}" dt="2019-03-01T10:18:25.967" v="57" actId="2696"/>
          <pc:sldLayoutMkLst>
            <pc:docMk/>
            <pc:sldMasterMk cId="2794885210" sldId="2147483648"/>
            <pc:sldLayoutMk cId="38202450" sldId="2147483683"/>
          </pc:sldLayoutMkLst>
        </pc:sldLayoutChg>
        <pc:sldLayoutChg chg="del">
          <pc:chgData name="Theo van Kraay" userId="d84cc394-bc99-4d93-b782-78d464c5e7dd" providerId="ADAL" clId="{F75517E5-6323-48C8-8457-20B70BC0945B}" dt="2019-03-01T10:18:25.988" v="59" actId="2696"/>
          <pc:sldLayoutMkLst>
            <pc:docMk/>
            <pc:sldMasterMk cId="2794885210" sldId="2147483648"/>
            <pc:sldLayoutMk cId="1436017842" sldId="2147483684"/>
          </pc:sldLayoutMkLst>
        </pc:sldLayoutChg>
        <pc:sldLayoutChg chg="del">
          <pc:chgData name="Theo van Kraay" userId="d84cc394-bc99-4d93-b782-78d464c5e7dd" providerId="ADAL" clId="{F75517E5-6323-48C8-8457-20B70BC0945B}" dt="2019-03-01T10:18:26.027" v="61" actId="2696"/>
          <pc:sldLayoutMkLst>
            <pc:docMk/>
            <pc:sldMasterMk cId="2794885210" sldId="2147483648"/>
            <pc:sldLayoutMk cId="3170967948" sldId="2147483685"/>
          </pc:sldLayoutMkLst>
        </pc:sldLayoutChg>
        <pc:sldLayoutChg chg="del">
          <pc:chgData name="Theo van Kraay" userId="d84cc394-bc99-4d93-b782-78d464c5e7dd" providerId="ADAL" clId="{F75517E5-6323-48C8-8457-20B70BC0945B}" dt="2019-03-01T10:18:26.109" v="67" actId="2696"/>
          <pc:sldLayoutMkLst>
            <pc:docMk/>
            <pc:sldMasterMk cId="2794885210" sldId="2147483648"/>
            <pc:sldLayoutMk cId="848276453" sldId="2147483686"/>
          </pc:sldLayoutMkLst>
        </pc:sldLayoutChg>
        <pc:sldLayoutChg chg="del">
          <pc:chgData name="Theo van Kraay" userId="d84cc394-bc99-4d93-b782-78d464c5e7dd" providerId="ADAL" clId="{F75517E5-6323-48C8-8457-20B70BC0945B}" dt="2019-03-01T10:18:26.131" v="69" actId="2696"/>
          <pc:sldLayoutMkLst>
            <pc:docMk/>
            <pc:sldMasterMk cId="2794885210" sldId="2147483648"/>
            <pc:sldLayoutMk cId="1940351243" sldId="2147483687"/>
          </pc:sldLayoutMkLst>
        </pc:sldLayoutChg>
        <pc:sldLayoutChg chg="del">
          <pc:chgData name="Theo van Kraay" userId="d84cc394-bc99-4d93-b782-78d464c5e7dd" providerId="ADAL" clId="{F75517E5-6323-48C8-8457-20B70BC0945B}" dt="2019-03-01T10:18:26.445" v="79" actId="2696"/>
          <pc:sldLayoutMkLst>
            <pc:docMk/>
            <pc:sldMasterMk cId="2794885210" sldId="2147483648"/>
            <pc:sldLayoutMk cId="3930074096" sldId="2147483688"/>
          </pc:sldLayoutMkLst>
        </pc:sldLayoutChg>
        <pc:sldLayoutChg chg="del">
          <pc:chgData name="Theo van Kraay" userId="d84cc394-bc99-4d93-b782-78d464c5e7dd" providerId="ADAL" clId="{F75517E5-6323-48C8-8457-20B70BC0945B}" dt="2019-03-01T10:18:26.611" v="84" actId="2696"/>
          <pc:sldLayoutMkLst>
            <pc:docMk/>
            <pc:sldMasterMk cId="2794885210" sldId="2147483648"/>
            <pc:sldLayoutMk cId="378820768" sldId="2147483689"/>
          </pc:sldLayoutMkLst>
        </pc:sldLayoutChg>
        <pc:sldLayoutChg chg="del">
          <pc:chgData name="Theo van Kraay" userId="d84cc394-bc99-4d93-b782-78d464c5e7dd" providerId="ADAL" clId="{F75517E5-6323-48C8-8457-20B70BC0945B}" dt="2019-03-01T10:18:26.651" v="88" actId="2696"/>
          <pc:sldLayoutMkLst>
            <pc:docMk/>
            <pc:sldMasterMk cId="2794885210" sldId="2147483648"/>
            <pc:sldLayoutMk cId="3722367405" sldId="2147483690"/>
          </pc:sldLayoutMkLst>
        </pc:sldLayoutChg>
        <pc:sldLayoutChg chg="del">
          <pc:chgData name="Theo van Kraay" userId="d84cc394-bc99-4d93-b782-78d464c5e7dd" providerId="ADAL" clId="{F75517E5-6323-48C8-8457-20B70BC0945B}" dt="2019-03-01T10:18:26.672" v="91" actId="2696"/>
          <pc:sldLayoutMkLst>
            <pc:docMk/>
            <pc:sldMasterMk cId="2794885210" sldId="2147483648"/>
            <pc:sldLayoutMk cId="1131625181" sldId="2147483691"/>
          </pc:sldLayoutMkLst>
        </pc:sldLayoutChg>
      </pc:sldMasterChg>
      <pc:sldMasterChg chg="delSldLayout">
        <pc:chgData name="Theo van Kraay" userId="d84cc394-bc99-4d93-b782-78d464c5e7dd" providerId="ADAL" clId="{F75517E5-6323-48C8-8457-20B70BC0945B}" dt="2019-03-01T10:30:35.470" v="212" actId="2696"/>
        <pc:sldMasterMkLst>
          <pc:docMk/>
          <pc:sldMasterMk cId="2482725142" sldId="2147483660"/>
        </pc:sldMasterMkLst>
        <pc:sldLayoutChg chg="del">
          <pc:chgData name="Theo van Kraay" userId="d84cc394-bc99-4d93-b782-78d464c5e7dd" providerId="ADAL" clId="{F75517E5-6323-48C8-8457-20B70BC0945B}" dt="2019-03-01T10:30:31.604" v="165" actId="2696"/>
          <pc:sldLayoutMkLst>
            <pc:docMk/>
            <pc:sldMasterMk cId="2482725142" sldId="2147483660"/>
            <pc:sldLayoutMk cId="413689429" sldId="2147483680"/>
          </pc:sldLayoutMkLst>
        </pc:sldLayoutChg>
        <pc:sldLayoutChg chg="del">
          <pc:chgData name="Theo van Kraay" userId="d84cc394-bc99-4d93-b782-78d464c5e7dd" providerId="ADAL" clId="{F75517E5-6323-48C8-8457-20B70BC0945B}" dt="2019-03-01T10:30:34.859" v="203" actId="2696"/>
          <pc:sldLayoutMkLst>
            <pc:docMk/>
            <pc:sldMasterMk cId="2482725142" sldId="2147483660"/>
            <pc:sldLayoutMk cId="273764439" sldId="2147483681"/>
          </pc:sldLayoutMkLst>
        </pc:sldLayoutChg>
        <pc:sldLayoutChg chg="del">
          <pc:chgData name="Theo van Kraay" userId="d84cc394-bc99-4d93-b782-78d464c5e7dd" providerId="ADAL" clId="{F75517E5-6323-48C8-8457-20B70BC0945B}" dt="2019-03-01T10:30:35.195" v="208" actId="2696"/>
          <pc:sldLayoutMkLst>
            <pc:docMk/>
            <pc:sldMasterMk cId="2482725142" sldId="2147483660"/>
            <pc:sldLayoutMk cId="2749791420" sldId="2147483682"/>
          </pc:sldLayoutMkLst>
        </pc:sldLayoutChg>
        <pc:sldLayoutChg chg="del">
          <pc:chgData name="Theo van Kraay" userId="d84cc394-bc99-4d93-b782-78d464c5e7dd" providerId="ADAL" clId="{F75517E5-6323-48C8-8457-20B70BC0945B}" dt="2019-03-01T10:30:34.663" v="200" actId="2696"/>
          <pc:sldLayoutMkLst>
            <pc:docMk/>
            <pc:sldMasterMk cId="2482725142" sldId="2147483660"/>
            <pc:sldLayoutMk cId="1283120198" sldId="2147483683"/>
          </pc:sldLayoutMkLst>
        </pc:sldLayoutChg>
        <pc:sldLayoutChg chg="del">
          <pc:chgData name="Theo van Kraay" userId="d84cc394-bc99-4d93-b782-78d464c5e7dd" providerId="ADAL" clId="{F75517E5-6323-48C8-8457-20B70BC0945B}" dt="2019-03-01T10:30:35.470" v="212" actId="2696"/>
          <pc:sldLayoutMkLst>
            <pc:docMk/>
            <pc:sldMasterMk cId="2482725142" sldId="2147483660"/>
            <pc:sldLayoutMk cId="3424698852" sldId="2147483684"/>
          </pc:sldLayoutMkLst>
        </pc:sldLayoutChg>
      </pc:sldMasterChg>
    </pc:docChg>
  </pc:docChgLst>
  <pc:docChgLst>
    <pc:chgData name="Theo van Kraay" userId="d84cc394-bc99-4d93-b782-78d464c5e7dd" providerId="ADAL" clId="{54D32499-4BEB-4357-BC72-429D452EF8E3}"/>
    <pc:docChg chg="undo custSel addSld delSld modSld">
      <pc:chgData name="Theo van Kraay" userId="d84cc394-bc99-4d93-b782-78d464c5e7dd" providerId="ADAL" clId="{54D32499-4BEB-4357-BC72-429D452EF8E3}" dt="2019-03-01T08:28:14.347" v="130"/>
      <pc:docMkLst>
        <pc:docMk/>
      </pc:docMkLst>
      <pc:sldChg chg="addSp delSp modSp setBg">
        <pc:chgData name="Theo van Kraay" userId="d84cc394-bc99-4d93-b782-78d464c5e7dd" providerId="ADAL" clId="{54D32499-4BEB-4357-BC72-429D452EF8E3}" dt="2019-03-01T08:27:26.100" v="124" actId="207"/>
        <pc:sldMkLst>
          <pc:docMk/>
          <pc:sldMk cId="2051079602" sldId="257"/>
        </pc:sldMkLst>
        <pc:spChg chg="del">
          <ac:chgData name="Theo van Kraay" userId="d84cc394-bc99-4d93-b782-78d464c5e7dd" providerId="ADAL" clId="{54D32499-4BEB-4357-BC72-429D452EF8E3}" dt="2019-03-01T08:26:23.958" v="63" actId="478"/>
          <ac:spMkLst>
            <pc:docMk/>
            <pc:sldMk cId="2051079602" sldId="257"/>
            <ac:spMk id="2" creationId="{07E825AF-FB7C-0B41-B497-9B4293A032C4}"/>
          </ac:spMkLst>
        </pc:spChg>
        <pc:spChg chg="add mod">
          <ac:chgData name="Theo van Kraay" userId="d84cc394-bc99-4d93-b782-78d464c5e7dd" providerId="ADAL" clId="{54D32499-4BEB-4357-BC72-429D452EF8E3}" dt="2019-03-01T08:27:18.057" v="123" actId="207"/>
          <ac:spMkLst>
            <pc:docMk/>
            <pc:sldMk cId="2051079602" sldId="257"/>
            <ac:spMk id="3" creationId="{5370BA46-31FA-4EC3-8CB1-3A3DC677969E}"/>
          </ac:spMkLst>
        </pc:spChg>
        <pc:spChg chg="add mod">
          <ac:chgData name="Theo van Kraay" userId="d84cc394-bc99-4d93-b782-78d464c5e7dd" providerId="ADAL" clId="{54D32499-4BEB-4357-BC72-429D452EF8E3}" dt="2019-03-01T08:27:26.100" v="124" actId="207"/>
          <ac:spMkLst>
            <pc:docMk/>
            <pc:sldMk cId="2051079602" sldId="257"/>
            <ac:spMk id="4" creationId="{87E07858-9B2F-4B8B-816F-B4F720FB2056}"/>
          </ac:spMkLst>
        </pc:spChg>
        <pc:spChg chg="add mod">
          <ac:chgData name="Theo van Kraay" userId="d84cc394-bc99-4d93-b782-78d464c5e7dd" providerId="ADAL" clId="{54D32499-4BEB-4357-BC72-429D452EF8E3}" dt="2019-03-01T08:26:45.145" v="66" actId="1076"/>
          <ac:spMkLst>
            <pc:docMk/>
            <pc:sldMk cId="2051079602" sldId="257"/>
            <ac:spMk id="5" creationId="{79D52C5A-3D5B-4614-9019-C88D5CAEA954}"/>
          </ac:spMkLst>
        </pc:spChg>
      </pc:sldChg>
      <pc:sldChg chg="del">
        <pc:chgData name="Theo van Kraay" userId="d84cc394-bc99-4d93-b782-78d464c5e7dd" providerId="ADAL" clId="{54D32499-4BEB-4357-BC72-429D452EF8E3}" dt="2019-03-01T08:25:11.715" v="47"/>
        <pc:sldMkLst>
          <pc:docMk/>
          <pc:sldMk cId="2919964717" sldId="299"/>
        </pc:sldMkLst>
      </pc:sldChg>
      <pc:sldChg chg="del">
        <pc:chgData name="Theo van Kraay" userId="d84cc394-bc99-4d93-b782-78d464c5e7dd" providerId="ADAL" clId="{54D32499-4BEB-4357-BC72-429D452EF8E3}" dt="2019-03-01T08:25:11.715" v="47"/>
        <pc:sldMkLst>
          <pc:docMk/>
          <pc:sldMk cId="859896591" sldId="300"/>
        </pc:sldMkLst>
      </pc:sldChg>
      <pc:sldChg chg="del">
        <pc:chgData name="Theo van Kraay" userId="d84cc394-bc99-4d93-b782-78d464c5e7dd" providerId="ADAL" clId="{54D32499-4BEB-4357-BC72-429D452EF8E3}" dt="2019-03-01T08:25:11.715" v="47"/>
        <pc:sldMkLst>
          <pc:docMk/>
          <pc:sldMk cId="2321620135" sldId="305"/>
        </pc:sldMkLst>
      </pc:sldChg>
      <pc:sldChg chg="del">
        <pc:chgData name="Theo van Kraay" userId="d84cc394-bc99-4d93-b782-78d464c5e7dd" providerId="ADAL" clId="{54D32499-4BEB-4357-BC72-429D452EF8E3}" dt="2019-03-01T08:25:11.715" v="47"/>
        <pc:sldMkLst>
          <pc:docMk/>
          <pc:sldMk cId="1466969825" sldId="307"/>
        </pc:sldMkLst>
      </pc:sldChg>
      <pc:sldChg chg="del">
        <pc:chgData name="Theo van Kraay" userId="d84cc394-bc99-4d93-b782-78d464c5e7dd" providerId="ADAL" clId="{54D32499-4BEB-4357-BC72-429D452EF8E3}" dt="2019-03-01T08:25:11.715" v="47"/>
        <pc:sldMkLst>
          <pc:docMk/>
          <pc:sldMk cId="2465961299" sldId="440"/>
        </pc:sldMkLst>
      </pc:sldChg>
      <pc:sldChg chg="del">
        <pc:chgData name="Theo van Kraay" userId="d84cc394-bc99-4d93-b782-78d464c5e7dd" providerId="ADAL" clId="{54D32499-4BEB-4357-BC72-429D452EF8E3}" dt="2019-03-01T08:25:11.715" v="47"/>
        <pc:sldMkLst>
          <pc:docMk/>
          <pc:sldMk cId="2868678629" sldId="441"/>
        </pc:sldMkLst>
      </pc:sldChg>
      <pc:sldChg chg="del">
        <pc:chgData name="Theo van Kraay" userId="d84cc394-bc99-4d93-b782-78d464c5e7dd" providerId="ADAL" clId="{54D32499-4BEB-4357-BC72-429D452EF8E3}" dt="2019-03-01T08:25:11.715" v="47"/>
        <pc:sldMkLst>
          <pc:docMk/>
          <pc:sldMk cId="1034867144" sldId="442"/>
        </pc:sldMkLst>
      </pc:sldChg>
      <pc:sldChg chg="del">
        <pc:chgData name="Theo van Kraay" userId="d84cc394-bc99-4d93-b782-78d464c5e7dd" providerId="ADAL" clId="{54D32499-4BEB-4357-BC72-429D452EF8E3}" dt="2019-03-01T08:25:11.715" v="47"/>
        <pc:sldMkLst>
          <pc:docMk/>
          <pc:sldMk cId="962132135" sldId="444"/>
        </pc:sldMkLst>
      </pc:sldChg>
      <pc:sldChg chg="del">
        <pc:chgData name="Theo van Kraay" userId="d84cc394-bc99-4d93-b782-78d464c5e7dd" providerId="ADAL" clId="{54D32499-4BEB-4357-BC72-429D452EF8E3}" dt="2019-03-01T08:25:11.715" v="47"/>
        <pc:sldMkLst>
          <pc:docMk/>
          <pc:sldMk cId="4229386653" sldId="445"/>
        </pc:sldMkLst>
      </pc:sldChg>
      <pc:sldChg chg="del">
        <pc:chgData name="Theo van Kraay" userId="d84cc394-bc99-4d93-b782-78d464c5e7dd" providerId="ADAL" clId="{54D32499-4BEB-4357-BC72-429D452EF8E3}" dt="2019-03-01T08:25:11.715" v="47"/>
        <pc:sldMkLst>
          <pc:docMk/>
          <pc:sldMk cId="1634198741" sldId="446"/>
        </pc:sldMkLst>
      </pc:sldChg>
      <pc:sldChg chg="del">
        <pc:chgData name="Theo van Kraay" userId="d84cc394-bc99-4d93-b782-78d464c5e7dd" providerId="ADAL" clId="{54D32499-4BEB-4357-BC72-429D452EF8E3}" dt="2019-03-01T08:25:11.715" v="47"/>
        <pc:sldMkLst>
          <pc:docMk/>
          <pc:sldMk cId="3077119030" sldId="462"/>
        </pc:sldMkLst>
      </pc:sldChg>
      <pc:sldChg chg="del">
        <pc:chgData name="Theo van Kraay" userId="d84cc394-bc99-4d93-b782-78d464c5e7dd" providerId="ADAL" clId="{54D32499-4BEB-4357-BC72-429D452EF8E3}" dt="2019-03-01T08:25:11.715" v="47"/>
        <pc:sldMkLst>
          <pc:docMk/>
          <pc:sldMk cId="2449610216" sldId="536"/>
        </pc:sldMkLst>
      </pc:sldChg>
      <pc:sldChg chg="del">
        <pc:chgData name="Theo van Kraay" userId="d84cc394-bc99-4d93-b782-78d464c5e7dd" providerId="ADAL" clId="{54D32499-4BEB-4357-BC72-429D452EF8E3}" dt="2019-03-01T08:25:11.715" v="47"/>
        <pc:sldMkLst>
          <pc:docMk/>
          <pc:sldMk cId="2716636768" sldId="537"/>
        </pc:sldMkLst>
      </pc:sldChg>
      <pc:sldChg chg="del">
        <pc:chgData name="Theo van Kraay" userId="d84cc394-bc99-4d93-b782-78d464c5e7dd" providerId="ADAL" clId="{54D32499-4BEB-4357-BC72-429D452EF8E3}" dt="2019-03-01T08:25:11.715" v="47"/>
        <pc:sldMkLst>
          <pc:docMk/>
          <pc:sldMk cId="3042900563" sldId="538"/>
        </pc:sldMkLst>
      </pc:sldChg>
      <pc:sldChg chg="del">
        <pc:chgData name="Theo van Kraay" userId="d84cc394-bc99-4d93-b782-78d464c5e7dd" providerId="ADAL" clId="{54D32499-4BEB-4357-BC72-429D452EF8E3}" dt="2019-03-01T08:25:11.715" v="47"/>
        <pc:sldMkLst>
          <pc:docMk/>
          <pc:sldMk cId="2806363927" sldId="540"/>
        </pc:sldMkLst>
      </pc:sldChg>
      <pc:sldChg chg="del">
        <pc:chgData name="Theo van Kraay" userId="d84cc394-bc99-4d93-b782-78d464c5e7dd" providerId="ADAL" clId="{54D32499-4BEB-4357-BC72-429D452EF8E3}" dt="2019-03-01T08:25:11.715" v="47"/>
        <pc:sldMkLst>
          <pc:docMk/>
          <pc:sldMk cId="543259053" sldId="1826"/>
        </pc:sldMkLst>
      </pc:sldChg>
      <pc:sldChg chg="modSp del">
        <pc:chgData name="Theo van Kraay" userId="d84cc394-bc99-4d93-b782-78d464c5e7dd" providerId="ADAL" clId="{54D32499-4BEB-4357-BC72-429D452EF8E3}" dt="2019-03-01T08:25:31.981" v="58" actId="27636"/>
        <pc:sldMkLst>
          <pc:docMk/>
          <pc:sldMk cId="1887772487" sldId="1852"/>
        </pc:sldMkLst>
        <pc:spChg chg="mod">
          <ac:chgData name="Theo van Kraay" userId="d84cc394-bc99-4d93-b782-78d464c5e7dd" providerId="ADAL" clId="{54D32499-4BEB-4357-BC72-429D452EF8E3}" dt="2019-03-01T08:25:31.981" v="58" actId="27636"/>
          <ac:spMkLst>
            <pc:docMk/>
            <pc:sldMk cId="1887772487" sldId="1852"/>
            <ac:spMk id="3" creationId="{953ED770-D420-43FF-9596-FEF70ACB18E4}"/>
          </ac:spMkLst>
        </pc:spChg>
      </pc:sldChg>
      <pc:sldChg chg="addSp delSp modSp del setBg">
        <pc:chgData name="Theo van Kraay" userId="d84cc394-bc99-4d93-b782-78d464c5e7dd" providerId="ADAL" clId="{54D32499-4BEB-4357-BC72-429D452EF8E3}" dt="2019-03-01T08:25:31.514" v="48" actId="27636"/>
        <pc:sldMkLst>
          <pc:docMk/>
          <pc:sldMk cId="1869999325" sldId="1861"/>
        </pc:sldMkLst>
        <pc:spChg chg="add del mod">
          <ac:chgData name="Theo van Kraay" userId="d84cc394-bc99-4d93-b782-78d464c5e7dd" providerId="ADAL" clId="{54D32499-4BEB-4357-BC72-429D452EF8E3}" dt="2019-03-01T08:22:09.755" v="18" actId="478"/>
          <ac:spMkLst>
            <pc:docMk/>
            <pc:sldMk cId="1869999325" sldId="1861"/>
            <ac:spMk id="3" creationId="{F841BC8F-AB1F-4536-BFC5-550F00BC2724}"/>
          </ac:spMkLst>
        </pc:spChg>
        <pc:spChg chg="add del mod">
          <ac:chgData name="Theo van Kraay" userId="d84cc394-bc99-4d93-b782-78d464c5e7dd" providerId="ADAL" clId="{54D32499-4BEB-4357-BC72-429D452EF8E3}" dt="2019-03-01T08:25:31.514" v="48" actId="27636"/>
          <ac:spMkLst>
            <pc:docMk/>
            <pc:sldMk cId="1869999325" sldId="1861"/>
            <ac:spMk id="5" creationId="{C2A8FA8E-80DC-468B-AB33-77C815EA5E15}"/>
          </ac:spMkLst>
        </pc:spChg>
      </pc:sldChg>
      <pc:sldChg chg="del">
        <pc:chgData name="Theo van Kraay" userId="d84cc394-bc99-4d93-b782-78d464c5e7dd" providerId="ADAL" clId="{54D32499-4BEB-4357-BC72-429D452EF8E3}" dt="2019-03-01T08:25:11.715" v="47"/>
        <pc:sldMkLst>
          <pc:docMk/>
          <pc:sldMk cId="928415983" sldId="1864"/>
        </pc:sldMkLst>
      </pc:sldChg>
      <pc:sldChg chg="del">
        <pc:chgData name="Theo van Kraay" userId="d84cc394-bc99-4d93-b782-78d464c5e7dd" providerId="ADAL" clId="{54D32499-4BEB-4357-BC72-429D452EF8E3}" dt="2019-03-01T08:25:11.715" v="47"/>
        <pc:sldMkLst>
          <pc:docMk/>
          <pc:sldMk cId="2927833482" sldId="1878"/>
        </pc:sldMkLst>
      </pc:sldChg>
      <pc:sldChg chg="del">
        <pc:chgData name="Theo van Kraay" userId="d84cc394-bc99-4d93-b782-78d464c5e7dd" providerId="ADAL" clId="{54D32499-4BEB-4357-BC72-429D452EF8E3}" dt="2019-03-01T08:25:11.715" v="47"/>
        <pc:sldMkLst>
          <pc:docMk/>
          <pc:sldMk cId="1423421100" sldId="1879"/>
        </pc:sldMkLst>
      </pc:sldChg>
      <pc:sldChg chg="del">
        <pc:chgData name="Theo van Kraay" userId="d84cc394-bc99-4d93-b782-78d464c5e7dd" providerId="ADAL" clId="{54D32499-4BEB-4357-BC72-429D452EF8E3}" dt="2019-03-01T08:25:11.715" v="47"/>
        <pc:sldMkLst>
          <pc:docMk/>
          <pc:sldMk cId="204046056" sldId="1880"/>
        </pc:sldMkLst>
      </pc:sldChg>
      <pc:sldChg chg="del">
        <pc:chgData name="Theo van Kraay" userId="d84cc394-bc99-4d93-b782-78d464c5e7dd" providerId="ADAL" clId="{54D32499-4BEB-4357-BC72-429D452EF8E3}" dt="2019-03-01T08:25:11.715" v="47"/>
        <pc:sldMkLst>
          <pc:docMk/>
          <pc:sldMk cId="2354009413" sldId="1881"/>
        </pc:sldMkLst>
      </pc:sldChg>
      <pc:sldChg chg="del">
        <pc:chgData name="Theo van Kraay" userId="d84cc394-bc99-4d93-b782-78d464c5e7dd" providerId="ADAL" clId="{54D32499-4BEB-4357-BC72-429D452EF8E3}" dt="2019-03-01T08:25:11.715" v="47"/>
        <pc:sldMkLst>
          <pc:docMk/>
          <pc:sldMk cId="3928791013" sldId="1883"/>
        </pc:sldMkLst>
      </pc:sldChg>
      <pc:sldChg chg="del">
        <pc:chgData name="Theo van Kraay" userId="d84cc394-bc99-4d93-b782-78d464c5e7dd" providerId="ADAL" clId="{54D32499-4BEB-4357-BC72-429D452EF8E3}" dt="2019-03-01T08:25:11.715" v="47"/>
        <pc:sldMkLst>
          <pc:docMk/>
          <pc:sldMk cId="3687444747" sldId="1884"/>
        </pc:sldMkLst>
      </pc:sldChg>
      <pc:sldChg chg="modSp del">
        <pc:chgData name="Theo van Kraay" userId="d84cc394-bc99-4d93-b782-78d464c5e7dd" providerId="ADAL" clId="{54D32499-4BEB-4357-BC72-429D452EF8E3}" dt="2019-03-01T08:25:31.667" v="51" actId="27636"/>
        <pc:sldMkLst>
          <pc:docMk/>
          <pc:sldMk cId="819065481" sldId="1885"/>
        </pc:sldMkLst>
        <pc:spChg chg="mod">
          <ac:chgData name="Theo van Kraay" userId="d84cc394-bc99-4d93-b782-78d464c5e7dd" providerId="ADAL" clId="{54D32499-4BEB-4357-BC72-429D452EF8E3}" dt="2019-03-01T08:25:31.667" v="51" actId="27636"/>
          <ac:spMkLst>
            <pc:docMk/>
            <pc:sldMk cId="819065481" sldId="1885"/>
            <ac:spMk id="3" creationId="{89EEB055-B2ED-478A-B9DC-7BA903C734BC}"/>
          </ac:spMkLst>
        </pc:spChg>
      </pc:sldChg>
      <pc:sldChg chg="del">
        <pc:chgData name="Theo van Kraay" userId="d84cc394-bc99-4d93-b782-78d464c5e7dd" providerId="ADAL" clId="{54D32499-4BEB-4357-BC72-429D452EF8E3}" dt="2019-03-01T08:25:11.715" v="47"/>
        <pc:sldMkLst>
          <pc:docMk/>
          <pc:sldMk cId="4189079688" sldId="1886"/>
        </pc:sldMkLst>
      </pc:sldChg>
      <pc:sldChg chg="del">
        <pc:chgData name="Theo van Kraay" userId="d84cc394-bc99-4d93-b782-78d464c5e7dd" providerId="ADAL" clId="{54D32499-4BEB-4357-BC72-429D452EF8E3}" dt="2019-03-01T08:25:11.715" v="47"/>
        <pc:sldMkLst>
          <pc:docMk/>
          <pc:sldMk cId="632034708" sldId="1887"/>
        </pc:sldMkLst>
      </pc:sldChg>
      <pc:sldChg chg="del">
        <pc:chgData name="Theo van Kraay" userId="d84cc394-bc99-4d93-b782-78d464c5e7dd" providerId="ADAL" clId="{54D32499-4BEB-4357-BC72-429D452EF8E3}" dt="2019-03-01T08:25:11.715" v="47"/>
        <pc:sldMkLst>
          <pc:docMk/>
          <pc:sldMk cId="2488124236" sldId="1888"/>
        </pc:sldMkLst>
      </pc:sldChg>
      <pc:sldChg chg="del">
        <pc:chgData name="Theo van Kraay" userId="d84cc394-bc99-4d93-b782-78d464c5e7dd" providerId="ADAL" clId="{54D32499-4BEB-4357-BC72-429D452EF8E3}" dt="2019-03-01T08:25:11.715" v="47"/>
        <pc:sldMkLst>
          <pc:docMk/>
          <pc:sldMk cId="1757565260" sldId="1889"/>
        </pc:sldMkLst>
      </pc:sldChg>
      <pc:sldChg chg="del">
        <pc:chgData name="Theo van Kraay" userId="d84cc394-bc99-4d93-b782-78d464c5e7dd" providerId="ADAL" clId="{54D32499-4BEB-4357-BC72-429D452EF8E3}" dt="2019-03-01T08:25:11.715" v="47"/>
        <pc:sldMkLst>
          <pc:docMk/>
          <pc:sldMk cId="1924066492" sldId="1892"/>
        </pc:sldMkLst>
      </pc:sldChg>
      <pc:sldChg chg="del">
        <pc:chgData name="Theo van Kraay" userId="d84cc394-bc99-4d93-b782-78d464c5e7dd" providerId="ADAL" clId="{54D32499-4BEB-4357-BC72-429D452EF8E3}" dt="2019-03-01T08:25:11.715" v="47"/>
        <pc:sldMkLst>
          <pc:docMk/>
          <pc:sldMk cId="113482951" sldId="1893"/>
        </pc:sldMkLst>
      </pc:sldChg>
      <pc:sldChg chg="del">
        <pc:chgData name="Theo van Kraay" userId="d84cc394-bc99-4d93-b782-78d464c5e7dd" providerId="ADAL" clId="{54D32499-4BEB-4357-BC72-429D452EF8E3}" dt="2019-03-01T08:25:11.715" v="47"/>
        <pc:sldMkLst>
          <pc:docMk/>
          <pc:sldMk cId="3682217862" sldId="1894"/>
        </pc:sldMkLst>
      </pc:sldChg>
      <pc:sldChg chg="del">
        <pc:chgData name="Theo van Kraay" userId="d84cc394-bc99-4d93-b782-78d464c5e7dd" providerId="ADAL" clId="{54D32499-4BEB-4357-BC72-429D452EF8E3}" dt="2019-03-01T08:25:11.715" v="47"/>
        <pc:sldMkLst>
          <pc:docMk/>
          <pc:sldMk cId="2942020804" sldId="1895"/>
        </pc:sldMkLst>
      </pc:sldChg>
      <pc:sldChg chg="del">
        <pc:chgData name="Theo van Kraay" userId="d84cc394-bc99-4d93-b782-78d464c5e7dd" providerId="ADAL" clId="{54D32499-4BEB-4357-BC72-429D452EF8E3}" dt="2019-03-01T08:25:11.715" v="47"/>
        <pc:sldMkLst>
          <pc:docMk/>
          <pc:sldMk cId="2472343806" sldId="1897"/>
        </pc:sldMkLst>
      </pc:sldChg>
      <pc:sldChg chg="modSp del">
        <pc:chgData name="Theo van Kraay" userId="d84cc394-bc99-4d93-b782-78d464c5e7dd" providerId="ADAL" clId="{54D32499-4BEB-4357-BC72-429D452EF8E3}" dt="2019-03-01T08:25:31.814" v="53" actId="27636"/>
        <pc:sldMkLst>
          <pc:docMk/>
          <pc:sldMk cId="1829737" sldId="1901"/>
        </pc:sldMkLst>
        <pc:spChg chg="mod">
          <ac:chgData name="Theo van Kraay" userId="d84cc394-bc99-4d93-b782-78d464c5e7dd" providerId="ADAL" clId="{54D32499-4BEB-4357-BC72-429D452EF8E3}" dt="2019-03-01T08:25:31.799" v="52" actId="27636"/>
          <ac:spMkLst>
            <pc:docMk/>
            <pc:sldMk cId="1829737" sldId="1901"/>
            <ac:spMk id="2" creationId="{2FEBBF1F-D199-4C7A-8070-EBB6E2DBE6C7}"/>
          </ac:spMkLst>
        </pc:spChg>
        <pc:spChg chg="mod">
          <ac:chgData name="Theo van Kraay" userId="d84cc394-bc99-4d93-b782-78d464c5e7dd" providerId="ADAL" clId="{54D32499-4BEB-4357-BC72-429D452EF8E3}" dt="2019-03-01T08:25:31.814" v="53" actId="27636"/>
          <ac:spMkLst>
            <pc:docMk/>
            <pc:sldMk cId="1829737" sldId="1901"/>
            <ac:spMk id="3" creationId="{79C43CA5-FAE3-4BBA-B7F0-99079217BDF1}"/>
          </ac:spMkLst>
        </pc:spChg>
      </pc:sldChg>
      <pc:sldChg chg="modSp del">
        <pc:chgData name="Theo van Kraay" userId="d84cc394-bc99-4d93-b782-78d464c5e7dd" providerId="ADAL" clId="{54D32499-4BEB-4357-BC72-429D452EF8E3}" dt="2019-03-01T08:25:31.868" v="55" actId="27636"/>
        <pc:sldMkLst>
          <pc:docMk/>
          <pc:sldMk cId="3339765560" sldId="1902"/>
        </pc:sldMkLst>
        <pc:spChg chg="mod">
          <ac:chgData name="Theo van Kraay" userId="d84cc394-bc99-4d93-b782-78d464c5e7dd" providerId="ADAL" clId="{54D32499-4BEB-4357-BC72-429D452EF8E3}" dt="2019-03-01T08:25:31.861" v="54" actId="27636"/>
          <ac:spMkLst>
            <pc:docMk/>
            <pc:sldMk cId="3339765560" sldId="1902"/>
            <ac:spMk id="2" creationId="{34429DA2-9A04-43CB-BBD0-65A531554D57}"/>
          </ac:spMkLst>
        </pc:spChg>
        <pc:spChg chg="mod">
          <ac:chgData name="Theo van Kraay" userId="d84cc394-bc99-4d93-b782-78d464c5e7dd" providerId="ADAL" clId="{54D32499-4BEB-4357-BC72-429D452EF8E3}" dt="2019-03-01T08:25:31.868" v="55" actId="27636"/>
          <ac:spMkLst>
            <pc:docMk/>
            <pc:sldMk cId="3339765560" sldId="1902"/>
            <ac:spMk id="3" creationId="{58AA7DF1-CB09-4FD3-9FD0-DE30FBF5DDAC}"/>
          </ac:spMkLst>
        </pc:spChg>
      </pc:sldChg>
      <pc:sldChg chg="del">
        <pc:chgData name="Theo van Kraay" userId="d84cc394-bc99-4d93-b782-78d464c5e7dd" providerId="ADAL" clId="{54D32499-4BEB-4357-BC72-429D452EF8E3}" dt="2019-03-01T08:25:11.715" v="47"/>
        <pc:sldMkLst>
          <pc:docMk/>
          <pc:sldMk cId="4007022905" sldId="1903"/>
        </pc:sldMkLst>
      </pc:sldChg>
      <pc:sldChg chg="modSp del">
        <pc:chgData name="Theo van Kraay" userId="d84cc394-bc99-4d93-b782-78d464c5e7dd" providerId="ADAL" clId="{54D32499-4BEB-4357-BC72-429D452EF8E3}" dt="2019-03-01T08:25:31.899" v="56" actId="27636"/>
        <pc:sldMkLst>
          <pc:docMk/>
          <pc:sldMk cId="3355584424" sldId="1904"/>
        </pc:sldMkLst>
        <pc:spChg chg="mod">
          <ac:chgData name="Theo van Kraay" userId="d84cc394-bc99-4d93-b782-78d464c5e7dd" providerId="ADAL" clId="{54D32499-4BEB-4357-BC72-429D452EF8E3}" dt="2019-03-01T08:25:31.899" v="56" actId="27636"/>
          <ac:spMkLst>
            <pc:docMk/>
            <pc:sldMk cId="3355584424" sldId="1904"/>
            <ac:spMk id="7" creationId="{07DBFABE-CA6F-4561-A05A-0DEAB4A78983}"/>
          </ac:spMkLst>
        </pc:spChg>
      </pc:sldChg>
      <pc:sldChg chg="modSp del">
        <pc:chgData name="Theo van Kraay" userId="d84cc394-bc99-4d93-b782-78d464c5e7dd" providerId="ADAL" clId="{54D32499-4BEB-4357-BC72-429D452EF8E3}" dt="2019-03-01T08:25:31.946" v="57" actId="27636"/>
        <pc:sldMkLst>
          <pc:docMk/>
          <pc:sldMk cId="3593761539" sldId="1905"/>
        </pc:sldMkLst>
        <pc:spChg chg="mod">
          <ac:chgData name="Theo van Kraay" userId="d84cc394-bc99-4d93-b782-78d464c5e7dd" providerId="ADAL" clId="{54D32499-4BEB-4357-BC72-429D452EF8E3}" dt="2019-03-01T08:25:31.946" v="57" actId="27636"/>
          <ac:spMkLst>
            <pc:docMk/>
            <pc:sldMk cId="3593761539" sldId="1905"/>
            <ac:spMk id="7" creationId="{07DBFABE-CA6F-4561-A05A-0DEAB4A78983}"/>
          </ac:spMkLst>
        </pc:spChg>
      </pc:sldChg>
      <pc:sldChg chg="del">
        <pc:chgData name="Theo van Kraay" userId="d84cc394-bc99-4d93-b782-78d464c5e7dd" providerId="ADAL" clId="{54D32499-4BEB-4357-BC72-429D452EF8E3}" dt="2019-03-01T08:25:11.715" v="47"/>
        <pc:sldMkLst>
          <pc:docMk/>
          <pc:sldMk cId="3631191484" sldId="1906"/>
        </pc:sldMkLst>
      </pc:sldChg>
      <pc:sldChg chg="del">
        <pc:chgData name="Theo van Kraay" userId="d84cc394-bc99-4d93-b782-78d464c5e7dd" providerId="ADAL" clId="{54D32499-4BEB-4357-BC72-429D452EF8E3}" dt="2019-03-01T08:25:11.715" v="47"/>
        <pc:sldMkLst>
          <pc:docMk/>
          <pc:sldMk cId="3855564512" sldId="1907"/>
        </pc:sldMkLst>
      </pc:sldChg>
      <pc:sldChg chg="modSp del">
        <pc:chgData name="Theo van Kraay" userId="d84cc394-bc99-4d93-b782-78d464c5e7dd" providerId="ADAL" clId="{54D32499-4BEB-4357-BC72-429D452EF8E3}" dt="2019-03-01T08:25:32.162" v="61" actId="27636"/>
        <pc:sldMkLst>
          <pc:docMk/>
          <pc:sldMk cId="1326572756" sldId="1908"/>
        </pc:sldMkLst>
        <pc:spChg chg="mod">
          <ac:chgData name="Theo van Kraay" userId="d84cc394-bc99-4d93-b782-78d464c5e7dd" providerId="ADAL" clId="{54D32499-4BEB-4357-BC72-429D452EF8E3}" dt="2019-03-01T08:25:32.162" v="61" actId="27636"/>
          <ac:spMkLst>
            <pc:docMk/>
            <pc:sldMk cId="1326572756" sldId="1908"/>
            <ac:spMk id="4" creationId="{8F0197BF-32AB-4E5A-9E09-0D0E6345AFF1}"/>
          </ac:spMkLst>
        </pc:spChg>
      </pc:sldChg>
      <pc:sldChg chg="del">
        <pc:chgData name="Theo van Kraay" userId="d84cc394-bc99-4d93-b782-78d464c5e7dd" providerId="ADAL" clId="{54D32499-4BEB-4357-BC72-429D452EF8E3}" dt="2019-03-01T08:25:11.715" v="47"/>
        <pc:sldMkLst>
          <pc:docMk/>
          <pc:sldMk cId="2547921715" sldId="1910"/>
        </pc:sldMkLst>
      </pc:sldChg>
      <pc:sldChg chg="modSp del">
        <pc:chgData name="Theo van Kraay" userId="d84cc394-bc99-4d93-b782-78d464c5e7dd" providerId="ADAL" clId="{54D32499-4BEB-4357-BC72-429D452EF8E3}" dt="2019-03-01T08:25:31.583" v="50" actId="27636"/>
        <pc:sldMkLst>
          <pc:docMk/>
          <pc:sldMk cId="3928844625" sldId="1912"/>
        </pc:sldMkLst>
        <pc:spChg chg="mod">
          <ac:chgData name="Theo van Kraay" userId="d84cc394-bc99-4d93-b782-78d464c5e7dd" providerId="ADAL" clId="{54D32499-4BEB-4357-BC72-429D452EF8E3}" dt="2019-03-01T08:25:31.567" v="49" actId="27636"/>
          <ac:spMkLst>
            <pc:docMk/>
            <pc:sldMk cId="3928844625" sldId="1912"/>
            <ac:spMk id="2" creationId="{FF69D8D3-8480-4F2A-96A5-CD08B972733C}"/>
          </ac:spMkLst>
        </pc:spChg>
        <pc:spChg chg="mod">
          <ac:chgData name="Theo van Kraay" userId="d84cc394-bc99-4d93-b782-78d464c5e7dd" providerId="ADAL" clId="{54D32499-4BEB-4357-BC72-429D452EF8E3}" dt="2019-03-01T08:25:31.583" v="50" actId="27636"/>
          <ac:spMkLst>
            <pc:docMk/>
            <pc:sldMk cId="3928844625" sldId="1912"/>
            <ac:spMk id="4" creationId="{925E85AF-27D4-4C7A-849D-AC0E32495149}"/>
          </ac:spMkLst>
        </pc:spChg>
      </pc:sldChg>
      <pc:sldChg chg="del">
        <pc:chgData name="Theo van Kraay" userId="d84cc394-bc99-4d93-b782-78d464c5e7dd" providerId="ADAL" clId="{54D32499-4BEB-4357-BC72-429D452EF8E3}" dt="2019-03-01T08:25:11.715" v="47"/>
        <pc:sldMkLst>
          <pc:docMk/>
          <pc:sldMk cId="2734656134" sldId="1913"/>
        </pc:sldMkLst>
      </pc:sldChg>
      <pc:sldChg chg="del">
        <pc:chgData name="Theo van Kraay" userId="d84cc394-bc99-4d93-b782-78d464c5e7dd" providerId="ADAL" clId="{54D32499-4BEB-4357-BC72-429D452EF8E3}" dt="2019-03-01T08:25:11.715" v="47"/>
        <pc:sldMkLst>
          <pc:docMk/>
          <pc:sldMk cId="2606102788" sldId="1914"/>
        </pc:sldMkLst>
      </pc:sldChg>
      <pc:sldChg chg="del">
        <pc:chgData name="Theo van Kraay" userId="d84cc394-bc99-4d93-b782-78d464c5e7dd" providerId="ADAL" clId="{54D32499-4BEB-4357-BC72-429D452EF8E3}" dt="2019-03-01T08:25:11.715" v="47"/>
        <pc:sldMkLst>
          <pc:docMk/>
          <pc:sldMk cId="1460676207" sldId="1915"/>
        </pc:sldMkLst>
      </pc:sldChg>
      <pc:sldChg chg="modSp del">
        <pc:chgData name="Theo van Kraay" userId="d84cc394-bc99-4d93-b782-78d464c5e7dd" providerId="ADAL" clId="{54D32499-4BEB-4357-BC72-429D452EF8E3}" dt="2019-03-01T08:25:32.185" v="62" actId="27636"/>
        <pc:sldMkLst>
          <pc:docMk/>
          <pc:sldMk cId="1639148008" sldId="1917"/>
        </pc:sldMkLst>
        <pc:spChg chg="mod">
          <ac:chgData name="Theo van Kraay" userId="d84cc394-bc99-4d93-b782-78d464c5e7dd" providerId="ADAL" clId="{54D32499-4BEB-4357-BC72-429D452EF8E3}" dt="2019-03-01T08:25:32.185" v="62" actId="27636"/>
          <ac:spMkLst>
            <pc:docMk/>
            <pc:sldMk cId="1639148008" sldId="1917"/>
            <ac:spMk id="7" creationId="{296C46D6-A70C-4D45-BECB-9F7BA905EA0D}"/>
          </ac:spMkLst>
        </pc:spChg>
      </pc:sldChg>
      <pc:sldChg chg="modSp del">
        <pc:chgData name="Theo van Kraay" userId="d84cc394-bc99-4d93-b782-78d464c5e7dd" providerId="ADAL" clId="{54D32499-4BEB-4357-BC72-429D452EF8E3}" dt="2019-03-01T08:25:32.030" v="59" actId="27636"/>
        <pc:sldMkLst>
          <pc:docMk/>
          <pc:sldMk cId="1707360595" sldId="1919"/>
        </pc:sldMkLst>
        <pc:spChg chg="mod">
          <ac:chgData name="Theo van Kraay" userId="d84cc394-bc99-4d93-b782-78d464c5e7dd" providerId="ADAL" clId="{54D32499-4BEB-4357-BC72-429D452EF8E3}" dt="2019-03-01T08:25:32.030" v="59" actId="27636"/>
          <ac:spMkLst>
            <pc:docMk/>
            <pc:sldMk cId="1707360595" sldId="1919"/>
            <ac:spMk id="2" creationId="{F898222D-6523-444D-8E2D-8A9922FE1E6E}"/>
          </ac:spMkLst>
        </pc:spChg>
      </pc:sldChg>
      <pc:sldChg chg="modSp del">
        <pc:chgData name="Theo van Kraay" userId="d84cc394-bc99-4d93-b782-78d464c5e7dd" providerId="ADAL" clId="{54D32499-4BEB-4357-BC72-429D452EF8E3}" dt="2019-03-01T08:25:32.052" v="60" actId="27636"/>
        <pc:sldMkLst>
          <pc:docMk/>
          <pc:sldMk cId="2608310950" sldId="1920"/>
        </pc:sldMkLst>
        <pc:spChg chg="mod">
          <ac:chgData name="Theo van Kraay" userId="d84cc394-bc99-4d93-b782-78d464c5e7dd" providerId="ADAL" clId="{54D32499-4BEB-4357-BC72-429D452EF8E3}" dt="2019-03-01T08:25:32.052" v="60" actId="27636"/>
          <ac:spMkLst>
            <pc:docMk/>
            <pc:sldMk cId="2608310950" sldId="1920"/>
            <ac:spMk id="2" creationId="{F898222D-6523-444D-8E2D-8A9922FE1E6E}"/>
          </ac:spMkLst>
        </pc:spChg>
      </pc:sldChg>
      <pc:sldChg chg="add setBg">
        <pc:chgData name="Theo van Kraay" userId="d84cc394-bc99-4d93-b782-78d464c5e7dd" providerId="ADAL" clId="{54D32499-4BEB-4357-BC72-429D452EF8E3}" dt="2019-03-01T08:27:35.363" v="125"/>
        <pc:sldMkLst>
          <pc:docMk/>
          <pc:sldMk cId="2650498338" sldId="1921"/>
        </pc:sldMkLst>
      </pc:sldChg>
      <pc:sldChg chg="add setBg">
        <pc:chgData name="Theo van Kraay" userId="d84cc394-bc99-4d93-b782-78d464c5e7dd" providerId="ADAL" clId="{54D32499-4BEB-4357-BC72-429D452EF8E3}" dt="2019-03-01T08:28:05.455" v="128"/>
        <pc:sldMkLst>
          <pc:docMk/>
          <pc:sldMk cId="1612280633" sldId="1923"/>
        </pc:sldMkLst>
      </pc:sldChg>
      <pc:sldChg chg="add del setBg">
        <pc:chgData name="Theo van Kraay" userId="d84cc394-bc99-4d93-b782-78d464c5e7dd" providerId="ADAL" clId="{54D32499-4BEB-4357-BC72-429D452EF8E3}" dt="2019-03-01T08:28:02.055" v="127" actId="2696"/>
        <pc:sldMkLst>
          <pc:docMk/>
          <pc:sldMk cId="1721998813" sldId="1923"/>
        </pc:sldMkLst>
      </pc:sldChg>
      <pc:sldChg chg="add setBg">
        <pc:chgData name="Theo van Kraay" userId="d84cc394-bc99-4d93-b782-78d464c5e7dd" providerId="ADAL" clId="{54D32499-4BEB-4357-BC72-429D452EF8E3}" dt="2019-03-01T08:28:07.511" v="129"/>
        <pc:sldMkLst>
          <pc:docMk/>
          <pc:sldMk cId="3978244824" sldId="1924"/>
        </pc:sldMkLst>
      </pc:sldChg>
      <pc:sldChg chg="add setBg">
        <pc:chgData name="Theo van Kraay" userId="d84cc394-bc99-4d93-b782-78d464c5e7dd" providerId="ADAL" clId="{54D32499-4BEB-4357-BC72-429D452EF8E3}" dt="2019-03-01T08:28:14.347" v="130"/>
        <pc:sldMkLst>
          <pc:docMk/>
          <pc:sldMk cId="2930548886" sldId="1925"/>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9-28T12:43:57.084"/>
    </inkml:context>
    <inkml:brush xml:id="br0">
      <inkml:brushProperty name="width" value="0.03333" units="cm"/>
      <inkml:brushProperty name="height" value="0.03333" units="cm"/>
    </inkml:brush>
  </inkml:definitions>
  <inkml:trace contextRef="#ctx0" brushRef="#br0">1776 5375 6339,'0'-19'1393,"0"1"-1,0 0-1120,19 18-80,-19-19-32,0 19-47,18 0-17,-18 0 16,0 0 32,19 0 32,-19 19 16,18-1 32,-18 0 32,18 19 0,-18 19 0,19-20-48,-1 38-16,1-19 1,17 19-17,-17-1-16,-1-17 16,1-1 16,17 18 16,-17-36-16,18 18 0,-1-18-16,1 0-32,18 0-16,1 0-32,-20 0-32,38-19-32,-19 0 0,19 1 0,0-1-16,-1-18 0,1 0 1,18-18-17,0-1 16,0 1 0,0-37 0,18 0-16,-18-1 16,37 1 0,-18-37 0,18 18 0,-1 1 32,1-19 16,18 0 16,-18 18 0,0-18 16,18 18 0,-18 19 0,0-18-16,0-1 0,0 19-32,0 0 0,-1 18 0,1-18-16,-18 18-16,-1 0-16,1 19 16,-1-1-16,-18 19-16,0 0 16,0 0-16,-18 19 16,-1 17 0,1 1 0,-19 0 32,19 18 0,-19 0 48,0 1 16,-18-1 32,18 0 32,-18 19 0,0-19 0,18 19 0,-18-19-32,0 18-15,18-17-17,19-1-16,-19 0-32,0-18 0,19 0-16,-1-19-16,1 0 16,-1-18 0,1 0 16,0-18 0,18 0 16,0-19 0,0 18 16,18-17 0,-18-20 0,19 20-32,-1-20 16,1 20-32,-1-20 0,0 20-16,19-1-16,-18-19 16,-1 20 0,1-1 0,-1 18-16,0 1 0,-17-19 0,17 37 0,-18-18 0,18 18 0,-18 18 0,-18-18 16,18 19-16,-18 17 0,-1-17 0,-17 18 16,17 18-16,-18 0 16,-18 0 0,18 1 0,1-1 0,-1 18 0,0-17 0,0-1 0,1 0-16,17 0 0,-18-18 16,19 18-16,-19-36 0,19-1 16,-1 0-16,19 1 16,0-38 0,19 19 32,-1-36 0,1-1 16,18 0 16,-19-18 0,37-19 0,-18 19-16,18-19-16,1-18-16,17 19 0,-17-1-32,17 0 0,-18 19-16,1-18 16,-1 17 0,-18 1 0,18 18 0,-37 1-16,19-1 16,-18 18 0,-1 1 0,1 18-16,-19 18 16,-19 1-16,1-1 16,0 19 0,-19 18 0,0-18 16,0 18 0,-18 19 16,0-1-16,18 1 32,-18 0 0,0 18 0,-1 0 0,1-19 1,18 19 15,1-18-16,-1-19-16,0 19-16,0-37 0,19 18-16,0-37 16,18 1 0,0-19 0,18 0 0,1-19 0,-1-17 16,0-1 0,19-19 16,0 1 0,0 0 0,18-19 0,0 19 0,1 0-16,-1-19 16,-18 19-16,18 0-16,0 18 16,-36-18-16,17 18 0,1-18 0,-18 36 0,18 1 0,-19 0 0,0 18-16,1 0 0,-19 18 16,0 0 0,-18 1-16,-19 18 0,0 0 0,0-1 16,-18 20 0,0-1-16,18 0-16,-18 19 32,0-19 0,18-18-16,0 18 16,19 0 0,-19-37 16,19 19-16,18-37 0,0 0 0,18 0 0,1-18 0,17-19 0,1 0 0,0-18-16,18 0 16,1-19 16,17 19-16,-18-37-16,19 37 16,-19-19-16,19 19 0,-19 0 0,0 18 16,-18 18-16,0 1 0,-18 18 16,-19 0-16,-19 18 0,1 1 16,0 18 0,-19 18 16,-18 0 16,-1 0 0,1 19 0,-18 0 16,-1-1 16,19 19-16,-37-18 0,18 18 0,1 18 0,-1-18 0,0 0 0,1 0 16,18-18-32,-1-19 0,1 0 0,18 1-15,19-38-1,0 0 0,-1-18-16,19-18 0,19 0 0,-19-1 0,18-18 0,19-18-16,0 18 0,0-36 0,18-1 0,0 1 0,1-1 16,-1 0-16,0 1 0,0-1 0,1 0 0,-1 1 0,-18 36 0,-1-18 0,-17 18 0,-1 19 16,1-1-16,-19 19 16,-19 0 16,1 0 0,-19 19-16,0-1 16,-18 19-16,18-19 0,-18 19 0,19 0 0,-20 0-16,1-19 0,18 19 16,1-19-16,-20 1 0,38-19 0,0 0 0,-1-19 0,19-18 16,0 19-16,19-19 16,-1-18-16,19 18 0,-19-18 0,19 0 16,0 0-16,0-1-16,0 20 16,0-20 0,-1 19 0,1 1 16,-18 17-16,-1 1 0,-18 18 0,0 0-16,-18 18 16,0 1-16,-19-1 16,-18 37-16,18-18 0,-37 18 16,19 19 0,-19 0 16,19-1 32,-18 1 0,17-1 0,-17 1 16,-1 0 16,1-1-16,17-17-2497,1-1-641,0 0-2272,18-18 5394,0 0 16,19-19 0,18 0 0,19-18 2481,17-18 609,-17 0 2288,18-19-5426,0-18-16,-1 18 0,1-18-16,0-1 0,-19 1 16,19 0 0,0 18-16,0 0 16,-19 0 0,19 1 16,-18 17-16,-19 1-16,0 18 16,0 0 0,-19 0 0,19 18 0,-36 1 0,17-1-16,1 19 16,0-19 0,-19 19 0,18 0 0,-17 0 0,17-1 16,1-17-16,-1 18 16,1-19-16,18 1 0,0-1 0,-18 0 0,18-18 0,-19 0 0,1 19 0,18-19 0,-18 0-144,-19 0-144,0 18-160,0 1 480,-18-1 16,18 0 16,-18 1 16,0-1 160,18 1 160,0-1 144,19 0-432,18-18-32,0 0 0,19-18-32,17 0 0,1-1-15,0-18-1,0 19-16,0 0-16,0-1-32,-19 1 0,19 18-33,-37 0-191,0 18-112,0 1-144,0-1-112,-18 19-129,-1-19-223,-18 19-241,19 0-191,-19-19-1506,1 19-1840,-1-19-4322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1FDA6-3D31-44A6-BCD1-E3DB0C00E561}" type="datetimeFigureOut">
              <a:rPr lang="en-GB" smtClean="0"/>
              <a:t>08/03/2019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D014E-7B08-4017-ACB4-A48FACC87B99}" type="slidenum">
              <a:rPr lang="en-GB" smtClean="0"/>
              <a:t>‹#›</a:t>
            </a:fld>
            <a:endParaRPr lang="en-GB"/>
          </a:p>
        </p:txBody>
      </p:sp>
    </p:spTree>
    <p:extLst>
      <p:ext uri="{BB962C8B-B14F-4D97-AF65-F5344CB8AC3E}">
        <p14:creationId xmlns:p14="http://schemas.microsoft.com/office/powerpoint/2010/main" val="139040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3/8/2019 8:03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3218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41B7BA-2FF2-4235-88F5-32011048B6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110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41B7BA-2FF2-4235-88F5-32011048B6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272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41B7BA-2FF2-4235-88F5-32011048B6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633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41B7BA-2FF2-4235-88F5-32011048B6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116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41B7BA-2FF2-4235-88F5-32011048B6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903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41B7BA-2FF2-4235-88F5-32011048B6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253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9A09B-4A39-974B-9594-129A7470D5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760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9A09B-4A39-974B-9594-129A7470D5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199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9A09B-4A39-974B-9594-129A7470D5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797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49A09B-4A39-974B-9594-129A7470D5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99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3/8/2019 8:03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757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6FCFD6A-4BD9-4516-9E31-F047A5C70304}"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101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6FCFD6A-4BD9-4516-9E31-F047A5C70304}"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434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6FCFD6A-4BD9-4516-9E31-F047A5C70304}"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57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3/8/2019 8:03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8655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3/8/2019 8:03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6361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A5CD2277-7C1A-43CA-8676-87B24AD584BD}"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3/8/2019 8:03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5836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41B7BA-2FF2-4235-88F5-32011048B6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5BAE-E3B4-E14D-AD92-A6474AFF68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102A32-1A5A-4147-A2F7-C4738AA820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459051-5B55-764A-AC54-4005037AFB09}"/>
              </a:ext>
            </a:extLst>
          </p:cNvPr>
          <p:cNvSpPr>
            <a:spLocks noGrp="1"/>
          </p:cNvSpPr>
          <p:nvPr>
            <p:ph type="dt" sz="half" idx="10"/>
          </p:nvPr>
        </p:nvSpPr>
        <p:spPr/>
        <p:txBody>
          <a:bodyPr/>
          <a:lstStyle/>
          <a:p>
            <a:fld id="{10A7A14F-5C88-EE4E-BDFA-6077CA20262E}" type="datetimeFigureOut">
              <a:rPr lang="en-US" smtClean="0"/>
              <a:t>3/8/2019</a:t>
            </a:fld>
            <a:endParaRPr lang="en-US"/>
          </a:p>
        </p:txBody>
      </p:sp>
      <p:sp>
        <p:nvSpPr>
          <p:cNvPr id="5" name="Footer Placeholder 4">
            <a:extLst>
              <a:ext uri="{FF2B5EF4-FFF2-40B4-BE49-F238E27FC236}">
                <a16:creationId xmlns:a16="http://schemas.microsoft.com/office/drawing/2014/main" id="{DEDBD72F-468F-1446-8568-889C1721D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3EE8E-E5ED-FA45-B54A-F014CDE84AAD}"/>
              </a:ext>
            </a:extLst>
          </p:cNvPr>
          <p:cNvSpPr>
            <a:spLocks noGrp="1"/>
          </p:cNvSpPr>
          <p:nvPr>
            <p:ph type="sldNum" sz="quarter" idx="12"/>
          </p:nvPr>
        </p:nvSpPr>
        <p:spPr/>
        <p:txBody>
          <a:bodyPr/>
          <a:lstStyle/>
          <a:p>
            <a:fld id="{BB7B920A-A608-C245-B4AA-AB9A652737F6}" type="slidenum">
              <a:rPr lang="en-US" smtClean="0"/>
              <a:t>‹#›</a:t>
            </a:fld>
            <a:endParaRPr lang="en-US"/>
          </a:p>
        </p:txBody>
      </p:sp>
    </p:spTree>
    <p:extLst>
      <p:ext uri="{BB962C8B-B14F-4D97-AF65-F5344CB8AC3E}">
        <p14:creationId xmlns:p14="http://schemas.microsoft.com/office/powerpoint/2010/main" val="283760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176B-B7A8-D44B-ACB5-989345F64F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FD2539-BAB4-A842-84C3-59CA2E3D4F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4C32F5-EBE3-134A-8B02-D6DDB9972199}"/>
              </a:ext>
            </a:extLst>
          </p:cNvPr>
          <p:cNvSpPr>
            <a:spLocks noGrp="1"/>
          </p:cNvSpPr>
          <p:nvPr>
            <p:ph type="dt" sz="half" idx="10"/>
          </p:nvPr>
        </p:nvSpPr>
        <p:spPr/>
        <p:txBody>
          <a:bodyPr/>
          <a:lstStyle/>
          <a:p>
            <a:fld id="{10A7A14F-5C88-EE4E-BDFA-6077CA20262E}" type="datetimeFigureOut">
              <a:rPr lang="en-US" smtClean="0"/>
              <a:t>3/8/2019</a:t>
            </a:fld>
            <a:endParaRPr lang="en-US"/>
          </a:p>
        </p:txBody>
      </p:sp>
      <p:sp>
        <p:nvSpPr>
          <p:cNvPr id="5" name="Footer Placeholder 4">
            <a:extLst>
              <a:ext uri="{FF2B5EF4-FFF2-40B4-BE49-F238E27FC236}">
                <a16:creationId xmlns:a16="http://schemas.microsoft.com/office/drawing/2014/main" id="{0154464F-8932-3A46-9418-8A9DA777DA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E13AE-2AA4-4F41-89B3-58776BA5CC11}"/>
              </a:ext>
            </a:extLst>
          </p:cNvPr>
          <p:cNvSpPr>
            <a:spLocks noGrp="1"/>
          </p:cNvSpPr>
          <p:nvPr>
            <p:ph type="sldNum" sz="quarter" idx="12"/>
          </p:nvPr>
        </p:nvSpPr>
        <p:spPr/>
        <p:txBody>
          <a:bodyPr/>
          <a:lstStyle/>
          <a:p>
            <a:fld id="{BB7B920A-A608-C245-B4AA-AB9A652737F6}" type="slidenum">
              <a:rPr lang="en-US" smtClean="0"/>
              <a:t>‹#›</a:t>
            </a:fld>
            <a:endParaRPr lang="en-US"/>
          </a:p>
        </p:txBody>
      </p:sp>
    </p:spTree>
    <p:extLst>
      <p:ext uri="{BB962C8B-B14F-4D97-AF65-F5344CB8AC3E}">
        <p14:creationId xmlns:p14="http://schemas.microsoft.com/office/powerpoint/2010/main" val="111259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5D7DA6-B48B-3F4B-A269-FA77CF745B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519F69-DFF6-6942-9135-257B481CCD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AA149-DEB5-3149-A199-2A6F637E2093}"/>
              </a:ext>
            </a:extLst>
          </p:cNvPr>
          <p:cNvSpPr>
            <a:spLocks noGrp="1"/>
          </p:cNvSpPr>
          <p:nvPr>
            <p:ph type="dt" sz="half" idx="10"/>
          </p:nvPr>
        </p:nvSpPr>
        <p:spPr/>
        <p:txBody>
          <a:bodyPr/>
          <a:lstStyle/>
          <a:p>
            <a:fld id="{10A7A14F-5C88-EE4E-BDFA-6077CA20262E}" type="datetimeFigureOut">
              <a:rPr lang="en-US" smtClean="0"/>
              <a:t>3/8/2019</a:t>
            </a:fld>
            <a:endParaRPr lang="en-US"/>
          </a:p>
        </p:txBody>
      </p:sp>
      <p:sp>
        <p:nvSpPr>
          <p:cNvPr id="5" name="Footer Placeholder 4">
            <a:extLst>
              <a:ext uri="{FF2B5EF4-FFF2-40B4-BE49-F238E27FC236}">
                <a16:creationId xmlns:a16="http://schemas.microsoft.com/office/drawing/2014/main" id="{3810B90E-370D-8E49-9054-8206DEE2C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C0410-7024-E948-BAAD-321753C1AEEF}"/>
              </a:ext>
            </a:extLst>
          </p:cNvPr>
          <p:cNvSpPr>
            <a:spLocks noGrp="1"/>
          </p:cNvSpPr>
          <p:nvPr>
            <p:ph type="sldNum" sz="quarter" idx="12"/>
          </p:nvPr>
        </p:nvSpPr>
        <p:spPr/>
        <p:txBody>
          <a:bodyPr/>
          <a:lstStyle/>
          <a:p>
            <a:fld id="{BB7B920A-A608-C245-B4AA-AB9A652737F6}" type="slidenum">
              <a:rPr lang="en-US" smtClean="0"/>
              <a:t>‹#›</a:t>
            </a:fld>
            <a:endParaRPr lang="en-US"/>
          </a:p>
        </p:txBody>
      </p:sp>
    </p:spTree>
    <p:extLst>
      <p:ext uri="{BB962C8B-B14F-4D97-AF65-F5344CB8AC3E}">
        <p14:creationId xmlns:p14="http://schemas.microsoft.com/office/powerpoint/2010/main" val="880780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pic>
        <p:nvPicPr>
          <p:cNvPr id="29" name="MS logo gray - EMF" descr="Microsoft logo, gray text version">
            <a:extLst>
              <a:ext uri="{FF2B5EF4-FFF2-40B4-BE49-F238E27FC236}">
                <a16:creationId xmlns:a16="http://schemas.microsoft.com/office/drawing/2014/main" id="{8804C2B3-3878-4889-940D-3F3386B94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6080"/>
            <a:ext cx="1366440" cy="292608"/>
          </a:xfrm>
          <a:prstGeom prst="rect">
            <a:avLst/>
          </a:prstGeom>
        </p:spPr>
      </p:pic>
      <p:sp>
        <p:nvSpPr>
          <p:cNvPr id="30" name="Rectangle 29">
            <a:extLst>
              <a:ext uri="{FF2B5EF4-FFF2-40B4-BE49-F238E27FC236}">
                <a16:creationId xmlns:a16="http://schemas.microsoft.com/office/drawing/2014/main" id="{8B2E4F62-54DC-4435-AA29-18599C177284}"/>
              </a:ext>
            </a:extLst>
          </p:cNvPr>
          <p:cNvSpPr/>
          <p:nvPr userDrawn="1"/>
        </p:nvSpPr>
        <p:spPr bwMode="gray">
          <a:xfrm>
            <a:off x="293044" y="1170431"/>
            <a:ext cx="11604624" cy="5393881"/>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 name="Group 2">
            <a:extLst>
              <a:ext uri="{FF2B5EF4-FFF2-40B4-BE49-F238E27FC236}">
                <a16:creationId xmlns:a16="http://schemas.microsoft.com/office/drawing/2014/main" id="{56FAD87F-DBF5-4E2F-A61B-3CCEC5C7D0B9}"/>
              </a:ext>
            </a:extLst>
          </p:cNvPr>
          <p:cNvGrpSpPr/>
          <p:nvPr userDrawn="1"/>
        </p:nvGrpSpPr>
        <p:grpSpPr bwMode="ltGray">
          <a:xfrm>
            <a:off x="8710812" y="1771650"/>
            <a:ext cx="3481189" cy="4196081"/>
            <a:chOff x="8710812" y="1771650"/>
            <a:chExt cx="3481189" cy="4196081"/>
          </a:xfrm>
        </p:grpSpPr>
        <p:sp>
          <p:nvSpPr>
            <p:cNvPr id="32" name="Freeform 5">
              <a:extLst>
                <a:ext uri="{FF2B5EF4-FFF2-40B4-BE49-F238E27FC236}">
                  <a16:creationId xmlns:a16="http://schemas.microsoft.com/office/drawing/2014/main" id="{6B0365F1-E7DF-4958-962E-9FFD3A394140}"/>
                </a:ext>
              </a:extLst>
            </p:cNvPr>
            <p:cNvSpPr>
              <a:spLocks/>
            </p:cNvSpPr>
            <p:nvPr userDrawn="1"/>
          </p:nvSpPr>
          <p:spPr bwMode="ltGray">
            <a:xfrm>
              <a:off x="9246854" y="3720628"/>
              <a:ext cx="531187" cy="974975"/>
            </a:xfrm>
            <a:custGeom>
              <a:avLst/>
              <a:gdLst>
                <a:gd name="T0" fmla="*/ 547 w 547"/>
                <a:gd name="T1" fmla="*/ 704 h 1004"/>
                <a:gd name="T2" fmla="*/ 0 w 547"/>
                <a:gd name="T3" fmla="*/ 1004 h 1004"/>
                <a:gd name="T4" fmla="*/ 0 w 547"/>
                <a:gd name="T5" fmla="*/ 300 h 1004"/>
                <a:gd name="T6" fmla="*/ 547 w 547"/>
                <a:gd name="T7" fmla="*/ 0 h 1004"/>
                <a:gd name="T8" fmla="*/ 547 w 547"/>
                <a:gd name="T9" fmla="*/ 704 h 1004"/>
              </a:gdLst>
              <a:ahLst/>
              <a:cxnLst>
                <a:cxn ang="0">
                  <a:pos x="T0" y="T1"/>
                </a:cxn>
                <a:cxn ang="0">
                  <a:pos x="T2" y="T3"/>
                </a:cxn>
                <a:cxn ang="0">
                  <a:pos x="T4" y="T5"/>
                </a:cxn>
                <a:cxn ang="0">
                  <a:pos x="T6" y="T7"/>
                </a:cxn>
                <a:cxn ang="0">
                  <a:pos x="T8" y="T9"/>
                </a:cxn>
              </a:cxnLst>
              <a:rect l="0" t="0" r="r" b="b"/>
              <a:pathLst>
                <a:path w="547" h="1004">
                  <a:moveTo>
                    <a:pt x="547" y="704"/>
                  </a:moveTo>
                  <a:lnTo>
                    <a:pt x="0" y="1004"/>
                  </a:lnTo>
                  <a:lnTo>
                    <a:pt x="0" y="300"/>
                  </a:lnTo>
                  <a:lnTo>
                    <a:pt x="547" y="0"/>
                  </a:lnTo>
                  <a:lnTo>
                    <a:pt x="547" y="704"/>
                  </a:lnTo>
                  <a:close/>
                </a:path>
              </a:pathLst>
            </a:custGeom>
            <a:solidFill>
              <a:srgbClr val="F37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
              <a:extLst>
                <a:ext uri="{FF2B5EF4-FFF2-40B4-BE49-F238E27FC236}">
                  <a16:creationId xmlns:a16="http://schemas.microsoft.com/office/drawing/2014/main" id="{39253E4C-431D-4257-8CC7-C1456CD2F32D}"/>
                </a:ext>
              </a:extLst>
            </p:cNvPr>
            <p:cNvSpPr>
              <a:spLocks/>
            </p:cNvSpPr>
            <p:nvPr userDrawn="1"/>
          </p:nvSpPr>
          <p:spPr bwMode="ltGray">
            <a:xfrm>
              <a:off x="9778040" y="3720628"/>
              <a:ext cx="532157" cy="974975"/>
            </a:xfrm>
            <a:custGeom>
              <a:avLst/>
              <a:gdLst>
                <a:gd name="T0" fmla="*/ 0 w 548"/>
                <a:gd name="T1" fmla="*/ 704 h 1004"/>
                <a:gd name="T2" fmla="*/ 548 w 548"/>
                <a:gd name="T3" fmla="*/ 1004 h 1004"/>
                <a:gd name="T4" fmla="*/ 548 w 548"/>
                <a:gd name="T5" fmla="*/ 300 h 1004"/>
                <a:gd name="T6" fmla="*/ 0 w 548"/>
                <a:gd name="T7" fmla="*/ 0 h 1004"/>
                <a:gd name="T8" fmla="*/ 0 w 548"/>
                <a:gd name="T9" fmla="*/ 704 h 1004"/>
              </a:gdLst>
              <a:ahLst/>
              <a:cxnLst>
                <a:cxn ang="0">
                  <a:pos x="T0" y="T1"/>
                </a:cxn>
                <a:cxn ang="0">
                  <a:pos x="T2" y="T3"/>
                </a:cxn>
                <a:cxn ang="0">
                  <a:pos x="T4" y="T5"/>
                </a:cxn>
                <a:cxn ang="0">
                  <a:pos x="T6" y="T7"/>
                </a:cxn>
                <a:cxn ang="0">
                  <a:pos x="T8" y="T9"/>
                </a:cxn>
              </a:cxnLst>
              <a:rect l="0" t="0" r="r" b="b"/>
              <a:pathLst>
                <a:path w="548" h="1004">
                  <a:moveTo>
                    <a:pt x="0" y="704"/>
                  </a:moveTo>
                  <a:lnTo>
                    <a:pt x="548" y="1004"/>
                  </a:lnTo>
                  <a:lnTo>
                    <a:pt x="548" y="300"/>
                  </a:lnTo>
                  <a:lnTo>
                    <a:pt x="0" y="0"/>
                  </a:lnTo>
                  <a:lnTo>
                    <a:pt x="0" y="704"/>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E928826C-9C74-4194-A556-98EC9A96F677}"/>
                </a:ext>
              </a:extLst>
            </p:cNvPr>
            <p:cNvSpPr>
              <a:spLocks/>
            </p:cNvSpPr>
            <p:nvPr userDrawn="1"/>
          </p:nvSpPr>
          <p:spPr bwMode="ltGray">
            <a:xfrm>
              <a:off x="9246854" y="4404276"/>
              <a:ext cx="1063344" cy="586538"/>
            </a:xfrm>
            <a:custGeom>
              <a:avLst/>
              <a:gdLst>
                <a:gd name="T0" fmla="*/ 547 w 1095"/>
                <a:gd name="T1" fmla="*/ 0 h 604"/>
                <a:gd name="T2" fmla="*/ 0 w 1095"/>
                <a:gd name="T3" fmla="*/ 300 h 604"/>
                <a:gd name="T4" fmla="*/ 560 w 1095"/>
                <a:gd name="T5" fmla="*/ 604 h 604"/>
                <a:gd name="T6" fmla="*/ 1095 w 1095"/>
                <a:gd name="T7" fmla="*/ 300 h 604"/>
                <a:gd name="T8" fmla="*/ 547 w 1095"/>
                <a:gd name="T9" fmla="*/ 0 h 604"/>
              </a:gdLst>
              <a:ahLst/>
              <a:cxnLst>
                <a:cxn ang="0">
                  <a:pos x="T0" y="T1"/>
                </a:cxn>
                <a:cxn ang="0">
                  <a:pos x="T2" y="T3"/>
                </a:cxn>
                <a:cxn ang="0">
                  <a:pos x="T4" y="T5"/>
                </a:cxn>
                <a:cxn ang="0">
                  <a:pos x="T6" y="T7"/>
                </a:cxn>
                <a:cxn ang="0">
                  <a:pos x="T8" y="T9"/>
                </a:cxn>
              </a:cxnLst>
              <a:rect l="0" t="0" r="r" b="b"/>
              <a:pathLst>
                <a:path w="1095" h="604">
                  <a:moveTo>
                    <a:pt x="547" y="0"/>
                  </a:moveTo>
                  <a:lnTo>
                    <a:pt x="0" y="300"/>
                  </a:lnTo>
                  <a:lnTo>
                    <a:pt x="560" y="604"/>
                  </a:lnTo>
                  <a:lnTo>
                    <a:pt x="1095" y="300"/>
                  </a:lnTo>
                  <a:lnTo>
                    <a:pt x="547"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
              <a:extLst>
                <a:ext uri="{FF2B5EF4-FFF2-40B4-BE49-F238E27FC236}">
                  <a16:creationId xmlns:a16="http://schemas.microsoft.com/office/drawing/2014/main" id="{7ACB5DE1-DAC6-4C99-B2CC-0EB12CE0D5FE}"/>
                </a:ext>
              </a:extLst>
            </p:cNvPr>
            <p:cNvSpPr>
              <a:spLocks/>
            </p:cNvSpPr>
            <p:nvPr userDrawn="1"/>
          </p:nvSpPr>
          <p:spPr bwMode="ltGray">
            <a:xfrm>
              <a:off x="8710812" y="2748567"/>
              <a:ext cx="532157" cy="976917"/>
            </a:xfrm>
            <a:custGeom>
              <a:avLst/>
              <a:gdLst>
                <a:gd name="T0" fmla="*/ 548 w 548"/>
                <a:gd name="T1" fmla="*/ 706 h 1006"/>
                <a:gd name="T2" fmla="*/ 0 w 548"/>
                <a:gd name="T3" fmla="*/ 1006 h 1006"/>
                <a:gd name="T4" fmla="*/ 0 w 548"/>
                <a:gd name="T5" fmla="*/ 300 h 1006"/>
                <a:gd name="T6" fmla="*/ 548 w 548"/>
                <a:gd name="T7" fmla="*/ 0 h 1006"/>
                <a:gd name="T8" fmla="*/ 548 w 548"/>
                <a:gd name="T9" fmla="*/ 706 h 1006"/>
              </a:gdLst>
              <a:ahLst/>
              <a:cxnLst>
                <a:cxn ang="0">
                  <a:pos x="T0" y="T1"/>
                </a:cxn>
                <a:cxn ang="0">
                  <a:pos x="T2" y="T3"/>
                </a:cxn>
                <a:cxn ang="0">
                  <a:pos x="T4" y="T5"/>
                </a:cxn>
                <a:cxn ang="0">
                  <a:pos x="T6" y="T7"/>
                </a:cxn>
                <a:cxn ang="0">
                  <a:pos x="T8" y="T9"/>
                </a:cxn>
              </a:cxnLst>
              <a:rect l="0" t="0" r="r" b="b"/>
              <a:pathLst>
                <a:path w="548" h="1006">
                  <a:moveTo>
                    <a:pt x="548" y="706"/>
                  </a:moveTo>
                  <a:lnTo>
                    <a:pt x="0" y="1006"/>
                  </a:lnTo>
                  <a:lnTo>
                    <a:pt x="0" y="300"/>
                  </a:lnTo>
                  <a:lnTo>
                    <a:pt x="548" y="0"/>
                  </a:lnTo>
                  <a:lnTo>
                    <a:pt x="548" y="706"/>
                  </a:lnTo>
                  <a:close/>
                </a:path>
              </a:pathLst>
            </a:custGeom>
            <a:solidFill>
              <a:srgbClr val="F37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
              <a:extLst>
                <a:ext uri="{FF2B5EF4-FFF2-40B4-BE49-F238E27FC236}">
                  <a16:creationId xmlns:a16="http://schemas.microsoft.com/office/drawing/2014/main" id="{5D630C8B-3A7C-4321-A3EF-B1D0A698F738}"/>
                </a:ext>
              </a:extLst>
            </p:cNvPr>
            <p:cNvSpPr>
              <a:spLocks/>
            </p:cNvSpPr>
            <p:nvPr userDrawn="1"/>
          </p:nvSpPr>
          <p:spPr bwMode="ltGray">
            <a:xfrm>
              <a:off x="9242969" y="2748567"/>
              <a:ext cx="531187" cy="976917"/>
            </a:xfrm>
            <a:custGeom>
              <a:avLst/>
              <a:gdLst>
                <a:gd name="T0" fmla="*/ 0 w 547"/>
                <a:gd name="T1" fmla="*/ 706 h 1006"/>
                <a:gd name="T2" fmla="*/ 547 w 547"/>
                <a:gd name="T3" fmla="*/ 1006 h 1006"/>
                <a:gd name="T4" fmla="*/ 547 w 547"/>
                <a:gd name="T5" fmla="*/ 300 h 1006"/>
                <a:gd name="T6" fmla="*/ 0 w 547"/>
                <a:gd name="T7" fmla="*/ 0 h 1006"/>
                <a:gd name="T8" fmla="*/ 0 w 547"/>
                <a:gd name="T9" fmla="*/ 706 h 1006"/>
              </a:gdLst>
              <a:ahLst/>
              <a:cxnLst>
                <a:cxn ang="0">
                  <a:pos x="T0" y="T1"/>
                </a:cxn>
                <a:cxn ang="0">
                  <a:pos x="T2" y="T3"/>
                </a:cxn>
                <a:cxn ang="0">
                  <a:pos x="T4" y="T5"/>
                </a:cxn>
                <a:cxn ang="0">
                  <a:pos x="T6" y="T7"/>
                </a:cxn>
                <a:cxn ang="0">
                  <a:pos x="T8" y="T9"/>
                </a:cxn>
              </a:cxnLst>
              <a:rect l="0" t="0" r="r" b="b"/>
              <a:pathLst>
                <a:path w="547" h="1006">
                  <a:moveTo>
                    <a:pt x="0" y="706"/>
                  </a:moveTo>
                  <a:lnTo>
                    <a:pt x="547" y="1006"/>
                  </a:lnTo>
                  <a:lnTo>
                    <a:pt x="547" y="300"/>
                  </a:lnTo>
                  <a:lnTo>
                    <a:pt x="0" y="0"/>
                  </a:lnTo>
                  <a:lnTo>
                    <a:pt x="0" y="706"/>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a:extLst>
                <a:ext uri="{FF2B5EF4-FFF2-40B4-BE49-F238E27FC236}">
                  <a16:creationId xmlns:a16="http://schemas.microsoft.com/office/drawing/2014/main" id="{2A590461-2675-4E4A-B9BB-BF5471E89538}"/>
                </a:ext>
              </a:extLst>
            </p:cNvPr>
            <p:cNvSpPr>
              <a:spLocks/>
            </p:cNvSpPr>
            <p:nvPr userDrawn="1"/>
          </p:nvSpPr>
          <p:spPr bwMode="ltGray">
            <a:xfrm>
              <a:off x="8710812" y="3434156"/>
              <a:ext cx="1063344" cy="586538"/>
            </a:xfrm>
            <a:custGeom>
              <a:avLst/>
              <a:gdLst>
                <a:gd name="T0" fmla="*/ 548 w 1095"/>
                <a:gd name="T1" fmla="*/ 0 h 604"/>
                <a:gd name="T2" fmla="*/ 0 w 1095"/>
                <a:gd name="T3" fmla="*/ 300 h 604"/>
                <a:gd name="T4" fmla="*/ 560 w 1095"/>
                <a:gd name="T5" fmla="*/ 604 h 604"/>
                <a:gd name="T6" fmla="*/ 1095 w 1095"/>
                <a:gd name="T7" fmla="*/ 300 h 604"/>
                <a:gd name="T8" fmla="*/ 548 w 1095"/>
                <a:gd name="T9" fmla="*/ 0 h 604"/>
              </a:gdLst>
              <a:ahLst/>
              <a:cxnLst>
                <a:cxn ang="0">
                  <a:pos x="T0" y="T1"/>
                </a:cxn>
                <a:cxn ang="0">
                  <a:pos x="T2" y="T3"/>
                </a:cxn>
                <a:cxn ang="0">
                  <a:pos x="T4" y="T5"/>
                </a:cxn>
                <a:cxn ang="0">
                  <a:pos x="T6" y="T7"/>
                </a:cxn>
                <a:cxn ang="0">
                  <a:pos x="T8" y="T9"/>
                </a:cxn>
              </a:cxnLst>
              <a:rect l="0" t="0" r="r" b="b"/>
              <a:pathLst>
                <a:path w="1095" h="604">
                  <a:moveTo>
                    <a:pt x="548" y="0"/>
                  </a:moveTo>
                  <a:lnTo>
                    <a:pt x="0" y="300"/>
                  </a:lnTo>
                  <a:lnTo>
                    <a:pt x="560" y="604"/>
                  </a:lnTo>
                  <a:lnTo>
                    <a:pt x="1095" y="300"/>
                  </a:lnTo>
                  <a:lnTo>
                    <a:pt x="548"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
              <a:extLst>
                <a:ext uri="{FF2B5EF4-FFF2-40B4-BE49-F238E27FC236}">
                  <a16:creationId xmlns:a16="http://schemas.microsoft.com/office/drawing/2014/main" id="{48EAECFD-0CA3-492F-BA94-22EF6EB2205B}"/>
                </a:ext>
              </a:extLst>
            </p:cNvPr>
            <p:cNvSpPr>
              <a:spLocks/>
            </p:cNvSpPr>
            <p:nvPr userDrawn="1"/>
          </p:nvSpPr>
          <p:spPr bwMode="ltGray">
            <a:xfrm>
              <a:off x="9773185" y="2748567"/>
              <a:ext cx="532157" cy="976917"/>
            </a:xfrm>
            <a:custGeom>
              <a:avLst/>
              <a:gdLst>
                <a:gd name="T0" fmla="*/ 548 w 548"/>
                <a:gd name="T1" fmla="*/ 706 h 1006"/>
                <a:gd name="T2" fmla="*/ 0 w 548"/>
                <a:gd name="T3" fmla="*/ 1006 h 1006"/>
                <a:gd name="T4" fmla="*/ 0 w 548"/>
                <a:gd name="T5" fmla="*/ 300 h 1006"/>
                <a:gd name="T6" fmla="*/ 548 w 548"/>
                <a:gd name="T7" fmla="*/ 0 h 1006"/>
                <a:gd name="T8" fmla="*/ 548 w 548"/>
                <a:gd name="T9" fmla="*/ 706 h 1006"/>
              </a:gdLst>
              <a:ahLst/>
              <a:cxnLst>
                <a:cxn ang="0">
                  <a:pos x="T0" y="T1"/>
                </a:cxn>
                <a:cxn ang="0">
                  <a:pos x="T2" y="T3"/>
                </a:cxn>
                <a:cxn ang="0">
                  <a:pos x="T4" y="T5"/>
                </a:cxn>
                <a:cxn ang="0">
                  <a:pos x="T6" y="T7"/>
                </a:cxn>
                <a:cxn ang="0">
                  <a:pos x="T8" y="T9"/>
                </a:cxn>
              </a:cxnLst>
              <a:rect l="0" t="0" r="r" b="b"/>
              <a:pathLst>
                <a:path w="548" h="1006">
                  <a:moveTo>
                    <a:pt x="548" y="706"/>
                  </a:moveTo>
                  <a:lnTo>
                    <a:pt x="0" y="1006"/>
                  </a:lnTo>
                  <a:lnTo>
                    <a:pt x="0" y="300"/>
                  </a:lnTo>
                  <a:lnTo>
                    <a:pt x="548" y="0"/>
                  </a:lnTo>
                  <a:lnTo>
                    <a:pt x="548" y="706"/>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
              <a:extLst>
                <a:ext uri="{FF2B5EF4-FFF2-40B4-BE49-F238E27FC236}">
                  <a16:creationId xmlns:a16="http://schemas.microsoft.com/office/drawing/2014/main" id="{62FFEC32-2F2F-43F4-9C21-7F15A26966AC}"/>
                </a:ext>
              </a:extLst>
            </p:cNvPr>
            <p:cNvSpPr>
              <a:spLocks/>
            </p:cNvSpPr>
            <p:nvPr userDrawn="1"/>
          </p:nvSpPr>
          <p:spPr bwMode="ltGray">
            <a:xfrm>
              <a:off x="9773185" y="3434157"/>
              <a:ext cx="1063345" cy="586538"/>
            </a:xfrm>
            <a:custGeom>
              <a:avLst/>
              <a:gdLst>
                <a:gd name="T0" fmla="*/ 548 w 1095"/>
                <a:gd name="T1" fmla="*/ 0 h 604"/>
                <a:gd name="T2" fmla="*/ 0 w 1095"/>
                <a:gd name="T3" fmla="*/ 300 h 604"/>
                <a:gd name="T4" fmla="*/ 560 w 1095"/>
                <a:gd name="T5" fmla="*/ 604 h 604"/>
                <a:gd name="T6" fmla="*/ 1095 w 1095"/>
                <a:gd name="T7" fmla="*/ 300 h 604"/>
                <a:gd name="T8" fmla="*/ 548 w 1095"/>
                <a:gd name="T9" fmla="*/ 0 h 604"/>
                <a:gd name="connsiteX0" fmla="*/ 5005 w 10000"/>
                <a:gd name="connsiteY0" fmla="*/ 0 h 10000"/>
                <a:gd name="connsiteX1" fmla="*/ 0 w 10000"/>
                <a:gd name="connsiteY1" fmla="*/ 4967 h 10000"/>
                <a:gd name="connsiteX2" fmla="*/ 5048 w 10000"/>
                <a:gd name="connsiteY2" fmla="*/ 10000 h 10000"/>
                <a:gd name="connsiteX3" fmla="*/ 10000 w 10000"/>
                <a:gd name="connsiteY3" fmla="*/ 4967 h 10000"/>
                <a:gd name="connsiteX4" fmla="*/ 5005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5005" y="0"/>
                  </a:moveTo>
                  <a:lnTo>
                    <a:pt x="0" y="4967"/>
                  </a:lnTo>
                  <a:lnTo>
                    <a:pt x="5048" y="10000"/>
                  </a:lnTo>
                  <a:lnTo>
                    <a:pt x="10000" y="4967"/>
                  </a:lnTo>
                  <a:lnTo>
                    <a:pt x="5005"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3">
              <a:extLst>
                <a:ext uri="{FF2B5EF4-FFF2-40B4-BE49-F238E27FC236}">
                  <a16:creationId xmlns:a16="http://schemas.microsoft.com/office/drawing/2014/main" id="{647709D2-F4CC-4414-B183-427A6D2A22AB}"/>
                </a:ext>
              </a:extLst>
            </p:cNvPr>
            <p:cNvSpPr>
              <a:spLocks/>
            </p:cNvSpPr>
            <p:nvPr userDrawn="1"/>
          </p:nvSpPr>
          <p:spPr bwMode="ltGray">
            <a:xfrm>
              <a:off x="11361823" y="2748566"/>
              <a:ext cx="534332" cy="982635"/>
            </a:xfrm>
            <a:custGeom>
              <a:avLst/>
              <a:gdLst>
                <a:gd name="T0" fmla="*/ 0 w 548"/>
                <a:gd name="T1" fmla="*/ 706 h 1006"/>
                <a:gd name="T2" fmla="*/ 548 w 548"/>
                <a:gd name="T3" fmla="*/ 1006 h 1006"/>
                <a:gd name="T4" fmla="*/ 548 w 548"/>
                <a:gd name="T5" fmla="*/ 300 h 1006"/>
                <a:gd name="T6" fmla="*/ 0 w 548"/>
                <a:gd name="T7" fmla="*/ 0 h 1006"/>
                <a:gd name="T8" fmla="*/ 0 w 548"/>
                <a:gd name="T9" fmla="*/ 706 h 1006"/>
              </a:gdLst>
              <a:ahLst/>
              <a:cxnLst>
                <a:cxn ang="0">
                  <a:pos x="T0" y="T1"/>
                </a:cxn>
                <a:cxn ang="0">
                  <a:pos x="T2" y="T3"/>
                </a:cxn>
                <a:cxn ang="0">
                  <a:pos x="T4" y="T5"/>
                </a:cxn>
                <a:cxn ang="0">
                  <a:pos x="T6" y="T7"/>
                </a:cxn>
                <a:cxn ang="0">
                  <a:pos x="T8" y="T9"/>
                </a:cxn>
              </a:cxnLst>
              <a:rect l="0" t="0" r="r" b="b"/>
              <a:pathLst>
                <a:path w="548" h="1006">
                  <a:moveTo>
                    <a:pt x="0" y="706"/>
                  </a:moveTo>
                  <a:lnTo>
                    <a:pt x="548" y="1006"/>
                  </a:lnTo>
                  <a:lnTo>
                    <a:pt x="548" y="300"/>
                  </a:lnTo>
                  <a:lnTo>
                    <a:pt x="0" y="0"/>
                  </a:lnTo>
                  <a:lnTo>
                    <a:pt x="0" y="706"/>
                  </a:lnTo>
                  <a:close/>
                </a:path>
              </a:pathLst>
            </a:custGeom>
            <a:solidFill>
              <a:srgbClr val="303030"/>
            </a:solidFill>
            <a:ln w="9525">
              <a:noFill/>
              <a:round/>
              <a:headEnd/>
              <a:tailEnd/>
            </a:ln>
            <a:extLst/>
          </p:spPr>
          <p:txBody>
            <a:bodyPr vert="horz" wrap="square" lIns="91440" tIns="45720" rIns="91440" bIns="45720" numCol="1" anchor="t" anchorCtr="0" compatLnSpc="1">
              <a:prstTxWarp prst="textNoShape">
                <a:avLst/>
              </a:prstTxWarp>
            </a:bodyPr>
            <a:lstStyle/>
            <a:p>
              <a:pPr lvl="0"/>
              <a:endParaRPr lang="en-US" dirty="0"/>
            </a:p>
          </p:txBody>
        </p:sp>
        <p:sp>
          <p:nvSpPr>
            <p:cNvPr id="41" name="Freeform 14">
              <a:extLst>
                <a:ext uri="{FF2B5EF4-FFF2-40B4-BE49-F238E27FC236}">
                  <a16:creationId xmlns:a16="http://schemas.microsoft.com/office/drawing/2014/main" id="{72928ABA-DF2E-4C8E-B194-7FA528229810}"/>
                </a:ext>
              </a:extLst>
            </p:cNvPr>
            <p:cNvSpPr>
              <a:spLocks/>
            </p:cNvSpPr>
            <p:nvPr userDrawn="1"/>
          </p:nvSpPr>
          <p:spPr bwMode="ltGray">
            <a:xfrm>
              <a:off x="10833616" y="3434158"/>
              <a:ext cx="1060195" cy="586539"/>
            </a:xfrm>
            <a:custGeom>
              <a:avLst/>
              <a:gdLst>
                <a:gd name="T0" fmla="*/ 548 w 1096"/>
                <a:gd name="T1" fmla="*/ 0 h 604"/>
                <a:gd name="T2" fmla="*/ 0 w 1096"/>
                <a:gd name="T3" fmla="*/ 300 h 604"/>
                <a:gd name="T4" fmla="*/ 560 w 1096"/>
                <a:gd name="T5" fmla="*/ 604 h 604"/>
                <a:gd name="T6" fmla="*/ 1096 w 1096"/>
                <a:gd name="T7" fmla="*/ 300 h 604"/>
                <a:gd name="T8" fmla="*/ 548 w 1096"/>
                <a:gd name="T9" fmla="*/ 0 h 604"/>
                <a:gd name="connsiteX0" fmla="*/ 5000 w 9956"/>
                <a:gd name="connsiteY0" fmla="*/ 0 h 10000"/>
                <a:gd name="connsiteX1" fmla="*/ 0 w 9956"/>
                <a:gd name="connsiteY1" fmla="*/ 4967 h 10000"/>
                <a:gd name="connsiteX2" fmla="*/ 5109 w 9956"/>
                <a:gd name="connsiteY2" fmla="*/ 10000 h 10000"/>
                <a:gd name="connsiteX3" fmla="*/ 9956 w 9956"/>
                <a:gd name="connsiteY3" fmla="*/ 4967 h 10000"/>
                <a:gd name="connsiteX4" fmla="*/ 5000 w 995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6" h="10000">
                  <a:moveTo>
                    <a:pt x="5000" y="0"/>
                  </a:moveTo>
                  <a:lnTo>
                    <a:pt x="0" y="4967"/>
                  </a:lnTo>
                  <a:lnTo>
                    <a:pt x="5109" y="10000"/>
                  </a:lnTo>
                  <a:lnTo>
                    <a:pt x="9956" y="4967"/>
                  </a:lnTo>
                  <a:lnTo>
                    <a:pt x="5000" y="0"/>
                  </a:lnTo>
                  <a:close/>
                </a:path>
              </a:pathLst>
            </a:custGeom>
            <a:solidFill>
              <a:srgbClr val="303030"/>
            </a:solidFill>
            <a:ln w="9525">
              <a:noFill/>
              <a:round/>
              <a:headEnd/>
              <a:tailEnd/>
            </a:ln>
            <a:extLst/>
          </p:spPr>
          <p:txBody>
            <a:bodyPr vert="horz" wrap="square" lIns="91440" tIns="45720" rIns="91440" bIns="45720" numCol="1" anchor="t" anchorCtr="0" compatLnSpc="1">
              <a:prstTxWarp prst="textNoShape">
                <a:avLst/>
              </a:prstTxWarp>
            </a:bodyPr>
            <a:lstStyle/>
            <a:p>
              <a:pPr lvl="0"/>
              <a:endParaRPr lang="en-US"/>
            </a:p>
          </p:txBody>
        </p:sp>
        <p:sp>
          <p:nvSpPr>
            <p:cNvPr id="42" name="Freeform 15">
              <a:extLst>
                <a:ext uri="{FF2B5EF4-FFF2-40B4-BE49-F238E27FC236}">
                  <a16:creationId xmlns:a16="http://schemas.microsoft.com/office/drawing/2014/main" id="{5A52C6C9-8220-4E26-B41D-1AA4F49DF9B8}"/>
                </a:ext>
              </a:extLst>
            </p:cNvPr>
            <p:cNvSpPr>
              <a:spLocks/>
            </p:cNvSpPr>
            <p:nvPr userDrawn="1"/>
          </p:nvSpPr>
          <p:spPr bwMode="ltGray">
            <a:xfrm>
              <a:off x="10299515" y="1771650"/>
              <a:ext cx="532157" cy="976917"/>
            </a:xfrm>
            <a:custGeom>
              <a:avLst/>
              <a:gdLst>
                <a:gd name="T0" fmla="*/ 548 w 548"/>
                <a:gd name="T1" fmla="*/ 706 h 1006"/>
                <a:gd name="T2" fmla="*/ 0 w 548"/>
                <a:gd name="T3" fmla="*/ 1006 h 1006"/>
                <a:gd name="T4" fmla="*/ 0 w 548"/>
                <a:gd name="T5" fmla="*/ 300 h 1006"/>
                <a:gd name="T6" fmla="*/ 548 w 548"/>
                <a:gd name="T7" fmla="*/ 0 h 1006"/>
                <a:gd name="T8" fmla="*/ 548 w 548"/>
                <a:gd name="T9" fmla="*/ 706 h 1006"/>
              </a:gdLst>
              <a:ahLst/>
              <a:cxnLst>
                <a:cxn ang="0">
                  <a:pos x="T0" y="T1"/>
                </a:cxn>
                <a:cxn ang="0">
                  <a:pos x="T2" y="T3"/>
                </a:cxn>
                <a:cxn ang="0">
                  <a:pos x="T4" y="T5"/>
                </a:cxn>
                <a:cxn ang="0">
                  <a:pos x="T6" y="T7"/>
                </a:cxn>
                <a:cxn ang="0">
                  <a:pos x="T8" y="T9"/>
                </a:cxn>
              </a:cxnLst>
              <a:rect l="0" t="0" r="r" b="b"/>
              <a:pathLst>
                <a:path w="548" h="1006">
                  <a:moveTo>
                    <a:pt x="548" y="706"/>
                  </a:moveTo>
                  <a:lnTo>
                    <a:pt x="0" y="1006"/>
                  </a:lnTo>
                  <a:lnTo>
                    <a:pt x="0" y="300"/>
                  </a:lnTo>
                  <a:lnTo>
                    <a:pt x="548" y="0"/>
                  </a:lnTo>
                  <a:lnTo>
                    <a:pt x="548" y="706"/>
                  </a:ln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6">
              <a:extLst>
                <a:ext uri="{FF2B5EF4-FFF2-40B4-BE49-F238E27FC236}">
                  <a16:creationId xmlns:a16="http://schemas.microsoft.com/office/drawing/2014/main" id="{8548CD94-9B34-4B91-BB2B-8736861E89E1}"/>
                </a:ext>
              </a:extLst>
            </p:cNvPr>
            <p:cNvSpPr>
              <a:spLocks/>
            </p:cNvSpPr>
            <p:nvPr userDrawn="1"/>
          </p:nvSpPr>
          <p:spPr bwMode="ltGray">
            <a:xfrm>
              <a:off x="10831673" y="1771650"/>
              <a:ext cx="531187" cy="976917"/>
            </a:xfrm>
            <a:custGeom>
              <a:avLst/>
              <a:gdLst>
                <a:gd name="T0" fmla="*/ 0 w 547"/>
                <a:gd name="T1" fmla="*/ 706 h 1006"/>
                <a:gd name="T2" fmla="*/ 547 w 547"/>
                <a:gd name="T3" fmla="*/ 1006 h 1006"/>
                <a:gd name="T4" fmla="*/ 547 w 547"/>
                <a:gd name="T5" fmla="*/ 300 h 1006"/>
                <a:gd name="T6" fmla="*/ 0 w 547"/>
                <a:gd name="T7" fmla="*/ 0 h 1006"/>
                <a:gd name="T8" fmla="*/ 0 w 547"/>
                <a:gd name="T9" fmla="*/ 706 h 1006"/>
              </a:gdLst>
              <a:ahLst/>
              <a:cxnLst>
                <a:cxn ang="0">
                  <a:pos x="T0" y="T1"/>
                </a:cxn>
                <a:cxn ang="0">
                  <a:pos x="T2" y="T3"/>
                </a:cxn>
                <a:cxn ang="0">
                  <a:pos x="T4" y="T5"/>
                </a:cxn>
                <a:cxn ang="0">
                  <a:pos x="T6" y="T7"/>
                </a:cxn>
                <a:cxn ang="0">
                  <a:pos x="T8" y="T9"/>
                </a:cxn>
              </a:cxnLst>
              <a:rect l="0" t="0" r="r" b="b"/>
              <a:pathLst>
                <a:path w="547" h="1006">
                  <a:moveTo>
                    <a:pt x="0" y="706"/>
                  </a:moveTo>
                  <a:lnTo>
                    <a:pt x="547" y="1006"/>
                  </a:lnTo>
                  <a:lnTo>
                    <a:pt x="547" y="300"/>
                  </a:lnTo>
                  <a:lnTo>
                    <a:pt x="0" y="0"/>
                  </a:lnTo>
                  <a:lnTo>
                    <a:pt x="0" y="706"/>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7">
              <a:extLst>
                <a:ext uri="{FF2B5EF4-FFF2-40B4-BE49-F238E27FC236}">
                  <a16:creationId xmlns:a16="http://schemas.microsoft.com/office/drawing/2014/main" id="{CFFFDB94-105D-4570-A938-4AD7CE4AE782}"/>
                </a:ext>
              </a:extLst>
            </p:cNvPr>
            <p:cNvSpPr>
              <a:spLocks/>
            </p:cNvSpPr>
            <p:nvPr userDrawn="1"/>
          </p:nvSpPr>
          <p:spPr bwMode="ltGray">
            <a:xfrm>
              <a:off x="10299515" y="2457240"/>
              <a:ext cx="1063344" cy="586538"/>
            </a:xfrm>
            <a:custGeom>
              <a:avLst/>
              <a:gdLst>
                <a:gd name="T0" fmla="*/ 548 w 1095"/>
                <a:gd name="T1" fmla="*/ 0 h 604"/>
                <a:gd name="T2" fmla="*/ 0 w 1095"/>
                <a:gd name="T3" fmla="*/ 300 h 604"/>
                <a:gd name="T4" fmla="*/ 560 w 1095"/>
                <a:gd name="T5" fmla="*/ 604 h 604"/>
                <a:gd name="T6" fmla="*/ 1095 w 1095"/>
                <a:gd name="T7" fmla="*/ 300 h 604"/>
                <a:gd name="T8" fmla="*/ 548 w 1095"/>
                <a:gd name="T9" fmla="*/ 0 h 604"/>
              </a:gdLst>
              <a:ahLst/>
              <a:cxnLst>
                <a:cxn ang="0">
                  <a:pos x="T0" y="T1"/>
                </a:cxn>
                <a:cxn ang="0">
                  <a:pos x="T2" y="T3"/>
                </a:cxn>
                <a:cxn ang="0">
                  <a:pos x="T4" y="T5"/>
                </a:cxn>
                <a:cxn ang="0">
                  <a:pos x="T6" y="T7"/>
                </a:cxn>
                <a:cxn ang="0">
                  <a:pos x="T8" y="T9"/>
                </a:cxn>
              </a:cxnLst>
              <a:rect l="0" t="0" r="r" b="b"/>
              <a:pathLst>
                <a:path w="1095" h="604">
                  <a:moveTo>
                    <a:pt x="548" y="0"/>
                  </a:moveTo>
                  <a:lnTo>
                    <a:pt x="0" y="300"/>
                  </a:lnTo>
                  <a:lnTo>
                    <a:pt x="560" y="604"/>
                  </a:lnTo>
                  <a:lnTo>
                    <a:pt x="1095" y="300"/>
                  </a:lnTo>
                  <a:lnTo>
                    <a:pt x="548"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8">
              <a:extLst>
                <a:ext uri="{FF2B5EF4-FFF2-40B4-BE49-F238E27FC236}">
                  <a16:creationId xmlns:a16="http://schemas.microsoft.com/office/drawing/2014/main" id="{AC2A78A9-4071-45DC-BAE8-1C643EDD9B01}"/>
                </a:ext>
              </a:extLst>
            </p:cNvPr>
            <p:cNvSpPr>
              <a:spLocks/>
            </p:cNvSpPr>
            <p:nvPr userDrawn="1"/>
          </p:nvSpPr>
          <p:spPr bwMode="ltGray">
            <a:xfrm>
              <a:off x="11364801" y="1771650"/>
              <a:ext cx="531187" cy="976917"/>
            </a:xfrm>
            <a:custGeom>
              <a:avLst/>
              <a:gdLst>
                <a:gd name="T0" fmla="*/ 547 w 547"/>
                <a:gd name="T1" fmla="*/ 706 h 1006"/>
                <a:gd name="T2" fmla="*/ 0 w 547"/>
                <a:gd name="T3" fmla="*/ 1006 h 1006"/>
                <a:gd name="T4" fmla="*/ 0 w 547"/>
                <a:gd name="T5" fmla="*/ 300 h 1006"/>
                <a:gd name="T6" fmla="*/ 547 w 547"/>
                <a:gd name="T7" fmla="*/ 0 h 1006"/>
                <a:gd name="T8" fmla="*/ 547 w 547"/>
                <a:gd name="T9" fmla="*/ 706 h 1006"/>
              </a:gdLst>
              <a:ahLst/>
              <a:cxnLst>
                <a:cxn ang="0">
                  <a:pos x="T0" y="T1"/>
                </a:cxn>
                <a:cxn ang="0">
                  <a:pos x="T2" y="T3"/>
                </a:cxn>
                <a:cxn ang="0">
                  <a:pos x="T4" y="T5"/>
                </a:cxn>
                <a:cxn ang="0">
                  <a:pos x="T6" y="T7"/>
                </a:cxn>
                <a:cxn ang="0">
                  <a:pos x="T8" y="T9"/>
                </a:cxn>
              </a:cxnLst>
              <a:rect l="0" t="0" r="r" b="b"/>
              <a:pathLst>
                <a:path w="547" h="1006">
                  <a:moveTo>
                    <a:pt x="547" y="706"/>
                  </a:moveTo>
                  <a:lnTo>
                    <a:pt x="0" y="1006"/>
                  </a:lnTo>
                  <a:lnTo>
                    <a:pt x="0" y="300"/>
                  </a:lnTo>
                  <a:lnTo>
                    <a:pt x="547" y="0"/>
                  </a:lnTo>
                  <a:lnTo>
                    <a:pt x="547" y="706"/>
                  </a:ln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Shape 56">
              <a:extLst>
                <a:ext uri="{FF2B5EF4-FFF2-40B4-BE49-F238E27FC236}">
                  <a16:creationId xmlns:a16="http://schemas.microsoft.com/office/drawing/2014/main" id="{6A0EEF9B-FB8E-409B-A24F-BD7570B88204}"/>
                </a:ext>
              </a:extLst>
            </p:cNvPr>
            <p:cNvSpPr>
              <a:spLocks/>
            </p:cNvSpPr>
            <p:nvPr userDrawn="1"/>
          </p:nvSpPr>
          <p:spPr bwMode="ltGray">
            <a:xfrm>
              <a:off x="11895988" y="1771650"/>
              <a:ext cx="296013" cy="847641"/>
            </a:xfrm>
            <a:custGeom>
              <a:avLst/>
              <a:gdLst>
                <a:gd name="connsiteX0" fmla="*/ 0 w 296013"/>
                <a:gd name="connsiteY0" fmla="*/ 0 h 847641"/>
                <a:gd name="connsiteX1" fmla="*/ 296013 w 296013"/>
                <a:gd name="connsiteY1" fmla="*/ 162051 h 847641"/>
                <a:gd name="connsiteX2" fmla="*/ 296013 w 296013"/>
                <a:gd name="connsiteY2" fmla="*/ 847641 h 847641"/>
                <a:gd name="connsiteX3" fmla="*/ 0 w 296013"/>
                <a:gd name="connsiteY3" fmla="*/ 685590 h 847641"/>
              </a:gdLst>
              <a:ahLst/>
              <a:cxnLst>
                <a:cxn ang="0">
                  <a:pos x="connsiteX0" y="connsiteY0"/>
                </a:cxn>
                <a:cxn ang="0">
                  <a:pos x="connsiteX1" y="connsiteY1"/>
                </a:cxn>
                <a:cxn ang="0">
                  <a:pos x="connsiteX2" y="connsiteY2"/>
                </a:cxn>
                <a:cxn ang="0">
                  <a:pos x="connsiteX3" y="connsiteY3"/>
                </a:cxn>
              </a:cxnLst>
              <a:rect l="l" t="t" r="r" b="b"/>
              <a:pathLst>
                <a:path w="296013" h="847641">
                  <a:moveTo>
                    <a:pt x="0" y="0"/>
                  </a:moveTo>
                  <a:lnTo>
                    <a:pt x="296013" y="162051"/>
                  </a:lnTo>
                  <a:lnTo>
                    <a:pt x="296013" y="847641"/>
                  </a:lnTo>
                  <a:lnTo>
                    <a:pt x="0" y="685590"/>
                  </a:lnTo>
                  <a:close/>
                </a:path>
              </a:pathLst>
            </a:custGeom>
            <a:solidFill>
              <a:srgbClr val="F37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9" name="Freeform: Shape 58">
              <a:extLst>
                <a:ext uri="{FF2B5EF4-FFF2-40B4-BE49-F238E27FC236}">
                  <a16:creationId xmlns:a16="http://schemas.microsoft.com/office/drawing/2014/main" id="{390FC8DE-C4AD-4BD3-9506-276C17F0C333}"/>
                </a:ext>
              </a:extLst>
            </p:cNvPr>
            <p:cNvSpPr>
              <a:spLocks/>
            </p:cNvSpPr>
            <p:nvPr userDrawn="1"/>
          </p:nvSpPr>
          <p:spPr bwMode="ltGray">
            <a:xfrm>
              <a:off x="11364800" y="2457240"/>
              <a:ext cx="827200" cy="593577"/>
            </a:xfrm>
            <a:custGeom>
              <a:avLst/>
              <a:gdLst>
                <a:gd name="connsiteX0" fmla="*/ 531141 w 827200"/>
                <a:gd name="connsiteY0" fmla="*/ 0 h 593577"/>
                <a:gd name="connsiteX1" fmla="*/ 827200 w 827200"/>
                <a:gd name="connsiteY1" fmla="*/ 162066 h 593577"/>
                <a:gd name="connsiteX2" fmla="*/ 827200 w 827200"/>
                <a:gd name="connsiteY2" fmla="*/ 425095 h 593577"/>
                <a:gd name="connsiteX3" fmla="*/ 529758 w 827200"/>
                <a:gd name="connsiteY3" fmla="*/ 593577 h 593577"/>
                <a:gd name="connsiteX4" fmla="*/ 0 w 827200"/>
                <a:gd name="connsiteY4" fmla="*/ 291334 h 59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200" h="593577">
                  <a:moveTo>
                    <a:pt x="531141" y="0"/>
                  </a:moveTo>
                  <a:lnTo>
                    <a:pt x="827200" y="162066"/>
                  </a:lnTo>
                  <a:lnTo>
                    <a:pt x="827200" y="425095"/>
                  </a:lnTo>
                  <a:lnTo>
                    <a:pt x="529758" y="593577"/>
                  </a:lnTo>
                  <a:lnTo>
                    <a:pt x="0" y="291334"/>
                  </a:lnTo>
                  <a:close/>
                </a:path>
              </a:pathLst>
            </a:custGeom>
            <a:solidFill>
              <a:srgbClr val="303030"/>
            </a:solidFill>
            <a:ln w="9525">
              <a:solidFill>
                <a:srgbClr val="303030"/>
              </a:solidFill>
              <a:round/>
              <a:headEnd/>
              <a:tailEnd/>
            </a:ln>
            <a:extLst/>
          </p:spPr>
          <p:txBody>
            <a:bodyPr vert="horz" wrap="square" lIns="91440" tIns="45720" rIns="91440" bIns="45720" numCol="1" anchor="t" anchorCtr="0" compatLnSpc="1">
              <a:prstTxWarp prst="textNoShape">
                <a:avLst/>
              </a:prstTxWarp>
              <a:noAutofit/>
            </a:bodyPr>
            <a:lstStyle/>
            <a:p>
              <a:pPr lvl="0"/>
              <a:endParaRPr lang="en-US"/>
            </a:p>
          </p:txBody>
        </p:sp>
        <p:sp>
          <p:nvSpPr>
            <p:cNvPr id="48" name="Freeform 21">
              <a:extLst>
                <a:ext uri="{FF2B5EF4-FFF2-40B4-BE49-F238E27FC236}">
                  <a16:creationId xmlns:a16="http://schemas.microsoft.com/office/drawing/2014/main" id="{77297A5A-69AC-4DF4-95F9-A09D48D814E3}"/>
                </a:ext>
              </a:extLst>
            </p:cNvPr>
            <p:cNvSpPr>
              <a:spLocks/>
            </p:cNvSpPr>
            <p:nvPr userDrawn="1"/>
          </p:nvSpPr>
          <p:spPr bwMode="ltGray">
            <a:xfrm>
              <a:off x="10316024" y="4400391"/>
              <a:ext cx="531187" cy="976917"/>
            </a:xfrm>
            <a:custGeom>
              <a:avLst/>
              <a:gdLst>
                <a:gd name="T0" fmla="*/ 547 w 547"/>
                <a:gd name="T1" fmla="*/ 707 h 1006"/>
                <a:gd name="T2" fmla="*/ 0 w 547"/>
                <a:gd name="T3" fmla="*/ 1006 h 1006"/>
                <a:gd name="T4" fmla="*/ 0 w 547"/>
                <a:gd name="T5" fmla="*/ 300 h 1006"/>
                <a:gd name="T6" fmla="*/ 547 w 547"/>
                <a:gd name="T7" fmla="*/ 0 h 1006"/>
                <a:gd name="T8" fmla="*/ 547 w 547"/>
                <a:gd name="T9" fmla="*/ 707 h 1006"/>
              </a:gdLst>
              <a:ahLst/>
              <a:cxnLst>
                <a:cxn ang="0">
                  <a:pos x="T0" y="T1"/>
                </a:cxn>
                <a:cxn ang="0">
                  <a:pos x="T2" y="T3"/>
                </a:cxn>
                <a:cxn ang="0">
                  <a:pos x="T4" y="T5"/>
                </a:cxn>
                <a:cxn ang="0">
                  <a:pos x="T6" y="T7"/>
                </a:cxn>
                <a:cxn ang="0">
                  <a:pos x="T8" y="T9"/>
                </a:cxn>
              </a:cxnLst>
              <a:rect l="0" t="0" r="r" b="b"/>
              <a:pathLst>
                <a:path w="547" h="1006">
                  <a:moveTo>
                    <a:pt x="547" y="707"/>
                  </a:moveTo>
                  <a:lnTo>
                    <a:pt x="0" y="1006"/>
                  </a:lnTo>
                  <a:lnTo>
                    <a:pt x="0" y="300"/>
                  </a:lnTo>
                  <a:lnTo>
                    <a:pt x="547" y="0"/>
                  </a:lnTo>
                  <a:lnTo>
                    <a:pt x="547" y="707"/>
                  </a:ln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2">
              <a:extLst>
                <a:ext uri="{FF2B5EF4-FFF2-40B4-BE49-F238E27FC236}">
                  <a16:creationId xmlns:a16="http://schemas.microsoft.com/office/drawing/2014/main" id="{E65087DC-7AC8-4AA7-9010-A067ADE1CF79}"/>
                </a:ext>
              </a:extLst>
            </p:cNvPr>
            <p:cNvSpPr>
              <a:spLocks/>
            </p:cNvSpPr>
            <p:nvPr userDrawn="1"/>
          </p:nvSpPr>
          <p:spPr bwMode="ltGray">
            <a:xfrm>
              <a:off x="10847210" y="4400391"/>
              <a:ext cx="532157" cy="976917"/>
            </a:xfrm>
            <a:custGeom>
              <a:avLst/>
              <a:gdLst>
                <a:gd name="T0" fmla="*/ 0 w 548"/>
                <a:gd name="T1" fmla="*/ 707 h 1006"/>
                <a:gd name="T2" fmla="*/ 548 w 548"/>
                <a:gd name="T3" fmla="*/ 1006 h 1006"/>
                <a:gd name="T4" fmla="*/ 548 w 548"/>
                <a:gd name="T5" fmla="*/ 300 h 1006"/>
                <a:gd name="T6" fmla="*/ 0 w 548"/>
                <a:gd name="T7" fmla="*/ 0 h 1006"/>
                <a:gd name="T8" fmla="*/ 0 w 548"/>
                <a:gd name="T9" fmla="*/ 707 h 1006"/>
              </a:gdLst>
              <a:ahLst/>
              <a:cxnLst>
                <a:cxn ang="0">
                  <a:pos x="T0" y="T1"/>
                </a:cxn>
                <a:cxn ang="0">
                  <a:pos x="T2" y="T3"/>
                </a:cxn>
                <a:cxn ang="0">
                  <a:pos x="T4" y="T5"/>
                </a:cxn>
                <a:cxn ang="0">
                  <a:pos x="T6" y="T7"/>
                </a:cxn>
                <a:cxn ang="0">
                  <a:pos x="T8" y="T9"/>
                </a:cxn>
              </a:cxnLst>
              <a:rect l="0" t="0" r="r" b="b"/>
              <a:pathLst>
                <a:path w="548" h="1006">
                  <a:moveTo>
                    <a:pt x="0" y="707"/>
                  </a:moveTo>
                  <a:lnTo>
                    <a:pt x="548" y="1006"/>
                  </a:lnTo>
                  <a:lnTo>
                    <a:pt x="548" y="300"/>
                  </a:lnTo>
                  <a:lnTo>
                    <a:pt x="0" y="0"/>
                  </a:lnTo>
                  <a:lnTo>
                    <a:pt x="0" y="70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3">
              <a:extLst>
                <a:ext uri="{FF2B5EF4-FFF2-40B4-BE49-F238E27FC236}">
                  <a16:creationId xmlns:a16="http://schemas.microsoft.com/office/drawing/2014/main" id="{3B4C2EBB-4C89-4380-A5E7-A7BD40C2B90E}"/>
                </a:ext>
              </a:extLst>
            </p:cNvPr>
            <p:cNvSpPr>
              <a:spLocks/>
            </p:cNvSpPr>
            <p:nvPr userDrawn="1"/>
          </p:nvSpPr>
          <p:spPr bwMode="ltGray">
            <a:xfrm>
              <a:off x="10316024" y="5086952"/>
              <a:ext cx="1063344" cy="585568"/>
            </a:xfrm>
            <a:custGeom>
              <a:avLst/>
              <a:gdLst>
                <a:gd name="T0" fmla="*/ 547 w 1095"/>
                <a:gd name="T1" fmla="*/ 0 h 603"/>
                <a:gd name="T2" fmla="*/ 0 w 1095"/>
                <a:gd name="T3" fmla="*/ 299 h 603"/>
                <a:gd name="T4" fmla="*/ 560 w 1095"/>
                <a:gd name="T5" fmla="*/ 603 h 603"/>
                <a:gd name="T6" fmla="*/ 1095 w 1095"/>
                <a:gd name="T7" fmla="*/ 299 h 603"/>
                <a:gd name="T8" fmla="*/ 547 w 1095"/>
                <a:gd name="T9" fmla="*/ 0 h 603"/>
              </a:gdLst>
              <a:ahLst/>
              <a:cxnLst>
                <a:cxn ang="0">
                  <a:pos x="T0" y="T1"/>
                </a:cxn>
                <a:cxn ang="0">
                  <a:pos x="T2" y="T3"/>
                </a:cxn>
                <a:cxn ang="0">
                  <a:pos x="T4" y="T5"/>
                </a:cxn>
                <a:cxn ang="0">
                  <a:pos x="T6" y="T7"/>
                </a:cxn>
                <a:cxn ang="0">
                  <a:pos x="T8" y="T9"/>
                </a:cxn>
              </a:cxnLst>
              <a:rect l="0" t="0" r="r" b="b"/>
              <a:pathLst>
                <a:path w="1095" h="603">
                  <a:moveTo>
                    <a:pt x="547" y="0"/>
                  </a:moveTo>
                  <a:lnTo>
                    <a:pt x="0" y="299"/>
                  </a:lnTo>
                  <a:lnTo>
                    <a:pt x="560" y="603"/>
                  </a:lnTo>
                  <a:lnTo>
                    <a:pt x="1095" y="299"/>
                  </a:lnTo>
                  <a:lnTo>
                    <a:pt x="547"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
              <a:extLst>
                <a:ext uri="{FF2B5EF4-FFF2-40B4-BE49-F238E27FC236}">
                  <a16:creationId xmlns:a16="http://schemas.microsoft.com/office/drawing/2014/main" id="{0D7CD4FA-6D18-4E1F-9C7D-91AA2E32B2BC}"/>
                </a:ext>
              </a:extLst>
            </p:cNvPr>
            <p:cNvSpPr>
              <a:spLocks/>
            </p:cNvSpPr>
            <p:nvPr userDrawn="1"/>
          </p:nvSpPr>
          <p:spPr bwMode="ltGray">
            <a:xfrm>
              <a:off x="8720523" y="4697545"/>
              <a:ext cx="531187" cy="974975"/>
            </a:xfrm>
            <a:custGeom>
              <a:avLst/>
              <a:gdLst>
                <a:gd name="T0" fmla="*/ 547 w 547"/>
                <a:gd name="T1" fmla="*/ 705 h 1004"/>
                <a:gd name="T2" fmla="*/ 0 w 547"/>
                <a:gd name="T3" fmla="*/ 1004 h 1004"/>
                <a:gd name="T4" fmla="*/ 0 w 547"/>
                <a:gd name="T5" fmla="*/ 298 h 1004"/>
                <a:gd name="T6" fmla="*/ 547 w 547"/>
                <a:gd name="T7" fmla="*/ 0 h 1004"/>
                <a:gd name="T8" fmla="*/ 547 w 547"/>
                <a:gd name="T9" fmla="*/ 705 h 1004"/>
              </a:gdLst>
              <a:ahLst/>
              <a:cxnLst>
                <a:cxn ang="0">
                  <a:pos x="T0" y="T1"/>
                </a:cxn>
                <a:cxn ang="0">
                  <a:pos x="T2" y="T3"/>
                </a:cxn>
                <a:cxn ang="0">
                  <a:pos x="T4" y="T5"/>
                </a:cxn>
                <a:cxn ang="0">
                  <a:pos x="T6" y="T7"/>
                </a:cxn>
                <a:cxn ang="0">
                  <a:pos x="T8" y="T9"/>
                </a:cxn>
              </a:cxnLst>
              <a:rect l="0" t="0" r="r" b="b"/>
              <a:pathLst>
                <a:path w="547" h="1004">
                  <a:moveTo>
                    <a:pt x="547" y="705"/>
                  </a:moveTo>
                  <a:lnTo>
                    <a:pt x="0" y="1004"/>
                  </a:lnTo>
                  <a:lnTo>
                    <a:pt x="0" y="298"/>
                  </a:lnTo>
                  <a:lnTo>
                    <a:pt x="547" y="0"/>
                  </a:lnTo>
                  <a:lnTo>
                    <a:pt x="547" y="705"/>
                  </a:lnTo>
                  <a:close/>
                </a:path>
              </a:pathLst>
            </a:custGeom>
            <a:solidFill>
              <a:srgbClr val="D83B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5">
              <a:extLst>
                <a:ext uri="{FF2B5EF4-FFF2-40B4-BE49-F238E27FC236}">
                  <a16:creationId xmlns:a16="http://schemas.microsoft.com/office/drawing/2014/main" id="{5D06D6BE-8F81-4F1F-9E44-429E129C1957}"/>
                </a:ext>
              </a:extLst>
            </p:cNvPr>
            <p:cNvSpPr>
              <a:spLocks/>
            </p:cNvSpPr>
            <p:nvPr userDrawn="1"/>
          </p:nvSpPr>
          <p:spPr bwMode="ltGray">
            <a:xfrm>
              <a:off x="9251709" y="4697545"/>
              <a:ext cx="532157" cy="974975"/>
            </a:xfrm>
            <a:custGeom>
              <a:avLst/>
              <a:gdLst>
                <a:gd name="T0" fmla="*/ 0 w 548"/>
                <a:gd name="T1" fmla="*/ 705 h 1004"/>
                <a:gd name="T2" fmla="*/ 548 w 548"/>
                <a:gd name="T3" fmla="*/ 1004 h 1004"/>
                <a:gd name="T4" fmla="*/ 548 w 548"/>
                <a:gd name="T5" fmla="*/ 298 h 1004"/>
                <a:gd name="T6" fmla="*/ 0 w 548"/>
                <a:gd name="T7" fmla="*/ 0 h 1004"/>
                <a:gd name="T8" fmla="*/ 0 w 548"/>
                <a:gd name="T9" fmla="*/ 705 h 1004"/>
              </a:gdLst>
              <a:ahLst/>
              <a:cxnLst>
                <a:cxn ang="0">
                  <a:pos x="T0" y="T1"/>
                </a:cxn>
                <a:cxn ang="0">
                  <a:pos x="T2" y="T3"/>
                </a:cxn>
                <a:cxn ang="0">
                  <a:pos x="T4" y="T5"/>
                </a:cxn>
                <a:cxn ang="0">
                  <a:pos x="T6" y="T7"/>
                </a:cxn>
                <a:cxn ang="0">
                  <a:pos x="T8" y="T9"/>
                </a:cxn>
              </a:cxnLst>
              <a:rect l="0" t="0" r="r" b="b"/>
              <a:pathLst>
                <a:path w="548" h="1004">
                  <a:moveTo>
                    <a:pt x="0" y="705"/>
                  </a:moveTo>
                  <a:lnTo>
                    <a:pt x="548" y="1004"/>
                  </a:lnTo>
                  <a:lnTo>
                    <a:pt x="548" y="298"/>
                  </a:lnTo>
                  <a:lnTo>
                    <a:pt x="0" y="0"/>
                  </a:lnTo>
                  <a:lnTo>
                    <a:pt x="0" y="705"/>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6">
              <a:extLst>
                <a:ext uri="{FF2B5EF4-FFF2-40B4-BE49-F238E27FC236}">
                  <a16:creationId xmlns:a16="http://schemas.microsoft.com/office/drawing/2014/main" id="{3F7CF64D-F067-41E4-8D9F-41FF38972828}"/>
                </a:ext>
              </a:extLst>
            </p:cNvPr>
            <p:cNvSpPr>
              <a:spLocks/>
            </p:cNvSpPr>
            <p:nvPr userDrawn="1"/>
          </p:nvSpPr>
          <p:spPr bwMode="ltGray">
            <a:xfrm>
              <a:off x="8720523" y="5382163"/>
              <a:ext cx="1063344" cy="585568"/>
            </a:xfrm>
            <a:custGeom>
              <a:avLst/>
              <a:gdLst>
                <a:gd name="T0" fmla="*/ 547 w 1095"/>
                <a:gd name="T1" fmla="*/ 0 h 603"/>
                <a:gd name="T2" fmla="*/ 0 w 1095"/>
                <a:gd name="T3" fmla="*/ 299 h 603"/>
                <a:gd name="T4" fmla="*/ 560 w 1095"/>
                <a:gd name="T5" fmla="*/ 603 h 603"/>
                <a:gd name="T6" fmla="*/ 1095 w 1095"/>
                <a:gd name="T7" fmla="*/ 299 h 603"/>
                <a:gd name="T8" fmla="*/ 547 w 1095"/>
                <a:gd name="T9" fmla="*/ 0 h 603"/>
              </a:gdLst>
              <a:ahLst/>
              <a:cxnLst>
                <a:cxn ang="0">
                  <a:pos x="T0" y="T1"/>
                </a:cxn>
                <a:cxn ang="0">
                  <a:pos x="T2" y="T3"/>
                </a:cxn>
                <a:cxn ang="0">
                  <a:pos x="T4" y="T5"/>
                </a:cxn>
                <a:cxn ang="0">
                  <a:pos x="T6" y="T7"/>
                </a:cxn>
                <a:cxn ang="0">
                  <a:pos x="T8" y="T9"/>
                </a:cxn>
              </a:cxnLst>
              <a:rect l="0" t="0" r="r" b="b"/>
              <a:pathLst>
                <a:path w="1095" h="603">
                  <a:moveTo>
                    <a:pt x="547" y="0"/>
                  </a:moveTo>
                  <a:lnTo>
                    <a:pt x="0" y="299"/>
                  </a:lnTo>
                  <a:lnTo>
                    <a:pt x="560" y="603"/>
                  </a:lnTo>
                  <a:lnTo>
                    <a:pt x="1095" y="299"/>
                  </a:lnTo>
                  <a:lnTo>
                    <a:pt x="547"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4" name="Rectangle 53">
            <a:extLst>
              <a:ext uri="{FF2B5EF4-FFF2-40B4-BE49-F238E27FC236}">
                <a16:creationId xmlns:a16="http://schemas.microsoft.com/office/drawing/2014/main" id="{4899085C-4B16-41A5-A2CB-5D4798A0322E}"/>
              </a:ext>
            </a:extLst>
          </p:cNvPr>
          <p:cNvSpPr/>
          <p:nvPr userDrawn="1"/>
        </p:nvSpPr>
        <p:spPr bwMode="white">
          <a:xfrm>
            <a:off x="5791479" y="3074916"/>
            <a:ext cx="2321486" cy="1405513"/>
          </a:xfrm>
          <a:prstGeom prst="rect">
            <a:avLst/>
          </a:prstGeom>
        </p:spPr>
        <p:txBody>
          <a:bodyPr wrap="square" lIns="0" tIns="0" rIns="0" bIns="0">
            <a:spAutoFit/>
          </a:bodyPr>
          <a:lstStyle/>
          <a:p>
            <a:pPr marL="0" marR="0" lvl="0" indent="0" algn="l" defTabSz="932742" rtl="0" eaLnBrk="1" fontAlgn="auto" latinLnBrk="0" hangingPunct="1">
              <a:lnSpc>
                <a:spcPct val="100000"/>
              </a:lnSpc>
              <a:spcBef>
                <a:spcPts val="800"/>
              </a:spcBef>
              <a:spcAft>
                <a:spcPts val="0"/>
              </a:spcAft>
              <a:buClrTx/>
              <a:buSzTx/>
              <a:buFontTx/>
              <a:buNone/>
              <a:tabLst/>
              <a:defRPr/>
            </a:pPr>
            <a:r>
              <a:rPr kumimoji="0" lang="en-US" sz="2600" b="0" i="0" u="none" strike="noStrike" kern="1200" cap="none" normalizeH="0" baseline="0" noProof="0" dirty="0">
                <a:ln w="3175">
                  <a:noFill/>
                </a:ln>
                <a:gradFill>
                  <a:gsLst>
                    <a:gs pos="14801">
                      <a:schemeClr val="bg1"/>
                    </a:gs>
                    <a:gs pos="75000">
                      <a:schemeClr val="bg1"/>
                    </a:gs>
                  </a:gsLst>
                  <a:lin ang="5400000" scaled="1"/>
                </a:gradFill>
                <a:effectLst/>
                <a:uLnTx/>
                <a:uFillTx/>
                <a:latin typeface="Segoe UI Semibold"/>
                <a:ea typeface="+mn-ea"/>
                <a:cs typeface="Segoe UI" pitchFamily="34" charset="0"/>
              </a:rPr>
              <a:t>Learn.</a:t>
            </a:r>
          </a:p>
          <a:p>
            <a:pPr marL="0" marR="0" lvl="0" indent="0" algn="l" defTabSz="932742" rtl="0" eaLnBrk="1" fontAlgn="auto" latinLnBrk="0" hangingPunct="1">
              <a:lnSpc>
                <a:spcPct val="100000"/>
              </a:lnSpc>
              <a:spcBef>
                <a:spcPts val="800"/>
              </a:spcBef>
              <a:spcAft>
                <a:spcPts val="0"/>
              </a:spcAft>
              <a:buClrTx/>
              <a:buSzTx/>
              <a:buFontTx/>
              <a:buNone/>
              <a:tabLst/>
              <a:defRPr/>
            </a:pPr>
            <a:r>
              <a:rPr kumimoji="0" lang="en-US" sz="2600" b="0" i="0" u="none" strike="noStrike" kern="1200" cap="none" normalizeH="0" baseline="0" noProof="0" dirty="0">
                <a:ln w="3175">
                  <a:noFill/>
                </a:ln>
                <a:gradFill>
                  <a:gsLst>
                    <a:gs pos="14801">
                      <a:schemeClr val="bg1"/>
                    </a:gs>
                    <a:gs pos="75000">
                      <a:schemeClr val="bg1"/>
                    </a:gs>
                  </a:gsLst>
                  <a:lin ang="5400000" scaled="1"/>
                </a:gradFill>
                <a:effectLst/>
                <a:uLnTx/>
                <a:uFillTx/>
                <a:latin typeface="Segoe UI Semibold"/>
                <a:ea typeface="+mn-ea"/>
                <a:cs typeface="Segoe UI" pitchFamily="34" charset="0"/>
              </a:rPr>
              <a:t>Connect.</a:t>
            </a:r>
          </a:p>
          <a:p>
            <a:pPr marL="0" marR="0" lvl="0" indent="0" algn="l" defTabSz="932742" rtl="0" eaLnBrk="1" fontAlgn="auto" latinLnBrk="0" hangingPunct="1">
              <a:lnSpc>
                <a:spcPct val="100000"/>
              </a:lnSpc>
              <a:spcBef>
                <a:spcPts val="800"/>
              </a:spcBef>
              <a:spcAft>
                <a:spcPts val="0"/>
              </a:spcAft>
              <a:buClrTx/>
              <a:buSzTx/>
              <a:buFontTx/>
              <a:buNone/>
              <a:tabLst/>
              <a:defRPr/>
            </a:pPr>
            <a:r>
              <a:rPr kumimoji="0" lang="en-US" sz="2600" b="0" i="0" u="none" strike="noStrike" kern="1200" cap="none" normalizeH="0" baseline="0" noProof="0" dirty="0">
                <a:ln w="3175">
                  <a:noFill/>
                </a:ln>
                <a:gradFill>
                  <a:gsLst>
                    <a:gs pos="14801">
                      <a:schemeClr val="bg1"/>
                    </a:gs>
                    <a:gs pos="75000">
                      <a:schemeClr val="bg1"/>
                    </a:gs>
                  </a:gsLst>
                  <a:lin ang="5400000" scaled="1"/>
                </a:gradFill>
                <a:effectLst/>
                <a:uLnTx/>
                <a:uFillTx/>
                <a:latin typeface="Segoe UI Semibold"/>
                <a:ea typeface="+mn-ea"/>
                <a:cs typeface="Segoe UI" pitchFamily="34" charset="0"/>
              </a:rPr>
              <a:t>Explore.</a:t>
            </a:r>
          </a:p>
        </p:txBody>
      </p:sp>
      <p:pic>
        <p:nvPicPr>
          <p:cNvPr id="55" name="Graphic 54">
            <a:extLst>
              <a:ext uri="{FF2B5EF4-FFF2-40B4-BE49-F238E27FC236}">
                <a16:creationId xmlns:a16="http://schemas.microsoft.com/office/drawing/2014/main" id="{CF5E403F-D2DC-4030-8392-9E3E0A38A1D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white">
          <a:xfrm>
            <a:off x="1174192" y="3183752"/>
            <a:ext cx="2712307" cy="1367241"/>
          </a:xfrm>
          <a:prstGeom prst="rect">
            <a:avLst/>
          </a:prstGeom>
          <a:effectLst/>
        </p:spPr>
      </p:pic>
    </p:spTree>
    <p:extLst>
      <p:ext uri="{BB962C8B-B14F-4D97-AF65-F5344CB8AC3E}">
        <p14:creationId xmlns:p14="http://schemas.microsoft.com/office/powerpoint/2010/main" val="26280349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2" y="2979539"/>
            <a:ext cx="5943600" cy="553998"/>
          </a:xfrm>
        </p:spPr>
        <p:txBody>
          <a:bodyPr anchor="b" anchorCtr="0">
            <a:spAutoFit/>
          </a:bodyPr>
          <a:lstStyle>
            <a:lvl1pPr>
              <a:defRPr/>
            </a:lvl1pPr>
          </a:lstStyle>
          <a:p>
            <a:r>
              <a:rPr lang="en-US" dirty="0"/>
              <a:t>Presentation title </a:t>
            </a:r>
          </a:p>
        </p:txBody>
      </p:sp>
      <p:sp>
        <p:nvSpPr>
          <p:cNvPr id="5" name="Text Placeholder 4"/>
          <p:cNvSpPr>
            <a:spLocks noGrp="1"/>
          </p:cNvSpPr>
          <p:nvPr>
            <p:ph type="body" sz="quarter" idx="12" hasCustomPrompt="1"/>
          </p:nvPr>
        </p:nvSpPr>
        <p:spPr>
          <a:xfrm>
            <a:off x="582041" y="3962400"/>
            <a:ext cx="59436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sp>
        <p:nvSpPr>
          <p:cNvPr id="4" name="Text Placeholder 3">
            <a:extLst>
              <a:ext uri="{FF2B5EF4-FFF2-40B4-BE49-F238E27FC236}">
                <a16:creationId xmlns:a16="http://schemas.microsoft.com/office/drawing/2014/main" id="{829F4249-981E-4054-9F37-C6C7DFAB38F6}"/>
              </a:ext>
            </a:extLst>
          </p:cNvPr>
          <p:cNvSpPr>
            <a:spLocks noGrp="1"/>
          </p:cNvSpPr>
          <p:nvPr>
            <p:ph type="body" sz="quarter" idx="13" hasCustomPrompt="1"/>
          </p:nvPr>
        </p:nvSpPr>
        <p:spPr>
          <a:xfrm>
            <a:off x="8917757" y="585788"/>
            <a:ext cx="2691631" cy="276999"/>
          </a:xfrm>
          <a:solidFill>
            <a:srgbClr val="E6E6E6">
              <a:alpha val="75000"/>
            </a:srgbClr>
          </a:solidFill>
        </p:spPr>
        <p:txBody>
          <a:bodyPr/>
          <a:lstStyle>
            <a:lvl1pPr marL="0" marR="0" indent="0" algn="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800" kern="1200" spc="0" baseline="0" dirty="0">
                <a:gradFill>
                  <a:gsLst>
                    <a:gs pos="23466">
                      <a:schemeClr val="bg2">
                        <a:lumMod val="50000"/>
                      </a:schemeClr>
                    </a:gs>
                    <a:gs pos="56000">
                      <a:schemeClr val="bg2">
                        <a:lumMod val="50000"/>
                      </a:schemeClr>
                    </a:gs>
                  </a:gsLst>
                  <a:lin ang="5400000" scaled="0"/>
                </a:gradFill>
                <a:latin typeface="+mj-lt"/>
                <a:ea typeface="+mn-ea"/>
                <a:cs typeface="Segoe UI Semilight" panose="020B0402040204020203" pitchFamily="34" charset="0"/>
              </a:defRPr>
            </a:lvl1pPr>
          </a:lstStyle>
          <a:p>
            <a:pPr lvl="0"/>
            <a:r>
              <a:rPr lang="en-US" dirty="0">
                <a:latin typeface="+mj-lt"/>
              </a:rPr>
              <a:t>Session code here</a:t>
            </a:r>
            <a:endParaRPr lang="en-US" dirty="0"/>
          </a:p>
        </p:txBody>
      </p:sp>
      <p:grpSp>
        <p:nvGrpSpPr>
          <p:cNvPr id="9" name="Group 8">
            <a:extLst>
              <a:ext uri="{FF2B5EF4-FFF2-40B4-BE49-F238E27FC236}">
                <a16:creationId xmlns:a16="http://schemas.microsoft.com/office/drawing/2014/main" id="{4DCBAFEF-FDA0-4148-B6F8-D1D9029A0218}"/>
              </a:ext>
            </a:extLst>
          </p:cNvPr>
          <p:cNvGrpSpPr/>
          <p:nvPr userDrawn="1"/>
        </p:nvGrpSpPr>
        <p:grpSpPr bwMode="ltGray">
          <a:xfrm>
            <a:off x="6256117" y="-21839"/>
            <a:ext cx="5932086" cy="6890047"/>
            <a:chOff x="6256117" y="-21839"/>
            <a:chExt cx="5932086" cy="6890047"/>
          </a:xfrm>
        </p:grpSpPr>
        <p:grpSp>
          <p:nvGrpSpPr>
            <p:cNvPr id="30" name="Group 29">
              <a:extLst>
                <a:ext uri="{FF2B5EF4-FFF2-40B4-BE49-F238E27FC236}">
                  <a16:creationId xmlns:a16="http://schemas.microsoft.com/office/drawing/2014/main" id="{89BE868E-A240-4959-BD66-6BC44EE5A4AF}"/>
                </a:ext>
              </a:extLst>
            </p:cNvPr>
            <p:cNvGrpSpPr/>
            <p:nvPr userDrawn="1"/>
          </p:nvGrpSpPr>
          <p:grpSpPr bwMode="ltGray">
            <a:xfrm>
              <a:off x="8507413" y="1457714"/>
              <a:ext cx="3680790" cy="5392441"/>
              <a:chOff x="8507413" y="1457714"/>
              <a:chExt cx="3680790" cy="5392441"/>
            </a:xfrm>
          </p:grpSpPr>
          <p:sp>
            <p:nvSpPr>
              <p:cNvPr id="38" name="Freeform: Shape 37">
                <a:extLst>
                  <a:ext uri="{FF2B5EF4-FFF2-40B4-BE49-F238E27FC236}">
                    <a16:creationId xmlns:a16="http://schemas.microsoft.com/office/drawing/2014/main" id="{1DDB4654-32A2-47CE-B324-C597C756E402}"/>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9" name="Freeform: Shape 38">
                <a:extLst>
                  <a:ext uri="{FF2B5EF4-FFF2-40B4-BE49-F238E27FC236}">
                    <a16:creationId xmlns:a16="http://schemas.microsoft.com/office/drawing/2014/main" id="{218BE353-242E-4429-9D4C-1D50CEEC277C}"/>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0" name="Freeform: Shape 39">
                <a:extLst>
                  <a:ext uri="{FF2B5EF4-FFF2-40B4-BE49-F238E27FC236}">
                    <a16:creationId xmlns:a16="http://schemas.microsoft.com/office/drawing/2014/main" id="{B2B25198-469F-44A8-946B-689A24DC3C72}"/>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1" name="Freeform: Shape 40">
                <a:extLst>
                  <a:ext uri="{FF2B5EF4-FFF2-40B4-BE49-F238E27FC236}">
                    <a16:creationId xmlns:a16="http://schemas.microsoft.com/office/drawing/2014/main" id="{E5460766-0EE4-4C99-BD2E-1BAD7FD9C3AC}"/>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2" name="Freeform: Shape 41">
                <a:extLst>
                  <a:ext uri="{FF2B5EF4-FFF2-40B4-BE49-F238E27FC236}">
                    <a16:creationId xmlns:a16="http://schemas.microsoft.com/office/drawing/2014/main" id="{EFBC909F-DC50-4DDC-91C9-2509E0F5633F}"/>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3" name="Freeform: Shape 42">
                <a:extLst>
                  <a:ext uri="{FF2B5EF4-FFF2-40B4-BE49-F238E27FC236}">
                    <a16:creationId xmlns:a16="http://schemas.microsoft.com/office/drawing/2014/main" id="{E0DC1718-52A4-4705-AE14-45A352ACBC29}"/>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4" name="Freeform: Shape 43">
                <a:extLst>
                  <a:ext uri="{FF2B5EF4-FFF2-40B4-BE49-F238E27FC236}">
                    <a16:creationId xmlns:a16="http://schemas.microsoft.com/office/drawing/2014/main" id="{D51C16AF-F6FA-4CD2-B0A5-3663CD027991}"/>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5" name="Freeform: Shape 44">
                <a:extLst>
                  <a:ext uri="{FF2B5EF4-FFF2-40B4-BE49-F238E27FC236}">
                    <a16:creationId xmlns:a16="http://schemas.microsoft.com/office/drawing/2014/main" id="{3A105041-F999-49D6-BE4B-7630F1204F6C}"/>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6" name="Freeform: Shape 45">
                <a:extLst>
                  <a:ext uri="{FF2B5EF4-FFF2-40B4-BE49-F238E27FC236}">
                    <a16:creationId xmlns:a16="http://schemas.microsoft.com/office/drawing/2014/main" id="{C190B08C-67D4-4DAD-8158-2B4D4A1318F0}"/>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47" name="Freeform: Shape 46">
                <a:extLst>
                  <a:ext uri="{FF2B5EF4-FFF2-40B4-BE49-F238E27FC236}">
                    <a16:creationId xmlns:a16="http://schemas.microsoft.com/office/drawing/2014/main" id="{743F7B37-FD03-4D73-932B-77D49AB6A515}"/>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8" name="Freeform: Shape 47">
                <a:extLst>
                  <a:ext uri="{FF2B5EF4-FFF2-40B4-BE49-F238E27FC236}">
                    <a16:creationId xmlns:a16="http://schemas.microsoft.com/office/drawing/2014/main" id="{8F01A60D-F904-4399-87EA-23E33C45969F}"/>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49" name="Freeform: Shape 48">
                <a:extLst>
                  <a:ext uri="{FF2B5EF4-FFF2-40B4-BE49-F238E27FC236}">
                    <a16:creationId xmlns:a16="http://schemas.microsoft.com/office/drawing/2014/main" id="{D450C50C-26FC-42C5-BA39-AE97627B772A}"/>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50" name="Freeform: Shape 49">
                <a:extLst>
                  <a:ext uri="{FF2B5EF4-FFF2-40B4-BE49-F238E27FC236}">
                    <a16:creationId xmlns:a16="http://schemas.microsoft.com/office/drawing/2014/main" id="{B88924B0-E78A-4770-AF30-C78056E7AAAB}"/>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51" name="Freeform: Shape 50">
                <a:extLst>
                  <a:ext uri="{FF2B5EF4-FFF2-40B4-BE49-F238E27FC236}">
                    <a16:creationId xmlns:a16="http://schemas.microsoft.com/office/drawing/2014/main" id="{D8AB0228-AC44-413D-A029-1BBF7B18CBCC}"/>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52" name="Freeform: Shape 51">
                <a:extLst>
                  <a:ext uri="{FF2B5EF4-FFF2-40B4-BE49-F238E27FC236}">
                    <a16:creationId xmlns:a16="http://schemas.microsoft.com/office/drawing/2014/main" id="{89C067BE-7550-4D8F-9A42-B78AB594CD54}"/>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53" name="Freeform: Shape 52">
                <a:extLst>
                  <a:ext uri="{FF2B5EF4-FFF2-40B4-BE49-F238E27FC236}">
                    <a16:creationId xmlns:a16="http://schemas.microsoft.com/office/drawing/2014/main" id="{54D97435-6932-4E2A-A217-DEA06FDA510A}"/>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54" name="Straight Connector 53">
                <a:extLst>
                  <a:ext uri="{FF2B5EF4-FFF2-40B4-BE49-F238E27FC236}">
                    <a16:creationId xmlns:a16="http://schemas.microsoft.com/office/drawing/2014/main" id="{FF9C9FB6-79F2-41F1-872D-2184B91C8E00}"/>
                  </a:ext>
                </a:extLst>
              </p:cNvPr>
              <p:cNvCxnSpPr/>
              <p:nvPr/>
            </p:nvCxnSpPr>
            <p:spPr bwMode="ltGray">
              <a:xfrm>
                <a:off x="9981203" y="5098858"/>
                <a:ext cx="733213" cy="400531"/>
              </a:xfrm>
              <a:prstGeom prst="line">
                <a:avLst/>
              </a:pr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6" name="Group 5">
              <a:extLst>
                <a:ext uri="{FF2B5EF4-FFF2-40B4-BE49-F238E27FC236}">
                  <a16:creationId xmlns:a16="http://schemas.microsoft.com/office/drawing/2014/main" id="{4577AEC4-9502-4D2D-B373-2F1CB4EFF9B8}"/>
                </a:ext>
              </a:extLst>
            </p:cNvPr>
            <p:cNvGrpSpPr/>
            <p:nvPr userDrawn="1"/>
          </p:nvGrpSpPr>
          <p:grpSpPr bwMode="ltGray">
            <a:xfrm>
              <a:off x="7545167" y="-21839"/>
              <a:ext cx="1192433" cy="1098538"/>
              <a:chOff x="7545167" y="-9139"/>
              <a:chExt cx="1192433" cy="1098538"/>
            </a:xfrm>
          </p:grpSpPr>
          <p:sp>
            <p:nvSpPr>
              <p:cNvPr id="59" name="Freeform: Shape 58">
                <a:extLst>
                  <a:ext uri="{FF2B5EF4-FFF2-40B4-BE49-F238E27FC236}">
                    <a16:creationId xmlns:a16="http://schemas.microsoft.com/office/drawing/2014/main" id="{713EA48F-163A-410A-8C97-A08AA1B2EE50}"/>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57" name="Freeform: Shape 56">
                <a:extLst>
                  <a:ext uri="{FF2B5EF4-FFF2-40B4-BE49-F238E27FC236}">
                    <a16:creationId xmlns:a16="http://schemas.microsoft.com/office/drawing/2014/main" id="{3E1E199B-B230-4884-9F60-9B781B11B8FF}"/>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7" name="Freeform: Shape 36">
                <a:extLst>
                  <a:ext uri="{FF2B5EF4-FFF2-40B4-BE49-F238E27FC236}">
                    <a16:creationId xmlns:a16="http://schemas.microsoft.com/office/drawing/2014/main" id="{FB98E4A3-2599-4DEB-8ECC-F004500FBF6A}"/>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8" name="Group 7">
              <a:extLst>
                <a:ext uri="{FF2B5EF4-FFF2-40B4-BE49-F238E27FC236}">
                  <a16:creationId xmlns:a16="http://schemas.microsoft.com/office/drawing/2014/main" id="{D6B74F55-4583-4B26-A4E0-71C00B14AFF6}"/>
                </a:ext>
              </a:extLst>
            </p:cNvPr>
            <p:cNvGrpSpPr/>
            <p:nvPr userDrawn="1"/>
          </p:nvGrpSpPr>
          <p:grpSpPr bwMode="ltGray">
            <a:xfrm>
              <a:off x="6256117" y="5896894"/>
              <a:ext cx="1057910" cy="971314"/>
              <a:chOff x="6256117" y="5896894"/>
              <a:chExt cx="1057910" cy="971314"/>
            </a:xfrm>
          </p:grpSpPr>
          <p:sp>
            <p:nvSpPr>
              <p:cNvPr id="32" name="Freeform: Shape 31">
                <a:extLst>
                  <a:ext uri="{FF2B5EF4-FFF2-40B4-BE49-F238E27FC236}">
                    <a16:creationId xmlns:a16="http://schemas.microsoft.com/office/drawing/2014/main" id="{FC4D1900-D812-4B27-AC50-B2795AD953C3}"/>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3" name="Freeform: Shape 32">
                <a:extLst>
                  <a:ext uri="{FF2B5EF4-FFF2-40B4-BE49-F238E27FC236}">
                    <a16:creationId xmlns:a16="http://schemas.microsoft.com/office/drawing/2014/main" id="{483ECFC2-9749-4525-973B-EAA0BC0FC62B}"/>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4" name="Freeform: Shape 33">
                <a:extLst>
                  <a:ext uri="{FF2B5EF4-FFF2-40B4-BE49-F238E27FC236}">
                    <a16:creationId xmlns:a16="http://schemas.microsoft.com/office/drawing/2014/main" id="{0A3ABF7E-B2D4-4B7A-9B6E-0EB3223E4EE4}"/>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grpSp>
    </p:spTree>
    <p:extLst>
      <p:ext uri="{BB962C8B-B14F-4D97-AF65-F5344CB8AC3E}">
        <p14:creationId xmlns:p14="http://schemas.microsoft.com/office/powerpoint/2010/main" val="32531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84">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23702"/>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7187761"/>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227844"/>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7588079"/>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1962782"/>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554348"/>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C313-2E4F-D045-8BBB-EBF0DCB080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F4730F-3AC4-3047-8B0B-4DD4A03B1A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EDAAF-9805-EF42-94AE-9F13A5ACAAC0}"/>
              </a:ext>
            </a:extLst>
          </p:cNvPr>
          <p:cNvSpPr>
            <a:spLocks noGrp="1"/>
          </p:cNvSpPr>
          <p:nvPr>
            <p:ph type="dt" sz="half" idx="10"/>
          </p:nvPr>
        </p:nvSpPr>
        <p:spPr/>
        <p:txBody>
          <a:bodyPr/>
          <a:lstStyle/>
          <a:p>
            <a:fld id="{10A7A14F-5C88-EE4E-BDFA-6077CA20262E}" type="datetimeFigureOut">
              <a:rPr lang="en-US" smtClean="0"/>
              <a:t>3/8/2019</a:t>
            </a:fld>
            <a:endParaRPr lang="en-US"/>
          </a:p>
        </p:txBody>
      </p:sp>
      <p:sp>
        <p:nvSpPr>
          <p:cNvPr id="5" name="Footer Placeholder 4">
            <a:extLst>
              <a:ext uri="{FF2B5EF4-FFF2-40B4-BE49-F238E27FC236}">
                <a16:creationId xmlns:a16="http://schemas.microsoft.com/office/drawing/2014/main" id="{177EEF6D-C8BB-3546-8A21-4EE813AD4D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C6E79-FDBC-CD45-B04A-8C59C52456BF}"/>
              </a:ext>
            </a:extLst>
          </p:cNvPr>
          <p:cNvSpPr>
            <a:spLocks noGrp="1"/>
          </p:cNvSpPr>
          <p:nvPr>
            <p:ph type="sldNum" sz="quarter" idx="12"/>
          </p:nvPr>
        </p:nvSpPr>
        <p:spPr/>
        <p:txBody>
          <a:bodyPr/>
          <a:lstStyle/>
          <a:p>
            <a:fld id="{BB7B920A-A608-C245-B4AA-AB9A652737F6}" type="slidenum">
              <a:rPr lang="en-US" smtClean="0"/>
              <a:t>‹#›</a:t>
            </a:fld>
            <a:endParaRPr lang="en-US"/>
          </a:p>
        </p:txBody>
      </p:sp>
    </p:spTree>
    <p:extLst>
      <p:ext uri="{BB962C8B-B14F-4D97-AF65-F5344CB8AC3E}">
        <p14:creationId xmlns:p14="http://schemas.microsoft.com/office/powerpoint/2010/main" val="1745928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39842335"/>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Square Photo">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200F7B6E-608C-4712-A939-BEBE059E295A}"/>
              </a:ext>
            </a:extLst>
          </p:cNvPr>
          <p:cNvGrpSpPr/>
          <p:nvPr userDrawn="1"/>
        </p:nvGrpSpPr>
        <p:grpSpPr bwMode="ltGray">
          <a:xfrm>
            <a:off x="6256117" y="-21839"/>
            <a:ext cx="5932086" cy="6890047"/>
            <a:chOff x="6256117" y="-21839"/>
            <a:chExt cx="5932086" cy="6890047"/>
          </a:xfrm>
        </p:grpSpPr>
        <p:grpSp>
          <p:nvGrpSpPr>
            <p:cNvPr id="56" name="Group 55">
              <a:extLst>
                <a:ext uri="{FF2B5EF4-FFF2-40B4-BE49-F238E27FC236}">
                  <a16:creationId xmlns:a16="http://schemas.microsoft.com/office/drawing/2014/main" id="{6DC5E8A2-8275-4F90-BA55-9B66D81C4A9F}"/>
                </a:ext>
              </a:extLst>
            </p:cNvPr>
            <p:cNvGrpSpPr/>
            <p:nvPr userDrawn="1"/>
          </p:nvGrpSpPr>
          <p:grpSpPr bwMode="ltGray">
            <a:xfrm>
              <a:off x="8507413" y="1457714"/>
              <a:ext cx="3680790" cy="5392441"/>
              <a:chOff x="8507413" y="1457714"/>
              <a:chExt cx="3680790" cy="5392441"/>
            </a:xfrm>
          </p:grpSpPr>
          <p:sp>
            <p:nvSpPr>
              <p:cNvPr id="65" name="Freeform: Shape 64">
                <a:extLst>
                  <a:ext uri="{FF2B5EF4-FFF2-40B4-BE49-F238E27FC236}">
                    <a16:creationId xmlns:a16="http://schemas.microsoft.com/office/drawing/2014/main" id="{6C563208-4732-48A3-81E6-533A2E2DD538}"/>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DD0ADC22-C4D5-4BE8-99A8-91566ADDBF50}"/>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91C4D457-0F93-4853-AB02-01C200DE6658}"/>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8" name="Freeform: Shape 67">
                <a:extLst>
                  <a:ext uri="{FF2B5EF4-FFF2-40B4-BE49-F238E27FC236}">
                    <a16:creationId xmlns:a16="http://schemas.microsoft.com/office/drawing/2014/main" id="{E8D605B0-4DEE-4101-AC83-CD1D15D14DB9}"/>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9" name="Freeform: Shape 68">
                <a:extLst>
                  <a:ext uri="{FF2B5EF4-FFF2-40B4-BE49-F238E27FC236}">
                    <a16:creationId xmlns:a16="http://schemas.microsoft.com/office/drawing/2014/main" id="{2EF14ED5-2275-4C01-96DD-1D24FE9FD6EE}"/>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F31E8C76-6A67-4E1C-BCC4-8D2ABCC0212A}"/>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9ABDD9FA-82C7-4E69-9895-354AD0BDD19E}"/>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2A7CD18E-2839-44B2-9BA7-6356529D686A}"/>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3" name="Freeform: Shape 72">
                <a:extLst>
                  <a:ext uri="{FF2B5EF4-FFF2-40B4-BE49-F238E27FC236}">
                    <a16:creationId xmlns:a16="http://schemas.microsoft.com/office/drawing/2014/main" id="{0B7E64CE-434E-410A-823C-4872E71DD278}"/>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74" name="Freeform: Shape 73">
                <a:extLst>
                  <a:ext uri="{FF2B5EF4-FFF2-40B4-BE49-F238E27FC236}">
                    <a16:creationId xmlns:a16="http://schemas.microsoft.com/office/drawing/2014/main" id="{0D92AA81-D52A-4877-AE2C-AB5B4D374D19}"/>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5" name="Freeform: Shape 74">
                <a:extLst>
                  <a:ext uri="{FF2B5EF4-FFF2-40B4-BE49-F238E27FC236}">
                    <a16:creationId xmlns:a16="http://schemas.microsoft.com/office/drawing/2014/main" id="{BE84D11A-0DE4-40A8-BB80-889FF30CCE03}"/>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6" name="Freeform: Shape 75">
                <a:extLst>
                  <a:ext uri="{FF2B5EF4-FFF2-40B4-BE49-F238E27FC236}">
                    <a16:creationId xmlns:a16="http://schemas.microsoft.com/office/drawing/2014/main" id="{A80E0B5D-2F12-4C6E-92C5-3765C579ADE8}"/>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7" name="Freeform: Shape 76">
                <a:extLst>
                  <a:ext uri="{FF2B5EF4-FFF2-40B4-BE49-F238E27FC236}">
                    <a16:creationId xmlns:a16="http://schemas.microsoft.com/office/drawing/2014/main" id="{765DAB00-242D-4D78-B6BF-F678C14B519F}"/>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8" name="Freeform: Shape 77">
                <a:extLst>
                  <a:ext uri="{FF2B5EF4-FFF2-40B4-BE49-F238E27FC236}">
                    <a16:creationId xmlns:a16="http://schemas.microsoft.com/office/drawing/2014/main" id="{D824698C-3D67-4D42-9DE6-531F5A0C7EA3}"/>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9" name="Freeform: Shape 78">
                <a:extLst>
                  <a:ext uri="{FF2B5EF4-FFF2-40B4-BE49-F238E27FC236}">
                    <a16:creationId xmlns:a16="http://schemas.microsoft.com/office/drawing/2014/main" id="{699246CD-F05A-4044-B7A4-384A7B272509}"/>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80" name="Freeform: Shape 79">
                <a:extLst>
                  <a:ext uri="{FF2B5EF4-FFF2-40B4-BE49-F238E27FC236}">
                    <a16:creationId xmlns:a16="http://schemas.microsoft.com/office/drawing/2014/main" id="{06930CAB-4305-4191-AD01-9D22AAD264D9}"/>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81" name="Straight Connector 80">
                <a:extLst>
                  <a:ext uri="{FF2B5EF4-FFF2-40B4-BE49-F238E27FC236}">
                    <a16:creationId xmlns:a16="http://schemas.microsoft.com/office/drawing/2014/main" id="{7FBC50E9-9F0E-4D62-9AA6-DC145681D1EA}"/>
                  </a:ext>
                </a:extLst>
              </p:cNvPr>
              <p:cNvCxnSpPr/>
              <p:nvPr/>
            </p:nvCxnSpPr>
            <p:spPr bwMode="ltGray">
              <a:xfrm>
                <a:off x="9981203" y="5098858"/>
                <a:ext cx="733213" cy="400531"/>
              </a:xfrm>
              <a:prstGeom prst="line">
                <a:avLst/>
              </a:pr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57" name="Group 56">
              <a:extLst>
                <a:ext uri="{FF2B5EF4-FFF2-40B4-BE49-F238E27FC236}">
                  <a16:creationId xmlns:a16="http://schemas.microsoft.com/office/drawing/2014/main" id="{09610B7D-2856-472A-B98F-5684402C6C99}"/>
                </a:ext>
              </a:extLst>
            </p:cNvPr>
            <p:cNvGrpSpPr/>
            <p:nvPr userDrawn="1"/>
          </p:nvGrpSpPr>
          <p:grpSpPr bwMode="ltGray">
            <a:xfrm>
              <a:off x="7545167" y="-21839"/>
              <a:ext cx="1192433" cy="1098538"/>
              <a:chOff x="7545167" y="-9139"/>
              <a:chExt cx="1192433" cy="1098538"/>
            </a:xfrm>
          </p:grpSpPr>
          <p:sp>
            <p:nvSpPr>
              <p:cNvPr id="62" name="Freeform: Shape 61">
                <a:extLst>
                  <a:ext uri="{FF2B5EF4-FFF2-40B4-BE49-F238E27FC236}">
                    <a16:creationId xmlns:a16="http://schemas.microsoft.com/office/drawing/2014/main" id="{5173E078-D753-4C8F-98BB-75D0CBE314FE}"/>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63" name="Freeform: Shape 62">
                <a:extLst>
                  <a:ext uri="{FF2B5EF4-FFF2-40B4-BE49-F238E27FC236}">
                    <a16:creationId xmlns:a16="http://schemas.microsoft.com/office/drawing/2014/main" id="{EAA82456-62CD-4C42-91A4-3FFD8F19BCBD}"/>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64" name="Freeform: Shape 63">
                <a:extLst>
                  <a:ext uri="{FF2B5EF4-FFF2-40B4-BE49-F238E27FC236}">
                    <a16:creationId xmlns:a16="http://schemas.microsoft.com/office/drawing/2014/main" id="{41ABB687-FC0A-4A48-8466-BF8A1129E230}"/>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58" name="Group 57">
              <a:extLst>
                <a:ext uri="{FF2B5EF4-FFF2-40B4-BE49-F238E27FC236}">
                  <a16:creationId xmlns:a16="http://schemas.microsoft.com/office/drawing/2014/main" id="{8EEA91BF-1A44-4FB0-92F0-23098E7BBFCD}"/>
                </a:ext>
              </a:extLst>
            </p:cNvPr>
            <p:cNvGrpSpPr/>
            <p:nvPr userDrawn="1"/>
          </p:nvGrpSpPr>
          <p:grpSpPr bwMode="ltGray">
            <a:xfrm>
              <a:off x="6256117" y="5896894"/>
              <a:ext cx="1057910" cy="971314"/>
              <a:chOff x="6256117" y="5896894"/>
              <a:chExt cx="1057910" cy="971314"/>
            </a:xfrm>
          </p:grpSpPr>
          <p:sp>
            <p:nvSpPr>
              <p:cNvPr id="59" name="Freeform: Shape 58">
                <a:extLst>
                  <a:ext uri="{FF2B5EF4-FFF2-40B4-BE49-F238E27FC236}">
                    <a16:creationId xmlns:a16="http://schemas.microsoft.com/office/drawing/2014/main" id="{511C6A8E-CEC6-4129-9FB2-A426C6CE84EB}"/>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0" name="Freeform: Shape 59">
                <a:extLst>
                  <a:ext uri="{FF2B5EF4-FFF2-40B4-BE49-F238E27FC236}">
                    <a16:creationId xmlns:a16="http://schemas.microsoft.com/office/drawing/2014/main" id="{205B8F1F-9F8A-42BF-8770-AEABCEC35D18}"/>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1" name="Freeform: Shape 60">
                <a:extLst>
                  <a:ext uri="{FF2B5EF4-FFF2-40B4-BE49-F238E27FC236}">
                    <a16:creationId xmlns:a16="http://schemas.microsoft.com/office/drawing/2014/main" id="{36EE7F2A-0858-47D2-B1D0-D33BCD933ABE}"/>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BDBDB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grpSp>
      <p:sp>
        <p:nvSpPr>
          <p:cNvPr id="5" name="Picture Placeholder 4">
            <a:extLst>
              <a:ext uri="{FF2B5EF4-FFF2-40B4-BE49-F238E27FC236}">
                <a16:creationId xmlns:a16="http://schemas.microsoft.com/office/drawing/2014/main" id="{6DF5D6DE-2629-4577-9B98-7A1666013D0A}"/>
              </a:ext>
            </a:extLst>
          </p:cNvPr>
          <p:cNvSpPr>
            <a:spLocks noGrp="1"/>
          </p:cNvSpPr>
          <p:nvPr>
            <p:ph type="pic" sz="quarter" idx="11" hasCustomPrompt="1"/>
          </p:nvPr>
        </p:nvSpPr>
        <p:spPr bwMode="gray">
          <a:xfrm>
            <a:off x="5016500" y="292100"/>
            <a:ext cx="6881813" cy="6272213"/>
          </a:xfrm>
          <a:blipFill>
            <a:blip r:embed="rId2" cstate="email">
              <a:extLst>
                <a:ext uri="{28A0092B-C50C-407E-A947-70E740481C1C}">
                  <a14:useLocalDpi xmlns:a14="http://schemas.microsoft.com/office/drawing/2010/main"/>
                </a:ext>
              </a:extLst>
            </a:blip>
            <a:stretch>
              <a:fillRect/>
            </a:stretch>
          </a:blipFill>
          <a:ln w="9525" cap="flat">
            <a:noFill/>
            <a:prstDash val="solid"/>
            <a:miter/>
          </a:ln>
          <a:effectLst>
            <a:outerShdw blurRad="508000" dist="63500" dir="2700000" sx="101000" sy="101000" algn="tl" rotWithShape="0">
              <a:prstClr val="black">
                <a:alpha val="33000"/>
              </a:prstClr>
            </a:outerShdw>
          </a:effectLst>
        </p:spPr>
        <p:txBody>
          <a:bodyPr tIns="118872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4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 name="Title 1"/>
          <p:cNvSpPr>
            <a:spLocks noGrp="1"/>
          </p:cNvSpPr>
          <p:nvPr>
            <p:ph type="title" hasCustomPrompt="1"/>
          </p:nvPr>
        </p:nvSpPr>
        <p:spPr>
          <a:xfrm>
            <a:off x="584201" y="2579648"/>
            <a:ext cx="3768898" cy="553998"/>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Enter title text</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1" y="3535541"/>
            <a:ext cx="3769300"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Tree>
    <p:extLst>
      <p:ext uri="{BB962C8B-B14F-4D97-AF65-F5344CB8AC3E}">
        <p14:creationId xmlns:p14="http://schemas.microsoft.com/office/powerpoint/2010/main" val="919616856"/>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39AAC9F-C8B8-422E-93FC-08A064104000}"/>
              </a:ext>
            </a:extLst>
          </p:cNvPr>
          <p:cNvGrpSpPr/>
          <p:nvPr userDrawn="1"/>
        </p:nvGrpSpPr>
        <p:grpSpPr bwMode="ltGray">
          <a:xfrm>
            <a:off x="6256117" y="-21839"/>
            <a:ext cx="5932086" cy="6890047"/>
            <a:chOff x="6256117" y="-21839"/>
            <a:chExt cx="5932086" cy="6890047"/>
          </a:xfrm>
        </p:grpSpPr>
        <p:grpSp>
          <p:nvGrpSpPr>
            <p:cNvPr id="31" name="Group 30">
              <a:extLst>
                <a:ext uri="{FF2B5EF4-FFF2-40B4-BE49-F238E27FC236}">
                  <a16:creationId xmlns:a16="http://schemas.microsoft.com/office/drawing/2014/main" id="{A09379AA-B540-4886-8794-46BA10F3D91B}"/>
                </a:ext>
              </a:extLst>
            </p:cNvPr>
            <p:cNvGrpSpPr/>
            <p:nvPr userDrawn="1"/>
          </p:nvGrpSpPr>
          <p:grpSpPr bwMode="ltGray">
            <a:xfrm>
              <a:off x="8507413" y="1457714"/>
              <a:ext cx="3680790" cy="5392441"/>
              <a:chOff x="8507413" y="1457714"/>
              <a:chExt cx="3680790" cy="5392441"/>
            </a:xfrm>
          </p:grpSpPr>
          <p:sp>
            <p:nvSpPr>
              <p:cNvPr id="64" name="Freeform: Shape 63">
                <a:extLst>
                  <a:ext uri="{FF2B5EF4-FFF2-40B4-BE49-F238E27FC236}">
                    <a16:creationId xmlns:a16="http://schemas.microsoft.com/office/drawing/2014/main" id="{9E5BC201-014B-48F5-BAC0-4FBBACCBF586}"/>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5" name="Freeform: Shape 64">
                <a:extLst>
                  <a:ext uri="{FF2B5EF4-FFF2-40B4-BE49-F238E27FC236}">
                    <a16:creationId xmlns:a16="http://schemas.microsoft.com/office/drawing/2014/main" id="{F72CD027-1ABE-4E4A-BE9E-EF73250F9290}"/>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52C85D91-63CC-4FF7-A826-BE886CDB017C}"/>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E55C67E6-D930-403F-9550-70EC2A102AB5}"/>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8" name="Freeform: Shape 67">
                <a:extLst>
                  <a:ext uri="{FF2B5EF4-FFF2-40B4-BE49-F238E27FC236}">
                    <a16:creationId xmlns:a16="http://schemas.microsoft.com/office/drawing/2014/main" id="{BDB9C074-A5A6-4082-9FCD-D487FD8013E5}"/>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9" name="Freeform: Shape 68">
                <a:extLst>
                  <a:ext uri="{FF2B5EF4-FFF2-40B4-BE49-F238E27FC236}">
                    <a16:creationId xmlns:a16="http://schemas.microsoft.com/office/drawing/2014/main" id="{4E3D79EB-E5E0-4CA3-A7CE-50069CC73F19}"/>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42F892FB-2465-40CF-A81F-AC989DC09CE4}"/>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E8BADF38-50C7-4E4B-AA00-660BF4161C96}"/>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A51B782C-38CF-4C16-8A55-9C1BEA5AF3F0}"/>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73" name="Freeform: Shape 72">
                <a:extLst>
                  <a:ext uri="{FF2B5EF4-FFF2-40B4-BE49-F238E27FC236}">
                    <a16:creationId xmlns:a16="http://schemas.microsoft.com/office/drawing/2014/main" id="{61A234A0-3B09-4E85-880A-C885FBEE2401}"/>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4" name="Freeform: Shape 73">
                <a:extLst>
                  <a:ext uri="{FF2B5EF4-FFF2-40B4-BE49-F238E27FC236}">
                    <a16:creationId xmlns:a16="http://schemas.microsoft.com/office/drawing/2014/main" id="{B6516D46-39CD-420E-9263-03065B10F8F4}"/>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5" name="Freeform: Shape 74">
                <a:extLst>
                  <a:ext uri="{FF2B5EF4-FFF2-40B4-BE49-F238E27FC236}">
                    <a16:creationId xmlns:a16="http://schemas.microsoft.com/office/drawing/2014/main" id="{6B28F64C-F49A-4F09-A9C2-8502680A64D7}"/>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6" name="Freeform: Shape 75">
                <a:extLst>
                  <a:ext uri="{FF2B5EF4-FFF2-40B4-BE49-F238E27FC236}">
                    <a16:creationId xmlns:a16="http://schemas.microsoft.com/office/drawing/2014/main" id="{3AE00412-2C1C-4CAB-B1D4-B046A4B37C24}"/>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7" name="Freeform: Shape 76">
                <a:extLst>
                  <a:ext uri="{FF2B5EF4-FFF2-40B4-BE49-F238E27FC236}">
                    <a16:creationId xmlns:a16="http://schemas.microsoft.com/office/drawing/2014/main" id="{01030AB7-3DE7-407A-98DE-751351FCBFB5}"/>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8" name="Freeform: Shape 77">
                <a:extLst>
                  <a:ext uri="{FF2B5EF4-FFF2-40B4-BE49-F238E27FC236}">
                    <a16:creationId xmlns:a16="http://schemas.microsoft.com/office/drawing/2014/main" id="{0074BD83-98DD-4084-9D1E-CDACFD005AFF}"/>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9" name="Freeform: Shape 78">
                <a:extLst>
                  <a:ext uri="{FF2B5EF4-FFF2-40B4-BE49-F238E27FC236}">
                    <a16:creationId xmlns:a16="http://schemas.microsoft.com/office/drawing/2014/main" id="{47C85498-5D07-457D-BA73-99E2EB50130B}"/>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80" name="Straight Connector 79">
                <a:extLst>
                  <a:ext uri="{FF2B5EF4-FFF2-40B4-BE49-F238E27FC236}">
                    <a16:creationId xmlns:a16="http://schemas.microsoft.com/office/drawing/2014/main" id="{3DF2CE11-90A6-43A8-B2DC-45295F10CB64}"/>
                  </a:ext>
                </a:extLst>
              </p:cNvPr>
              <p:cNvCxnSpPr/>
              <p:nvPr/>
            </p:nvCxnSpPr>
            <p:spPr bwMode="ltGray">
              <a:xfrm>
                <a:off x="9981203" y="5098858"/>
                <a:ext cx="733213" cy="400531"/>
              </a:xfrm>
              <a:prstGeom prst="line">
                <a:avLst/>
              </a:pr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32" name="Group 31">
              <a:extLst>
                <a:ext uri="{FF2B5EF4-FFF2-40B4-BE49-F238E27FC236}">
                  <a16:creationId xmlns:a16="http://schemas.microsoft.com/office/drawing/2014/main" id="{F65F154A-ABA1-4F9A-97F8-C50108DD1A97}"/>
                </a:ext>
              </a:extLst>
            </p:cNvPr>
            <p:cNvGrpSpPr/>
            <p:nvPr userDrawn="1"/>
          </p:nvGrpSpPr>
          <p:grpSpPr bwMode="ltGray">
            <a:xfrm>
              <a:off x="7545167" y="-21839"/>
              <a:ext cx="1192433" cy="1098538"/>
              <a:chOff x="7545167" y="-9139"/>
              <a:chExt cx="1192433" cy="1098538"/>
            </a:xfrm>
          </p:grpSpPr>
          <p:sp>
            <p:nvSpPr>
              <p:cNvPr id="61" name="Freeform: Shape 60">
                <a:extLst>
                  <a:ext uri="{FF2B5EF4-FFF2-40B4-BE49-F238E27FC236}">
                    <a16:creationId xmlns:a16="http://schemas.microsoft.com/office/drawing/2014/main" id="{54AC8DFE-7BB0-4D98-AA21-405DB4B06225}"/>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62" name="Freeform: Shape 61">
                <a:extLst>
                  <a:ext uri="{FF2B5EF4-FFF2-40B4-BE49-F238E27FC236}">
                    <a16:creationId xmlns:a16="http://schemas.microsoft.com/office/drawing/2014/main" id="{F39938CF-5CFF-4707-BBDD-DD19FA0A50F1}"/>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63" name="Freeform: Shape 62">
                <a:extLst>
                  <a:ext uri="{FF2B5EF4-FFF2-40B4-BE49-F238E27FC236}">
                    <a16:creationId xmlns:a16="http://schemas.microsoft.com/office/drawing/2014/main" id="{73332E5E-0308-4370-A841-A20570A69BDF}"/>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33" name="Group 32">
              <a:extLst>
                <a:ext uri="{FF2B5EF4-FFF2-40B4-BE49-F238E27FC236}">
                  <a16:creationId xmlns:a16="http://schemas.microsoft.com/office/drawing/2014/main" id="{9E46D602-7D42-411E-8BA6-6F74E13FE605}"/>
                </a:ext>
              </a:extLst>
            </p:cNvPr>
            <p:cNvGrpSpPr/>
            <p:nvPr userDrawn="1"/>
          </p:nvGrpSpPr>
          <p:grpSpPr bwMode="ltGray">
            <a:xfrm>
              <a:off x="6256117" y="5896894"/>
              <a:ext cx="1057910" cy="971314"/>
              <a:chOff x="6256117" y="5896894"/>
              <a:chExt cx="1057910" cy="971314"/>
            </a:xfrm>
          </p:grpSpPr>
          <p:sp>
            <p:nvSpPr>
              <p:cNvPr id="34" name="Freeform: Shape 33">
                <a:extLst>
                  <a:ext uri="{FF2B5EF4-FFF2-40B4-BE49-F238E27FC236}">
                    <a16:creationId xmlns:a16="http://schemas.microsoft.com/office/drawing/2014/main" id="{53F344C1-9929-4E86-BB1A-05E12D1570DF}"/>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5" name="Freeform: Shape 34">
                <a:extLst>
                  <a:ext uri="{FF2B5EF4-FFF2-40B4-BE49-F238E27FC236}">
                    <a16:creationId xmlns:a16="http://schemas.microsoft.com/office/drawing/2014/main" id="{B6933AFD-19AA-49B8-BCF7-2D0EAA89273D}"/>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6" name="Freeform: Shape 35">
                <a:extLst>
                  <a:ext uri="{FF2B5EF4-FFF2-40B4-BE49-F238E27FC236}">
                    <a16:creationId xmlns:a16="http://schemas.microsoft.com/office/drawing/2014/main" id="{9FB75AC2-D122-402F-B448-B0118576BB45}"/>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grpSp>
      <p:sp>
        <p:nvSpPr>
          <p:cNvPr id="2" name="Title 1"/>
          <p:cNvSpPr>
            <a:spLocks noGrp="1"/>
          </p:cNvSpPr>
          <p:nvPr>
            <p:ph type="title" hasCustomPrompt="1"/>
          </p:nvPr>
        </p:nvSpPr>
        <p:spPr>
          <a:xfrm>
            <a:off x="584200" y="2981637"/>
            <a:ext cx="3769475"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dirty="0"/>
              <a:t>Square photo layout with body text</a:t>
            </a:r>
          </a:p>
        </p:txBody>
      </p:sp>
      <p:sp>
        <p:nvSpPr>
          <p:cNvPr id="60" name="Picture Placeholder 4">
            <a:extLst>
              <a:ext uri="{FF2B5EF4-FFF2-40B4-BE49-F238E27FC236}">
                <a16:creationId xmlns:a16="http://schemas.microsoft.com/office/drawing/2014/main" id="{D9BE8EAA-F7ED-46CD-A31F-E4299C08F5AD}"/>
              </a:ext>
            </a:extLst>
          </p:cNvPr>
          <p:cNvSpPr>
            <a:spLocks noGrp="1"/>
          </p:cNvSpPr>
          <p:nvPr>
            <p:ph type="pic" sz="quarter" idx="11" hasCustomPrompt="1"/>
          </p:nvPr>
        </p:nvSpPr>
        <p:spPr bwMode="gray">
          <a:xfrm>
            <a:off x="5016500" y="292100"/>
            <a:ext cx="6881813" cy="6272213"/>
          </a:xfrm>
          <a:blipFill>
            <a:blip r:embed="rId2" cstate="email">
              <a:extLst>
                <a:ext uri="{28A0092B-C50C-407E-A947-70E740481C1C}">
                  <a14:useLocalDpi xmlns:a14="http://schemas.microsoft.com/office/drawing/2010/main"/>
                </a:ext>
              </a:extLst>
            </a:blip>
            <a:stretch>
              <a:fillRect/>
            </a:stretch>
          </a:blipFill>
          <a:ln w="9525" cap="flat">
            <a:noFill/>
            <a:prstDash val="solid"/>
            <a:miter/>
          </a:ln>
          <a:effectLst>
            <a:outerShdw blurRad="508000" dist="63500" dir="2700000" sx="101000" sy="101000" algn="tl" rotWithShape="0">
              <a:prstClr val="black">
                <a:alpha val="33000"/>
              </a:prstClr>
            </a:outerShdw>
          </a:effectLst>
        </p:spPr>
        <p:txBody>
          <a:bodyPr tIns="1188720" anchor="ctr">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400" b="1" kern="1200" spc="0" baseline="0" dirty="0">
                <a:solidFill>
                  <a:srgbClr val="FFFFFF"/>
                </a:solidFill>
                <a:latin typeface="+mn-lt"/>
                <a:ea typeface="+mn-ea"/>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4154440639"/>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6400800"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6400800" cy="307777"/>
          </a:xfrm>
          <a:noFill/>
        </p:spPr>
        <p:txBody>
          <a:bodyPr wrap="square"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grpSp>
        <p:nvGrpSpPr>
          <p:cNvPr id="27" name="Group 26">
            <a:extLst>
              <a:ext uri="{FF2B5EF4-FFF2-40B4-BE49-F238E27FC236}">
                <a16:creationId xmlns:a16="http://schemas.microsoft.com/office/drawing/2014/main" id="{43B08910-F1C3-47B2-8C69-1B107282064A}"/>
              </a:ext>
            </a:extLst>
          </p:cNvPr>
          <p:cNvGrpSpPr/>
          <p:nvPr userDrawn="1"/>
        </p:nvGrpSpPr>
        <p:grpSpPr bwMode="ltGray">
          <a:xfrm>
            <a:off x="6256117" y="-21839"/>
            <a:ext cx="5932086" cy="6890047"/>
            <a:chOff x="6256117" y="-21839"/>
            <a:chExt cx="5932086" cy="6890047"/>
          </a:xfrm>
        </p:grpSpPr>
        <p:grpSp>
          <p:nvGrpSpPr>
            <p:cNvPr id="28" name="Group 27">
              <a:extLst>
                <a:ext uri="{FF2B5EF4-FFF2-40B4-BE49-F238E27FC236}">
                  <a16:creationId xmlns:a16="http://schemas.microsoft.com/office/drawing/2014/main" id="{9FE7A031-B4AB-4071-98FF-24E766F9BB5C}"/>
                </a:ext>
              </a:extLst>
            </p:cNvPr>
            <p:cNvGrpSpPr/>
            <p:nvPr userDrawn="1"/>
          </p:nvGrpSpPr>
          <p:grpSpPr bwMode="ltGray">
            <a:xfrm>
              <a:off x="8507413" y="1457714"/>
              <a:ext cx="3680790" cy="5392441"/>
              <a:chOff x="8507413" y="1457714"/>
              <a:chExt cx="3680790" cy="5392441"/>
            </a:xfrm>
          </p:grpSpPr>
          <p:sp>
            <p:nvSpPr>
              <p:cNvPr id="60" name="Freeform: Shape 59">
                <a:extLst>
                  <a:ext uri="{FF2B5EF4-FFF2-40B4-BE49-F238E27FC236}">
                    <a16:creationId xmlns:a16="http://schemas.microsoft.com/office/drawing/2014/main" id="{6DC7067D-3957-4163-9442-C167A0A62168}"/>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1" name="Freeform: Shape 60">
                <a:extLst>
                  <a:ext uri="{FF2B5EF4-FFF2-40B4-BE49-F238E27FC236}">
                    <a16:creationId xmlns:a16="http://schemas.microsoft.com/office/drawing/2014/main" id="{D9AE235F-4F6C-4565-AADC-752626D64B90}"/>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2" name="Freeform: Shape 61">
                <a:extLst>
                  <a:ext uri="{FF2B5EF4-FFF2-40B4-BE49-F238E27FC236}">
                    <a16:creationId xmlns:a16="http://schemas.microsoft.com/office/drawing/2014/main" id="{1EAADF52-7CC0-4715-8BAC-4186C7CE9B0C}"/>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3" name="Freeform: Shape 62">
                <a:extLst>
                  <a:ext uri="{FF2B5EF4-FFF2-40B4-BE49-F238E27FC236}">
                    <a16:creationId xmlns:a16="http://schemas.microsoft.com/office/drawing/2014/main" id="{58AC140A-9DFB-45B7-82C2-CF25166A0D41}"/>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4" name="Freeform: Shape 63">
                <a:extLst>
                  <a:ext uri="{FF2B5EF4-FFF2-40B4-BE49-F238E27FC236}">
                    <a16:creationId xmlns:a16="http://schemas.microsoft.com/office/drawing/2014/main" id="{3436FDC7-3DF0-4E6A-B4A8-7EB4FF30AAF0}"/>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5" name="Freeform: Shape 64">
                <a:extLst>
                  <a:ext uri="{FF2B5EF4-FFF2-40B4-BE49-F238E27FC236}">
                    <a16:creationId xmlns:a16="http://schemas.microsoft.com/office/drawing/2014/main" id="{D72FB5AA-3C69-4BB6-9C10-682E95EF1AAE}"/>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20321A7F-C5FC-4514-A3AC-41CC16FA85FD}"/>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B3C4B3CE-95D2-45A5-917E-A5389B118222}"/>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8" name="Freeform: Shape 67">
                <a:extLst>
                  <a:ext uri="{FF2B5EF4-FFF2-40B4-BE49-F238E27FC236}">
                    <a16:creationId xmlns:a16="http://schemas.microsoft.com/office/drawing/2014/main" id="{A5270AF0-DA91-4FF8-9B1C-35937E49D882}"/>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69" name="Freeform: Shape 68">
                <a:extLst>
                  <a:ext uri="{FF2B5EF4-FFF2-40B4-BE49-F238E27FC236}">
                    <a16:creationId xmlns:a16="http://schemas.microsoft.com/office/drawing/2014/main" id="{1B4AB4EC-0302-4902-B797-9B84C91FDE1B}"/>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E941D13F-2DD6-4121-8220-CC08400DD382}"/>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B98F2381-17CE-4672-96D3-D3E4A8C1115A}"/>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E6A42BAE-DCEA-4A1A-8779-E499D67DA7B9}"/>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3" name="Freeform: Shape 72">
                <a:extLst>
                  <a:ext uri="{FF2B5EF4-FFF2-40B4-BE49-F238E27FC236}">
                    <a16:creationId xmlns:a16="http://schemas.microsoft.com/office/drawing/2014/main" id="{8D7995E7-6761-41BA-BE88-30DD0DF70D22}"/>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4" name="Freeform: Shape 73">
                <a:extLst>
                  <a:ext uri="{FF2B5EF4-FFF2-40B4-BE49-F238E27FC236}">
                    <a16:creationId xmlns:a16="http://schemas.microsoft.com/office/drawing/2014/main" id="{24D7B6AA-459B-44CF-9930-A05720C41315}"/>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5" name="Freeform: Shape 74">
                <a:extLst>
                  <a:ext uri="{FF2B5EF4-FFF2-40B4-BE49-F238E27FC236}">
                    <a16:creationId xmlns:a16="http://schemas.microsoft.com/office/drawing/2014/main" id="{0EBE7D0E-F0D6-4EA3-A151-C26BF3138977}"/>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76" name="Straight Connector 75">
                <a:extLst>
                  <a:ext uri="{FF2B5EF4-FFF2-40B4-BE49-F238E27FC236}">
                    <a16:creationId xmlns:a16="http://schemas.microsoft.com/office/drawing/2014/main" id="{0118A379-1639-4C1C-9E5B-A39F1CD0A9D9}"/>
                  </a:ext>
                </a:extLst>
              </p:cNvPr>
              <p:cNvCxnSpPr/>
              <p:nvPr/>
            </p:nvCxnSpPr>
            <p:spPr bwMode="ltGray">
              <a:xfrm>
                <a:off x="9981203" y="5098858"/>
                <a:ext cx="733213" cy="400531"/>
              </a:xfrm>
              <a:prstGeom prst="line">
                <a:avLst/>
              </a:pr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9" name="Group 28">
              <a:extLst>
                <a:ext uri="{FF2B5EF4-FFF2-40B4-BE49-F238E27FC236}">
                  <a16:creationId xmlns:a16="http://schemas.microsoft.com/office/drawing/2014/main" id="{E8DE972F-9FF1-4743-BF7F-15CC5403A6CF}"/>
                </a:ext>
              </a:extLst>
            </p:cNvPr>
            <p:cNvGrpSpPr/>
            <p:nvPr userDrawn="1"/>
          </p:nvGrpSpPr>
          <p:grpSpPr bwMode="ltGray">
            <a:xfrm>
              <a:off x="7545167" y="-21839"/>
              <a:ext cx="1192433" cy="1098538"/>
              <a:chOff x="7545167" y="-9139"/>
              <a:chExt cx="1192433" cy="1098538"/>
            </a:xfrm>
          </p:grpSpPr>
          <p:sp>
            <p:nvSpPr>
              <p:cNvPr id="34" name="Freeform: Shape 33">
                <a:extLst>
                  <a:ext uri="{FF2B5EF4-FFF2-40B4-BE49-F238E27FC236}">
                    <a16:creationId xmlns:a16="http://schemas.microsoft.com/office/drawing/2014/main" id="{795596FA-D3B2-4953-81FC-9958337AF5DC}"/>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5" name="Freeform: Shape 34">
                <a:extLst>
                  <a:ext uri="{FF2B5EF4-FFF2-40B4-BE49-F238E27FC236}">
                    <a16:creationId xmlns:a16="http://schemas.microsoft.com/office/drawing/2014/main" id="{7D57090A-B887-4CA7-A022-90564F12A9A9}"/>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6" name="Freeform: Shape 35">
                <a:extLst>
                  <a:ext uri="{FF2B5EF4-FFF2-40B4-BE49-F238E27FC236}">
                    <a16:creationId xmlns:a16="http://schemas.microsoft.com/office/drawing/2014/main" id="{F9749B2E-C284-42A2-A061-B635FBBBD461}"/>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30" name="Group 29">
              <a:extLst>
                <a:ext uri="{FF2B5EF4-FFF2-40B4-BE49-F238E27FC236}">
                  <a16:creationId xmlns:a16="http://schemas.microsoft.com/office/drawing/2014/main" id="{0A74F4CD-889D-4E91-AB27-CCB11E8677AE}"/>
                </a:ext>
              </a:extLst>
            </p:cNvPr>
            <p:cNvGrpSpPr/>
            <p:nvPr userDrawn="1"/>
          </p:nvGrpSpPr>
          <p:grpSpPr bwMode="ltGray">
            <a:xfrm>
              <a:off x="6256117" y="5896894"/>
              <a:ext cx="1057910" cy="971314"/>
              <a:chOff x="6256117" y="5896894"/>
              <a:chExt cx="1057910" cy="971314"/>
            </a:xfrm>
          </p:grpSpPr>
          <p:sp>
            <p:nvSpPr>
              <p:cNvPr id="31" name="Freeform: Shape 30">
                <a:extLst>
                  <a:ext uri="{FF2B5EF4-FFF2-40B4-BE49-F238E27FC236}">
                    <a16:creationId xmlns:a16="http://schemas.microsoft.com/office/drawing/2014/main" id="{6CE97AB5-F3D1-4D1A-8F2F-166F6F85A189}"/>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2" name="Freeform: Shape 31">
                <a:extLst>
                  <a:ext uri="{FF2B5EF4-FFF2-40B4-BE49-F238E27FC236}">
                    <a16:creationId xmlns:a16="http://schemas.microsoft.com/office/drawing/2014/main" id="{55281A29-9018-48AF-8B81-EB9F71FE5ABA}"/>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3" name="Freeform: Shape 32">
                <a:extLst>
                  <a:ext uri="{FF2B5EF4-FFF2-40B4-BE49-F238E27FC236}">
                    <a16:creationId xmlns:a16="http://schemas.microsoft.com/office/drawing/2014/main" id="{2B1B3F07-773E-4FC0-9A04-73F52683190E}"/>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grpSp>
    </p:spTree>
    <p:extLst>
      <p:ext uri="{BB962C8B-B14F-4D97-AF65-F5344CB8AC3E}">
        <p14:creationId xmlns:p14="http://schemas.microsoft.com/office/powerpoint/2010/main" val="13957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64008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grpSp>
        <p:nvGrpSpPr>
          <p:cNvPr id="26" name="Group 25">
            <a:extLst>
              <a:ext uri="{FF2B5EF4-FFF2-40B4-BE49-F238E27FC236}">
                <a16:creationId xmlns:a16="http://schemas.microsoft.com/office/drawing/2014/main" id="{94867548-8B9A-436D-9AB6-D7EA0AC78267}"/>
              </a:ext>
            </a:extLst>
          </p:cNvPr>
          <p:cNvGrpSpPr/>
          <p:nvPr userDrawn="1"/>
        </p:nvGrpSpPr>
        <p:grpSpPr bwMode="ltGray">
          <a:xfrm>
            <a:off x="6256117" y="-21839"/>
            <a:ext cx="5932086" cy="6890047"/>
            <a:chOff x="6256117" y="-21839"/>
            <a:chExt cx="5932086" cy="6890047"/>
          </a:xfrm>
        </p:grpSpPr>
        <p:grpSp>
          <p:nvGrpSpPr>
            <p:cNvPr id="27" name="Group 26">
              <a:extLst>
                <a:ext uri="{FF2B5EF4-FFF2-40B4-BE49-F238E27FC236}">
                  <a16:creationId xmlns:a16="http://schemas.microsoft.com/office/drawing/2014/main" id="{E298AA2D-C933-41C0-B3A0-5E1B5429C617}"/>
                </a:ext>
              </a:extLst>
            </p:cNvPr>
            <p:cNvGrpSpPr/>
            <p:nvPr userDrawn="1"/>
          </p:nvGrpSpPr>
          <p:grpSpPr bwMode="ltGray">
            <a:xfrm>
              <a:off x="8507413" y="1457714"/>
              <a:ext cx="3680790" cy="5392441"/>
              <a:chOff x="8507413" y="1457714"/>
              <a:chExt cx="3680790" cy="5392441"/>
            </a:xfrm>
          </p:grpSpPr>
          <p:sp>
            <p:nvSpPr>
              <p:cNvPr id="59" name="Freeform: Shape 58">
                <a:extLst>
                  <a:ext uri="{FF2B5EF4-FFF2-40B4-BE49-F238E27FC236}">
                    <a16:creationId xmlns:a16="http://schemas.microsoft.com/office/drawing/2014/main" id="{DE45CCA4-1611-4A15-8D76-0CD4304233D4}"/>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0" name="Freeform: Shape 59">
                <a:extLst>
                  <a:ext uri="{FF2B5EF4-FFF2-40B4-BE49-F238E27FC236}">
                    <a16:creationId xmlns:a16="http://schemas.microsoft.com/office/drawing/2014/main" id="{BB20432D-F3B6-4212-B616-45AD62D0A8BA}"/>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1" name="Freeform: Shape 60">
                <a:extLst>
                  <a:ext uri="{FF2B5EF4-FFF2-40B4-BE49-F238E27FC236}">
                    <a16:creationId xmlns:a16="http://schemas.microsoft.com/office/drawing/2014/main" id="{5CB285A8-E7EF-4B70-8B71-2D09BE26853D}"/>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2" name="Freeform: Shape 61">
                <a:extLst>
                  <a:ext uri="{FF2B5EF4-FFF2-40B4-BE49-F238E27FC236}">
                    <a16:creationId xmlns:a16="http://schemas.microsoft.com/office/drawing/2014/main" id="{1D552378-B8A4-40F9-8A64-367F9EC304F0}"/>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3" name="Freeform: Shape 62">
                <a:extLst>
                  <a:ext uri="{FF2B5EF4-FFF2-40B4-BE49-F238E27FC236}">
                    <a16:creationId xmlns:a16="http://schemas.microsoft.com/office/drawing/2014/main" id="{6DED4FF8-FEAE-4CC0-8F5B-9FC2B47E5700}"/>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4" name="Freeform: Shape 63">
                <a:extLst>
                  <a:ext uri="{FF2B5EF4-FFF2-40B4-BE49-F238E27FC236}">
                    <a16:creationId xmlns:a16="http://schemas.microsoft.com/office/drawing/2014/main" id="{54DD2AD2-299E-4049-881B-2BC838B6DB02}"/>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5" name="Freeform: Shape 64">
                <a:extLst>
                  <a:ext uri="{FF2B5EF4-FFF2-40B4-BE49-F238E27FC236}">
                    <a16:creationId xmlns:a16="http://schemas.microsoft.com/office/drawing/2014/main" id="{430A103C-9EC8-479D-9AEA-2FA30D0B6831}"/>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FF762A67-8800-4EDC-ACA0-235237807007}"/>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0C1E21E3-4EFA-46DB-B62D-888B912FEC30}"/>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68" name="Freeform: Shape 67">
                <a:extLst>
                  <a:ext uri="{FF2B5EF4-FFF2-40B4-BE49-F238E27FC236}">
                    <a16:creationId xmlns:a16="http://schemas.microsoft.com/office/drawing/2014/main" id="{5C90FB2C-AED4-45EF-B005-A6F9315E6638}"/>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9" name="Freeform: Shape 68">
                <a:extLst>
                  <a:ext uri="{FF2B5EF4-FFF2-40B4-BE49-F238E27FC236}">
                    <a16:creationId xmlns:a16="http://schemas.microsoft.com/office/drawing/2014/main" id="{69EFEACE-63D5-4DE9-AE7A-022D10CBBAD4}"/>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183FC86B-2504-437F-9155-736D3776FBC0}"/>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4BE281D9-0C46-4685-8A97-79D102C868ED}"/>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0B982782-C326-41A6-88DF-60D0069AAC11}"/>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3" name="Freeform: Shape 72">
                <a:extLst>
                  <a:ext uri="{FF2B5EF4-FFF2-40B4-BE49-F238E27FC236}">
                    <a16:creationId xmlns:a16="http://schemas.microsoft.com/office/drawing/2014/main" id="{C69C78E5-CDD7-45AD-9FAC-A193057F2551}"/>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4" name="Freeform: Shape 73">
                <a:extLst>
                  <a:ext uri="{FF2B5EF4-FFF2-40B4-BE49-F238E27FC236}">
                    <a16:creationId xmlns:a16="http://schemas.microsoft.com/office/drawing/2014/main" id="{95E678CA-56AB-4822-8F79-1B384711F464}"/>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75" name="Straight Connector 74">
                <a:extLst>
                  <a:ext uri="{FF2B5EF4-FFF2-40B4-BE49-F238E27FC236}">
                    <a16:creationId xmlns:a16="http://schemas.microsoft.com/office/drawing/2014/main" id="{94D454C8-0C5D-4654-B977-447674D5459E}"/>
                  </a:ext>
                </a:extLst>
              </p:cNvPr>
              <p:cNvCxnSpPr/>
              <p:nvPr/>
            </p:nvCxnSpPr>
            <p:spPr bwMode="ltGray">
              <a:xfrm>
                <a:off x="9981203" y="5098858"/>
                <a:ext cx="733213" cy="400531"/>
              </a:xfrm>
              <a:prstGeom prst="line">
                <a:avLst/>
              </a:pr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8" name="Group 27">
              <a:extLst>
                <a:ext uri="{FF2B5EF4-FFF2-40B4-BE49-F238E27FC236}">
                  <a16:creationId xmlns:a16="http://schemas.microsoft.com/office/drawing/2014/main" id="{7FD26513-923A-4E4E-88AB-484CF7F390D1}"/>
                </a:ext>
              </a:extLst>
            </p:cNvPr>
            <p:cNvGrpSpPr/>
            <p:nvPr userDrawn="1"/>
          </p:nvGrpSpPr>
          <p:grpSpPr bwMode="ltGray">
            <a:xfrm>
              <a:off x="7545167" y="-21839"/>
              <a:ext cx="1192433" cy="1098538"/>
              <a:chOff x="7545167" y="-9139"/>
              <a:chExt cx="1192433" cy="1098538"/>
            </a:xfrm>
          </p:grpSpPr>
          <p:sp>
            <p:nvSpPr>
              <p:cNvPr id="33" name="Freeform: Shape 32">
                <a:extLst>
                  <a:ext uri="{FF2B5EF4-FFF2-40B4-BE49-F238E27FC236}">
                    <a16:creationId xmlns:a16="http://schemas.microsoft.com/office/drawing/2014/main" id="{75F3DAB6-E46E-498F-AC8D-245DB12E86FA}"/>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4" name="Freeform: Shape 33">
                <a:extLst>
                  <a:ext uri="{FF2B5EF4-FFF2-40B4-BE49-F238E27FC236}">
                    <a16:creationId xmlns:a16="http://schemas.microsoft.com/office/drawing/2014/main" id="{2FF22795-13BD-4A36-8B98-FAE4B2B95679}"/>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58" name="Freeform: Shape 57">
                <a:extLst>
                  <a:ext uri="{FF2B5EF4-FFF2-40B4-BE49-F238E27FC236}">
                    <a16:creationId xmlns:a16="http://schemas.microsoft.com/office/drawing/2014/main" id="{26E68192-BBC2-4E66-BC2E-A6F5E839A4EC}"/>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29" name="Group 28">
              <a:extLst>
                <a:ext uri="{FF2B5EF4-FFF2-40B4-BE49-F238E27FC236}">
                  <a16:creationId xmlns:a16="http://schemas.microsoft.com/office/drawing/2014/main" id="{874CE4AB-E3EC-4485-A9DB-D3875DE15509}"/>
                </a:ext>
              </a:extLst>
            </p:cNvPr>
            <p:cNvGrpSpPr/>
            <p:nvPr userDrawn="1"/>
          </p:nvGrpSpPr>
          <p:grpSpPr bwMode="ltGray">
            <a:xfrm>
              <a:off x="6256117" y="5896894"/>
              <a:ext cx="1057910" cy="971314"/>
              <a:chOff x="6256117" y="5896894"/>
              <a:chExt cx="1057910" cy="971314"/>
            </a:xfrm>
          </p:grpSpPr>
          <p:sp>
            <p:nvSpPr>
              <p:cNvPr id="30" name="Freeform: Shape 29">
                <a:extLst>
                  <a:ext uri="{FF2B5EF4-FFF2-40B4-BE49-F238E27FC236}">
                    <a16:creationId xmlns:a16="http://schemas.microsoft.com/office/drawing/2014/main" id="{18D9197E-BD70-40A3-872D-2F635C47602A}"/>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1" name="Freeform: Shape 30">
                <a:extLst>
                  <a:ext uri="{FF2B5EF4-FFF2-40B4-BE49-F238E27FC236}">
                    <a16:creationId xmlns:a16="http://schemas.microsoft.com/office/drawing/2014/main" id="{DA35C218-6C8E-4E07-9EA7-15A37B43AD66}"/>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2" name="Freeform: Shape 31">
                <a:extLst>
                  <a:ext uri="{FF2B5EF4-FFF2-40B4-BE49-F238E27FC236}">
                    <a16:creationId xmlns:a16="http://schemas.microsoft.com/office/drawing/2014/main" id="{647F6A62-B1EC-420D-A385-9A9A03966E95}"/>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grpSp>
    </p:spTree>
    <p:extLst>
      <p:ext uri="{BB962C8B-B14F-4D97-AF65-F5344CB8AC3E}">
        <p14:creationId xmlns:p14="http://schemas.microsoft.com/office/powerpoint/2010/main" val="414301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64008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grpSp>
        <p:nvGrpSpPr>
          <p:cNvPr id="26" name="Group 25">
            <a:extLst>
              <a:ext uri="{FF2B5EF4-FFF2-40B4-BE49-F238E27FC236}">
                <a16:creationId xmlns:a16="http://schemas.microsoft.com/office/drawing/2014/main" id="{2BBF7881-8D09-4F22-B10B-0916A242A2CD}"/>
              </a:ext>
            </a:extLst>
          </p:cNvPr>
          <p:cNvGrpSpPr/>
          <p:nvPr userDrawn="1"/>
        </p:nvGrpSpPr>
        <p:grpSpPr bwMode="ltGray">
          <a:xfrm>
            <a:off x="6256117" y="-21839"/>
            <a:ext cx="5932086" cy="6890047"/>
            <a:chOff x="6256117" y="-21839"/>
            <a:chExt cx="5932086" cy="6890047"/>
          </a:xfrm>
        </p:grpSpPr>
        <p:grpSp>
          <p:nvGrpSpPr>
            <p:cNvPr id="27" name="Group 26">
              <a:extLst>
                <a:ext uri="{FF2B5EF4-FFF2-40B4-BE49-F238E27FC236}">
                  <a16:creationId xmlns:a16="http://schemas.microsoft.com/office/drawing/2014/main" id="{F5B1D67C-D600-4009-9F96-DBD9F692B67A}"/>
                </a:ext>
              </a:extLst>
            </p:cNvPr>
            <p:cNvGrpSpPr/>
            <p:nvPr userDrawn="1"/>
          </p:nvGrpSpPr>
          <p:grpSpPr bwMode="ltGray">
            <a:xfrm>
              <a:off x="8507413" y="1457714"/>
              <a:ext cx="3680790" cy="5392441"/>
              <a:chOff x="8507413" y="1457714"/>
              <a:chExt cx="3680790" cy="5392441"/>
            </a:xfrm>
          </p:grpSpPr>
          <p:sp>
            <p:nvSpPr>
              <p:cNvPr id="59" name="Freeform: Shape 58">
                <a:extLst>
                  <a:ext uri="{FF2B5EF4-FFF2-40B4-BE49-F238E27FC236}">
                    <a16:creationId xmlns:a16="http://schemas.microsoft.com/office/drawing/2014/main" id="{589ED409-83AE-42D1-A29E-F5ACE1D5379C}"/>
                  </a:ext>
                </a:extLst>
              </p:cNvPr>
              <p:cNvSpPr/>
              <p:nvPr/>
            </p:nvSpPr>
            <p:spPr bwMode="ltGray">
              <a:xfrm>
                <a:off x="8507413"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0" name="Freeform: Shape 59">
                <a:extLst>
                  <a:ext uri="{FF2B5EF4-FFF2-40B4-BE49-F238E27FC236}">
                    <a16:creationId xmlns:a16="http://schemas.microsoft.com/office/drawing/2014/main" id="{A47E83EE-C7AB-4851-AC1F-A2E965DE8A4F}"/>
                  </a:ext>
                </a:extLst>
              </p:cNvPr>
              <p:cNvSpPr/>
              <p:nvPr/>
            </p:nvSpPr>
            <p:spPr bwMode="ltGray">
              <a:xfrm>
                <a:off x="9241444" y="2803166"/>
                <a:ext cx="743840" cy="1356898"/>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1" name="Freeform: Shape 60">
                <a:extLst>
                  <a:ext uri="{FF2B5EF4-FFF2-40B4-BE49-F238E27FC236}">
                    <a16:creationId xmlns:a16="http://schemas.microsoft.com/office/drawing/2014/main" id="{117874BE-F982-46B6-83B3-569DB8A26C11}"/>
                  </a:ext>
                </a:extLst>
              </p:cNvPr>
              <p:cNvSpPr/>
              <p:nvPr/>
            </p:nvSpPr>
            <p:spPr bwMode="ltGray">
              <a:xfrm>
                <a:off x="8507413" y="3747272"/>
                <a:ext cx="1479509" cy="80923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2" name="Freeform: Shape 61">
                <a:extLst>
                  <a:ext uri="{FF2B5EF4-FFF2-40B4-BE49-F238E27FC236}">
                    <a16:creationId xmlns:a16="http://schemas.microsoft.com/office/drawing/2014/main" id="{172B84FE-1FBD-4DB0-A1BB-1D393BABFD96}"/>
                  </a:ext>
                </a:extLst>
              </p:cNvPr>
              <p:cNvSpPr/>
              <p:nvPr/>
            </p:nvSpPr>
            <p:spPr bwMode="ltGray">
              <a:xfrm>
                <a:off x="8507413" y="5493257"/>
                <a:ext cx="743840" cy="1356898"/>
              </a:xfrm>
              <a:custGeom>
                <a:avLst/>
                <a:gdLst/>
                <a:ahLst/>
                <a:cxnLst/>
                <a:rect l="0" t="0" r="0" b="0"/>
                <a:pathLst>
                  <a:path w="866775" h="1581150">
                    <a:moveTo>
                      <a:pt x="862489" y="1108234"/>
                    </a:moveTo>
                    <a:lnTo>
                      <a:pt x="7144" y="1574959"/>
                    </a:lnTo>
                    <a:lnTo>
                      <a:pt x="7144" y="474821"/>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3" name="Freeform: Shape 62">
                <a:extLst>
                  <a:ext uri="{FF2B5EF4-FFF2-40B4-BE49-F238E27FC236}">
                    <a16:creationId xmlns:a16="http://schemas.microsoft.com/office/drawing/2014/main" id="{F0612185-AF46-47F9-B984-65C416463817}"/>
                  </a:ext>
                </a:extLst>
              </p:cNvPr>
              <p:cNvSpPr/>
              <p:nvPr/>
            </p:nvSpPr>
            <p:spPr bwMode="ltGray">
              <a:xfrm>
                <a:off x="9241444" y="5493257"/>
                <a:ext cx="743840" cy="1356898"/>
              </a:xfrm>
              <a:custGeom>
                <a:avLst/>
                <a:gdLst/>
                <a:ahLst/>
                <a:cxnLst/>
                <a:rect l="0" t="0" r="0" b="0"/>
                <a:pathLst>
                  <a:path w="866775" h="1581150">
                    <a:moveTo>
                      <a:pt x="7144" y="1108234"/>
                    </a:moveTo>
                    <a:lnTo>
                      <a:pt x="861536" y="1574959"/>
                    </a:lnTo>
                    <a:lnTo>
                      <a:pt x="861536"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4" name="Freeform: Shape 63">
                <a:extLst>
                  <a:ext uri="{FF2B5EF4-FFF2-40B4-BE49-F238E27FC236}">
                    <a16:creationId xmlns:a16="http://schemas.microsoft.com/office/drawing/2014/main" id="{1F4FE628-8992-4D3C-9177-54650A419B37}"/>
                  </a:ext>
                </a:extLst>
              </p:cNvPr>
              <p:cNvSpPr/>
              <p:nvPr/>
            </p:nvSpPr>
            <p:spPr bwMode="ltGray">
              <a:xfrm>
                <a:off x="8513545" y="6444311"/>
                <a:ext cx="1467248" cy="400530"/>
              </a:xfrm>
              <a:custGeom>
                <a:avLst/>
                <a:gdLst>
                  <a:gd name="connsiteX0" fmla="*/ 855345 w 1709736"/>
                  <a:gd name="connsiteY0" fmla="*/ 934403 h 1040954"/>
                  <a:gd name="connsiteX1" fmla="*/ 1709737 w 1709736"/>
                  <a:gd name="connsiteY1" fmla="*/ 466725 h 1040954"/>
                  <a:gd name="connsiteX2" fmla="*/ 855345 w 1709736"/>
                  <a:gd name="connsiteY2" fmla="*/ 0 h 1040954"/>
                  <a:gd name="connsiteX3" fmla="*/ 0 w 1709736"/>
                  <a:gd name="connsiteY3" fmla="*/ 466725 h 1040954"/>
                  <a:gd name="connsiteX4" fmla="*/ 961897 w 1709736"/>
                  <a:gd name="connsiteY4" fmla="*/ 1040955 h 1040954"/>
                  <a:gd name="connsiteX0" fmla="*/ 855345 w 1709737"/>
                  <a:gd name="connsiteY0" fmla="*/ 934403 h 934403"/>
                  <a:gd name="connsiteX1" fmla="*/ 1709737 w 1709737"/>
                  <a:gd name="connsiteY1" fmla="*/ 466725 h 934403"/>
                  <a:gd name="connsiteX2" fmla="*/ 855345 w 1709737"/>
                  <a:gd name="connsiteY2" fmla="*/ 0 h 934403"/>
                  <a:gd name="connsiteX3" fmla="*/ 0 w 1709737"/>
                  <a:gd name="connsiteY3" fmla="*/ 466725 h 934403"/>
                  <a:gd name="connsiteX0" fmla="*/ 1709737 w 1709737"/>
                  <a:gd name="connsiteY0" fmla="*/ 466725 h 466725"/>
                  <a:gd name="connsiteX1" fmla="*/ 855345 w 1709737"/>
                  <a:gd name="connsiteY1" fmla="*/ 0 h 466725"/>
                  <a:gd name="connsiteX2" fmla="*/ 0 w 1709737"/>
                  <a:gd name="connsiteY2" fmla="*/ 466725 h 466725"/>
                </a:gdLst>
                <a:ahLst/>
                <a:cxnLst>
                  <a:cxn ang="0">
                    <a:pos x="connsiteX0" y="connsiteY0"/>
                  </a:cxn>
                  <a:cxn ang="0">
                    <a:pos x="connsiteX1" y="connsiteY1"/>
                  </a:cxn>
                  <a:cxn ang="0">
                    <a:pos x="connsiteX2" y="connsiteY2"/>
                  </a:cxn>
                </a:cxnLst>
                <a:rect l="l" t="t" r="r" b="b"/>
                <a:pathLst>
                  <a:path w="1709737" h="466725">
                    <a:moveTo>
                      <a:pt x="1709737" y="466725"/>
                    </a:moveTo>
                    <a:lnTo>
                      <a:pt x="855345" y="0"/>
                    </a:lnTo>
                    <a:lnTo>
                      <a:pt x="0" y="466725"/>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5" name="Freeform: Shape 64">
                <a:extLst>
                  <a:ext uri="{FF2B5EF4-FFF2-40B4-BE49-F238E27FC236}">
                    <a16:creationId xmlns:a16="http://schemas.microsoft.com/office/drawing/2014/main" id="{9EB1F0C1-51BC-433D-B643-499296AD9EB3}"/>
                  </a:ext>
                </a:extLst>
              </p:cNvPr>
              <p:cNvSpPr/>
              <p:nvPr/>
            </p:nvSpPr>
            <p:spPr bwMode="ltGray">
              <a:xfrm>
                <a:off x="9241444" y="4148621"/>
                <a:ext cx="743840" cy="1356898"/>
              </a:xfrm>
              <a:custGeom>
                <a:avLst/>
                <a:gdLst/>
                <a:ahLst/>
                <a:cxnLst/>
                <a:rect l="0" t="0" r="0" b="0"/>
                <a:pathLst>
                  <a:path w="866775" h="1581150">
                    <a:moveTo>
                      <a:pt x="861536" y="1107281"/>
                    </a:moveTo>
                    <a:lnTo>
                      <a:pt x="7144" y="1574006"/>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6" name="Freeform: Shape 65">
                <a:extLst>
                  <a:ext uri="{FF2B5EF4-FFF2-40B4-BE49-F238E27FC236}">
                    <a16:creationId xmlns:a16="http://schemas.microsoft.com/office/drawing/2014/main" id="{1F95DA3E-A7A9-4898-8537-3057A04A80B1}"/>
                  </a:ext>
                </a:extLst>
              </p:cNvPr>
              <p:cNvSpPr/>
              <p:nvPr/>
            </p:nvSpPr>
            <p:spPr bwMode="ltGray">
              <a:xfrm>
                <a:off x="9974659" y="2803166"/>
                <a:ext cx="743840" cy="1356898"/>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7" name="Freeform: Shape 66">
                <a:extLst>
                  <a:ext uri="{FF2B5EF4-FFF2-40B4-BE49-F238E27FC236}">
                    <a16:creationId xmlns:a16="http://schemas.microsoft.com/office/drawing/2014/main" id="{A0885F40-F98C-4749-AF50-8D882201C7B2}"/>
                  </a:ext>
                </a:extLst>
              </p:cNvPr>
              <p:cNvSpPr/>
              <p:nvPr/>
            </p:nvSpPr>
            <p:spPr bwMode="ltGray">
              <a:xfrm>
                <a:off x="9247573" y="3753404"/>
                <a:ext cx="2200463" cy="2147333"/>
              </a:xfrm>
              <a:custGeom>
                <a:avLst/>
                <a:gdLst>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646487 w 2564131"/>
                  <a:gd name="connsiteY7" fmla="*/ 2000030 h 2502221"/>
                  <a:gd name="connsiteX8" fmla="*/ 854393 w 2564131"/>
                  <a:gd name="connsiteY8" fmla="*/ 1567818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715922 w 2564131"/>
                  <a:gd name="connsiteY7" fmla="*/ 2039087 h 2502221"/>
                  <a:gd name="connsiteX8" fmla="*/ 1139551 w 2564131"/>
                  <a:gd name="connsiteY8" fmla="*/ 1721386 h 2502221"/>
                  <a:gd name="connsiteX9" fmla="*/ 854393 w 2564131"/>
                  <a:gd name="connsiteY9" fmla="*/ 1567818 h 2502221"/>
                  <a:gd name="connsiteX10" fmla="*/ 854393 w 2564131"/>
                  <a:gd name="connsiteY10" fmla="*/ 467680 h 2502221"/>
                  <a:gd name="connsiteX11" fmla="*/ 1709739 w 2564131"/>
                  <a:gd name="connsiteY11" fmla="*/ 0 h 2502221"/>
                  <a:gd name="connsiteX12" fmla="*/ 2564131 w 2564131"/>
                  <a:gd name="connsiteY12" fmla="*/ 467677 h 2502221"/>
                  <a:gd name="connsiteX13" fmla="*/ 1709739 w 2564131"/>
                  <a:gd name="connsiteY13" fmla="*/ 934402 h 2502221"/>
                  <a:gd name="connsiteX14" fmla="*/ 854393 w 2564131"/>
                  <a:gd name="connsiteY14" fmla="*/ 467677 h 2502221"/>
                  <a:gd name="connsiteX15" fmla="*/ 1709739 w 2564131"/>
                  <a:gd name="connsiteY15"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1139551 w 2564131"/>
                  <a:gd name="connsiteY7" fmla="*/ 1721386 h 2502221"/>
                  <a:gd name="connsiteX8" fmla="*/ 854393 w 2564131"/>
                  <a:gd name="connsiteY8" fmla="*/ 1567818 h 2502221"/>
                  <a:gd name="connsiteX9" fmla="*/ 854393 w 2564131"/>
                  <a:gd name="connsiteY9" fmla="*/ 467680 h 2502221"/>
                  <a:gd name="connsiteX10" fmla="*/ 1709739 w 2564131"/>
                  <a:gd name="connsiteY10" fmla="*/ 0 h 2502221"/>
                  <a:gd name="connsiteX11" fmla="*/ 2564131 w 2564131"/>
                  <a:gd name="connsiteY11" fmla="*/ 467677 h 2502221"/>
                  <a:gd name="connsiteX12" fmla="*/ 1709739 w 2564131"/>
                  <a:gd name="connsiteY12" fmla="*/ 934402 h 2502221"/>
                  <a:gd name="connsiteX13" fmla="*/ 854393 w 2564131"/>
                  <a:gd name="connsiteY13" fmla="*/ 467677 h 2502221"/>
                  <a:gd name="connsiteX14" fmla="*/ 1709739 w 2564131"/>
                  <a:gd name="connsiteY14" fmla="*/ 0 h 2502221"/>
                  <a:gd name="connsiteX0" fmla="*/ 854393 w 2564131"/>
                  <a:gd name="connsiteY0" fmla="*/ 467680 h 2502221"/>
                  <a:gd name="connsiteX1" fmla="*/ 1709737 w 2564131"/>
                  <a:gd name="connsiteY1" fmla="*/ 934405 h 2502221"/>
                  <a:gd name="connsiteX2" fmla="*/ 1709737 w 2564131"/>
                  <a:gd name="connsiteY2" fmla="*/ 2034543 h 2502221"/>
                  <a:gd name="connsiteX3" fmla="*/ 1709739 w 2564131"/>
                  <a:gd name="connsiteY3" fmla="*/ 2034544 h 2502221"/>
                  <a:gd name="connsiteX4" fmla="*/ 854393 w 2564131"/>
                  <a:gd name="connsiteY4" fmla="*/ 2502221 h 2502221"/>
                  <a:gd name="connsiteX5" fmla="*/ 0 w 2564131"/>
                  <a:gd name="connsiteY5" fmla="*/ 2034544 h 2502221"/>
                  <a:gd name="connsiteX6" fmla="*/ 854393 w 2564131"/>
                  <a:gd name="connsiteY6" fmla="*/ 1567819 h 2502221"/>
                  <a:gd name="connsiteX7" fmla="*/ 854393 w 2564131"/>
                  <a:gd name="connsiteY7" fmla="*/ 1567818 h 2502221"/>
                  <a:gd name="connsiteX8" fmla="*/ 854393 w 2564131"/>
                  <a:gd name="connsiteY8" fmla="*/ 467680 h 2502221"/>
                  <a:gd name="connsiteX9" fmla="*/ 1709739 w 2564131"/>
                  <a:gd name="connsiteY9" fmla="*/ 0 h 2502221"/>
                  <a:gd name="connsiteX10" fmla="*/ 2564131 w 2564131"/>
                  <a:gd name="connsiteY10" fmla="*/ 467677 h 2502221"/>
                  <a:gd name="connsiteX11" fmla="*/ 1709739 w 2564131"/>
                  <a:gd name="connsiteY11" fmla="*/ 934402 h 2502221"/>
                  <a:gd name="connsiteX12" fmla="*/ 854393 w 2564131"/>
                  <a:gd name="connsiteY12" fmla="*/ 467677 h 2502221"/>
                  <a:gd name="connsiteX13" fmla="*/ 1709739 w 2564131"/>
                  <a:gd name="connsiteY13" fmla="*/ 0 h 250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131" h="2502221">
                    <a:moveTo>
                      <a:pt x="854393" y="467680"/>
                    </a:moveTo>
                    <a:lnTo>
                      <a:pt x="1709737" y="934405"/>
                    </a:lnTo>
                    <a:lnTo>
                      <a:pt x="1709737" y="2034543"/>
                    </a:lnTo>
                    <a:cubicBezTo>
                      <a:pt x="1709738" y="2034543"/>
                      <a:pt x="1709738" y="2034544"/>
                      <a:pt x="1709739" y="2034544"/>
                    </a:cubicBezTo>
                    <a:lnTo>
                      <a:pt x="854393" y="2502221"/>
                    </a:lnTo>
                    <a:lnTo>
                      <a:pt x="0" y="2034544"/>
                    </a:lnTo>
                    <a:lnTo>
                      <a:pt x="854393" y="1567819"/>
                    </a:lnTo>
                    <a:lnTo>
                      <a:pt x="854393" y="1567818"/>
                    </a:lnTo>
                    <a:lnTo>
                      <a:pt x="854393" y="467680"/>
                    </a:lnTo>
                    <a:close/>
                    <a:moveTo>
                      <a:pt x="1709739" y="0"/>
                    </a:moveTo>
                    <a:lnTo>
                      <a:pt x="2564131" y="467677"/>
                    </a:lnTo>
                    <a:lnTo>
                      <a:pt x="1709739" y="934402"/>
                    </a:lnTo>
                    <a:lnTo>
                      <a:pt x="854393" y="467677"/>
                    </a:lnTo>
                    <a:lnTo>
                      <a:pt x="1709739" y="0"/>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68" name="Freeform: Shape 67">
                <a:extLst>
                  <a:ext uri="{FF2B5EF4-FFF2-40B4-BE49-F238E27FC236}">
                    <a16:creationId xmlns:a16="http://schemas.microsoft.com/office/drawing/2014/main" id="{5DF4BDA5-0196-465B-9592-AD537FCE4B9C}"/>
                  </a:ext>
                </a:extLst>
              </p:cNvPr>
              <p:cNvSpPr/>
              <p:nvPr/>
            </p:nvSpPr>
            <p:spPr bwMode="ltGray">
              <a:xfrm>
                <a:off x="10708694" y="5092729"/>
                <a:ext cx="743840" cy="1356898"/>
              </a:xfrm>
              <a:custGeom>
                <a:avLst/>
                <a:gdLst/>
                <a:ahLst/>
                <a:cxnLst/>
                <a:rect l="0" t="0" r="0" b="0"/>
                <a:pathLst>
                  <a:path w="866775" h="1581150">
                    <a:moveTo>
                      <a:pt x="861536" y="1107281"/>
                    </a:moveTo>
                    <a:lnTo>
                      <a:pt x="7144" y="1574959"/>
                    </a:lnTo>
                    <a:lnTo>
                      <a:pt x="7144" y="473869"/>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69" name="Freeform: Shape 68">
                <a:extLst>
                  <a:ext uri="{FF2B5EF4-FFF2-40B4-BE49-F238E27FC236}">
                    <a16:creationId xmlns:a16="http://schemas.microsoft.com/office/drawing/2014/main" id="{2C953882-CF21-4072-808A-AFC6C6427081}"/>
                  </a:ext>
                </a:extLst>
              </p:cNvPr>
              <p:cNvSpPr/>
              <p:nvPr/>
            </p:nvSpPr>
            <p:spPr bwMode="ltGray">
              <a:xfrm>
                <a:off x="11441908" y="5092729"/>
                <a:ext cx="743840" cy="1356898"/>
              </a:xfrm>
              <a:custGeom>
                <a:avLst/>
                <a:gdLst/>
                <a:ahLst/>
                <a:cxnLst/>
                <a:rect l="0" t="0" r="0" b="0"/>
                <a:pathLst>
                  <a:path w="866775" h="1581150">
                    <a:moveTo>
                      <a:pt x="7144" y="1107281"/>
                    </a:moveTo>
                    <a:lnTo>
                      <a:pt x="862489" y="1574959"/>
                    </a:lnTo>
                    <a:lnTo>
                      <a:pt x="862489"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0" name="Freeform: Shape 69">
                <a:extLst>
                  <a:ext uri="{FF2B5EF4-FFF2-40B4-BE49-F238E27FC236}">
                    <a16:creationId xmlns:a16="http://schemas.microsoft.com/office/drawing/2014/main" id="{24ACD3F6-35BF-4463-9A90-5F5B9025D6D9}"/>
                  </a:ext>
                </a:extLst>
              </p:cNvPr>
              <p:cNvSpPr/>
              <p:nvPr/>
            </p:nvSpPr>
            <p:spPr bwMode="ltGray">
              <a:xfrm>
                <a:off x="10708694" y="6036831"/>
                <a:ext cx="1479509" cy="809234"/>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1" name="Freeform: Shape 70">
                <a:extLst>
                  <a:ext uri="{FF2B5EF4-FFF2-40B4-BE49-F238E27FC236}">
                    <a16:creationId xmlns:a16="http://schemas.microsoft.com/office/drawing/2014/main" id="{36E0228F-415B-4662-977D-90C5D263A103}"/>
                  </a:ext>
                </a:extLst>
              </p:cNvPr>
              <p:cNvSpPr/>
              <p:nvPr/>
            </p:nvSpPr>
            <p:spPr bwMode="ltGray">
              <a:xfrm>
                <a:off x="10708694" y="1457714"/>
                <a:ext cx="743840" cy="1356898"/>
              </a:xfrm>
              <a:custGeom>
                <a:avLst/>
                <a:gdLst/>
                <a:ahLst/>
                <a:cxnLst/>
                <a:rect l="0" t="0" r="0" b="0"/>
                <a:pathLst>
                  <a:path w="866775" h="1581150">
                    <a:moveTo>
                      <a:pt x="861536" y="1107281"/>
                    </a:moveTo>
                    <a:lnTo>
                      <a:pt x="7144" y="1574959"/>
                    </a:lnTo>
                    <a:lnTo>
                      <a:pt x="7144" y="474821"/>
                    </a:lnTo>
                    <a:lnTo>
                      <a:pt x="861536"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2" name="Freeform: Shape 71">
                <a:extLst>
                  <a:ext uri="{FF2B5EF4-FFF2-40B4-BE49-F238E27FC236}">
                    <a16:creationId xmlns:a16="http://schemas.microsoft.com/office/drawing/2014/main" id="{BBA85FE8-C6CE-42AD-9924-C426CEBA2C51}"/>
                  </a:ext>
                </a:extLst>
              </p:cNvPr>
              <p:cNvSpPr/>
              <p:nvPr/>
            </p:nvSpPr>
            <p:spPr bwMode="ltGray">
              <a:xfrm>
                <a:off x="11441908" y="1457714"/>
                <a:ext cx="743840" cy="1356898"/>
              </a:xfrm>
              <a:custGeom>
                <a:avLst/>
                <a:gdLst/>
                <a:ahLst/>
                <a:cxnLst/>
                <a:rect l="0" t="0" r="0" b="0"/>
                <a:pathLst>
                  <a:path w="866775" h="1581150">
                    <a:moveTo>
                      <a:pt x="7144" y="1107281"/>
                    </a:moveTo>
                    <a:lnTo>
                      <a:pt x="862489" y="1574959"/>
                    </a:lnTo>
                    <a:lnTo>
                      <a:pt x="862489" y="474821"/>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3" name="Freeform: Shape 72">
                <a:extLst>
                  <a:ext uri="{FF2B5EF4-FFF2-40B4-BE49-F238E27FC236}">
                    <a16:creationId xmlns:a16="http://schemas.microsoft.com/office/drawing/2014/main" id="{50FBB4D3-1D1C-41F7-856E-89287C5609D1}"/>
                  </a:ext>
                </a:extLst>
              </p:cNvPr>
              <p:cNvSpPr/>
              <p:nvPr/>
            </p:nvSpPr>
            <p:spPr bwMode="ltGray">
              <a:xfrm>
                <a:off x="10708694" y="2401820"/>
                <a:ext cx="1479509" cy="809235"/>
              </a:xfrm>
              <a:custGeom>
                <a:avLst/>
                <a:gdLst/>
                <a:ahLst/>
                <a:cxnLst/>
                <a:rect l="0" t="0" r="0" b="0"/>
                <a:pathLst>
                  <a:path w="1724025" h="942975">
                    <a:moveTo>
                      <a:pt x="861536" y="7144"/>
                    </a:moveTo>
                    <a:lnTo>
                      <a:pt x="7144" y="474821"/>
                    </a:lnTo>
                    <a:lnTo>
                      <a:pt x="861536"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74" name="Freeform: Shape 73">
                <a:extLst>
                  <a:ext uri="{FF2B5EF4-FFF2-40B4-BE49-F238E27FC236}">
                    <a16:creationId xmlns:a16="http://schemas.microsoft.com/office/drawing/2014/main" id="{2F5EE762-48D4-46D8-8ECD-7595053F7D6E}"/>
                  </a:ext>
                </a:extLst>
              </p:cNvPr>
              <p:cNvSpPr/>
              <p:nvPr/>
            </p:nvSpPr>
            <p:spPr bwMode="ltGray">
              <a:xfrm>
                <a:off x="11451715" y="2809296"/>
                <a:ext cx="734033" cy="1745983"/>
              </a:xfrm>
              <a:custGeom>
                <a:avLst/>
                <a:gdLst>
                  <a:gd name="connsiteX0" fmla="*/ 1709736 w 2565081"/>
                  <a:gd name="connsiteY0" fmla="*/ 0 h 2502215"/>
                  <a:gd name="connsiteX1" fmla="*/ 2565081 w 2565081"/>
                  <a:gd name="connsiteY1" fmla="*/ 467677 h 2502215"/>
                  <a:gd name="connsiteX2" fmla="*/ 1709736 w 2565081"/>
                  <a:gd name="connsiteY2" fmla="*/ 934402 h 2502215"/>
                  <a:gd name="connsiteX3" fmla="*/ 1709734 w 2565081"/>
                  <a:gd name="connsiteY3" fmla="*/ 934401 h 2502215"/>
                  <a:gd name="connsiteX4" fmla="*/ 1709734 w 2565081"/>
                  <a:gd name="connsiteY4" fmla="*/ 2035488 h 2502215"/>
                  <a:gd name="connsiteX5" fmla="*/ 1709738 w 2565081"/>
                  <a:gd name="connsiteY5" fmla="*/ 2035490 h 2502215"/>
                  <a:gd name="connsiteX6" fmla="*/ 855346 w 2565081"/>
                  <a:gd name="connsiteY6" fmla="*/ 2502215 h 2502215"/>
                  <a:gd name="connsiteX7" fmla="*/ 0 w 2565081"/>
                  <a:gd name="connsiteY7" fmla="*/ 2035490 h 2502215"/>
                  <a:gd name="connsiteX8" fmla="*/ 855345 w 2565081"/>
                  <a:gd name="connsiteY8" fmla="*/ 1567814 h 2502215"/>
                  <a:gd name="connsiteX9" fmla="*/ 855343 w 2565081"/>
                  <a:gd name="connsiteY9" fmla="*/ 1567813 h 2502215"/>
                  <a:gd name="connsiteX10" fmla="*/ 855343 w 2565081"/>
                  <a:gd name="connsiteY10" fmla="*/ 467677 h 2502215"/>
                  <a:gd name="connsiteX11" fmla="*/ 855343 w 2565081"/>
                  <a:gd name="connsiteY11" fmla="*/ 467675 h 2502215"/>
                  <a:gd name="connsiteX12" fmla="*/ 855345 w 2565081"/>
                  <a:gd name="connsiteY12" fmla="*/ 467676 h 2502215"/>
                  <a:gd name="connsiteX0" fmla="*/ 2565081 w 2671633"/>
                  <a:gd name="connsiteY0" fmla="*/ 467677 h 2502215"/>
                  <a:gd name="connsiteX1" fmla="*/ 1709736 w 2671633"/>
                  <a:gd name="connsiteY1" fmla="*/ 934402 h 2502215"/>
                  <a:gd name="connsiteX2" fmla="*/ 1709734 w 2671633"/>
                  <a:gd name="connsiteY2" fmla="*/ 934401 h 2502215"/>
                  <a:gd name="connsiteX3" fmla="*/ 1709734 w 2671633"/>
                  <a:gd name="connsiteY3" fmla="*/ 2035488 h 2502215"/>
                  <a:gd name="connsiteX4" fmla="*/ 1709738 w 2671633"/>
                  <a:gd name="connsiteY4" fmla="*/ 2035490 h 2502215"/>
                  <a:gd name="connsiteX5" fmla="*/ 855346 w 2671633"/>
                  <a:gd name="connsiteY5" fmla="*/ 2502215 h 2502215"/>
                  <a:gd name="connsiteX6" fmla="*/ 0 w 2671633"/>
                  <a:gd name="connsiteY6" fmla="*/ 2035490 h 2502215"/>
                  <a:gd name="connsiteX7" fmla="*/ 855345 w 2671633"/>
                  <a:gd name="connsiteY7" fmla="*/ 1567814 h 2502215"/>
                  <a:gd name="connsiteX8" fmla="*/ 855343 w 2671633"/>
                  <a:gd name="connsiteY8" fmla="*/ 1567813 h 2502215"/>
                  <a:gd name="connsiteX9" fmla="*/ 855343 w 2671633"/>
                  <a:gd name="connsiteY9" fmla="*/ 467677 h 2502215"/>
                  <a:gd name="connsiteX10" fmla="*/ 855343 w 2671633"/>
                  <a:gd name="connsiteY10" fmla="*/ 467675 h 2502215"/>
                  <a:gd name="connsiteX11" fmla="*/ 855345 w 2671633"/>
                  <a:gd name="connsiteY11" fmla="*/ 467676 h 2502215"/>
                  <a:gd name="connsiteX12" fmla="*/ 1709736 w 2671633"/>
                  <a:gd name="connsiteY12" fmla="*/ 0 h 2502215"/>
                  <a:gd name="connsiteX13" fmla="*/ 2671633 w 2671633"/>
                  <a:gd name="connsiteY13" fmla="*/ 574229 h 2502215"/>
                  <a:gd name="connsiteX0" fmla="*/ 2565081 w 2565081"/>
                  <a:gd name="connsiteY0" fmla="*/ 467677 h 2502215"/>
                  <a:gd name="connsiteX1" fmla="*/ 1709736 w 2565081"/>
                  <a:gd name="connsiteY1" fmla="*/ 934402 h 2502215"/>
                  <a:gd name="connsiteX2" fmla="*/ 1709734 w 2565081"/>
                  <a:gd name="connsiteY2" fmla="*/ 934401 h 2502215"/>
                  <a:gd name="connsiteX3" fmla="*/ 1709734 w 2565081"/>
                  <a:gd name="connsiteY3" fmla="*/ 2035488 h 2502215"/>
                  <a:gd name="connsiteX4" fmla="*/ 1709738 w 2565081"/>
                  <a:gd name="connsiteY4" fmla="*/ 2035490 h 2502215"/>
                  <a:gd name="connsiteX5" fmla="*/ 855346 w 2565081"/>
                  <a:gd name="connsiteY5" fmla="*/ 2502215 h 2502215"/>
                  <a:gd name="connsiteX6" fmla="*/ 0 w 2565081"/>
                  <a:gd name="connsiteY6" fmla="*/ 2035490 h 2502215"/>
                  <a:gd name="connsiteX7" fmla="*/ 855345 w 2565081"/>
                  <a:gd name="connsiteY7" fmla="*/ 1567814 h 2502215"/>
                  <a:gd name="connsiteX8" fmla="*/ 855343 w 2565081"/>
                  <a:gd name="connsiteY8" fmla="*/ 1567813 h 2502215"/>
                  <a:gd name="connsiteX9" fmla="*/ 855343 w 2565081"/>
                  <a:gd name="connsiteY9" fmla="*/ 467677 h 2502215"/>
                  <a:gd name="connsiteX10" fmla="*/ 855343 w 2565081"/>
                  <a:gd name="connsiteY10" fmla="*/ 467675 h 2502215"/>
                  <a:gd name="connsiteX11" fmla="*/ 855345 w 2565081"/>
                  <a:gd name="connsiteY11" fmla="*/ 467676 h 2502215"/>
                  <a:gd name="connsiteX12" fmla="*/ 1709736 w 2565081"/>
                  <a:gd name="connsiteY12" fmla="*/ 0 h 2502215"/>
                  <a:gd name="connsiteX0" fmla="*/ 2565081 w 2565081"/>
                  <a:gd name="connsiteY0" fmla="*/ 2 h 2034540"/>
                  <a:gd name="connsiteX1" fmla="*/ 1709736 w 2565081"/>
                  <a:gd name="connsiteY1" fmla="*/ 466727 h 2034540"/>
                  <a:gd name="connsiteX2" fmla="*/ 1709734 w 2565081"/>
                  <a:gd name="connsiteY2" fmla="*/ 466726 h 2034540"/>
                  <a:gd name="connsiteX3" fmla="*/ 1709734 w 2565081"/>
                  <a:gd name="connsiteY3" fmla="*/ 1567813 h 2034540"/>
                  <a:gd name="connsiteX4" fmla="*/ 1709738 w 2565081"/>
                  <a:gd name="connsiteY4" fmla="*/ 1567815 h 2034540"/>
                  <a:gd name="connsiteX5" fmla="*/ 855346 w 2565081"/>
                  <a:gd name="connsiteY5" fmla="*/ 2034540 h 2034540"/>
                  <a:gd name="connsiteX6" fmla="*/ 0 w 2565081"/>
                  <a:gd name="connsiteY6" fmla="*/ 1567815 h 2034540"/>
                  <a:gd name="connsiteX7" fmla="*/ 855345 w 2565081"/>
                  <a:gd name="connsiteY7" fmla="*/ 1100139 h 2034540"/>
                  <a:gd name="connsiteX8" fmla="*/ 855343 w 2565081"/>
                  <a:gd name="connsiteY8" fmla="*/ 1100138 h 2034540"/>
                  <a:gd name="connsiteX9" fmla="*/ 855343 w 2565081"/>
                  <a:gd name="connsiteY9" fmla="*/ 2 h 2034540"/>
                  <a:gd name="connsiteX10" fmla="*/ 855343 w 2565081"/>
                  <a:gd name="connsiteY10" fmla="*/ 0 h 2034540"/>
                  <a:gd name="connsiteX11" fmla="*/ 855345 w 2565081"/>
                  <a:gd name="connsiteY11" fmla="*/ 1 h 2034540"/>
                  <a:gd name="connsiteX0" fmla="*/ 1709736 w 1709737"/>
                  <a:gd name="connsiteY0" fmla="*/ 466727 h 2034540"/>
                  <a:gd name="connsiteX1" fmla="*/ 1709734 w 1709737"/>
                  <a:gd name="connsiteY1" fmla="*/ 466726 h 2034540"/>
                  <a:gd name="connsiteX2" fmla="*/ 1709734 w 1709737"/>
                  <a:gd name="connsiteY2" fmla="*/ 1567813 h 2034540"/>
                  <a:gd name="connsiteX3" fmla="*/ 1709738 w 1709737"/>
                  <a:gd name="connsiteY3" fmla="*/ 1567815 h 2034540"/>
                  <a:gd name="connsiteX4" fmla="*/ 855346 w 1709737"/>
                  <a:gd name="connsiteY4" fmla="*/ 2034540 h 2034540"/>
                  <a:gd name="connsiteX5" fmla="*/ 0 w 1709737"/>
                  <a:gd name="connsiteY5" fmla="*/ 1567815 h 2034540"/>
                  <a:gd name="connsiteX6" fmla="*/ 855345 w 1709737"/>
                  <a:gd name="connsiteY6" fmla="*/ 1100139 h 2034540"/>
                  <a:gd name="connsiteX7" fmla="*/ 855343 w 1709737"/>
                  <a:gd name="connsiteY7" fmla="*/ 1100138 h 2034540"/>
                  <a:gd name="connsiteX8" fmla="*/ 855343 w 1709737"/>
                  <a:gd name="connsiteY8" fmla="*/ 2 h 2034540"/>
                  <a:gd name="connsiteX9" fmla="*/ 855343 w 1709737"/>
                  <a:gd name="connsiteY9" fmla="*/ 0 h 2034540"/>
                  <a:gd name="connsiteX10" fmla="*/ 855345 w 1709737"/>
                  <a:gd name="connsiteY10" fmla="*/ 1 h 2034540"/>
                  <a:gd name="connsiteX0" fmla="*/ 1709736 w 1709738"/>
                  <a:gd name="connsiteY0" fmla="*/ 466727 h 2034540"/>
                  <a:gd name="connsiteX1" fmla="*/ 1709734 w 1709738"/>
                  <a:gd name="connsiteY1" fmla="*/ 1567813 h 2034540"/>
                  <a:gd name="connsiteX2" fmla="*/ 1709738 w 1709738"/>
                  <a:gd name="connsiteY2" fmla="*/ 1567815 h 2034540"/>
                  <a:gd name="connsiteX3" fmla="*/ 855346 w 1709738"/>
                  <a:gd name="connsiteY3" fmla="*/ 2034540 h 2034540"/>
                  <a:gd name="connsiteX4" fmla="*/ 0 w 1709738"/>
                  <a:gd name="connsiteY4" fmla="*/ 1567815 h 2034540"/>
                  <a:gd name="connsiteX5" fmla="*/ 855345 w 1709738"/>
                  <a:gd name="connsiteY5" fmla="*/ 1100139 h 2034540"/>
                  <a:gd name="connsiteX6" fmla="*/ 855343 w 1709738"/>
                  <a:gd name="connsiteY6" fmla="*/ 1100138 h 2034540"/>
                  <a:gd name="connsiteX7" fmla="*/ 855343 w 1709738"/>
                  <a:gd name="connsiteY7" fmla="*/ 2 h 2034540"/>
                  <a:gd name="connsiteX8" fmla="*/ 855343 w 1709738"/>
                  <a:gd name="connsiteY8" fmla="*/ 0 h 2034540"/>
                  <a:gd name="connsiteX9" fmla="*/ 855345 w 1709738"/>
                  <a:gd name="connsiteY9" fmla="*/ 1 h 2034540"/>
                  <a:gd name="connsiteX0" fmla="*/ 1709736 w 1709736"/>
                  <a:gd name="connsiteY0" fmla="*/ 466727 h 2034540"/>
                  <a:gd name="connsiteX1" fmla="*/ 1709734 w 1709736"/>
                  <a:gd name="connsiteY1" fmla="*/ 1567813 h 2034540"/>
                  <a:gd name="connsiteX2" fmla="*/ 855346 w 1709736"/>
                  <a:gd name="connsiteY2" fmla="*/ 2034540 h 2034540"/>
                  <a:gd name="connsiteX3" fmla="*/ 0 w 1709736"/>
                  <a:gd name="connsiteY3" fmla="*/ 1567815 h 2034540"/>
                  <a:gd name="connsiteX4" fmla="*/ 855345 w 1709736"/>
                  <a:gd name="connsiteY4" fmla="*/ 1100139 h 2034540"/>
                  <a:gd name="connsiteX5" fmla="*/ 855343 w 1709736"/>
                  <a:gd name="connsiteY5" fmla="*/ 1100138 h 2034540"/>
                  <a:gd name="connsiteX6" fmla="*/ 855343 w 1709736"/>
                  <a:gd name="connsiteY6" fmla="*/ 2 h 2034540"/>
                  <a:gd name="connsiteX7" fmla="*/ 855343 w 1709736"/>
                  <a:gd name="connsiteY7" fmla="*/ 0 h 2034540"/>
                  <a:gd name="connsiteX8" fmla="*/ 855345 w 1709736"/>
                  <a:gd name="connsiteY8" fmla="*/ 1 h 2034540"/>
                  <a:gd name="connsiteX0" fmla="*/ 1709734 w 1709734"/>
                  <a:gd name="connsiteY0" fmla="*/ 1567813 h 2034540"/>
                  <a:gd name="connsiteX1" fmla="*/ 855346 w 1709734"/>
                  <a:gd name="connsiteY1" fmla="*/ 2034540 h 2034540"/>
                  <a:gd name="connsiteX2" fmla="*/ 0 w 1709734"/>
                  <a:gd name="connsiteY2" fmla="*/ 1567815 h 2034540"/>
                  <a:gd name="connsiteX3" fmla="*/ 855345 w 1709734"/>
                  <a:gd name="connsiteY3" fmla="*/ 1100139 h 2034540"/>
                  <a:gd name="connsiteX4" fmla="*/ 855343 w 1709734"/>
                  <a:gd name="connsiteY4" fmla="*/ 1100138 h 2034540"/>
                  <a:gd name="connsiteX5" fmla="*/ 855343 w 1709734"/>
                  <a:gd name="connsiteY5" fmla="*/ 2 h 2034540"/>
                  <a:gd name="connsiteX6" fmla="*/ 855343 w 1709734"/>
                  <a:gd name="connsiteY6" fmla="*/ 0 h 2034540"/>
                  <a:gd name="connsiteX7" fmla="*/ 855345 w 1709734"/>
                  <a:gd name="connsiteY7" fmla="*/ 1 h 2034540"/>
                  <a:gd name="connsiteX0" fmla="*/ 855346 w 855346"/>
                  <a:gd name="connsiteY0" fmla="*/ 2034540 h 2034540"/>
                  <a:gd name="connsiteX1" fmla="*/ 0 w 855346"/>
                  <a:gd name="connsiteY1" fmla="*/ 1567815 h 2034540"/>
                  <a:gd name="connsiteX2" fmla="*/ 855345 w 855346"/>
                  <a:gd name="connsiteY2" fmla="*/ 1100139 h 2034540"/>
                  <a:gd name="connsiteX3" fmla="*/ 855343 w 855346"/>
                  <a:gd name="connsiteY3" fmla="*/ 1100138 h 2034540"/>
                  <a:gd name="connsiteX4" fmla="*/ 855343 w 855346"/>
                  <a:gd name="connsiteY4" fmla="*/ 2 h 2034540"/>
                  <a:gd name="connsiteX5" fmla="*/ 855343 w 855346"/>
                  <a:gd name="connsiteY5" fmla="*/ 0 h 2034540"/>
                  <a:gd name="connsiteX6" fmla="*/ 855345 w 855346"/>
                  <a:gd name="connsiteY6" fmla="*/ 1 h 20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346" h="2034540">
                    <a:moveTo>
                      <a:pt x="855346" y="2034540"/>
                    </a:moveTo>
                    <a:lnTo>
                      <a:pt x="0" y="1567815"/>
                    </a:lnTo>
                    <a:lnTo>
                      <a:pt x="855345" y="1100139"/>
                    </a:lnTo>
                    <a:cubicBezTo>
                      <a:pt x="855344" y="1100139"/>
                      <a:pt x="855344" y="1100138"/>
                      <a:pt x="855343" y="1100138"/>
                    </a:cubicBezTo>
                    <a:lnTo>
                      <a:pt x="855343" y="2"/>
                    </a:lnTo>
                    <a:lnTo>
                      <a:pt x="855343" y="0"/>
                    </a:lnTo>
                    <a:cubicBezTo>
                      <a:pt x="855344" y="0"/>
                      <a:pt x="855344" y="1"/>
                      <a:pt x="855345" y="1"/>
                    </a:cubicBez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cxnSp>
            <p:nvCxnSpPr>
              <p:cNvPr id="75" name="Straight Connector 74">
                <a:extLst>
                  <a:ext uri="{FF2B5EF4-FFF2-40B4-BE49-F238E27FC236}">
                    <a16:creationId xmlns:a16="http://schemas.microsoft.com/office/drawing/2014/main" id="{5602528A-0204-4F83-A3CC-B19E5ED41C75}"/>
                  </a:ext>
                </a:extLst>
              </p:cNvPr>
              <p:cNvCxnSpPr/>
              <p:nvPr/>
            </p:nvCxnSpPr>
            <p:spPr bwMode="ltGray">
              <a:xfrm>
                <a:off x="9981203" y="5098858"/>
                <a:ext cx="733213" cy="400531"/>
              </a:xfrm>
              <a:prstGeom prst="line">
                <a:avLst/>
              </a:pr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28" name="Group 27">
              <a:extLst>
                <a:ext uri="{FF2B5EF4-FFF2-40B4-BE49-F238E27FC236}">
                  <a16:creationId xmlns:a16="http://schemas.microsoft.com/office/drawing/2014/main" id="{570E694A-2FDE-4ED0-B17A-283BAEEEBC3F}"/>
                </a:ext>
              </a:extLst>
            </p:cNvPr>
            <p:cNvGrpSpPr/>
            <p:nvPr userDrawn="1"/>
          </p:nvGrpSpPr>
          <p:grpSpPr bwMode="ltGray">
            <a:xfrm>
              <a:off x="7545167" y="-21839"/>
              <a:ext cx="1192433" cy="1098538"/>
              <a:chOff x="7545167" y="-9139"/>
              <a:chExt cx="1192433" cy="1098538"/>
            </a:xfrm>
          </p:grpSpPr>
          <p:sp>
            <p:nvSpPr>
              <p:cNvPr id="33" name="Freeform: Shape 32">
                <a:extLst>
                  <a:ext uri="{FF2B5EF4-FFF2-40B4-BE49-F238E27FC236}">
                    <a16:creationId xmlns:a16="http://schemas.microsoft.com/office/drawing/2014/main" id="{3014F876-92BB-450A-A3A6-EB7B6C2CB558}"/>
                  </a:ext>
                </a:extLst>
              </p:cNvPr>
              <p:cNvSpPr/>
              <p:nvPr userDrawn="1"/>
            </p:nvSpPr>
            <p:spPr bwMode="ltGray">
              <a:xfrm>
                <a:off x="7550108" y="-9139"/>
                <a:ext cx="591604" cy="774738"/>
              </a:xfrm>
              <a:custGeom>
                <a:avLst/>
                <a:gdLst>
                  <a:gd name="connsiteX0" fmla="*/ 24121 w 591604"/>
                  <a:gd name="connsiteY0" fmla="*/ 0 h 774738"/>
                  <a:gd name="connsiteX1" fmla="*/ 591604 w 591604"/>
                  <a:gd name="connsiteY1" fmla="*/ 0 h 774738"/>
                  <a:gd name="connsiteX2" fmla="*/ 591604 w 591604"/>
                  <a:gd name="connsiteY2" fmla="*/ 451265 h 774738"/>
                  <a:gd name="connsiteX3" fmla="*/ 0 w 591604"/>
                  <a:gd name="connsiteY3" fmla="*/ 774738 h 774738"/>
                  <a:gd name="connsiteX4" fmla="*/ 0 w 591604"/>
                  <a:gd name="connsiteY4" fmla="*/ 13162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604" h="774738">
                    <a:moveTo>
                      <a:pt x="24121" y="0"/>
                    </a:moveTo>
                    <a:lnTo>
                      <a:pt x="591604" y="0"/>
                    </a:lnTo>
                    <a:lnTo>
                      <a:pt x="591604" y="451265"/>
                    </a:lnTo>
                    <a:lnTo>
                      <a:pt x="0" y="774738"/>
                    </a:lnTo>
                    <a:lnTo>
                      <a:pt x="0" y="13162"/>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34" name="Freeform: Shape 33">
                <a:extLst>
                  <a:ext uri="{FF2B5EF4-FFF2-40B4-BE49-F238E27FC236}">
                    <a16:creationId xmlns:a16="http://schemas.microsoft.com/office/drawing/2014/main" id="{1AFE4E51-6693-4C7C-9EE7-633EA9AAA2AC}"/>
                  </a:ext>
                </a:extLst>
              </p:cNvPr>
              <p:cNvSpPr/>
              <p:nvPr userDrawn="1"/>
            </p:nvSpPr>
            <p:spPr bwMode="ltGray">
              <a:xfrm>
                <a:off x="8141712" y="-9139"/>
                <a:ext cx="590944" cy="774738"/>
              </a:xfrm>
              <a:custGeom>
                <a:avLst/>
                <a:gdLst>
                  <a:gd name="connsiteX0" fmla="*/ 0 w 590944"/>
                  <a:gd name="connsiteY0" fmla="*/ 0 h 774738"/>
                  <a:gd name="connsiteX1" fmla="*/ 566850 w 590944"/>
                  <a:gd name="connsiteY1" fmla="*/ 0 h 774738"/>
                  <a:gd name="connsiteX2" fmla="*/ 590944 w 590944"/>
                  <a:gd name="connsiteY2" fmla="*/ 13162 h 774738"/>
                  <a:gd name="connsiteX3" fmla="*/ 590944 w 590944"/>
                  <a:gd name="connsiteY3" fmla="*/ 774738 h 774738"/>
                  <a:gd name="connsiteX4" fmla="*/ 0 w 590944"/>
                  <a:gd name="connsiteY4" fmla="*/ 451265 h 77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44" h="774738">
                    <a:moveTo>
                      <a:pt x="0" y="0"/>
                    </a:moveTo>
                    <a:lnTo>
                      <a:pt x="566850" y="0"/>
                    </a:lnTo>
                    <a:lnTo>
                      <a:pt x="590944" y="13162"/>
                    </a:lnTo>
                    <a:lnTo>
                      <a:pt x="590944" y="774738"/>
                    </a:lnTo>
                    <a:lnTo>
                      <a:pt x="0" y="451265"/>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58" name="Freeform: Shape 57">
                <a:extLst>
                  <a:ext uri="{FF2B5EF4-FFF2-40B4-BE49-F238E27FC236}">
                    <a16:creationId xmlns:a16="http://schemas.microsoft.com/office/drawing/2014/main" id="{522550D5-A578-4C33-B405-092D50801565}"/>
                  </a:ext>
                </a:extLst>
              </p:cNvPr>
              <p:cNvSpPr/>
              <p:nvPr userDrawn="1"/>
            </p:nvSpPr>
            <p:spPr bwMode="ltGray">
              <a:xfrm>
                <a:off x="7545167" y="437185"/>
                <a:ext cx="1192433" cy="652214"/>
              </a:xfrm>
              <a:custGeom>
                <a:avLst/>
                <a:gdLst/>
                <a:ahLst/>
                <a:cxnLst/>
                <a:rect l="0" t="0" r="0" b="0"/>
                <a:pathLst>
                  <a:path w="1724025" h="942975">
                    <a:moveTo>
                      <a:pt x="862489" y="7144"/>
                    </a:moveTo>
                    <a:lnTo>
                      <a:pt x="7144" y="474821"/>
                    </a:lnTo>
                    <a:lnTo>
                      <a:pt x="862489" y="941546"/>
                    </a:lnTo>
                    <a:lnTo>
                      <a:pt x="1716881" y="474821"/>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grpSp>
        <p:grpSp>
          <p:nvGrpSpPr>
            <p:cNvPr id="29" name="Group 28">
              <a:extLst>
                <a:ext uri="{FF2B5EF4-FFF2-40B4-BE49-F238E27FC236}">
                  <a16:creationId xmlns:a16="http://schemas.microsoft.com/office/drawing/2014/main" id="{6A5C88A0-A89F-42B9-B5E5-623E0E0D7555}"/>
                </a:ext>
              </a:extLst>
            </p:cNvPr>
            <p:cNvGrpSpPr/>
            <p:nvPr userDrawn="1"/>
          </p:nvGrpSpPr>
          <p:grpSpPr bwMode="ltGray">
            <a:xfrm>
              <a:off x="6256117" y="5896894"/>
              <a:ext cx="1057910" cy="971314"/>
              <a:chOff x="6256117" y="5896894"/>
              <a:chExt cx="1057910" cy="971314"/>
            </a:xfrm>
          </p:grpSpPr>
          <p:sp>
            <p:nvSpPr>
              <p:cNvPr id="30" name="Freeform: Shape 29">
                <a:extLst>
                  <a:ext uri="{FF2B5EF4-FFF2-40B4-BE49-F238E27FC236}">
                    <a16:creationId xmlns:a16="http://schemas.microsoft.com/office/drawing/2014/main" id="{C4AD7328-AEE6-43BE-8744-DE52D5F8CC2E}"/>
                  </a:ext>
                </a:extLst>
              </p:cNvPr>
              <p:cNvSpPr/>
              <p:nvPr userDrawn="1"/>
            </p:nvSpPr>
            <p:spPr bwMode="ltGray">
              <a:xfrm>
                <a:off x="6256117" y="5896894"/>
                <a:ext cx="532466" cy="971314"/>
              </a:xfrm>
              <a:custGeom>
                <a:avLst/>
                <a:gdLst/>
                <a:ahLst/>
                <a:cxnLst/>
                <a:rect l="0" t="0" r="0" b="0"/>
                <a:pathLst>
                  <a:path w="866775" h="1581150">
                    <a:moveTo>
                      <a:pt x="862489" y="1107281"/>
                    </a:moveTo>
                    <a:lnTo>
                      <a:pt x="7144" y="1574959"/>
                    </a:lnTo>
                    <a:lnTo>
                      <a:pt x="7144" y="473869"/>
                    </a:lnTo>
                    <a:lnTo>
                      <a:pt x="862489"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1" name="Freeform: Shape 30">
                <a:extLst>
                  <a:ext uri="{FF2B5EF4-FFF2-40B4-BE49-F238E27FC236}">
                    <a16:creationId xmlns:a16="http://schemas.microsoft.com/office/drawing/2014/main" id="{90DC1356-0D84-4394-B0FF-A91903B8585E}"/>
                  </a:ext>
                </a:extLst>
              </p:cNvPr>
              <p:cNvSpPr/>
              <p:nvPr userDrawn="1"/>
            </p:nvSpPr>
            <p:spPr bwMode="ltGray">
              <a:xfrm>
                <a:off x="6781561" y="5896894"/>
                <a:ext cx="532466" cy="971314"/>
              </a:xfrm>
              <a:custGeom>
                <a:avLst/>
                <a:gdLst/>
                <a:ahLst/>
                <a:cxnLst/>
                <a:rect l="0" t="0" r="0" b="0"/>
                <a:pathLst>
                  <a:path w="866775" h="1581150">
                    <a:moveTo>
                      <a:pt x="7144" y="1107281"/>
                    </a:moveTo>
                    <a:lnTo>
                      <a:pt x="861536" y="1574959"/>
                    </a:lnTo>
                    <a:lnTo>
                      <a:pt x="861536" y="473869"/>
                    </a:lnTo>
                    <a:lnTo>
                      <a:pt x="7144" y="7144"/>
                    </a:lnTo>
                    <a:close/>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a:p>
            </p:txBody>
          </p:sp>
          <p:sp>
            <p:nvSpPr>
              <p:cNvPr id="32" name="Freeform: Shape 31">
                <a:extLst>
                  <a:ext uri="{FF2B5EF4-FFF2-40B4-BE49-F238E27FC236}">
                    <a16:creationId xmlns:a16="http://schemas.microsoft.com/office/drawing/2014/main" id="{5CA4391C-EE34-4D39-AC03-6D3272F213DC}"/>
                  </a:ext>
                </a:extLst>
              </p:cNvPr>
              <p:cNvSpPr/>
              <p:nvPr userDrawn="1"/>
            </p:nvSpPr>
            <p:spPr bwMode="ltGray">
              <a:xfrm>
                <a:off x="6260506" y="6577107"/>
                <a:ext cx="1050305" cy="287297"/>
              </a:xfrm>
              <a:custGeom>
                <a:avLst/>
                <a:gdLst>
                  <a:gd name="connsiteX0" fmla="*/ 855344 w 1709736"/>
                  <a:gd name="connsiteY0" fmla="*/ 934401 h 1083252"/>
                  <a:gd name="connsiteX1" fmla="*/ 1709736 w 1709736"/>
                  <a:gd name="connsiteY1" fmla="*/ 467676 h 1083252"/>
                  <a:gd name="connsiteX2" fmla="*/ 855344 w 1709736"/>
                  <a:gd name="connsiteY2" fmla="*/ -1 h 1083252"/>
                  <a:gd name="connsiteX3" fmla="*/ -1 w 1709736"/>
                  <a:gd name="connsiteY3" fmla="*/ 467676 h 1083252"/>
                  <a:gd name="connsiteX4" fmla="*/ 1004194 w 1709736"/>
                  <a:gd name="connsiteY4" fmla="*/ 1083251 h 1083252"/>
                  <a:gd name="connsiteX0" fmla="*/ 855346 w 1709738"/>
                  <a:gd name="connsiteY0" fmla="*/ 934403 h 934403"/>
                  <a:gd name="connsiteX1" fmla="*/ 1709738 w 1709738"/>
                  <a:gd name="connsiteY1" fmla="*/ 467678 h 934403"/>
                  <a:gd name="connsiteX2" fmla="*/ 855346 w 1709738"/>
                  <a:gd name="connsiteY2" fmla="*/ 1 h 934403"/>
                  <a:gd name="connsiteX3" fmla="*/ 1 w 1709738"/>
                  <a:gd name="connsiteY3" fmla="*/ 467678 h 934403"/>
                  <a:gd name="connsiteX0" fmla="*/ 1709736 w 1709736"/>
                  <a:gd name="connsiteY0" fmla="*/ 467676 h 467676"/>
                  <a:gd name="connsiteX1" fmla="*/ 855344 w 1709736"/>
                  <a:gd name="connsiteY1" fmla="*/ -1 h 467676"/>
                  <a:gd name="connsiteX2" fmla="*/ -1 w 1709736"/>
                  <a:gd name="connsiteY2" fmla="*/ 467676 h 467676"/>
                </a:gdLst>
                <a:ahLst/>
                <a:cxnLst>
                  <a:cxn ang="0">
                    <a:pos x="connsiteX0" y="connsiteY0"/>
                  </a:cxn>
                  <a:cxn ang="0">
                    <a:pos x="connsiteX1" y="connsiteY1"/>
                  </a:cxn>
                  <a:cxn ang="0">
                    <a:pos x="connsiteX2" y="connsiteY2"/>
                  </a:cxn>
                </a:cxnLst>
                <a:rect l="l" t="t" r="r" b="b"/>
                <a:pathLst>
                  <a:path w="1709736" h="467676">
                    <a:moveTo>
                      <a:pt x="1709736" y="467676"/>
                    </a:moveTo>
                    <a:lnTo>
                      <a:pt x="855344" y="-1"/>
                    </a:lnTo>
                    <a:lnTo>
                      <a:pt x="-1" y="467676"/>
                    </a:lnTo>
                  </a:path>
                </a:pathLst>
              </a:custGeom>
              <a:noFill/>
              <a:ln w="17463" cap="flat">
                <a:solidFill>
                  <a:srgbClr val="D83B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grpSp>
    </p:spTree>
    <p:extLst>
      <p:ext uri="{BB962C8B-B14F-4D97-AF65-F5344CB8AC3E}">
        <p14:creationId xmlns:p14="http://schemas.microsoft.com/office/powerpoint/2010/main" val="63020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391612"/>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2456645"/>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E6E6E6"/>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C2F26819-B90F-4C18-ACFE-2E5E212772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301181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910793715"/>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E3F4-4200-8F4E-AC18-ECDCF7D3C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DA02A9-07C1-CF4D-B419-729DF70879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E8CAFE-69DC-0D44-8FC6-D262F9EC44BA}"/>
              </a:ext>
            </a:extLst>
          </p:cNvPr>
          <p:cNvSpPr>
            <a:spLocks noGrp="1"/>
          </p:cNvSpPr>
          <p:nvPr>
            <p:ph type="dt" sz="half" idx="10"/>
          </p:nvPr>
        </p:nvSpPr>
        <p:spPr/>
        <p:txBody>
          <a:bodyPr/>
          <a:lstStyle/>
          <a:p>
            <a:fld id="{10A7A14F-5C88-EE4E-BDFA-6077CA20262E}" type="datetimeFigureOut">
              <a:rPr lang="en-US" smtClean="0"/>
              <a:t>3/8/2019</a:t>
            </a:fld>
            <a:endParaRPr lang="en-US"/>
          </a:p>
        </p:txBody>
      </p:sp>
      <p:sp>
        <p:nvSpPr>
          <p:cNvPr id="5" name="Footer Placeholder 4">
            <a:extLst>
              <a:ext uri="{FF2B5EF4-FFF2-40B4-BE49-F238E27FC236}">
                <a16:creationId xmlns:a16="http://schemas.microsoft.com/office/drawing/2014/main" id="{702F6702-5150-3A48-8084-A7966B2AC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DDF08-DF2A-424A-80CB-A6F23EC7EFED}"/>
              </a:ext>
            </a:extLst>
          </p:cNvPr>
          <p:cNvSpPr>
            <a:spLocks noGrp="1"/>
          </p:cNvSpPr>
          <p:nvPr>
            <p:ph type="sldNum" sz="quarter" idx="12"/>
          </p:nvPr>
        </p:nvSpPr>
        <p:spPr/>
        <p:txBody>
          <a:bodyPr/>
          <a:lstStyle/>
          <a:p>
            <a:fld id="{BB7B920A-A608-C245-B4AA-AB9A652737F6}" type="slidenum">
              <a:rPr lang="en-US" smtClean="0"/>
              <a:t>‹#›</a:t>
            </a:fld>
            <a:endParaRPr lang="en-US"/>
          </a:p>
        </p:txBody>
      </p:sp>
    </p:spTree>
    <p:extLst>
      <p:ext uri="{BB962C8B-B14F-4D97-AF65-F5344CB8AC3E}">
        <p14:creationId xmlns:p14="http://schemas.microsoft.com/office/powerpoint/2010/main" val="41984052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Evaluation Slide">
    <p:spTree>
      <p:nvGrpSpPr>
        <p:cNvPr id="1" name=""/>
        <p:cNvGrpSpPr/>
        <p:nvPr/>
      </p:nvGrpSpPr>
      <p:grpSpPr>
        <a:xfrm>
          <a:off x="0" y="0"/>
          <a:ext cx="0" cy="0"/>
          <a:chOff x="0" y="0"/>
          <a:chExt cx="0" cy="0"/>
        </a:xfrm>
      </p:grpSpPr>
      <p:sp>
        <p:nvSpPr>
          <p:cNvPr id="2" name="Title 1"/>
          <p:cNvSpPr>
            <a:spLocks noGrp="1"/>
          </p:cNvSpPr>
          <p:nvPr>
            <p:ph type="title"/>
          </p:nvPr>
        </p:nvSpPr>
        <p:spPr>
          <a:xfrm>
            <a:off x="5129268" y="291068"/>
            <a:ext cx="6769045" cy="553998"/>
          </a:xfrm>
        </p:spPr>
        <p:txBody>
          <a:bodyPr/>
          <a:lstStyle>
            <a:lvl1pPr>
              <a:defRPr sz="3600"/>
            </a:lvl1pPr>
          </a:lstStyle>
          <a:p>
            <a:r>
              <a:rPr lang="en-US"/>
              <a:t>Click to edit Master title style</a:t>
            </a:r>
            <a:endParaRPr lang="en-US" dirty="0"/>
          </a:p>
        </p:txBody>
      </p:sp>
      <p:sp>
        <p:nvSpPr>
          <p:cNvPr id="4" name="Text Placeholder 3"/>
          <p:cNvSpPr>
            <a:spLocks noGrp="1"/>
          </p:cNvSpPr>
          <p:nvPr>
            <p:ph type="body" sz="quarter" idx="10"/>
          </p:nvPr>
        </p:nvSpPr>
        <p:spPr>
          <a:xfrm>
            <a:off x="5129267" y="4773828"/>
            <a:ext cx="6769045" cy="1793104"/>
          </a:xfrm>
        </p:spPr>
        <p:txBody>
          <a:bodyPr wrap="square">
            <a:noAutofit/>
          </a:bodyPr>
          <a:lstStyle>
            <a:lvl1pPr marL="0" indent="0">
              <a:spcBef>
                <a:spcPts val="1765"/>
              </a:spcBef>
              <a:buNone/>
              <a:defRPr sz="2000">
                <a:latin typeface="+mn-lt"/>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p:txBody>
      </p:sp>
      <p:pic>
        <p:nvPicPr>
          <p:cNvPr id="5" name="Picture 4" descr="Image of Ignite app on a Windows Device." title="Ignite event image">
            <a:extLst>
              <a:ext uri="{FF2B5EF4-FFF2-40B4-BE49-F238E27FC236}">
                <a16:creationId xmlns:a16="http://schemas.microsoft.com/office/drawing/2014/main" id="{E803C22C-E970-4ADA-A60C-5127C1C2C1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28867" cy="6858623"/>
          </a:xfrm>
          <a:prstGeom prst="rect">
            <a:avLst/>
          </a:prstGeom>
        </p:spPr>
      </p:pic>
    </p:spTree>
    <p:extLst>
      <p:ext uri="{BB962C8B-B14F-4D97-AF65-F5344CB8AC3E}">
        <p14:creationId xmlns:p14="http://schemas.microsoft.com/office/powerpoint/2010/main" val="35940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fld id="{9912175C-3CF6-487A-9684-5B9CA6422935}" type="datetimeFigureOut">
              <a:rPr kumimoji="0" lang="en-US" sz="1765" b="0" i="0" u="none" strike="noStrike" kern="1200" cap="none" spc="0" normalizeH="0" baseline="0" noProof="0" smtClean="0">
                <a:ln>
                  <a:noFill/>
                </a:ln>
                <a:solidFill>
                  <a:srgbClr val="1A1A1A"/>
                </a:solidFill>
                <a:effectLst/>
                <a:uLnTx/>
                <a:uFillTx/>
                <a:latin typeface="Segoe UI"/>
                <a:ea typeface="+mn-ea"/>
                <a:cs typeface="+mn-cs"/>
              </a:rPr>
              <a:pPr marL="0" marR="0" lvl="0" indent="0" algn="l" defTabSz="914367" rtl="0" eaLnBrk="1" fontAlgn="auto" latinLnBrk="0" hangingPunct="1">
                <a:lnSpc>
                  <a:spcPct val="100000"/>
                </a:lnSpc>
                <a:spcBef>
                  <a:spcPts val="0"/>
                </a:spcBef>
                <a:spcAft>
                  <a:spcPts val="0"/>
                </a:spcAft>
                <a:buClrTx/>
                <a:buSzTx/>
                <a:buFontTx/>
                <a:buNone/>
                <a:tabLst/>
                <a:defRPr/>
              </a:pPr>
              <a:t>3/8/2019</a:t>
            </a:fld>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5" name="Footer Placeholder 4"/>
          <p:cNvSpPr>
            <a:spLocks noGrp="1"/>
          </p:cNvSpPr>
          <p:nvPr>
            <p:ph type="ftr" sz="quarter" idx="11"/>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fld id="{1C8EB9E8-CA3A-4349-8165-A1A8FED2E9F7}" type="slidenum">
              <a:rPr kumimoji="0" lang="en-US" sz="1765" b="0" i="0" u="none" strike="noStrike" kern="1200" cap="none" spc="0" normalizeH="0" baseline="0" noProof="0" smtClean="0">
                <a:ln>
                  <a:noFill/>
                </a:ln>
                <a:solidFill>
                  <a:srgbClr val="1A1A1A"/>
                </a:solidFill>
                <a:effectLst/>
                <a:uLnTx/>
                <a:uFillTx/>
                <a:latin typeface="Segoe UI"/>
                <a:ea typeface="+mn-ea"/>
                <a:cs typeface="+mn-cs"/>
              </a:rPr>
              <a:pPr marL="0" marR="0" lvl="0" indent="0" algn="l" defTabSz="914367" rtl="0" eaLnBrk="1" fontAlgn="auto" latinLnBrk="0" hangingPunct="1">
                <a:lnSpc>
                  <a:spcPct val="100000"/>
                </a:lnSpc>
                <a:spcBef>
                  <a:spcPts val="0"/>
                </a:spcBef>
                <a:spcAft>
                  <a:spcPts val="0"/>
                </a:spcAft>
                <a:buClrTx/>
                <a:buSzTx/>
                <a:buFontTx/>
                <a:buNone/>
                <a:tabLst/>
                <a:defRPr/>
              </a:pPr>
              <a:t>‹#›</a:t>
            </a:fld>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Tree>
    <p:extLst>
      <p:ext uri="{BB962C8B-B14F-4D97-AF65-F5344CB8AC3E}">
        <p14:creationId xmlns:p14="http://schemas.microsoft.com/office/powerpoint/2010/main" val="1801169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3_Blank">
    <p:bg>
      <p:bgPr>
        <a:solidFill>
          <a:srgbClr val="FFFFFF"/>
        </a:solidFill>
        <a:effectLst/>
      </p:bgPr>
    </p:bg>
    <p:spTree>
      <p:nvGrpSpPr>
        <p:cNvPr id="1" name=""/>
        <p:cNvGrpSpPr/>
        <p:nvPr/>
      </p:nvGrpSpPr>
      <p:grpSpPr>
        <a:xfrm>
          <a:off x="0" y="0"/>
          <a:ext cx="0" cy="0"/>
          <a:chOff x="0" y="0"/>
          <a:chExt cx="0" cy="0"/>
        </a:xfrm>
      </p:grpSpPr>
      <p:sp>
        <p:nvSpPr>
          <p:cNvPr id="413" name="Slide Number"/>
          <p:cNvSpPr>
            <a:spLocks noGrp="1"/>
          </p:cNvSpPr>
          <p:nvPr>
            <p:ph type="sldNum" sz="quarter" idx="2"/>
          </p:nvPr>
        </p:nvSpPr>
        <p:spPr>
          <a:xfrm>
            <a:off x="11105193" y="6412611"/>
            <a:ext cx="248609" cy="252604"/>
          </a:xfrm>
          <a:prstGeom prst="rect">
            <a:avLst/>
          </a:prstGeom>
        </p:spPr>
        <p:txBody>
          <a:bodyPr lIns="34289" tIns="34289" rIns="34289" bIns="34289"/>
          <a:lstStyle>
            <a:lvl1pPr defTabSz="914246">
              <a:defRPr sz="1200">
                <a:latin typeface="Calibri"/>
                <a:ea typeface="Calibri"/>
                <a:cs typeface="Calibri"/>
                <a:sym typeface="Calibri"/>
              </a:defRPr>
            </a:lvl1pPr>
          </a:lstStyle>
          <a:p>
            <a:pPr marL="0" marR="0" lvl="0" indent="0" algn="l" defTabSz="914246"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srgbClr val="1A1A1A"/>
                </a:solidFill>
                <a:effectLst/>
                <a:uLnTx/>
                <a:uFillTx/>
                <a:latin typeface="Calibri"/>
                <a:cs typeface="Calibri"/>
                <a:sym typeface="Calibri"/>
              </a:rPr>
              <a:pPr marL="0" marR="0" lvl="0" indent="0" algn="l" defTabSz="914246"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a:ln>
                <a:noFill/>
              </a:ln>
              <a:solidFill>
                <a:srgbClr val="1A1A1A"/>
              </a:solidFill>
              <a:effectLst/>
              <a:uLnTx/>
              <a:uFillTx/>
              <a:latin typeface="Calibri"/>
              <a:cs typeface="Calibri"/>
              <a:sym typeface="Calibri"/>
            </a:endParaRPr>
          </a:p>
        </p:txBody>
      </p:sp>
    </p:spTree>
    <p:extLst>
      <p:ext uri="{BB962C8B-B14F-4D97-AF65-F5344CB8AC3E}">
        <p14:creationId xmlns:p14="http://schemas.microsoft.com/office/powerpoint/2010/main" val="148196319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fld id="{9912175C-3CF6-487A-9684-5B9CA6422935}" type="datetimeFigureOut">
              <a:rPr kumimoji="0" lang="en-US" sz="1765" b="0" i="0" u="none" strike="noStrike" kern="1200" cap="none" spc="0" normalizeH="0" baseline="0" noProof="0" smtClean="0">
                <a:ln>
                  <a:noFill/>
                </a:ln>
                <a:solidFill>
                  <a:srgbClr val="1A1A1A"/>
                </a:solidFill>
                <a:effectLst/>
                <a:uLnTx/>
                <a:uFillTx/>
                <a:latin typeface="Segoe UI"/>
                <a:ea typeface="+mn-ea"/>
                <a:cs typeface="+mn-cs"/>
              </a:rPr>
              <a:pPr marL="0" marR="0" lvl="0" indent="0" algn="l" defTabSz="914367" rtl="0" eaLnBrk="1" fontAlgn="auto" latinLnBrk="0" hangingPunct="1">
                <a:lnSpc>
                  <a:spcPct val="100000"/>
                </a:lnSpc>
                <a:spcBef>
                  <a:spcPts val="0"/>
                </a:spcBef>
                <a:spcAft>
                  <a:spcPts val="0"/>
                </a:spcAft>
                <a:buClrTx/>
                <a:buSzTx/>
                <a:buFontTx/>
                <a:buNone/>
                <a:tabLst/>
                <a:defRPr/>
              </a:pPr>
              <a:t>3/8/2019</a:t>
            </a:fld>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5" name="Footer Placeholder 4"/>
          <p:cNvSpPr>
            <a:spLocks noGrp="1"/>
          </p:cNvSpPr>
          <p:nvPr>
            <p:ph type="ftr" sz="quarter" idx="11"/>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fld id="{1C8EB9E8-CA3A-4349-8165-A1A8FED2E9F7}" type="slidenum">
              <a:rPr kumimoji="0" lang="en-US" sz="1765" b="0" i="0" u="none" strike="noStrike" kern="1200" cap="none" spc="0" normalizeH="0" baseline="0" noProof="0" smtClean="0">
                <a:ln>
                  <a:noFill/>
                </a:ln>
                <a:solidFill>
                  <a:srgbClr val="1A1A1A"/>
                </a:solidFill>
                <a:effectLst/>
                <a:uLnTx/>
                <a:uFillTx/>
                <a:latin typeface="Segoe UI"/>
                <a:ea typeface="+mn-ea"/>
                <a:cs typeface="+mn-cs"/>
              </a:rPr>
              <a:pPr marL="0" marR="0" lvl="0" indent="0" algn="l" defTabSz="914367" rtl="0" eaLnBrk="1" fontAlgn="auto" latinLnBrk="0" hangingPunct="1">
                <a:lnSpc>
                  <a:spcPct val="100000"/>
                </a:lnSpc>
                <a:spcBef>
                  <a:spcPts val="0"/>
                </a:spcBef>
                <a:spcAft>
                  <a:spcPts val="0"/>
                </a:spcAft>
                <a:buClrTx/>
                <a:buSzTx/>
                <a:buFontTx/>
                <a:buNone/>
                <a:tabLst/>
                <a:defRPr/>
              </a:pPr>
              <a:t>‹#›</a:t>
            </a:fld>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Tree>
    <p:extLst>
      <p:ext uri="{BB962C8B-B14F-4D97-AF65-F5344CB8AC3E}">
        <p14:creationId xmlns:p14="http://schemas.microsoft.com/office/powerpoint/2010/main" val="2723616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ase study">
    <p:bg>
      <p:bgRef idx="1001">
        <a:schemeClr val="bg1"/>
      </p:bgRef>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69240" y="1591729"/>
            <a:ext cx="5265119" cy="3606200"/>
          </a:xfrm>
        </p:spPr>
        <p:txBody>
          <a:bodyPr/>
          <a:lstStyle>
            <a:lvl1pPr marL="0" indent="0">
              <a:spcBef>
                <a:spcPts val="1200"/>
              </a:spcBef>
              <a:spcAft>
                <a:spcPts val="800"/>
              </a:spcAft>
              <a:buNone/>
              <a:defRPr sz="1800" spc="0" baseline="0">
                <a:solidFill>
                  <a:schemeClr val="tx1"/>
                </a:solidFill>
              </a:defRPr>
            </a:lvl1pPr>
            <a:lvl2pPr marL="160020" indent="-160020" algn="l" defTabSz="762000" rtl="0" eaLnBrk="1" latinLnBrk="0" hangingPunct="1">
              <a:lnSpc>
                <a:spcPct val="107000"/>
              </a:lnSpc>
              <a:spcBef>
                <a:spcPts val="0"/>
              </a:spcBef>
              <a:spcAft>
                <a:spcPts val="600"/>
              </a:spcAft>
              <a:buClr>
                <a:schemeClr val="tx2"/>
              </a:buClr>
              <a:buFont typeface="Arial" panose="020B0604020202020204" pitchFamily="34" charset="0"/>
              <a:buChar char="•"/>
              <a:defRPr lang="en-US" sz="1600" kern="1200" spc="0" baseline="0" dirty="0" smtClean="0">
                <a:solidFill>
                  <a:schemeClr val="tx1"/>
                </a:solidFill>
                <a:latin typeface="+mn-lt"/>
                <a:ea typeface="+mn-ea"/>
                <a:cs typeface="Times New Roman" panose="02020603050405020304" pitchFamily="18" charset="0"/>
              </a:defRPr>
            </a:lvl2pPr>
            <a:lvl3pPr marL="569913" indent="-228600" defTabSz="762000">
              <a:buClr>
                <a:schemeClr val="tx2"/>
              </a:buClr>
              <a:defRPr sz="1200" spc="0" baseline="0">
                <a:solidFill>
                  <a:schemeClr val="tx1"/>
                </a:solidFill>
              </a:defRPr>
            </a:lvl3pPr>
            <a:lvl4pPr marL="914400" indent="-228600" defTabSz="762000">
              <a:buClr>
                <a:schemeClr val="tx2"/>
              </a:buClr>
              <a:defRPr sz="1100" spc="0" baseline="0">
                <a:solidFill>
                  <a:schemeClr val="tx1"/>
                </a:solidFill>
              </a:defRPr>
            </a:lvl4pPr>
            <a:lvl5pPr marL="1258888" indent="-228600" defTabSz="762000">
              <a:buClr>
                <a:schemeClr val="tx2"/>
              </a:buClr>
              <a:defRPr sz="1100" spc="0" baseline="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D3ED6A4-84B5-4E0F-AACB-5DDD65A08580}"/>
              </a:ext>
            </a:extLst>
          </p:cNvPr>
          <p:cNvSpPr/>
          <p:nvPr userDrawn="1"/>
        </p:nvSpPr>
        <p:spPr>
          <a:xfrm>
            <a:off x="6253842" y="1"/>
            <a:ext cx="5938157" cy="6865234"/>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8" name="Title 7">
            <a:extLst>
              <a:ext uri="{FF2B5EF4-FFF2-40B4-BE49-F238E27FC236}">
                <a16:creationId xmlns:a16="http://schemas.microsoft.com/office/drawing/2014/main" id="{146F0AFE-AADD-4A6A-8100-DF623625BB3F}"/>
              </a:ext>
            </a:extLst>
          </p:cNvPr>
          <p:cNvSpPr>
            <a:spLocks noGrp="1"/>
          </p:cNvSpPr>
          <p:nvPr>
            <p:ph type="title"/>
          </p:nvPr>
        </p:nvSpPr>
        <p:spPr>
          <a:xfrm>
            <a:off x="269240" y="289511"/>
            <a:ext cx="5265119" cy="976860"/>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24592594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stage">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p:spPr>
        <p:txBody>
          <a:bodyPr/>
          <a:lstStyle>
            <a:lvl1pPr algn="l">
              <a:defRPr/>
            </a:lvl1pPr>
          </a:lstStyle>
          <a:p>
            <a:r>
              <a:rPr lang="en-US"/>
              <a:t>Click to edit Master title style</a:t>
            </a:r>
          </a:p>
        </p:txBody>
      </p:sp>
      <p:sp>
        <p:nvSpPr>
          <p:cNvPr id="3" name="Rectangle 2">
            <a:extLst>
              <a:ext uri="{FF2B5EF4-FFF2-40B4-BE49-F238E27FC236}">
                <a16:creationId xmlns:a16="http://schemas.microsoft.com/office/drawing/2014/main" id="{E8FBB2BD-846C-4813-B494-1EA4319C74C7}"/>
              </a:ext>
            </a:extLst>
          </p:cNvPr>
          <p:cNvSpPr/>
          <p:nvPr userDrawn="1"/>
        </p:nvSpPr>
        <p:spPr>
          <a:xfrm>
            <a:off x="0" y="1189176"/>
            <a:ext cx="12192000" cy="5676058"/>
          </a:xfrm>
          <a:prstGeom prst="rect">
            <a:avLst/>
          </a:prstGeom>
          <a:solidFill>
            <a:schemeClr val="bg1">
              <a:lumMod val="9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6" name="Text Placeholder 5">
            <a:extLst>
              <a:ext uri="{FF2B5EF4-FFF2-40B4-BE49-F238E27FC236}">
                <a16:creationId xmlns:a16="http://schemas.microsoft.com/office/drawing/2014/main" id="{D51B25BF-04D3-438D-B22A-D496C649A19B}"/>
              </a:ext>
            </a:extLst>
          </p:cNvPr>
          <p:cNvSpPr>
            <a:spLocks noGrp="1"/>
          </p:cNvSpPr>
          <p:nvPr>
            <p:ph type="body" sz="quarter" idx="10"/>
          </p:nvPr>
        </p:nvSpPr>
        <p:spPr>
          <a:xfrm>
            <a:off x="269239" y="1925685"/>
            <a:ext cx="11655839" cy="286232"/>
          </a:xfrm>
          <a:noFill/>
        </p:spPr>
        <p:txBody>
          <a:bodyPr wrap="square" lIns="91440" tIns="45720" rIns="91440" bIns="45720" rtlCol="0">
            <a:spAutoFit/>
          </a:bodyPr>
          <a:lstStyle>
            <a:lvl1pPr marL="0" indent="0">
              <a:buNone/>
              <a:defRPr lang="en-US" sz="1400" b="1" dirty="0" smtClean="0">
                <a:solidFill>
                  <a:schemeClr val="tx2"/>
                </a:solidFill>
                <a:latin typeface="Segoe UI Semibold" charset="0"/>
                <a:ea typeface="Segoe UI Semibold" charset="0"/>
                <a:cs typeface="Segoe UI Semibold" charset="0"/>
              </a:defRPr>
            </a:lvl1pPr>
          </a:lstStyle>
          <a:p>
            <a:pPr marL="0" lvl="0" defTabSz="914400"/>
            <a:r>
              <a:rPr lang="en-US"/>
              <a:t>Edit Master text styles</a:t>
            </a:r>
          </a:p>
        </p:txBody>
      </p:sp>
    </p:spTree>
    <p:extLst>
      <p:ext uri="{BB962C8B-B14F-4D97-AF65-F5344CB8AC3E}">
        <p14:creationId xmlns:p14="http://schemas.microsoft.com/office/powerpoint/2010/main" val="5837488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1FE1E-6078-5648-B0B5-AD1585756D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96FC6-20B1-404C-B850-3E7E32DECB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DB44EF-80CB-4647-A431-B221ADA084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9664DA-4D80-874C-8734-9623E8C805BC}"/>
              </a:ext>
            </a:extLst>
          </p:cNvPr>
          <p:cNvSpPr>
            <a:spLocks noGrp="1"/>
          </p:cNvSpPr>
          <p:nvPr>
            <p:ph type="dt" sz="half" idx="10"/>
          </p:nvPr>
        </p:nvSpPr>
        <p:spPr/>
        <p:txBody>
          <a:bodyPr/>
          <a:lstStyle/>
          <a:p>
            <a:fld id="{10A7A14F-5C88-EE4E-BDFA-6077CA20262E}" type="datetimeFigureOut">
              <a:rPr lang="en-US" smtClean="0"/>
              <a:t>3/8/2019</a:t>
            </a:fld>
            <a:endParaRPr lang="en-US"/>
          </a:p>
        </p:txBody>
      </p:sp>
      <p:sp>
        <p:nvSpPr>
          <p:cNvPr id="6" name="Footer Placeholder 5">
            <a:extLst>
              <a:ext uri="{FF2B5EF4-FFF2-40B4-BE49-F238E27FC236}">
                <a16:creationId xmlns:a16="http://schemas.microsoft.com/office/drawing/2014/main" id="{190EF6B9-86D5-884B-9825-B67A941492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7F0840-ECF0-CE4A-9782-FB5806C0D035}"/>
              </a:ext>
            </a:extLst>
          </p:cNvPr>
          <p:cNvSpPr>
            <a:spLocks noGrp="1"/>
          </p:cNvSpPr>
          <p:nvPr>
            <p:ph type="sldNum" sz="quarter" idx="12"/>
          </p:nvPr>
        </p:nvSpPr>
        <p:spPr/>
        <p:txBody>
          <a:bodyPr/>
          <a:lstStyle/>
          <a:p>
            <a:fld id="{BB7B920A-A608-C245-B4AA-AB9A652737F6}" type="slidenum">
              <a:rPr lang="en-US" smtClean="0"/>
              <a:t>‹#›</a:t>
            </a:fld>
            <a:endParaRPr lang="en-US"/>
          </a:p>
        </p:txBody>
      </p:sp>
    </p:spTree>
    <p:extLst>
      <p:ext uri="{BB962C8B-B14F-4D97-AF65-F5344CB8AC3E}">
        <p14:creationId xmlns:p14="http://schemas.microsoft.com/office/powerpoint/2010/main" val="12141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BD18-82E4-8946-A679-E19D33E0DE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D17A9D-3D40-9649-8BF7-9BBE2DC3F5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201775-275A-E74B-96E9-301F687698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747DCE-B34A-FC43-B806-6CC593796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291FD7-C424-D84E-AE2D-A4DEB969FE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818B32-FDBC-7C41-9B45-FD6BE6F3262E}"/>
              </a:ext>
            </a:extLst>
          </p:cNvPr>
          <p:cNvSpPr>
            <a:spLocks noGrp="1"/>
          </p:cNvSpPr>
          <p:nvPr>
            <p:ph type="dt" sz="half" idx="10"/>
          </p:nvPr>
        </p:nvSpPr>
        <p:spPr/>
        <p:txBody>
          <a:bodyPr/>
          <a:lstStyle/>
          <a:p>
            <a:fld id="{10A7A14F-5C88-EE4E-BDFA-6077CA20262E}" type="datetimeFigureOut">
              <a:rPr lang="en-US" smtClean="0"/>
              <a:t>3/8/2019</a:t>
            </a:fld>
            <a:endParaRPr lang="en-US"/>
          </a:p>
        </p:txBody>
      </p:sp>
      <p:sp>
        <p:nvSpPr>
          <p:cNvPr id="8" name="Footer Placeholder 7">
            <a:extLst>
              <a:ext uri="{FF2B5EF4-FFF2-40B4-BE49-F238E27FC236}">
                <a16:creationId xmlns:a16="http://schemas.microsoft.com/office/drawing/2014/main" id="{19198E7D-2EB8-5F46-9417-F3AFD2A33E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60ACCD-5E92-9042-9099-B1DC64FEA3B3}"/>
              </a:ext>
            </a:extLst>
          </p:cNvPr>
          <p:cNvSpPr>
            <a:spLocks noGrp="1"/>
          </p:cNvSpPr>
          <p:nvPr>
            <p:ph type="sldNum" sz="quarter" idx="12"/>
          </p:nvPr>
        </p:nvSpPr>
        <p:spPr/>
        <p:txBody>
          <a:bodyPr/>
          <a:lstStyle/>
          <a:p>
            <a:fld id="{BB7B920A-A608-C245-B4AA-AB9A652737F6}" type="slidenum">
              <a:rPr lang="en-US" smtClean="0"/>
              <a:t>‹#›</a:t>
            </a:fld>
            <a:endParaRPr lang="en-US"/>
          </a:p>
        </p:txBody>
      </p:sp>
    </p:spTree>
    <p:extLst>
      <p:ext uri="{BB962C8B-B14F-4D97-AF65-F5344CB8AC3E}">
        <p14:creationId xmlns:p14="http://schemas.microsoft.com/office/powerpoint/2010/main" val="227822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5B69-69EE-CF45-BDE9-2AEF942B4D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E85848-4729-4343-A128-752F946BC31D}"/>
              </a:ext>
            </a:extLst>
          </p:cNvPr>
          <p:cNvSpPr>
            <a:spLocks noGrp="1"/>
          </p:cNvSpPr>
          <p:nvPr>
            <p:ph type="dt" sz="half" idx="10"/>
          </p:nvPr>
        </p:nvSpPr>
        <p:spPr/>
        <p:txBody>
          <a:bodyPr/>
          <a:lstStyle/>
          <a:p>
            <a:fld id="{10A7A14F-5C88-EE4E-BDFA-6077CA20262E}" type="datetimeFigureOut">
              <a:rPr lang="en-US" smtClean="0"/>
              <a:t>3/8/2019</a:t>
            </a:fld>
            <a:endParaRPr lang="en-US"/>
          </a:p>
        </p:txBody>
      </p:sp>
      <p:sp>
        <p:nvSpPr>
          <p:cNvPr id="4" name="Footer Placeholder 3">
            <a:extLst>
              <a:ext uri="{FF2B5EF4-FFF2-40B4-BE49-F238E27FC236}">
                <a16:creationId xmlns:a16="http://schemas.microsoft.com/office/drawing/2014/main" id="{4DBED0B6-FE26-2841-9B7A-C73E510066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B43BB3-E2E9-0346-AA94-8C0CE7C06E38}"/>
              </a:ext>
            </a:extLst>
          </p:cNvPr>
          <p:cNvSpPr>
            <a:spLocks noGrp="1"/>
          </p:cNvSpPr>
          <p:nvPr>
            <p:ph type="sldNum" sz="quarter" idx="12"/>
          </p:nvPr>
        </p:nvSpPr>
        <p:spPr/>
        <p:txBody>
          <a:bodyPr/>
          <a:lstStyle/>
          <a:p>
            <a:fld id="{BB7B920A-A608-C245-B4AA-AB9A652737F6}" type="slidenum">
              <a:rPr lang="en-US" smtClean="0"/>
              <a:t>‹#›</a:t>
            </a:fld>
            <a:endParaRPr lang="en-US"/>
          </a:p>
        </p:txBody>
      </p:sp>
    </p:spTree>
    <p:extLst>
      <p:ext uri="{BB962C8B-B14F-4D97-AF65-F5344CB8AC3E}">
        <p14:creationId xmlns:p14="http://schemas.microsoft.com/office/powerpoint/2010/main" val="75869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78F7BD-BDBB-9849-8EFE-34CDA4B08D72}"/>
              </a:ext>
            </a:extLst>
          </p:cNvPr>
          <p:cNvSpPr>
            <a:spLocks noGrp="1"/>
          </p:cNvSpPr>
          <p:nvPr>
            <p:ph type="dt" sz="half" idx="10"/>
          </p:nvPr>
        </p:nvSpPr>
        <p:spPr/>
        <p:txBody>
          <a:bodyPr/>
          <a:lstStyle/>
          <a:p>
            <a:fld id="{10A7A14F-5C88-EE4E-BDFA-6077CA20262E}" type="datetimeFigureOut">
              <a:rPr lang="en-US" smtClean="0"/>
              <a:t>3/8/2019</a:t>
            </a:fld>
            <a:endParaRPr lang="en-US"/>
          </a:p>
        </p:txBody>
      </p:sp>
      <p:sp>
        <p:nvSpPr>
          <p:cNvPr id="3" name="Footer Placeholder 2">
            <a:extLst>
              <a:ext uri="{FF2B5EF4-FFF2-40B4-BE49-F238E27FC236}">
                <a16:creationId xmlns:a16="http://schemas.microsoft.com/office/drawing/2014/main" id="{D9D2EF39-14B7-AD42-9381-81B838314D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B19696-05B0-0447-9088-81D36EF2BDCF}"/>
              </a:ext>
            </a:extLst>
          </p:cNvPr>
          <p:cNvSpPr>
            <a:spLocks noGrp="1"/>
          </p:cNvSpPr>
          <p:nvPr>
            <p:ph type="sldNum" sz="quarter" idx="12"/>
          </p:nvPr>
        </p:nvSpPr>
        <p:spPr/>
        <p:txBody>
          <a:bodyPr/>
          <a:lstStyle/>
          <a:p>
            <a:fld id="{BB7B920A-A608-C245-B4AA-AB9A652737F6}" type="slidenum">
              <a:rPr lang="en-US" smtClean="0"/>
              <a:t>‹#›</a:t>
            </a:fld>
            <a:endParaRPr lang="en-US"/>
          </a:p>
        </p:txBody>
      </p:sp>
    </p:spTree>
    <p:extLst>
      <p:ext uri="{BB962C8B-B14F-4D97-AF65-F5344CB8AC3E}">
        <p14:creationId xmlns:p14="http://schemas.microsoft.com/office/powerpoint/2010/main" val="35802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F48F-62FB-F04D-9784-B1753B3F3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626884-1606-BE4B-9807-2105D6E177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9992AF-6993-7847-8312-F512E6698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FC8C97-1276-5742-9596-F6044A8EBE11}"/>
              </a:ext>
            </a:extLst>
          </p:cNvPr>
          <p:cNvSpPr>
            <a:spLocks noGrp="1"/>
          </p:cNvSpPr>
          <p:nvPr>
            <p:ph type="dt" sz="half" idx="10"/>
          </p:nvPr>
        </p:nvSpPr>
        <p:spPr/>
        <p:txBody>
          <a:bodyPr/>
          <a:lstStyle/>
          <a:p>
            <a:fld id="{10A7A14F-5C88-EE4E-BDFA-6077CA20262E}" type="datetimeFigureOut">
              <a:rPr lang="en-US" smtClean="0"/>
              <a:t>3/8/2019</a:t>
            </a:fld>
            <a:endParaRPr lang="en-US"/>
          </a:p>
        </p:txBody>
      </p:sp>
      <p:sp>
        <p:nvSpPr>
          <p:cNvPr id="6" name="Footer Placeholder 5">
            <a:extLst>
              <a:ext uri="{FF2B5EF4-FFF2-40B4-BE49-F238E27FC236}">
                <a16:creationId xmlns:a16="http://schemas.microsoft.com/office/drawing/2014/main" id="{EA4A815F-42E3-C546-9DDC-3C5CEA581B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E2DE91-3A09-884E-86DB-41DAAA1854A2}"/>
              </a:ext>
            </a:extLst>
          </p:cNvPr>
          <p:cNvSpPr>
            <a:spLocks noGrp="1"/>
          </p:cNvSpPr>
          <p:nvPr>
            <p:ph type="sldNum" sz="quarter" idx="12"/>
          </p:nvPr>
        </p:nvSpPr>
        <p:spPr/>
        <p:txBody>
          <a:bodyPr/>
          <a:lstStyle/>
          <a:p>
            <a:fld id="{BB7B920A-A608-C245-B4AA-AB9A652737F6}" type="slidenum">
              <a:rPr lang="en-US" smtClean="0"/>
              <a:t>‹#›</a:t>
            </a:fld>
            <a:endParaRPr lang="en-US"/>
          </a:p>
        </p:txBody>
      </p:sp>
    </p:spTree>
    <p:extLst>
      <p:ext uri="{BB962C8B-B14F-4D97-AF65-F5344CB8AC3E}">
        <p14:creationId xmlns:p14="http://schemas.microsoft.com/office/powerpoint/2010/main" val="10778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EFE4-610A-F742-A64B-CFF13E7E2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0B9422-5E11-BA4B-9BA3-FA34DBFC1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0CD4A4-42FD-814E-86D6-B60A09C35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ED784E-2296-6240-8DAC-D3007F8ACE8A}"/>
              </a:ext>
            </a:extLst>
          </p:cNvPr>
          <p:cNvSpPr>
            <a:spLocks noGrp="1"/>
          </p:cNvSpPr>
          <p:nvPr>
            <p:ph type="dt" sz="half" idx="10"/>
          </p:nvPr>
        </p:nvSpPr>
        <p:spPr/>
        <p:txBody>
          <a:bodyPr/>
          <a:lstStyle/>
          <a:p>
            <a:fld id="{10A7A14F-5C88-EE4E-BDFA-6077CA20262E}" type="datetimeFigureOut">
              <a:rPr lang="en-US" smtClean="0"/>
              <a:t>3/8/2019</a:t>
            </a:fld>
            <a:endParaRPr lang="en-US"/>
          </a:p>
        </p:txBody>
      </p:sp>
      <p:sp>
        <p:nvSpPr>
          <p:cNvPr id="6" name="Footer Placeholder 5">
            <a:extLst>
              <a:ext uri="{FF2B5EF4-FFF2-40B4-BE49-F238E27FC236}">
                <a16:creationId xmlns:a16="http://schemas.microsoft.com/office/drawing/2014/main" id="{EC6F1FD4-3AD9-2B4A-8BE0-E76DC008D9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93F9D-9A36-9E49-B0C3-CFF37D5AF597}"/>
              </a:ext>
            </a:extLst>
          </p:cNvPr>
          <p:cNvSpPr>
            <a:spLocks noGrp="1"/>
          </p:cNvSpPr>
          <p:nvPr>
            <p:ph type="sldNum" sz="quarter" idx="12"/>
          </p:nvPr>
        </p:nvSpPr>
        <p:spPr/>
        <p:txBody>
          <a:bodyPr/>
          <a:lstStyle/>
          <a:p>
            <a:fld id="{BB7B920A-A608-C245-B4AA-AB9A652737F6}" type="slidenum">
              <a:rPr lang="en-US" smtClean="0"/>
              <a:t>‹#›</a:t>
            </a:fld>
            <a:endParaRPr lang="en-US"/>
          </a:p>
        </p:txBody>
      </p:sp>
    </p:spTree>
    <p:extLst>
      <p:ext uri="{BB962C8B-B14F-4D97-AF65-F5344CB8AC3E}">
        <p14:creationId xmlns:p14="http://schemas.microsoft.com/office/powerpoint/2010/main" val="37129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emf"/><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77BE2C-DB6B-704D-BAA5-7A35D7F49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C104ED-7EFD-F04E-A594-97FDDF996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715DD-67A1-6B48-A09A-A37D035BF5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7A14F-5C88-EE4E-BDFA-6077CA20262E}" type="datetimeFigureOut">
              <a:rPr lang="en-US" smtClean="0"/>
              <a:t>3/8/2019</a:t>
            </a:fld>
            <a:endParaRPr lang="en-US"/>
          </a:p>
        </p:txBody>
      </p:sp>
      <p:sp>
        <p:nvSpPr>
          <p:cNvPr id="5" name="Footer Placeholder 4">
            <a:extLst>
              <a:ext uri="{FF2B5EF4-FFF2-40B4-BE49-F238E27FC236}">
                <a16:creationId xmlns:a16="http://schemas.microsoft.com/office/drawing/2014/main" id="{A72FC0E8-7B35-4A42-B5C4-5A852C7D39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73F752-D252-D341-82A5-CA60EA3EE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B920A-A608-C245-B4AA-AB9A652737F6}" type="slidenum">
              <a:rPr lang="en-US" smtClean="0"/>
              <a:t>‹#›</a:t>
            </a:fld>
            <a:endParaRPr lang="en-US"/>
          </a:p>
        </p:txBody>
      </p:sp>
    </p:spTree>
    <p:extLst>
      <p:ext uri="{BB962C8B-B14F-4D97-AF65-F5344CB8AC3E}">
        <p14:creationId xmlns:p14="http://schemas.microsoft.com/office/powerpoint/2010/main" val="279488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82725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sv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1.xml"/><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30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image" Target="../media/image19.png"/><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370BA46-31FA-4EC3-8CB1-3A3DC677969E}"/>
              </a:ext>
            </a:extLst>
          </p:cNvPr>
          <p:cNvSpPr txBox="1">
            <a:spLocks/>
          </p:cNvSpPr>
          <p:nvPr/>
        </p:nvSpPr>
        <p:spPr>
          <a:xfrm>
            <a:off x="1313249" y="1871544"/>
            <a:ext cx="8648331" cy="16619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Modelling data &amp; best practices for Azure Cosmos DB SQL API</a:t>
            </a:r>
          </a:p>
        </p:txBody>
      </p:sp>
      <p:sp>
        <p:nvSpPr>
          <p:cNvPr id="4" name="Text Placeholder 6">
            <a:extLst>
              <a:ext uri="{FF2B5EF4-FFF2-40B4-BE49-F238E27FC236}">
                <a16:creationId xmlns:a16="http://schemas.microsoft.com/office/drawing/2014/main" id="{87E07858-9B2F-4B8B-816F-B4F720FB2056}"/>
              </a:ext>
            </a:extLst>
          </p:cNvPr>
          <p:cNvSpPr txBox="1">
            <a:spLocks/>
          </p:cNvSpPr>
          <p:nvPr/>
        </p:nvSpPr>
        <p:spPr>
          <a:xfrm>
            <a:off x="713008" y="4444396"/>
            <a:ext cx="7196891" cy="30777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solidFill>
              </a:rPr>
              <a:t>Theo van Kraay – Data Solution Architect, Microsoft</a:t>
            </a:r>
          </a:p>
        </p:txBody>
      </p:sp>
      <p:sp>
        <p:nvSpPr>
          <p:cNvPr id="5" name="Text Placeholder 4">
            <a:extLst>
              <a:ext uri="{FF2B5EF4-FFF2-40B4-BE49-F238E27FC236}">
                <a16:creationId xmlns:a16="http://schemas.microsoft.com/office/drawing/2014/main" id="{79D52C5A-3D5B-4614-9019-C88D5CAEA954}"/>
              </a:ext>
            </a:extLst>
          </p:cNvPr>
          <p:cNvSpPr txBox="1">
            <a:spLocks/>
          </p:cNvSpPr>
          <p:nvPr/>
        </p:nvSpPr>
        <p:spPr>
          <a:xfrm>
            <a:off x="9642745" y="585788"/>
            <a:ext cx="2691631" cy="276999"/>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BRK3184</a:t>
            </a:r>
            <a:endParaRPr lang="en-US" dirty="0"/>
          </a:p>
        </p:txBody>
      </p:sp>
      <p:sp>
        <p:nvSpPr>
          <p:cNvPr id="7" name="Title 1">
            <a:extLst>
              <a:ext uri="{FF2B5EF4-FFF2-40B4-BE49-F238E27FC236}">
                <a16:creationId xmlns:a16="http://schemas.microsoft.com/office/drawing/2014/main" id="{5958FA6D-94EA-4AEB-B6E3-8988B0B006CA}"/>
              </a:ext>
            </a:extLst>
          </p:cNvPr>
          <p:cNvSpPr txBox="1">
            <a:spLocks/>
          </p:cNvSpPr>
          <p:nvPr/>
        </p:nvSpPr>
        <p:spPr>
          <a:xfrm>
            <a:off x="1894782" y="3058408"/>
            <a:ext cx="8664697" cy="950258"/>
          </a:xfrm>
          <a:prstGeom prst="rect">
            <a:avLst/>
          </a:prstGeom>
          <a:noFill/>
        </p:spPr>
        <p:txBody>
          <a:bodyPr vert="horz" wrap="square" lIns="91440" tIns="45720" rIns="91440" bIns="45720" rtlCol="0" anchor="b" anchorCtr="0">
            <a:noAutofit/>
          </a:bodyPr>
          <a:lstStyle>
            <a:lvl1pPr algn="ctr" defTabSz="857094" rtl="0" eaLnBrk="1" latinLnBrk="0" hangingPunct="1">
              <a:lnSpc>
                <a:spcPct val="90000"/>
              </a:lnSpc>
              <a:spcBef>
                <a:spcPct val="0"/>
              </a:spcBef>
              <a:buNone/>
              <a:defRPr lang="en-US" sz="8086" b="0" kern="1200" cap="none" spc="-92"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GB" sz="4000" b="1" i="0" u="none" strike="noStrike" kern="1200" cap="none" spc="0" normalizeH="0" baseline="0" noProof="0" dirty="0">
                <a:ln w="3175">
                  <a:noFill/>
                </a:ln>
                <a:gradFill>
                  <a:gsLst>
                    <a:gs pos="100000">
                      <a:srgbClr val="FFFFFF"/>
                    </a:gs>
                    <a:gs pos="0">
                      <a:srgbClr val="FFFFFF"/>
                    </a:gs>
                  </a:gsLst>
                  <a:lin ang="5400000" scaled="0"/>
                </a:gradFill>
                <a:effectLst/>
                <a:uLnTx/>
                <a:uFillTx/>
                <a:latin typeface="Segoe UI Light"/>
                <a:ea typeface="+mn-ea"/>
                <a:cs typeface="Segoe UI" pitchFamily="34" charset="0"/>
              </a:rPr>
            </a:br>
            <a:br>
              <a:rPr kumimoji="0" lang="en-GB" sz="4000" b="1" i="0" u="none" strike="noStrike" kern="1200" cap="none" spc="0" normalizeH="0" baseline="0" noProof="0" dirty="0">
                <a:ln w="3175">
                  <a:noFill/>
                </a:ln>
                <a:gradFill>
                  <a:gsLst>
                    <a:gs pos="100000">
                      <a:srgbClr val="FFFFFF"/>
                    </a:gs>
                    <a:gs pos="0">
                      <a:srgbClr val="FFFFFF"/>
                    </a:gs>
                  </a:gsLst>
                  <a:lin ang="5400000" scaled="0"/>
                </a:gradFill>
                <a:effectLst/>
                <a:uLnTx/>
                <a:uFillTx/>
                <a:latin typeface="Segoe UI Light"/>
                <a:ea typeface="+mn-ea"/>
                <a:cs typeface="Segoe UI" pitchFamily="34" charset="0"/>
              </a:rPr>
            </a:br>
            <a:r>
              <a:rPr kumimoji="0" lang="en-GB" sz="4000" b="1" i="0" u="none" strike="noStrike" kern="1200" cap="none" spc="0" normalizeH="0" baseline="0" noProof="0" dirty="0">
                <a:ln w="3175">
                  <a:noFill/>
                </a:ln>
                <a:gradFill>
                  <a:gsLst>
                    <a:gs pos="100000">
                      <a:srgbClr val="FFFFFF"/>
                    </a:gs>
                    <a:gs pos="0">
                      <a:srgbClr val="FFFFFF"/>
                    </a:gs>
                  </a:gsLst>
                  <a:lin ang="5400000" scaled="0"/>
                </a:gradFill>
                <a:effectLst/>
                <a:uLnTx/>
                <a:uFillTx/>
                <a:latin typeface="Segoe UI Light"/>
                <a:ea typeface="+mn-ea"/>
                <a:cs typeface="Segoe UI" pitchFamily="34" charset="0"/>
              </a:rPr>
              <a:t>2019 – Manchester Central</a:t>
            </a:r>
          </a:p>
        </p:txBody>
      </p:sp>
      <p:pic>
        <p:nvPicPr>
          <p:cNvPr id="8" name="Picture 7">
            <a:extLst>
              <a:ext uri="{FF2B5EF4-FFF2-40B4-BE49-F238E27FC236}">
                <a16:creationId xmlns:a16="http://schemas.microsoft.com/office/drawing/2014/main" id="{48FB4C73-0815-4B4F-9182-FFA848EF05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9252" y="3227610"/>
            <a:ext cx="1976452" cy="781056"/>
          </a:xfrm>
          <a:prstGeom prst="rect">
            <a:avLst/>
          </a:prstGeom>
        </p:spPr>
      </p:pic>
    </p:spTree>
    <p:extLst>
      <p:ext uri="{BB962C8B-B14F-4D97-AF65-F5344CB8AC3E}">
        <p14:creationId xmlns:p14="http://schemas.microsoft.com/office/powerpoint/2010/main" val="2051079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187B-EC84-425D-A38E-5AED66970A22}"/>
              </a:ext>
            </a:extLst>
          </p:cNvPr>
          <p:cNvSpPr>
            <a:spLocks noGrp="1"/>
          </p:cNvSpPr>
          <p:nvPr>
            <p:ph type="title"/>
          </p:nvPr>
        </p:nvSpPr>
        <p:spPr/>
        <p:txBody>
          <a:bodyPr/>
          <a:lstStyle/>
          <a:p>
            <a:r>
              <a:rPr lang="en-US" dirty="0"/>
              <a:t>2 Extremes </a:t>
            </a:r>
          </a:p>
        </p:txBody>
      </p:sp>
      <p:pic>
        <p:nvPicPr>
          <p:cNvPr id="7" name="Graphic 6" descr="Laptop">
            <a:extLst>
              <a:ext uri="{FF2B5EF4-FFF2-40B4-BE49-F238E27FC236}">
                <a16:creationId xmlns:a16="http://schemas.microsoft.com/office/drawing/2014/main" id="{399EDEB5-506A-47D7-B0DA-C2E44BA774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614" y="3585186"/>
            <a:ext cx="914400" cy="914400"/>
          </a:xfrm>
          <a:prstGeom prst="rect">
            <a:avLst/>
          </a:prstGeom>
        </p:spPr>
      </p:pic>
      <p:pic>
        <p:nvPicPr>
          <p:cNvPr id="9" name="Graphic 8" descr="Database">
            <a:extLst>
              <a:ext uri="{FF2B5EF4-FFF2-40B4-BE49-F238E27FC236}">
                <a16:creationId xmlns:a16="http://schemas.microsoft.com/office/drawing/2014/main" id="{6B6C1196-BB99-418B-BC76-D5CB465FC5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8369" y="2750104"/>
            <a:ext cx="914400" cy="914400"/>
          </a:xfrm>
          <a:prstGeom prst="rect">
            <a:avLst/>
          </a:prstGeom>
        </p:spPr>
      </p:pic>
      <p:pic>
        <p:nvPicPr>
          <p:cNvPr id="2054" name="Picture 6" descr="Image result for server icon">
            <a:extLst>
              <a:ext uri="{FF2B5EF4-FFF2-40B4-BE49-F238E27FC236}">
                <a16:creationId xmlns:a16="http://schemas.microsoft.com/office/drawing/2014/main" id="{B1F19D55-522F-4FC2-97E8-28531D7D518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58583" y="3522517"/>
            <a:ext cx="977069" cy="977069"/>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Left-Right 9">
            <a:extLst>
              <a:ext uri="{FF2B5EF4-FFF2-40B4-BE49-F238E27FC236}">
                <a16:creationId xmlns:a16="http://schemas.microsoft.com/office/drawing/2014/main" id="{18C318BE-5162-4332-AFBD-2964163A6068}"/>
              </a:ext>
            </a:extLst>
          </p:cNvPr>
          <p:cNvSpPr/>
          <p:nvPr/>
        </p:nvSpPr>
        <p:spPr bwMode="auto">
          <a:xfrm>
            <a:off x="2002971" y="3929743"/>
            <a:ext cx="1055915" cy="238377"/>
          </a:xfrm>
          <a:prstGeom prst="lef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4" name="Arrow: Left-Right 13">
            <a:extLst>
              <a:ext uri="{FF2B5EF4-FFF2-40B4-BE49-F238E27FC236}">
                <a16:creationId xmlns:a16="http://schemas.microsoft.com/office/drawing/2014/main" id="{3EBEDA3B-773B-4F3D-9DC2-C0071DB0842B}"/>
              </a:ext>
            </a:extLst>
          </p:cNvPr>
          <p:cNvSpPr/>
          <p:nvPr/>
        </p:nvSpPr>
        <p:spPr bwMode="auto">
          <a:xfrm rot="19492335">
            <a:off x="4453880" y="3521929"/>
            <a:ext cx="1055915" cy="238377"/>
          </a:xfrm>
          <a:prstGeom prst="lef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5" name="Arrow: Left-Right 14">
            <a:extLst>
              <a:ext uri="{FF2B5EF4-FFF2-40B4-BE49-F238E27FC236}">
                <a16:creationId xmlns:a16="http://schemas.microsoft.com/office/drawing/2014/main" id="{EA979A32-F03A-4CB8-9B2D-179CEB3C4B10}"/>
              </a:ext>
            </a:extLst>
          </p:cNvPr>
          <p:cNvSpPr/>
          <p:nvPr/>
        </p:nvSpPr>
        <p:spPr bwMode="auto">
          <a:xfrm rot="1956295">
            <a:off x="4492479" y="4397787"/>
            <a:ext cx="1055915" cy="238377"/>
          </a:xfrm>
          <a:prstGeom prst="lef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11" name="TextBox 10">
            <a:extLst>
              <a:ext uri="{FF2B5EF4-FFF2-40B4-BE49-F238E27FC236}">
                <a16:creationId xmlns:a16="http://schemas.microsoft.com/office/drawing/2014/main" id="{D5025140-3752-42BF-ACD7-8E35FFAC225C}"/>
              </a:ext>
            </a:extLst>
          </p:cNvPr>
          <p:cNvSpPr txBox="1"/>
          <p:nvPr/>
        </p:nvSpPr>
        <p:spPr>
          <a:xfrm>
            <a:off x="5695859" y="3624985"/>
            <a:ext cx="656910"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SQL</a:t>
            </a:r>
          </a:p>
        </p:txBody>
      </p:sp>
      <p:sp>
        <p:nvSpPr>
          <p:cNvPr id="18" name="TextBox 17">
            <a:extLst>
              <a:ext uri="{FF2B5EF4-FFF2-40B4-BE49-F238E27FC236}">
                <a16:creationId xmlns:a16="http://schemas.microsoft.com/office/drawing/2014/main" id="{468E8050-EC70-4966-9B0D-603784B55BCB}"/>
              </a:ext>
            </a:extLst>
          </p:cNvPr>
          <p:cNvSpPr txBox="1"/>
          <p:nvPr/>
        </p:nvSpPr>
        <p:spPr>
          <a:xfrm>
            <a:off x="5637548" y="5229089"/>
            <a:ext cx="1525252"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NoSQL</a:t>
            </a:r>
          </a:p>
        </p:txBody>
      </p:sp>
      <p:grpSp>
        <p:nvGrpSpPr>
          <p:cNvPr id="3" name="Group 2">
            <a:extLst>
              <a:ext uri="{FF2B5EF4-FFF2-40B4-BE49-F238E27FC236}">
                <a16:creationId xmlns:a16="http://schemas.microsoft.com/office/drawing/2014/main" id="{929D3496-72BC-4F6F-AE3E-1CFD8852E815}"/>
              </a:ext>
            </a:extLst>
          </p:cNvPr>
          <p:cNvGrpSpPr/>
          <p:nvPr/>
        </p:nvGrpSpPr>
        <p:grpSpPr>
          <a:xfrm>
            <a:off x="7548806" y="294373"/>
            <a:ext cx="3196468" cy="3524019"/>
            <a:chOff x="7548806" y="294373"/>
            <a:chExt cx="3196468" cy="3524019"/>
          </a:xfrm>
        </p:grpSpPr>
        <p:pic>
          <p:nvPicPr>
            <p:cNvPr id="2052" name="Picture 4" descr="Cheeseburger with ingredients mid-air : Stock Photo">
              <a:extLst>
                <a:ext uri="{FF2B5EF4-FFF2-40B4-BE49-F238E27FC236}">
                  <a16:creationId xmlns:a16="http://schemas.microsoft.com/office/drawing/2014/main" id="{43A50E1D-44A3-431A-A5B0-BF83D61A2ED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34344" y="294373"/>
              <a:ext cx="2185342" cy="312088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AA2A49B-BCFE-4BD8-99BD-1A00EC6455BB}"/>
                </a:ext>
              </a:extLst>
            </p:cNvPr>
            <p:cNvSpPr txBox="1"/>
            <p:nvPr/>
          </p:nvSpPr>
          <p:spPr>
            <a:xfrm>
              <a:off x="7548806" y="3510615"/>
              <a:ext cx="3196468"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Normalize everything</a:t>
              </a:r>
            </a:p>
          </p:txBody>
        </p:sp>
      </p:grpSp>
      <p:grpSp>
        <p:nvGrpSpPr>
          <p:cNvPr id="4" name="Group 3">
            <a:extLst>
              <a:ext uri="{FF2B5EF4-FFF2-40B4-BE49-F238E27FC236}">
                <a16:creationId xmlns:a16="http://schemas.microsoft.com/office/drawing/2014/main" id="{D0297DBA-4B27-4B90-9A51-9B9487F7E2C9}"/>
              </a:ext>
            </a:extLst>
          </p:cNvPr>
          <p:cNvGrpSpPr/>
          <p:nvPr/>
        </p:nvGrpSpPr>
        <p:grpSpPr>
          <a:xfrm>
            <a:off x="7548806" y="3960407"/>
            <a:ext cx="3196468" cy="2881478"/>
            <a:chOff x="7548806" y="3960407"/>
            <a:chExt cx="3196468" cy="2881478"/>
          </a:xfrm>
        </p:grpSpPr>
        <p:pic>
          <p:nvPicPr>
            <p:cNvPr id="2060" name="Picture 12" descr="Hamburger on white : Stock Photo">
              <a:extLst>
                <a:ext uri="{FF2B5EF4-FFF2-40B4-BE49-F238E27FC236}">
                  <a16:creationId xmlns:a16="http://schemas.microsoft.com/office/drawing/2014/main" id="{6AF3AD54-EEE3-4AD7-9F31-DEC63D473EB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96176" y="3960407"/>
              <a:ext cx="2261677" cy="250395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5CB0D60-6A61-45C2-A5FB-66F063877C06}"/>
                </a:ext>
              </a:extLst>
            </p:cNvPr>
            <p:cNvSpPr txBox="1"/>
            <p:nvPr/>
          </p:nvSpPr>
          <p:spPr>
            <a:xfrm>
              <a:off x="7548806" y="6534108"/>
              <a:ext cx="3196468"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Embed as 1 piece</a:t>
              </a:r>
            </a:p>
          </p:txBody>
        </p:sp>
      </p:grpSp>
      <p:pic>
        <p:nvPicPr>
          <p:cNvPr id="27" name="Graphic 26" descr="Database">
            <a:extLst>
              <a:ext uri="{FF2B5EF4-FFF2-40B4-BE49-F238E27FC236}">
                <a16:creationId xmlns:a16="http://schemas.microsoft.com/office/drawing/2014/main" id="{370E4C83-B93D-425D-90EF-538ACCB511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8794" y="4293532"/>
            <a:ext cx="914400" cy="914400"/>
          </a:xfrm>
          <a:prstGeom prst="rect">
            <a:avLst/>
          </a:prstGeom>
        </p:spPr>
      </p:pic>
      <p:sp>
        <p:nvSpPr>
          <p:cNvPr id="20" name="TextBox 19">
            <a:extLst>
              <a:ext uri="{FF2B5EF4-FFF2-40B4-BE49-F238E27FC236}">
                <a16:creationId xmlns:a16="http://schemas.microsoft.com/office/drawing/2014/main" id="{4E9F2BEA-6E7B-4288-A230-3A4C6502CAA3}"/>
              </a:ext>
            </a:extLst>
          </p:cNvPr>
          <p:cNvSpPr txBox="1"/>
          <p:nvPr/>
        </p:nvSpPr>
        <p:spPr>
          <a:xfrm rot="19482356">
            <a:off x="4481455" y="3215465"/>
            <a:ext cx="794657"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ORM</a:t>
            </a:r>
          </a:p>
        </p:txBody>
      </p:sp>
    </p:spTree>
    <p:extLst>
      <p:ext uri="{BB962C8B-B14F-4D97-AF65-F5344CB8AC3E}">
        <p14:creationId xmlns:p14="http://schemas.microsoft.com/office/powerpoint/2010/main" val="2354009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DCAD-24C3-435C-8559-C39CC6521CFC}"/>
              </a:ext>
            </a:extLst>
          </p:cNvPr>
          <p:cNvSpPr>
            <a:spLocks noGrp="1"/>
          </p:cNvSpPr>
          <p:nvPr>
            <p:ph type="title"/>
          </p:nvPr>
        </p:nvSpPr>
        <p:spPr/>
        <p:txBody>
          <a:bodyPr/>
          <a:lstStyle/>
          <a:p>
            <a:r>
              <a:rPr lang="en-US" dirty="0"/>
              <a:t>Contoso Restaurant menu</a:t>
            </a:r>
          </a:p>
        </p:txBody>
      </p:sp>
      <p:grpSp>
        <p:nvGrpSpPr>
          <p:cNvPr id="3" name="Group 2">
            <a:extLst>
              <a:ext uri="{FF2B5EF4-FFF2-40B4-BE49-F238E27FC236}">
                <a16:creationId xmlns:a16="http://schemas.microsoft.com/office/drawing/2014/main" id="{C7D13442-1FEF-4951-A0BB-56B0C95864AB}"/>
              </a:ext>
            </a:extLst>
          </p:cNvPr>
          <p:cNvGrpSpPr/>
          <p:nvPr/>
        </p:nvGrpSpPr>
        <p:grpSpPr>
          <a:xfrm>
            <a:off x="588263" y="1581807"/>
            <a:ext cx="7930371" cy="2157073"/>
            <a:chOff x="588263" y="1581807"/>
            <a:chExt cx="7930371" cy="2157073"/>
          </a:xfrm>
        </p:grpSpPr>
        <p:sp>
          <p:nvSpPr>
            <p:cNvPr id="5" name="TextBox 4">
              <a:extLst>
                <a:ext uri="{FF2B5EF4-FFF2-40B4-BE49-F238E27FC236}">
                  <a16:creationId xmlns:a16="http://schemas.microsoft.com/office/drawing/2014/main" id="{8D5349D9-C0B3-46D1-9418-4719715ADC1E}"/>
                </a:ext>
              </a:extLst>
            </p:cNvPr>
            <p:cNvSpPr txBox="1"/>
            <p:nvPr/>
          </p:nvSpPr>
          <p:spPr>
            <a:xfrm>
              <a:off x="588263" y="1608083"/>
              <a:ext cx="3026979" cy="2130797"/>
            </a:xfrm>
            <a:prstGeom prst="rect">
              <a:avLst/>
            </a:prstGeom>
            <a:noFill/>
            <a:ln>
              <a:solidFill>
                <a:schemeClr val="accent1"/>
              </a:solidFill>
            </a:ln>
          </p:spPr>
          <p:txBody>
            <a:bodyPr wrap="square" lIns="182880" tIns="182880" rIns="182880" bIns="0" rtlCol="0">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Menu Item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ID</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Item Name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Item Description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Item Category ID</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endParaRPr>
            </a:p>
          </p:txBody>
        </p:sp>
        <p:sp>
          <p:nvSpPr>
            <p:cNvPr id="6" name="TextBox 5">
              <a:extLst>
                <a:ext uri="{FF2B5EF4-FFF2-40B4-BE49-F238E27FC236}">
                  <a16:creationId xmlns:a16="http://schemas.microsoft.com/office/drawing/2014/main" id="{7D088FFD-C0CE-4C3D-AC59-E134F96E0F70}"/>
                </a:ext>
              </a:extLst>
            </p:cNvPr>
            <p:cNvSpPr txBox="1"/>
            <p:nvPr/>
          </p:nvSpPr>
          <p:spPr>
            <a:xfrm>
              <a:off x="5491655" y="1581807"/>
              <a:ext cx="3026979" cy="1820917"/>
            </a:xfrm>
            <a:prstGeom prst="rect">
              <a:avLst/>
            </a:prstGeom>
            <a:noFill/>
            <a:ln>
              <a:solidFill>
                <a:schemeClr val="accent1"/>
              </a:solidFill>
            </a:ln>
          </p:spPr>
          <p:txBody>
            <a:bodyPr wrap="square" lIns="182880" tIns="182880" rIns="0" bIns="0" rtlCol="0">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Category</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ID</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Category Name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Category Description</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endParaRPr>
            </a:p>
          </p:txBody>
        </p:sp>
        <p:sp>
          <p:nvSpPr>
            <p:cNvPr id="7" name="Rectangle 6">
              <a:extLst>
                <a:ext uri="{FF2B5EF4-FFF2-40B4-BE49-F238E27FC236}">
                  <a16:creationId xmlns:a16="http://schemas.microsoft.com/office/drawing/2014/main" id="{D2BE12BC-8526-432C-B343-4EFA62EC6C3B}"/>
                </a:ext>
              </a:extLst>
            </p:cNvPr>
            <p:cNvSpPr/>
            <p:nvPr/>
          </p:nvSpPr>
          <p:spPr bwMode="auto">
            <a:xfrm>
              <a:off x="3615242" y="2396359"/>
              <a:ext cx="1876413" cy="6306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gradFill>
                  <a:gsLst>
                    <a:gs pos="40075">
                      <a:srgbClr val="FFFFFF"/>
                    </a:gs>
                    <a:gs pos="30000">
                      <a:srgbClr val="FFFFFF"/>
                    </a:gs>
                  </a:gsLst>
                  <a:lin ang="5400000" scaled="0"/>
                </a:gradFill>
                <a:effectLst/>
                <a:uLnTx/>
                <a:uFillTx/>
                <a:latin typeface="Segoe UI"/>
                <a:ea typeface="+mn-ea"/>
                <a:cs typeface="+mn-cs"/>
              </a:endParaRPr>
            </a:p>
          </p:txBody>
        </p:sp>
      </p:grpSp>
      <p:sp>
        <p:nvSpPr>
          <p:cNvPr id="4" name="Rectangle 3">
            <a:extLst>
              <a:ext uri="{FF2B5EF4-FFF2-40B4-BE49-F238E27FC236}">
                <a16:creationId xmlns:a16="http://schemas.microsoft.com/office/drawing/2014/main" id="{E5AF603D-3558-4F39-85A7-4DA0985ED86D}"/>
              </a:ext>
            </a:extLst>
          </p:cNvPr>
          <p:cNvSpPr/>
          <p:nvPr/>
        </p:nvSpPr>
        <p:spPr>
          <a:xfrm>
            <a:off x="567241" y="4117299"/>
            <a:ext cx="8313999" cy="2585323"/>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1,</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ItemName</a:t>
            </a:r>
            <a:r>
              <a:rPr kumimoji="0" lang="en-US" sz="18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"hamburger",</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ItemDescription</a:t>
            </a:r>
            <a:r>
              <a:rPr kumimoji="0" lang="en-US" sz="18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"cheeseburger, no cheese",</a:t>
            </a:r>
          </a:p>
          <a:p>
            <a:pPr marL="457183" lvl="1" defTabSz="914367"/>
            <a:r>
              <a:rPr lang="en-US" dirty="0">
                <a:solidFill>
                  <a:srgbClr val="1A1A1A"/>
                </a:solidFill>
                <a:latin typeface="Consolas" panose="020B0609020204030204" pitchFamily="49" charset="0"/>
              </a:rPr>
              <a:t>"Category"</a:t>
            </a:r>
            <a:r>
              <a:rPr kumimoji="0" lang="en-US" sz="1800" b="0" i="0" u="none" strike="noStrike" kern="1200" cap="none" spc="0" normalizeH="0" noProof="0" dirty="0">
                <a:ln>
                  <a:noFill/>
                </a:ln>
                <a:solidFill>
                  <a:srgbClr val="1A1A1A"/>
                </a:solidFill>
                <a:effectLst/>
                <a:uLnTx/>
                <a:uFillTx/>
                <a:latin typeface="Consolas" panose="020B0609020204030204" pitchFamily="49" charset="0"/>
                <a:ea typeface="+mn-ea"/>
                <a:cs typeface="+mn-cs"/>
              </a:rPr>
              <a:t> {</a:t>
            </a:r>
            <a:endParaRPr kumimoji="0" lang="en-US" sz="18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endParaRPr>
          </a:p>
          <a:p>
            <a:pPr marL="457183" lvl="1" defTabSz="914367"/>
            <a:r>
              <a:rPr lang="en-US" dirty="0">
                <a:solidFill>
                  <a:srgbClr val="1A1A1A"/>
                </a:solidFill>
                <a:latin typeface="Consolas" panose="020B0609020204030204" pitchFamily="49" charset="0"/>
              </a:rPr>
              <a:t>	"Name</a:t>
            </a:r>
            <a:r>
              <a:rPr kumimoji="0" lang="en-US" sz="18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"sandwiches"</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"Description": "2 pieces of bread + filling“</a:t>
            </a:r>
          </a:p>
          <a:p>
            <a:pPr marL="457183" marR="0" lvl="1" indent="0" algn="l" defTabSz="914367" rtl="0" eaLnBrk="1" fontAlgn="auto" latinLnBrk="0" hangingPunct="1">
              <a:lnSpc>
                <a:spcPct val="100000"/>
              </a:lnSpc>
              <a:spcBef>
                <a:spcPts val="0"/>
              </a:spcBef>
              <a:spcAft>
                <a:spcPts val="0"/>
              </a:spcAft>
              <a:buClrTx/>
              <a:buSzTx/>
              <a:buFontTx/>
              <a:buNone/>
              <a:tabLst/>
              <a:defRPr/>
            </a:pPr>
            <a:r>
              <a:rPr lang="en-US" dirty="0">
                <a:solidFill>
                  <a:srgbClr val="1A1A1A"/>
                </a:solidFill>
                <a:latin typeface="Consolas" panose="020B0609020204030204" pitchFamily="49" charset="0"/>
              </a:rPr>
              <a:t>}</a:t>
            </a:r>
            <a:endParaRPr kumimoji="0" lang="en-US" sz="18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p:txBody>
      </p:sp>
      <p:sp>
        <p:nvSpPr>
          <p:cNvPr id="9" name="TextBox 8">
            <a:extLst>
              <a:ext uri="{FF2B5EF4-FFF2-40B4-BE49-F238E27FC236}">
                <a16:creationId xmlns:a16="http://schemas.microsoft.com/office/drawing/2014/main" id="{4036EE7A-7EA9-44AD-B0BE-F0E9F15929CF}"/>
              </a:ext>
            </a:extLst>
          </p:cNvPr>
          <p:cNvSpPr txBox="1"/>
          <p:nvPr/>
        </p:nvSpPr>
        <p:spPr>
          <a:xfrm>
            <a:off x="9165021" y="1934694"/>
            <a:ext cx="3026979" cy="923330"/>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Relational modelling – Each menu item has a reference to a category.</a:t>
            </a:r>
          </a:p>
        </p:txBody>
      </p:sp>
      <p:sp>
        <p:nvSpPr>
          <p:cNvPr id="10" name="TextBox 9">
            <a:extLst>
              <a:ext uri="{FF2B5EF4-FFF2-40B4-BE49-F238E27FC236}">
                <a16:creationId xmlns:a16="http://schemas.microsoft.com/office/drawing/2014/main" id="{C4945DD9-EAB7-4B48-9CE7-DEB66DC22E8A}"/>
              </a:ext>
            </a:extLst>
          </p:cNvPr>
          <p:cNvSpPr txBox="1"/>
          <p:nvPr/>
        </p:nvSpPr>
        <p:spPr>
          <a:xfrm>
            <a:off x="9165021" y="4621868"/>
            <a:ext cx="2617076" cy="1231106"/>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Non-relational modeling – each menu item is a self-contained document</a:t>
            </a:r>
          </a:p>
        </p:txBody>
      </p:sp>
    </p:spTree>
    <p:extLst>
      <p:ext uri="{BB962C8B-B14F-4D97-AF65-F5344CB8AC3E}">
        <p14:creationId xmlns:p14="http://schemas.microsoft.com/office/powerpoint/2010/main" val="3928791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Modelling challenges</a:t>
            </a:r>
          </a:p>
        </p:txBody>
      </p:sp>
      <p:sp>
        <p:nvSpPr>
          <p:cNvPr id="6" name="Text Placeholder 5"/>
          <p:cNvSpPr>
            <a:spLocks noGrp="1"/>
          </p:cNvSpPr>
          <p:nvPr>
            <p:ph type="body" sz="quarter" idx="10"/>
          </p:nvPr>
        </p:nvSpPr>
        <p:spPr>
          <a:xfrm>
            <a:off x="584200" y="1435497"/>
            <a:ext cx="11018520" cy="4050340"/>
          </a:xfrm>
        </p:spPr>
        <p:txBody>
          <a:bodyPr/>
          <a:lstStyle/>
          <a:p>
            <a:pPr marL="0" indent="0">
              <a:buNone/>
            </a:pPr>
            <a:endParaRPr lang="en-US" dirty="0"/>
          </a:p>
          <a:p>
            <a:r>
              <a:rPr lang="en-US" dirty="0">
                <a:solidFill>
                  <a:schemeClr val="accent1"/>
                </a:solidFill>
              </a:rPr>
              <a:t>“Where are my joins?!?” </a:t>
            </a:r>
          </a:p>
          <a:p>
            <a:endParaRPr lang="en-US" dirty="0"/>
          </a:p>
          <a:p>
            <a:r>
              <a:rPr lang="en-US" dirty="0"/>
              <a:t>#1: To de-normalize, or normalize? To embed, or to reference?</a:t>
            </a:r>
          </a:p>
          <a:p>
            <a:endParaRPr lang="en-US" dirty="0"/>
          </a:p>
          <a:p>
            <a:r>
              <a:rPr lang="en-US" dirty="0"/>
              <a:t>#2: Put data types in same collection, or different?</a:t>
            </a:r>
          </a:p>
          <a:p>
            <a:endParaRPr lang="en-US" dirty="0"/>
          </a:p>
          <a:p>
            <a:endParaRPr lang="en-US" dirty="0"/>
          </a:p>
        </p:txBody>
      </p:sp>
    </p:spTree>
    <p:extLst>
      <p:ext uri="{BB962C8B-B14F-4D97-AF65-F5344CB8AC3E}">
        <p14:creationId xmlns:p14="http://schemas.microsoft.com/office/powerpoint/2010/main" val="292783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B7DE-2C02-42B6-9DE7-374EA0A3CBB3}"/>
              </a:ext>
            </a:extLst>
          </p:cNvPr>
          <p:cNvSpPr>
            <a:spLocks noGrp="1"/>
          </p:cNvSpPr>
          <p:nvPr>
            <p:ph type="title"/>
          </p:nvPr>
        </p:nvSpPr>
        <p:spPr/>
        <p:txBody>
          <a:bodyPr/>
          <a:lstStyle/>
          <a:p>
            <a:r>
              <a:rPr lang="en-US" dirty="0"/>
              <a:t>Modeling challenge #1: To embed or reference?</a:t>
            </a:r>
          </a:p>
        </p:txBody>
      </p:sp>
      <p:grpSp>
        <p:nvGrpSpPr>
          <p:cNvPr id="17" name="Group 16">
            <a:extLst>
              <a:ext uri="{FF2B5EF4-FFF2-40B4-BE49-F238E27FC236}">
                <a16:creationId xmlns:a16="http://schemas.microsoft.com/office/drawing/2014/main" id="{42021D86-5C27-439E-837D-1AFC76204891}"/>
              </a:ext>
            </a:extLst>
          </p:cNvPr>
          <p:cNvGrpSpPr/>
          <p:nvPr/>
        </p:nvGrpSpPr>
        <p:grpSpPr>
          <a:xfrm>
            <a:off x="588262" y="1198179"/>
            <a:ext cx="9091766" cy="2829069"/>
            <a:chOff x="588262" y="1198179"/>
            <a:chExt cx="9091766" cy="2829069"/>
          </a:xfrm>
        </p:grpSpPr>
        <p:sp>
          <p:nvSpPr>
            <p:cNvPr id="4" name="Rectangle 3">
              <a:extLst>
                <a:ext uri="{FF2B5EF4-FFF2-40B4-BE49-F238E27FC236}">
                  <a16:creationId xmlns:a16="http://schemas.microsoft.com/office/drawing/2014/main" id="{8E0F9694-0990-44D8-8EBA-66998B9501F6}"/>
                </a:ext>
              </a:extLst>
            </p:cNvPr>
            <p:cNvSpPr/>
            <p:nvPr/>
          </p:nvSpPr>
          <p:spPr>
            <a:xfrm>
              <a:off x="588262" y="1762012"/>
              <a:ext cx="9091766" cy="2265236"/>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menuID</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1,</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menuName</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"Lunch menu",</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"items": [</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{"ID": 1, "</a:t>
              </a:r>
              <a:r>
                <a:rPr kumimoji="0" lang="en-US" sz="1765" b="0" i="0" u="none" strike="noStrike" kern="1200" cap="none" spc="0" normalizeH="0" baseline="0" noProof="0" dirty="0" err="1">
                  <a:ln>
                    <a:noFill/>
                  </a:ln>
                  <a:solidFill>
                    <a:srgbClr val="1A1A1A"/>
                  </a:solidFill>
                  <a:effectLst/>
                  <a:highlight>
                    <a:srgbClr val="FFFF00"/>
                  </a:highlight>
                  <a:uLnTx/>
                  <a:uFillTx/>
                  <a:latin typeface="Consolas" panose="020B0609020204030204" pitchFamily="49" charset="0"/>
                  <a:ea typeface="+mn-ea"/>
                  <a:cs typeface="+mn-cs"/>
                </a:rPr>
                <a:t>ItemName</a:t>
              </a: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 "hamburger", "</a:t>
              </a:r>
              <a:r>
                <a:rPr kumimoji="0" lang="en-US" sz="1765" b="0" i="0" u="none" strike="noStrike" kern="1200" cap="none" spc="0" normalizeH="0" baseline="0" noProof="0" dirty="0" err="1">
                  <a:ln>
                    <a:noFill/>
                  </a:ln>
                  <a:solidFill>
                    <a:srgbClr val="1A1A1A"/>
                  </a:solidFill>
                  <a:effectLst/>
                  <a:highlight>
                    <a:srgbClr val="FFFF00"/>
                  </a:highlight>
                  <a:uLnTx/>
                  <a:uFillTx/>
                  <a:latin typeface="Consolas" panose="020B0609020204030204" pitchFamily="49" charset="0"/>
                  <a:ea typeface="+mn-ea"/>
                  <a:cs typeface="+mn-cs"/>
                </a:rPr>
                <a:t>ItemDescription</a:t>
              </a: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{"ID": 2, "</a:t>
              </a:r>
              <a:r>
                <a:rPr kumimoji="0" lang="en-US" sz="1765" b="0" i="0" u="none" strike="noStrike" kern="1200" cap="none" spc="0" normalizeH="0" baseline="0" noProof="0" dirty="0" err="1">
                  <a:ln>
                    <a:noFill/>
                  </a:ln>
                  <a:solidFill>
                    <a:srgbClr val="1A1A1A"/>
                  </a:solidFill>
                  <a:effectLst/>
                  <a:highlight>
                    <a:srgbClr val="FFFF00"/>
                  </a:highlight>
                  <a:uLnTx/>
                  <a:uFillTx/>
                  <a:latin typeface="Consolas" panose="020B0609020204030204" pitchFamily="49" charset="0"/>
                  <a:ea typeface="+mn-ea"/>
                  <a:cs typeface="+mn-cs"/>
                </a:rPr>
                <a:t>ItemName</a:t>
              </a: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 "cheeseburger", "</a:t>
              </a:r>
              <a:r>
                <a:rPr kumimoji="0" lang="en-US" sz="1765" b="0" i="0" u="none" strike="noStrike" kern="1200" cap="none" spc="0" normalizeH="0" baseline="0" noProof="0" dirty="0" err="1">
                  <a:ln>
                    <a:noFill/>
                  </a:ln>
                  <a:solidFill>
                    <a:srgbClr val="1A1A1A"/>
                  </a:solidFill>
                  <a:effectLst/>
                  <a:highlight>
                    <a:srgbClr val="FFFF00"/>
                  </a:highlight>
                  <a:uLnTx/>
                  <a:uFillTx/>
                  <a:latin typeface="Consolas" panose="020B0609020204030204" pitchFamily="49" charset="0"/>
                  <a:ea typeface="+mn-ea"/>
                  <a:cs typeface="+mn-cs"/>
                </a:rPr>
                <a:t>ItemDescription</a:t>
              </a: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p:txBody>
        </p:sp>
        <p:sp>
          <p:nvSpPr>
            <p:cNvPr id="5" name="TextBox 4">
              <a:extLst>
                <a:ext uri="{FF2B5EF4-FFF2-40B4-BE49-F238E27FC236}">
                  <a16:creationId xmlns:a16="http://schemas.microsoft.com/office/drawing/2014/main" id="{306E0BDB-AE43-433C-A357-61D0E736D17F}"/>
                </a:ext>
              </a:extLst>
            </p:cNvPr>
            <p:cNvSpPr txBox="1"/>
            <p:nvPr/>
          </p:nvSpPr>
          <p:spPr>
            <a:xfrm>
              <a:off x="588262" y="1198179"/>
              <a:ext cx="6043766"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Embed</a:t>
              </a:r>
            </a:p>
          </p:txBody>
        </p:sp>
      </p:grpSp>
      <p:cxnSp>
        <p:nvCxnSpPr>
          <p:cNvPr id="8" name="Straight Connector 7">
            <a:extLst>
              <a:ext uri="{FF2B5EF4-FFF2-40B4-BE49-F238E27FC236}">
                <a16:creationId xmlns:a16="http://schemas.microsoft.com/office/drawing/2014/main" id="{E50AF1FE-5711-4F0C-9F72-7355553C6095}"/>
              </a:ext>
            </a:extLst>
          </p:cNvPr>
          <p:cNvCxnSpPr/>
          <p:nvPr/>
        </p:nvCxnSpPr>
        <p:spPr>
          <a:xfrm>
            <a:off x="-10510" y="4090308"/>
            <a:ext cx="12192000" cy="0"/>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2B2E6DD-4B91-4B57-9E3D-2C2E93E99971}"/>
              </a:ext>
            </a:extLst>
          </p:cNvPr>
          <p:cNvGrpSpPr/>
          <p:nvPr/>
        </p:nvGrpSpPr>
        <p:grpSpPr>
          <a:xfrm>
            <a:off x="367861" y="4265888"/>
            <a:ext cx="6264167" cy="2545696"/>
            <a:chOff x="367861" y="4265888"/>
            <a:chExt cx="6264167" cy="2545696"/>
          </a:xfrm>
        </p:grpSpPr>
        <p:sp>
          <p:nvSpPr>
            <p:cNvPr id="6" name="Rectangle 5">
              <a:extLst>
                <a:ext uri="{FF2B5EF4-FFF2-40B4-BE49-F238E27FC236}">
                  <a16:creationId xmlns:a16="http://schemas.microsoft.com/office/drawing/2014/main" id="{BD5BD0BC-89B9-49F5-8752-CA5AAF187A12}"/>
                </a:ext>
              </a:extLst>
            </p:cNvPr>
            <p:cNvSpPr/>
            <p:nvPr/>
          </p:nvSpPr>
          <p:spPr>
            <a:xfrm>
              <a:off x="367861" y="4274736"/>
              <a:ext cx="3827168" cy="2536848"/>
            </a:xfrm>
            <a:prstGeom prst="rect">
              <a:avLst/>
            </a:prstGeom>
            <a:ln>
              <a:solidFill>
                <a:schemeClr val="accent1"/>
              </a:solidFill>
            </a:ln>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b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b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menuID</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1,</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menuName</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"Lunch menu",</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"items": [</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highlight>
                    <a:srgbClr val="00FF00"/>
                  </a:highlight>
                  <a:uLnTx/>
                  <a:uFillTx/>
                  <a:latin typeface="Consolas" panose="020B0609020204030204" pitchFamily="49" charset="0"/>
                  <a:ea typeface="+mn-ea"/>
                  <a:cs typeface="+mn-cs"/>
                </a:rPr>
                <a:t>{"ID": 1</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2}</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p:txBody>
        </p:sp>
        <p:sp>
          <p:nvSpPr>
            <p:cNvPr id="9" name="TextBox 8">
              <a:extLst>
                <a:ext uri="{FF2B5EF4-FFF2-40B4-BE49-F238E27FC236}">
                  <a16:creationId xmlns:a16="http://schemas.microsoft.com/office/drawing/2014/main" id="{EC4E876E-3952-4D2E-B758-D6FAAB301CEF}"/>
                </a:ext>
              </a:extLst>
            </p:cNvPr>
            <p:cNvSpPr txBox="1"/>
            <p:nvPr/>
          </p:nvSpPr>
          <p:spPr>
            <a:xfrm>
              <a:off x="588262" y="4265888"/>
              <a:ext cx="6043766"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Reference</a:t>
              </a:r>
            </a:p>
          </p:txBody>
        </p:sp>
      </p:grpSp>
      <p:sp>
        <p:nvSpPr>
          <p:cNvPr id="10" name="Rectangle 9">
            <a:extLst>
              <a:ext uri="{FF2B5EF4-FFF2-40B4-BE49-F238E27FC236}">
                <a16:creationId xmlns:a16="http://schemas.microsoft.com/office/drawing/2014/main" id="{7D8DEEBA-6C13-456C-B5F3-8B838826F2B4}"/>
              </a:ext>
            </a:extLst>
          </p:cNvPr>
          <p:cNvSpPr/>
          <p:nvPr/>
        </p:nvSpPr>
        <p:spPr>
          <a:xfrm>
            <a:off x="4363196" y="5232151"/>
            <a:ext cx="7828804" cy="907171"/>
          </a:xfrm>
          <a:prstGeom prst="rect">
            <a:avLst/>
          </a:prstGeom>
          <a:ln>
            <a:solidFill>
              <a:schemeClr val="accent1"/>
            </a:solidFill>
          </a:ln>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highlight>
                  <a:srgbClr val="00FF00"/>
                </a:highlight>
                <a:uLnTx/>
                <a:uFillTx/>
                <a:latin typeface="Consolas" panose="020B0609020204030204" pitchFamily="49" charset="0"/>
                <a:ea typeface="+mn-ea"/>
                <a:cs typeface="+mn-cs"/>
              </a:rPr>
              <a:t>{"ID": 1, </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ItemName</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“hamburger", "</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ItemDescription</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2, "</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ItemName</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“cheeseburger", "</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ItemDescription</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p:txBody>
      </p:sp>
      <p:sp>
        <p:nvSpPr>
          <p:cNvPr id="11" name="Rectangle 10">
            <a:extLst>
              <a:ext uri="{FF2B5EF4-FFF2-40B4-BE49-F238E27FC236}">
                <a16:creationId xmlns:a16="http://schemas.microsoft.com/office/drawing/2014/main" id="{6296055F-F914-4D75-B44F-08F4760EE643}"/>
              </a:ext>
            </a:extLst>
          </p:cNvPr>
          <p:cNvSpPr/>
          <p:nvPr/>
        </p:nvSpPr>
        <p:spPr bwMode="auto">
          <a:xfrm>
            <a:off x="367861" y="1173449"/>
            <a:ext cx="11456278" cy="2829069"/>
          </a:xfrm>
          <a:prstGeom prst="rect">
            <a:avLst/>
          </a:prstGeom>
          <a:no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gradFill>
                <a:gsLst>
                  <a:gs pos="40075">
                    <a:srgbClr val="FFFFFF"/>
                  </a:gs>
                  <a:gs pos="30000">
                    <a:srgbClr val="FFFFFF"/>
                  </a:gs>
                </a:gsLst>
                <a:lin ang="5400000" scaled="0"/>
              </a:gradFill>
              <a:effectLst/>
              <a:uLnTx/>
              <a:uFillTx/>
              <a:latin typeface="Segoe UI"/>
              <a:ea typeface="+mn-ea"/>
              <a:cs typeface="+mn-cs"/>
            </a:endParaRPr>
          </a:p>
        </p:txBody>
      </p:sp>
      <p:cxnSp>
        <p:nvCxnSpPr>
          <p:cNvPr id="13" name="Straight Arrow Connector 12">
            <a:extLst>
              <a:ext uri="{FF2B5EF4-FFF2-40B4-BE49-F238E27FC236}">
                <a16:creationId xmlns:a16="http://schemas.microsoft.com/office/drawing/2014/main" id="{C13A6A31-E64F-490C-8A5A-2D0434A4D1BC}"/>
              </a:ext>
            </a:extLst>
          </p:cNvPr>
          <p:cNvCxnSpPr>
            <a:cxnSpLocks/>
          </p:cNvCxnSpPr>
          <p:nvPr/>
        </p:nvCxnSpPr>
        <p:spPr>
          <a:xfrm flipV="1">
            <a:off x="2794000" y="5570341"/>
            <a:ext cx="1706880" cy="261499"/>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444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AC26-3DCB-4097-9E94-161229EB3FC9}"/>
              </a:ext>
            </a:extLst>
          </p:cNvPr>
          <p:cNvSpPr>
            <a:spLocks noGrp="1"/>
          </p:cNvSpPr>
          <p:nvPr>
            <p:ph type="title"/>
          </p:nvPr>
        </p:nvSpPr>
        <p:spPr/>
        <p:txBody>
          <a:bodyPr/>
          <a:lstStyle/>
          <a:p>
            <a:r>
              <a:rPr lang="en-US" dirty="0"/>
              <a:t>When to embed #1</a:t>
            </a:r>
          </a:p>
        </p:txBody>
      </p:sp>
      <p:sp>
        <p:nvSpPr>
          <p:cNvPr id="3" name="Text Placeholder 2">
            <a:extLst>
              <a:ext uri="{FF2B5EF4-FFF2-40B4-BE49-F238E27FC236}">
                <a16:creationId xmlns:a16="http://schemas.microsoft.com/office/drawing/2014/main" id="{89EEB055-B2ED-478A-B9DC-7BA903C734BC}"/>
              </a:ext>
            </a:extLst>
          </p:cNvPr>
          <p:cNvSpPr>
            <a:spLocks noGrp="1"/>
          </p:cNvSpPr>
          <p:nvPr>
            <p:ph type="body" sz="quarter" idx="10"/>
          </p:nvPr>
        </p:nvSpPr>
        <p:spPr>
          <a:xfrm>
            <a:off x="584200" y="1435497"/>
            <a:ext cx="11018520" cy="4862870"/>
          </a:xfrm>
        </p:spPr>
        <p:txBody>
          <a:bodyPr/>
          <a:lstStyle/>
          <a:p>
            <a:pPr marL="0" indent="0">
              <a:buNone/>
            </a:pPr>
            <a:endParaRPr lang="en-US" dirty="0"/>
          </a:p>
          <a:p>
            <a:r>
              <a:rPr lang="en-US" dirty="0"/>
              <a:t>“Data that is queried together, should live together” </a:t>
            </a:r>
          </a:p>
          <a:p>
            <a:endParaRPr lang="en-US" dirty="0"/>
          </a:p>
          <a:p>
            <a:endParaRPr lang="en-US" dirty="0"/>
          </a:p>
          <a:p>
            <a:endParaRPr lang="en-US" dirty="0"/>
          </a:p>
          <a:p>
            <a:pPr marL="228600" lvl="1" indent="0">
              <a:buNone/>
            </a:pPr>
            <a:endParaRPr lang="en-US" dirty="0"/>
          </a:p>
          <a:p>
            <a:pPr marL="228600" lvl="1" indent="0">
              <a:buNone/>
            </a:pPr>
            <a:endParaRPr lang="en-US" dirty="0"/>
          </a:p>
          <a:p>
            <a:pPr marL="228600" lvl="1" indent="0">
              <a:buNone/>
            </a:pPr>
            <a:endParaRPr lang="en-US" dirty="0"/>
          </a:p>
          <a:p>
            <a:pPr marL="228600" lvl="1" indent="0">
              <a:buNone/>
            </a:pPr>
            <a:endParaRPr lang="en-US" dirty="0"/>
          </a:p>
          <a:p>
            <a:pPr marL="228600" lvl="1" indent="0">
              <a:buNone/>
            </a:pPr>
            <a:endParaRPr lang="en-US" dirty="0"/>
          </a:p>
          <a:p>
            <a:r>
              <a:rPr lang="en-US" dirty="0"/>
              <a:t>E.g. in Recipe, ingredients are always queried with the item </a:t>
            </a:r>
          </a:p>
        </p:txBody>
      </p:sp>
      <p:sp>
        <p:nvSpPr>
          <p:cNvPr id="4" name="Rectangle 3">
            <a:extLst>
              <a:ext uri="{FF2B5EF4-FFF2-40B4-BE49-F238E27FC236}">
                <a16:creationId xmlns:a16="http://schemas.microsoft.com/office/drawing/2014/main" id="{0F635D02-D1A3-4A39-B080-B93DDCEAC502}"/>
              </a:ext>
            </a:extLst>
          </p:cNvPr>
          <p:cNvSpPr/>
          <p:nvPr/>
        </p:nvSpPr>
        <p:spPr>
          <a:xfrm>
            <a:off x="584200" y="2456650"/>
            <a:ext cx="10713720" cy="5325304"/>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"ID": 1,</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r>
              <a:rPr kumimoji="0" lang="en-US" sz="1765" b="0" i="0" u="none" strike="noStrike" kern="1200" cap="none" spc="0" normalizeH="0" baseline="0" noProof="0" dirty="0" err="1">
                <a:ln>
                  <a:noFill/>
                </a:ln>
                <a:solidFill>
                  <a:srgbClr val="1A1A1A"/>
                </a:solidFill>
                <a:effectLst/>
                <a:uLnTx/>
                <a:uFillTx/>
                <a:latin typeface="Segoe UI"/>
                <a:ea typeface="+mn-ea"/>
                <a:cs typeface="+mn-cs"/>
              </a:rPr>
              <a:t>ItemName</a:t>
            </a:r>
            <a:r>
              <a:rPr kumimoji="0" lang="en-US" sz="1765" b="0" i="0" u="none" strike="noStrike" kern="1200" cap="none" spc="0" normalizeH="0" baseline="0" noProof="0" dirty="0">
                <a:ln>
                  <a:noFill/>
                </a:ln>
                <a:solidFill>
                  <a:srgbClr val="1A1A1A"/>
                </a:solidFill>
                <a:effectLst/>
                <a:uLnTx/>
                <a:uFillTx/>
                <a:latin typeface="Segoe UI"/>
                <a:ea typeface="+mn-ea"/>
                <a:cs typeface="+mn-cs"/>
              </a:rPr>
              <a:t>": "hamburger",</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r>
              <a:rPr kumimoji="0" lang="en-US" sz="1765" b="0" i="0" u="none" strike="noStrike" kern="1200" cap="none" spc="0" normalizeH="0" baseline="0" noProof="0" dirty="0" err="1">
                <a:ln>
                  <a:noFill/>
                </a:ln>
                <a:solidFill>
                  <a:srgbClr val="1A1A1A"/>
                </a:solidFill>
                <a:effectLst/>
                <a:uLnTx/>
                <a:uFillTx/>
                <a:latin typeface="Segoe UI"/>
                <a:ea typeface="+mn-ea"/>
                <a:cs typeface="+mn-cs"/>
              </a:rPr>
              <a:t>ItemDescription</a:t>
            </a:r>
            <a:r>
              <a:rPr kumimoji="0" lang="en-US" sz="1765" b="0" i="0" u="none" strike="noStrike" kern="1200" cap="none" spc="0" normalizeH="0" baseline="0" noProof="0" dirty="0">
                <a:ln>
                  <a:noFill/>
                </a:ln>
                <a:solidFill>
                  <a:srgbClr val="1A1A1A"/>
                </a:solidFill>
                <a:effectLst/>
                <a:uLnTx/>
                <a:uFillTx/>
                <a:latin typeface="Segoe UI"/>
                <a:ea typeface="+mn-ea"/>
                <a:cs typeface="+mn-cs"/>
              </a:rPr>
              <a:t>": "cheeseburger, no cheese",</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"Category": "sandwiches",</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r>
              <a:rPr kumimoji="0" lang="en-US" sz="1765" b="0" i="0" u="none" strike="noStrike" kern="1200" cap="none" spc="0" normalizeH="0" baseline="0" noProof="0" dirty="0" err="1">
                <a:ln>
                  <a:noFill/>
                </a:ln>
                <a:solidFill>
                  <a:srgbClr val="1A1A1A"/>
                </a:solidFill>
                <a:effectLst/>
                <a:uLnTx/>
                <a:uFillTx/>
                <a:latin typeface="Segoe UI"/>
                <a:ea typeface="+mn-ea"/>
                <a:cs typeface="+mn-cs"/>
              </a:rPr>
              <a:t>CategoryDescription</a:t>
            </a:r>
            <a:r>
              <a:rPr kumimoji="0" lang="en-US" sz="1765" b="0" i="0" u="none" strike="noStrike" kern="1200" cap="none" spc="0" normalizeH="0" baseline="0" noProof="0" dirty="0">
                <a:ln>
                  <a:noFill/>
                </a:ln>
                <a:solidFill>
                  <a:srgbClr val="1A1A1A"/>
                </a:solidFill>
                <a:effectLst/>
                <a:uLnTx/>
                <a:uFillTx/>
                <a:latin typeface="Segoe UI"/>
                <a:ea typeface="+mn-ea"/>
                <a:cs typeface="+mn-cs"/>
              </a:rPr>
              <a:t>": "2 pieces of bread + filling",</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r>
              <a:rPr kumimoji="0" lang="en-US" sz="1765" b="0" i="0" u="none" strike="noStrike" kern="1200" cap="none" spc="0" normalizeH="0" baseline="0" noProof="0" dirty="0">
                <a:ln>
                  <a:noFill/>
                </a:ln>
                <a:solidFill>
                  <a:srgbClr val="1A1A1A"/>
                </a:solidFill>
                <a:effectLst/>
                <a:highlight>
                  <a:srgbClr val="FFFF00"/>
                </a:highlight>
                <a:uLnTx/>
                <a:uFillTx/>
                <a:latin typeface="Segoe UI"/>
                <a:ea typeface="+mn-ea"/>
                <a:cs typeface="+mn-cs"/>
              </a:rPr>
              <a:t>Ingredients</a:t>
            </a:r>
            <a:r>
              <a:rPr kumimoji="0" lang="en-US" sz="1765" b="0" i="0" u="none" strike="noStrike" kern="1200" cap="none" spc="0" normalizeH="0" baseline="0" noProof="0" dirty="0">
                <a:ln>
                  <a:noFill/>
                </a:ln>
                <a:solidFill>
                  <a:srgbClr val="1A1A1A"/>
                </a:solidFill>
                <a:effectLst/>
                <a:uLnTx/>
                <a:uFillTx/>
                <a:latin typeface="Segoe UI"/>
                <a:ea typeface="+mn-ea"/>
                <a:cs typeface="+mn-cs"/>
              </a:rPr>
              <a:t>": [</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r>
              <a:rPr kumimoji="0" lang="en-US" sz="1765" b="0" i="0" u="none" strike="noStrike" kern="1200" cap="none" spc="0" normalizeH="0" baseline="0" noProof="0" dirty="0" err="1">
                <a:ln>
                  <a:noFill/>
                </a:ln>
                <a:solidFill>
                  <a:srgbClr val="1A1A1A"/>
                </a:solidFill>
                <a:effectLst/>
                <a:highlight>
                  <a:srgbClr val="FFFF00"/>
                </a:highlight>
                <a:uLnTx/>
                <a:uFillTx/>
                <a:latin typeface="Segoe UI"/>
                <a:ea typeface="+mn-ea"/>
                <a:cs typeface="+mn-cs"/>
              </a:rPr>
              <a:t>ItemName</a:t>
            </a:r>
            <a:r>
              <a:rPr kumimoji="0" lang="en-US" sz="1765" b="0" i="0" u="none" strike="noStrike" kern="1200" cap="none" spc="0" normalizeH="0" baseline="0" noProof="0" dirty="0">
                <a:ln>
                  <a:noFill/>
                </a:ln>
                <a:solidFill>
                  <a:srgbClr val="1A1A1A"/>
                </a:solidFill>
                <a:effectLst/>
                <a:uLnTx/>
                <a:uFillTx/>
                <a:latin typeface="Segoe UI"/>
                <a:ea typeface="+mn-ea"/>
                <a:cs typeface="+mn-cs"/>
              </a:rPr>
              <a:t>": "bread", "</a:t>
            </a:r>
            <a:r>
              <a:rPr kumimoji="0" lang="en-US" sz="1765" b="0" i="0" u="none" strike="noStrike" kern="1200" cap="none" spc="0" normalizeH="0" baseline="0" noProof="0" dirty="0" err="1">
                <a:ln>
                  <a:noFill/>
                </a:ln>
                <a:solidFill>
                  <a:srgbClr val="1A1A1A"/>
                </a:solidFill>
                <a:effectLst/>
                <a:uLnTx/>
                <a:uFillTx/>
                <a:latin typeface="Segoe UI"/>
                <a:ea typeface="+mn-ea"/>
                <a:cs typeface="+mn-cs"/>
              </a:rPr>
              <a:t>calorieCount</a:t>
            </a:r>
            <a:r>
              <a:rPr kumimoji="0" lang="en-US" sz="1765" b="0" i="0" u="none" strike="noStrike" kern="1200" cap="none" spc="0" normalizeH="0" baseline="0" noProof="0" dirty="0">
                <a:ln>
                  <a:noFill/>
                </a:ln>
                <a:solidFill>
                  <a:srgbClr val="1A1A1A"/>
                </a:solidFill>
                <a:effectLst/>
                <a:uLnTx/>
                <a:uFillTx/>
                <a:latin typeface="Segoe UI"/>
                <a:ea typeface="+mn-ea"/>
                <a:cs typeface="+mn-cs"/>
              </a:rPr>
              <a:t>": 100, "Qty": "2 slices"},</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r>
              <a:rPr kumimoji="0" lang="en-US" sz="1765" b="0" i="0" u="none" strike="noStrike" kern="1200" cap="none" spc="0" normalizeH="0" baseline="0" noProof="0" dirty="0" err="1">
                <a:ln>
                  <a:noFill/>
                </a:ln>
                <a:solidFill>
                  <a:srgbClr val="1A1A1A"/>
                </a:solidFill>
                <a:effectLst/>
                <a:highlight>
                  <a:srgbClr val="FFFF00"/>
                </a:highlight>
                <a:uLnTx/>
                <a:uFillTx/>
                <a:latin typeface="Segoe UI"/>
                <a:ea typeface="+mn-ea"/>
                <a:cs typeface="+mn-cs"/>
              </a:rPr>
              <a:t>ItemName</a:t>
            </a:r>
            <a:r>
              <a:rPr kumimoji="0" lang="en-US" sz="1765" b="0" i="0" u="none" strike="noStrike" kern="1200" cap="none" spc="0" normalizeH="0" baseline="0" noProof="0" dirty="0">
                <a:ln>
                  <a:noFill/>
                </a:ln>
                <a:solidFill>
                  <a:srgbClr val="1A1A1A"/>
                </a:solidFill>
                <a:effectLst/>
                <a:uLnTx/>
                <a:uFillTx/>
                <a:latin typeface="Segoe UI"/>
                <a:ea typeface="+mn-ea"/>
                <a:cs typeface="+mn-cs"/>
              </a:rPr>
              <a:t>": "lettuce", "</a:t>
            </a:r>
            <a:r>
              <a:rPr kumimoji="0" lang="en-US" sz="1765" b="0" i="0" u="none" strike="noStrike" kern="1200" cap="none" spc="0" normalizeH="0" baseline="0" noProof="0" dirty="0" err="1">
                <a:ln>
                  <a:noFill/>
                </a:ln>
                <a:solidFill>
                  <a:srgbClr val="1A1A1A"/>
                </a:solidFill>
                <a:effectLst/>
                <a:uLnTx/>
                <a:uFillTx/>
                <a:latin typeface="Segoe UI"/>
                <a:ea typeface="+mn-ea"/>
                <a:cs typeface="+mn-cs"/>
              </a:rPr>
              <a:t>calorieCount</a:t>
            </a:r>
            <a:r>
              <a:rPr kumimoji="0" lang="en-US" sz="1765" b="0" i="0" u="none" strike="noStrike" kern="1200" cap="none" spc="0" normalizeH="0" baseline="0" noProof="0" dirty="0">
                <a:ln>
                  <a:noFill/>
                </a:ln>
                <a:solidFill>
                  <a:srgbClr val="1A1A1A"/>
                </a:solidFill>
                <a:effectLst/>
                <a:uLnTx/>
                <a:uFillTx/>
                <a:latin typeface="Segoe UI"/>
                <a:ea typeface="+mn-ea"/>
                <a:cs typeface="+mn-cs"/>
              </a:rPr>
              <a:t>": 10, "Qty": "1 slice"}</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r>
              <a:rPr kumimoji="0" lang="en-US" sz="1765" b="0" i="0" u="none" strike="noStrike" kern="1200" cap="none" spc="0" normalizeH="0" baseline="0" noProof="0" dirty="0" err="1">
                <a:ln>
                  <a:noFill/>
                </a:ln>
                <a:solidFill>
                  <a:srgbClr val="1A1A1A"/>
                </a:solidFill>
                <a:effectLst/>
                <a:highlight>
                  <a:srgbClr val="FFFF00"/>
                </a:highlight>
                <a:uLnTx/>
                <a:uFillTx/>
                <a:latin typeface="Segoe UI"/>
                <a:ea typeface="+mn-ea"/>
                <a:cs typeface="+mn-cs"/>
              </a:rPr>
              <a:t>ItemName</a:t>
            </a:r>
            <a:r>
              <a:rPr kumimoji="0" lang="en-US" sz="1765" b="0" i="0" u="none" strike="noStrike" kern="1200" cap="none" spc="0" normalizeH="0" baseline="0" noProof="0" dirty="0">
                <a:ln>
                  <a:noFill/>
                </a:ln>
                <a:solidFill>
                  <a:srgbClr val="1A1A1A"/>
                </a:solidFill>
                <a:effectLst/>
                <a:uLnTx/>
                <a:uFillTx/>
                <a:latin typeface="Segoe UI"/>
                <a:ea typeface="+mn-ea"/>
                <a:cs typeface="+mn-cs"/>
              </a:rPr>
              <a:t>": "tomato","</a:t>
            </a:r>
            <a:r>
              <a:rPr kumimoji="0" lang="en-US" sz="1765" b="0" i="0" u="none" strike="noStrike" kern="1200" cap="none" spc="0" normalizeH="0" baseline="0" noProof="0" dirty="0" err="1">
                <a:ln>
                  <a:noFill/>
                </a:ln>
                <a:solidFill>
                  <a:srgbClr val="1A1A1A"/>
                </a:solidFill>
                <a:effectLst/>
                <a:uLnTx/>
                <a:uFillTx/>
                <a:latin typeface="Segoe UI"/>
                <a:ea typeface="+mn-ea"/>
                <a:cs typeface="+mn-cs"/>
              </a:rPr>
              <a:t>calorieCount</a:t>
            </a:r>
            <a:r>
              <a:rPr kumimoji="0" lang="en-US" sz="1765" b="0" i="0" u="none" strike="noStrike" kern="1200" cap="none" spc="0" normalizeH="0" baseline="0" noProof="0" dirty="0">
                <a:ln>
                  <a:noFill/>
                </a:ln>
                <a:solidFill>
                  <a:srgbClr val="1A1A1A"/>
                </a:solidFill>
                <a:effectLst/>
                <a:uLnTx/>
                <a:uFillTx/>
                <a:latin typeface="Segoe UI"/>
                <a:ea typeface="+mn-ea"/>
                <a:cs typeface="+mn-cs"/>
              </a:rPr>
              <a:t>": 10, "Qty": "1 slice"}</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r>
              <a:rPr kumimoji="0" lang="en-US" sz="1765" b="0" i="0" u="none" strike="noStrike" kern="1200" cap="none" spc="0" normalizeH="0" baseline="0" noProof="0" dirty="0" err="1">
                <a:ln>
                  <a:noFill/>
                </a:ln>
                <a:solidFill>
                  <a:srgbClr val="1A1A1A"/>
                </a:solidFill>
                <a:effectLst/>
                <a:highlight>
                  <a:srgbClr val="FFFF00"/>
                </a:highlight>
                <a:uLnTx/>
                <a:uFillTx/>
                <a:latin typeface="Segoe UI"/>
                <a:ea typeface="+mn-ea"/>
                <a:cs typeface="+mn-cs"/>
              </a:rPr>
              <a:t>ItemName</a:t>
            </a:r>
            <a:r>
              <a:rPr kumimoji="0" lang="en-US" sz="1765" b="0" i="0" u="none" strike="noStrike" kern="1200" cap="none" spc="0" normalizeH="0" baseline="0" noProof="0" dirty="0">
                <a:ln>
                  <a:noFill/>
                </a:ln>
                <a:solidFill>
                  <a:srgbClr val="1A1A1A"/>
                </a:solidFill>
                <a:effectLst/>
                <a:uLnTx/>
                <a:uFillTx/>
                <a:latin typeface="Segoe UI"/>
                <a:ea typeface="+mn-ea"/>
                <a:cs typeface="+mn-cs"/>
              </a:rPr>
              <a:t>": "patty", "</a:t>
            </a:r>
            <a:r>
              <a:rPr kumimoji="0" lang="en-US" sz="1765" b="0" i="0" u="none" strike="noStrike" kern="1200" cap="none" spc="0" normalizeH="0" baseline="0" noProof="0" dirty="0" err="1">
                <a:ln>
                  <a:noFill/>
                </a:ln>
                <a:solidFill>
                  <a:srgbClr val="1A1A1A"/>
                </a:solidFill>
                <a:effectLst/>
                <a:uLnTx/>
                <a:uFillTx/>
                <a:latin typeface="Segoe UI"/>
                <a:ea typeface="+mn-ea"/>
                <a:cs typeface="+mn-cs"/>
              </a:rPr>
              <a:t>calorieCount</a:t>
            </a:r>
            <a:r>
              <a:rPr kumimoji="0" lang="en-US" sz="1765" b="0" i="0" u="none" strike="noStrike" kern="1200" cap="none" spc="0" normalizeH="0" baseline="0" noProof="0" dirty="0">
                <a:ln>
                  <a:noFill/>
                </a:ln>
                <a:solidFill>
                  <a:srgbClr val="1A1A1A"/>
                </a:solidFill>
                <a:effectLst/>
                <a:uLnTx/>
                <a:uFillTx/>
                <a:latin typeface="Segoe UI"/>
                <a:ea typeface="+mn-ea"/>
                <a:cs typeface="+mn-cs"/>
              </a:rPr>
              <a:t>": 700, "Qty": "1"}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1A1A1A"/>
              </a:solidFill>
              <a:effectLst/>
              <a:uLnTx/>
              <a:uFillTx/>
              <a:latin typeface="Segoe UI"/>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1A1A1A"/>
              </a:solidFill>
              <a:effectLst/>
              <a:uLnTx/>
              <a:uFillTx/>
              <a:latin typeface="Segoe UI"/>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1A1A1A"/>
              </a:solidFill>
              <a:effectLst/>
              <a:uLnTx/>
              <a:uFillTx/>
              <a:latin typeface="Segoe UI"/>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br>
              <a:rPr kumimoji="0" lang="en-US" sz="1765" b="0" i="0" u="none" strike="noStrike" kern="1200" cap="none" spc="0" normalizeH="0" baseline="0" noProof="0" dirty="0">
                <a:ln>
                  <a:noFill/>
                </a:ln>
                <a:solidFill>
                  <a:srgbClr val="1A1A1A"/>
                </a:solidFill>
                <a:effectLst/>
                <a:uLnTx/>
                <a:uFillTx/>
                <a:latin typeface="Segoe UI"/>
                <a:ea typeface="+mn-ea"/>
                <a:cs typeface="+mn-cs"/>
              </a:rPr>
            </a:br>
            <a:endParaRPr kumimoji="0" lang="en-US" sz="1765" b="0" i="0" u="none" strike="noStrike" kern="1200" cap="none" spc="0" normalizeH="0" baseline="0" noProof="0" dirty="0">
              <a:ln>
                <a:noFill/>
              </a:ln>
              <a:solidFill>
                <a:srgbClr val="1A1A1A"/>
              </a:solidFill>
              <a:effectLst/>
              <a:uLnTx/>
              <a:uFillTx/>
              <a:latin typeface="Segoe UI"/>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br>
            <a:endPar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endParaRPr>
          </a:p>
        </p:txBody>
      </p:sp>
    </p:spTree>
    <p:extLst>
      <p:ext uri="{BB962C8B-B14F-4D97-AF65-F5344CB8AC3E}">
        <p14:creationId xmlns:p14="http://schemas.microsoft.com/office/powerpoint/2010/main" val="81906548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AC26-3DCB-4097-9E94-161229EB3FC9}"/>
              </a:ext>
            </a:extLst>
          </p:cNvPr>
          <p:cNvSpPr>
            <a:spLocks noGrp="1"/>
          </p:cNvSpPr>
          <p:nvPr>
            <p:ph type="title"/>
          </p:nvPr>
        </p:nvSpPr>
        <p:spPr/>
        <p:txBody>
          <a:bodyPr/>
          <a:lstStyle/>
          <a:p>
            <a:r>
              <a:rPr lang="en-US" dirty="0"/>
              <a:t>When to embed #2</a:t>
            </a:r>
          </a:p>
        </p:txBody>
      </p:sp>
      <p:sp>
        <p:nvSpPr>
          <p:cNvPr id="3" name="Text Placeholder 2">
            <a:extLst>
              <a:ext uri="{FF2B5EF4-FFF2-40B4-BE49-F238E27FC236}">
                <a16:creationId xmlns:a16="http://schemas.microsoft.com/office/drawing/2014/main" id="{89EEB055-B2ED-478A-B9DC-7BA903C734BC}"/>
              </a:ext>
            </a:extLst>
          </p:cNvPr>
          <p:cNvSpPr>
            <a:spLocks noGrp="1"/>
          </p:cNvSpPr>
          <p:nvPr>
            <p:ph type="body" sz="quarter" idx="10"/>
          </p:nvPr>
        </p:nvSpPr>
        <p:spPr>
          <a:xfrm>
            <a:off x="584200" y="1435497"/>
            <a:ext cx="11018520" cy="1538883"/>
          </a:xfrm>
        </p:spPr>
        <p:txBody>
          <a:bodyPr/>
          <a:lstStyle/>
          <a:p>
            <a:r>
              <a:rPr lang="en-US" dirty="0"/>
              <a:t>Child data is dependent on a parent </a:t>
            </a:r>
          </a:p>
          <a:p>
            <a:pPr marL="228600" lvl="1" indent="0">
              <a:buNone/>
            </a:pPr>
            <a:endParaRPr lang="en-US" dirty="0"/>
          </a:p>
          <a:p>
            <a:pPr marL="228600" lvl="1" indent="0">
              <a:buNone/>
            </a:pPr>
            <a:endParaRPr lang="en-US" dirty="0"/>
          </a:p>
          <a:p>
            <a:pPr marL="228600" lvl="1" indent="0">
              <a:buNone/>
            </a:pPr>
            <a:endParaRPr lang="en-US" dirty="0"/>
          </a:p>
        </p:txBody>
      </p:sp>
      <p:sp>
        <p:nvSpPr>
          <p:cNvPr id="4" name="Rectangle 3">
            <a:extLst>
              <a:ext uri="{FF2B5EF4-FFF2-40B4-BE49-F238E27FC236}">
                <a16:creationId xmlns:a16="http://schemas.microsoft.com/office/drawing/2014/main" id="{3651480E-5044-4BDB-8A19-23710D0B67E4}"/>
              </a:ext>
            </a:extLst>
          </p:cNvPr>
          <p:cNvSpPr/>
          <p:nvPr/>
        </p:nvSpPr>
        <p:spPr>
          <a:xfrm>
            <a:off x="451944" y="2298866"/>
            <a:ext cx="10195034" cy="2862322"/>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"Order1", </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"customer": "Customer1",</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20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orderDate</a:t>
            </a: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"2018-09-26",</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a:t>
            </a:r>
            <a:r>
              <a:rPr kumimoji="0" lang="en-US" sz="2000" b="0" i="0" u="none" strike="noStrike" kern="1200" cap="none" spc="0" normalizeH="0" baseline="0" noProof="0" dirty="0" err="1">
                <a:ln>
                  <a:noFill/>
                </a:ln>
                <a:solidFill>
                  <a:srgbClr val="1A1A1A"/>
                </a:solidFill>
                <a:effectLst/>
                <a:highlight>
                  <a:srgbClr val="FFFF00"/>
                </a:highlight>
                <a:uLnTx/>
                <a:uFillTx/>
                <a:latin typeface="Consolas" panose="020B0609020204030204" pitchFamily="49" charset="0"/>
                <a:ea typeface="+mn-ea"/>
                <a:cs typeface="+mn-cs"/>
              </a:rPr>
              <a:t>itemsOrdered</a:t>
            </a:r>
            <a:r>
              <a:rPr kumimoji="0" lang="en-US" sz="2000"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 [</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1, "</a:t>
            </a:r>
            <a:r>
              <a:rPr kumimoji="0" lang="en-US" sz="20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ItemName</a:t>
            </a: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"hamburger", "Price":9.50, "Qty": 1}</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2, "</a:t>
            </a:r>
            <a:r>
              <a:rPr kumimoji="0" lang="en-US" sz="20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ItemName</a:t>
            </a: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"cheeseburger", "Price":9.50, "Qty": 499}</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p:txBody>
      </p:sp>
      <p:sp>
        <p:nvSpPr>
          <p:cNvPr id="5" name="TextBox 4">
            <a:extLst>
              <a:ext uri="{FF2B5EF4-FFF2-40B4-BE49-F238E27FC236}">
                <a16:creationId xmlns:a16="http://schemas.microsoft.com/office/drawing/2014/main" id="{3EFC9E88-E02C-4A25-8BAD-A46A066A966B}"/>
              </a:ext>
            </a:extLst>
          </p:cNvPr>
          <p:cNvSpPr txBox="1"/>
          <p:nvPr/>
        </p:nvSpPr>
        <p:spPr>
          <a:xfrm>
            <a:off x="584200" y="5423338"/>
            <a:ext cx="7634890"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Items Ordered depends on Order</a:t>
            </a:r>
          </a:p>
        </p:txBody>
      </p:sp>
    </p:spTree>
    <p:extLst>
      <p:ext uri="{BB962C8B-B14F-4D97-AF65-F5344CB8AC3E}">
        <p14:creationId xmlns:p14="http://schemas.microsoft.com/office/powerpoint/2010/main" val="418907968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AC26-3DCB-4097-9E94-161229EB3FC9}"/>
              </a:ext>
            </a:extLst>
          </p:cNvPr>
          <p:cNvSpPr>
            <a:spLocks noGrp="1"/>
          </p:cNvSpPr>
          <p:nvPr>
            <p:ph type="title"/>
          </p:nvPr>
        </p:nvSpPr>
        <p:spPr/>
        <p:txBody>
          <a:bodyPr/>
          <a:lstStyle/>
          <a:p>
            <a:r>
              <a:rPr lang="en-US" dirty="0"/>
              <a:t>When to embed #3</a:t>
            </a:r>
          </a:p>
        </p:txBody>
      </p:sp>
      <p:sp>
        <p:nvSpPr>
          <p:cNvPr id="3" name="Text Placeholder 2">
            <a:extLst>
              <a:ext uri="{FF2B5EF4-FFF2-40B4-BE49-F238E27FC236}">
                <a16:creationId xmlns:a16="http://schemas.microsoft.com/office/drawing/2014/main" id="{89EEB055-B2ED-478A-B9DC-7BA903C734BC}"/>
              </a:ext>
            </a:extLst>
          </p:cNvPr>
          <p:cNvSpPr>
            <a:spLocks noGrp="1"/>
          </p:cNvSpPr>
          <p:nvPr>
            <p:ph type="body" sz="quarter" idx="10"/>
          </p:nvPr>
        </p:nvSpPr>
        <p:spPr>
          <a:xfrm>
            <a:off x="584200" y="1435497"/>
            <a:ext cx="11018520" cy="1538883"/>
          </a:xfrm>
        </p:spPr>
        <p:txBody>
          <a:bodyPr/>
          <a:lstStyle/>
          <a:p>
            <a:r>
              <a:rPr lang="en-US" dirty="0"/>
              <a:t>1:1 relationship</a:t>
            </a:r>
          </a:p>
          <a:p>
            <a:pPr marL="228600" lvl="1" indent="0">
              <a:buNone/>
            </a:pPr>
            <a:endParaRPr lang="en-US" dirty="0"/>
          </a:p>
          <a:p>
            <a:pPr marL="228600" lvl="1" indent="0">
              <a:buNone/>
            </a:pPr>
            <a:endParaRPr lang="en-US" dirty="0"/>
          </a:p>
          <a:p>
            <a:pPr marL="228600" lvl="1" indent="0">
              <a:buNone/>
            </a:pPr>
            <a:endParaRPr lang="en-US" dirty="0"/>
          </a:p>
        </p:txBody>
      </p:sp>
      <p:sp>
        <p:nvSpPr>
          <p:cNvPr id="4" name="Rectangle 3">
            <a:extLst>
              <a:ext uri="{FF2B5EF4-FFF2-40B4-BE49-F238E27FC236}">
                <a16:creationId xmlns:a16="http://schemas.microsoft.com/office/drawing/2014/main" id="{9B9045EF-33BE-4759-BE3E-EF9D7BE700D4}"/>
              </a:ext>
            </a:extLst>
          </p:cNvPr>
          <p:cNvSpPr/>
          <p:nvPr/>
        </p:nvSpPr>
        <p:spPr>
          <a:xfrm>
            <a:off x="584200" y="2024770"/>
            <a:ext cx="8559800" cy="3477875"/>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"1",</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"name": "Alice",</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2000"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email</a:t>
            </a: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"alice@contoso.com",</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2000"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phone</a:t>
            </a: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“555-5555"</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2000" b="0" i="0" u="none" strike="noStrike" kern="1200" cap="none" spc="0" normalizeH="0" baseline="0" noProof="0" dirty="0" err="1">
                <a:ln>
                  <a:noFill/>
                </a:ln>
                <a:solidFill>
                  <a:srgbClr val="1A1A1A"/>
                </a:solidFill>
                <a:effectLst/>
                <a:highlight>
                  <a:srgbClr val="FFFF00"/>
                </a:highlight>
                <a:uLnTx/>
                <a:uFillTx/>
                <a:latin typeface="Consolas" panose="020B0609020204030204" pitchFamily="49" charset="0"/>
                <a:ea typeface="+mn-ea"/>
                <a:cs typeface="+mn-cs"/>
              </a:rPr>
              <a:t>loyaltyNumber</a:t>
            </a: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13838359,</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"addresses": [</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{"street": "1 Contoso Way", "city": "Seattle"},</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{"street": "15 </a:t>
            </a:r>
            <a:r>
              <a:rPr kumimoji="0" lang="en-US" sz="20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Fabrikam</a:t>
            </a: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Lane", "city": "Orlando"}</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p:txBody>
      </p:sp>
      <p:sp>
        <p:nvSpPr>
          <p:cNvPr id="5" name="TextBox 4">
            <a:extLst>
              <a:ext uri="{FF2B5EF4-FFF2-40B4-BE49-F238E27FC236}">
                <a16:creationId xmlns:a16="http://schemas.microsoft.com/office/drawing/2014/main" id="{3DBD9B2F-AA64-410E-BB74-0B5ABE8592A6}"/>
              </a:ext>
            </a:extLst>
          </p:cNvPr>
          <p:cNvSpPr txBox="1"/>
          <p:nvPr/>
        </p:nvSpPr>
        <p:spPr>
          <a:xfrm>
            <a:off x="584200" y="5701512"/>
            <a:ext cx="9514840"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All customers have email, phone, loyalty number for1:1 relationship</a:t>
            </a:r>
          </a:p>
        </p:txBody>
      </p:sp>
    </p:spTree>
    <p:extLst>
      <p:ext uri="{BB962C8B-B14F-4D97-AF65-F5344CB8AC3E}">
        <p14:creationId xmlns:p14="http://schemas.microsoft.com/office/powerpoint/2010/main" val="63203470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AC26-3DCB-4097-9E94-161229EB3FC9}"/>
              </a:ext>
            </a:extLst>
          </p:cNvPr>
          <p:cNvSpPr>
            <a:spLocks noGrp="1"/>
          </p:cNvSpPr>
          <p:nvPr>
            <p:ph type="title"/>
          </p:nvPr>
        </p:nvSpPr>
        <p:spPr/>
        <p:txBody>
          <a:bodyPr/>
          <a:lstStyle/>
          <a:p>
            <a:r>
              <a:rPr lang="en-US" dirty="0"/>
              <a:t>When to embed #4, #5</a:t>
            </a:r>
          </a:p>
        </p:txBody>
      </p:sp>
      <p:sp>
        <p:nvSpPr>
          <p:cNvPr id="3" name="Text Placeholder 2">
            <a:extLst>
              <a:ext uri="{FF2B5EF4-FFF2-40B4-BE49-F238E27FC236}">
                <a16:creationId xmlns:a16="http://schemas.microsoft.com/office/drawing/2014/main" id="{89EEB055-B2ED-478A-B9DC-7BA903C734BC}"/>
              </a:ext>
            </a:extLst>
          </p:cNvPr>
          <p:cNvSpPr>
            <a:spLocks noGrp="1"/>
          </p:cNvSpPr>
          <p:nvPr>
            <p:ph type="body" sz="quarter" idx="10"/>
          </p:nvPr>
        </p:nvSpPr>
        <p:spPr>
          <a:xfrm>
            <a:off x="584200" y="1435497"/>
            <a:ext cx="11018520" cy="2573012"/>
          </a:xfrm>
        </p:spPr>
        <p:txBody>
          <a:bodyPr/>
          <a:lstStyle/>
          <a:p>
            <a:r>
              <a:rPr lang="en-US" dirty="0"/>
              <a:t>Similar rate of updates – does the data change at the same pace?</a:t>
            </a:r>
          </a:p>
          <a:p>
            <a:r>
              <a:rPr lang="en-US" dirty="0"/>
              <a:t>1:few relationships</a:t>
            </a:r>
          </a:p>
          <a:p>
            <a:endParaRPr lang="en-US" dirty="0"/>
          </a:p>
          <a:p>
            <a:pPr marL="228600" lvl="1" indent="0">
              <a:buNone/>
            </a:pPr>
            <a:endParaRPr lang="en-US" dirty="0"/>
          </a:p>
          <a:p>
            <a:pPr marL="228600" lvl="1" indent="0">
              <a:buNone/>
            </a:pPr>
            <a:endParaRPr lang="en-US" dirty="0"/>
          </a:p>
          <a:p>
            <a:pPr marL="228600" lvl="1" indent="0">
              <a:buNone/>
            </a:pPr>
            <a:endParaRPr lang="en-US" dirty="0"/>
          </a:p>
        </p:txBody>
      </p:sp>
      <p:sp>
        <p:nvSpPr>
          <p:cNvPr id="4" name="Rectangle 3">
            <a:extLst>
              <a:ext uri="{FF2B5EF4-FFF2-40B4-BE49-F238E27FC236}">
                <a16:creationId xmlns:a16="http://schemas.microsoft.com/office/drawing/2014/main" id="{331C3CD1-CEA3-43F2-880E-3CA6800FB1CF}"/>
              </a:ext>
            </a:extLst>
          </p:cNvPr>
          <p:cNvSpPr/>
          <p:nvPr/>
        </p:nvSpPr>
        <p:spPr>
          <a:xfrm>
            <a:off x="584200" y="2864243"/>
            <a:ext cx="8559800" cy="2862322"/>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"1",</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"name": "Alice",</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2000"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email</a:t>
            </a: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"alice@contoso.com",</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2000"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addresses</a:t>
            </a: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{"street": "1 Contoso Way", "city": "Seattle"},</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{"street": "15 </a:t>
            </a:r>
            <a:r>
              <a:rPr kumimoji="0" lang="en-US" sz="20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Fabrikam</a:t>
            </a: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Lane", "city": "Orlando"}</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p:txBody>
      </p:sp>
      <p:sp>
        <p:nvSpPr>
          <p:cNvPr id="5" name="TextBox 4">
            <a:extLst>
              <a:ext uri="{FF2B5EF4-FFF2-40B4-BE49-F238E27FC236}">
                <a16:creationId xmlns:a16="http://schemas.microsoft.com/office/drawing/2014/main" id="{3CE5843C-409B-4202-AD89-A76FAFC54705}"/>
              </a:ext>
            </a:extLst>
          </p:cNvPr>
          <p:cNvSpPr txBox="1"/>
          <p:nvPr/>
        </p:nvSpPr>
        <p:spPr>
          <a:xfrm>
            <a:off x="584200" y="5975832"/>
            <a:ext cx="5616903"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Email, addresses don’t change too often</a:t>
            </a:r>
          </a:p>
        </p:txBody>
      </p:sp>
    </p:spTree>
    <p:extLst>
      <p:ext uri="{BB962C8B-B14F-4D97-AF65-F5344CB8AC3E}">
        <p14:creationId xmlns:p14="http://schemas.microsoft.com/office/powerpoint/2010/main" val="248812423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AC26-3DCB-4097-9E94-161229EB3FC9}"/>
              </a:ext>
            </a:extLst>
          </p:cNvPr>
          <p:cNvSpPr>
            <a:spLocks noGrp="1"/>
          </p:cNvSpPr>
          <p:nvPr>
            <p:ph type="title"/>
          </p:nvPr>
        </p:nvSpPr>
        <p:spPr/>
        <p:txBody>
          <a:bodyPr/>
          <a:lstStyle/>
          <a:p>
            <a:r>
              <a:rPr lang="en-US" dirty="0"/>
              <a:t>When to embed - summary</a:t>
            </a:r>
          </a:p>
        </p:txBody>
      </p:sp>
      <p:sp>
        <p:nvSpPr>
          <p:cNvPr id="3" name="Text Placeholder 2">
            <a:extLst>
              <a:ext uri="{FF2B5EF4-FFF2-40B4-BE49-F238E27FC236}">
                <a16:creationId xmlns:a16="http://schemas.microsoft.com/office/drawing/2014/main" id="{89EEB055-B2ED-478A-B9DC-7BA903C734BC}"/>
              </a:ext>
            </a:extLst>
          </p:cNvPr>
          <p:cNvSpPr>
            <a:spLocks noGrp="1"/>
          </p:cNvSpPr>
          <p:nvPr>
            <p:ph type="body" sz="quarter" idx="10"/>
          </p:nvPr>
        </p:nvSpPr>
        <p:spPr>
          <a:xfrm>
            <a:off x="584200" y="1435497"/>
            <a:ext cx="11018520" cy="5675400"/>
          </a:xfrm>
        </p:spPr>
        <p:txBody>
          <a:bodyPr/>
          <a:lstStyle/>
          <a:p>
            <a:r>
              <a:rPr lang="en-US" dirty="0"/>
              <a:t>Data from entities is queried together</a:t>
            </a:r>
          </a:p>
          <a:p>
            <a:r>
              <a:rPr lang="en-US" dirty="0"/>
              <a:t>Child data is dependent on a parent</a:t>
            </a:r>
          </a:p>
          <a:p>
            <a:r>
              <a:rPr lang="en-US" dirty="0"/>
              <a:t>1:1 relationship</a:t>
            </a:r>
          </a:p>
          <a:p>
            <a:r>
              <a:rPr lang="en-US" dirty="0"/>
              <a:t>Similar rate of updates – does the data change at the same pace</a:t>
            </a:r>
          </a:p>
          <a:p>
            <a:r>
              <a:rPr lang="en-US" dirty="0"/>
              <a:t>1:few – the set of values is bounded</a:t>
            </a:r>
          </a:p>
          <a:p>
            <a:endParaRPr lang="en-US" dirty="0"/>
          </a:p>
          <a:p>
            <a:endParaRPr lang="en-US" dirty="0"/>
          </a:p>
          <a:p>
            <a:r>
              <a:rPr lang="en-US" dirty="0"/>
              <a:t>Usually embedding provides </a:t>
            </a:r>
            <a:r>
              <a:rPr lang="en-US" dirty="0">
                <a:solidFill>
                  <a:schemeClr val="accent1"/>
                </a:solidFill>
              </a:rPr>
              <a:t>better read performance</a:t>
            </a:r>
          </a:p>
          <a:p>
            <a:r>
              <a:rPr lang="en-US" dirty="0"/>
              <a:t>Follow-above to </a:t>
            </a:r>
            <a:r>
              <a:rPr lang="en-US" dirty="0">
                <a:solidFill>
                  <a:schemeClr val="accent4"/>
                </a:solidFill>
              </a:rPr>
              <a:t>minimize trade-off </a:t>
            </a:r>
            <a:r>
              <a:rPr lang="en-US" dirty="0"/>
              <a:t>for write perf </a:t>
            </a:r>
          </a:p>
          <a:p>
            <a:pPr marL="228600" lvl="1" indent="0">
              <a:buNone/>
            </a:pPr>
            <a:endParaRPr lang="en-US" dirty="0"/>
          </a:p>
          <a:p>
            <a:pPr marL="228600" lvl="1" indent="0">
              <a:buNone/>
            </a:pPr>
            <a:endParaRPr lang="en-US" dirty="0"/>
          </a:p>
          <a:p>
            <a:pPr marL="228600" lvl="1" indent="0">
              <a:buNone/>
            </a:pPr>
            <a:endParaRPr lang="en-US" dirty="0"/>
          </a:p>
        </p:txBody>
      </p:sp>
    </p:spTree>
    <p:extLst>
      <p:ext uri="{BB962C8B-B14F-4D97-AF65-F5344CB8AC3E}">
        <p14:creationId xmlns:p14="http://schemas.microsoft.com/office/powerpoint/2010/main" val="1757565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35622E-0EA9-47A3-A6F3-CCB6813E0B1D}"/>
              </a:ext>
            </a:extLst>
          </p:cNvPr>
          <p:cNvSpPr>
            <a:spLocks noGrp="1"/>
          </p:cNvSpPr>
          <p:nvPr>
            <p:ph type="title"/>
          </p:nvPr>
        </p:nvSpPr>
        <p:spPr>
          <a:xfrm>
            <a:off x="1434302" y="3029332"/>
            <a:ext cx="6400800" cy="498598"/>
          </a:xfrm>
        </p:spPr>
        <p:txBody>
          <a:bodyPr/>
          <a:lstStyle/>
          <a:p>
            <a:r>
              <a:rPr lang="en-US" dirty="0">
                <a:solidFill>
                  <a:schemeClr val="bg1"/>
                </a:solidFill>
              </a:rPr>
              <a:t>Demo</a:t>
            </a:r>
          </a:p>
        </p:txBody>
      </p:sp>
    </p:spTree>
    <p:extLst>
      <p:ext uri="{BB962C8B-B14F-4D97-AF65-F5344CB8AC3E}">
        <p14:creationId xmlns:p14="http://schemas.microsoft.com/office/powerpoint/2010/main" val="254792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D8D3-8480-4F2A-96A5-CD08B972733C}"/>
              </a:ext>
            </a:extLst>
          </p:cNvPr>
          <p:cNvSpPr>
            <a:spLocks noGrp="1"/>
          </p:cNvSpPr>
          <p:nvPr>
            <p:ph type="ctrTitle"/>
          </p:nvPr>
        </p:nvSpPr>
        <p:spPr>
          <a:xfrm>
            <a:off x="325120" y="2771299"/>
            <a:ext cx="10342880" cy="738664"/>
          </a:xfrm>
        </p:spPr>
        <p:txBody>
          <a:bodyPr/>
          <a:lstStyle/>
          <a:p>
            <a:r>
              <a:rPr lang="en-US" sz="4800" dirty="0"/>
              <a:t>Why is data modelling important? </a:t>
            </a:r>
          </a:p>
        </p:txBody>
      </p:sp>
      <p:sp>
        <p:nvSpPr>
          <p:cNvPr id="4" name="Subtitle 3">
            <a:extLst>
              <a:ext uri="{FF2B5EF4-FFF2-40B4-BE49-F238E27FC236}">
                <a16:creationId xmlns:a16="http://schemas.microsoft.com/office/drawing/2014/main" id="{925E85AF-27D4-4C7A-849D-AC0E32495149}"/>
              </a:ext>
            </a:extLst>
          </p:cNvPr>
          <p:cNvSpPr>
            <a:spLocks noGrp="1"/>
          </p:cNvSpPr>
          <p:nvPr>
            <p:ph type="subTitle" idx="1"/>
          </p:nvPr>
        </p:nvSpPr>
        <p:spPr>
          <a:xfrm>
            <a:off x="1524000" y="3602038"/>
            <a:ext cx="9144000" cy="1083374"/>
          </a:xfrm>
        </p:spPr>
        <p:txBody>
          <a:bodyPr/>
          <a:lstStyle/>
          <a:p>
            <a:endParaRPr lang="en-US" sz="3200" dirty="0"/>
          </a:p>
          <a:p>
            <a:r>
              <a:rPr lang="en-US" sz="3200" dirty="0"/>
              <a:t> Performance &amp; Cost</a:t>
            </a:r>
          </a:p>
        </p:txBody>
      </p:sp>
      <p:grpSp>
        <p:nvGrpSpPr>
          <p:cNvPr id="9" name="Group 8">
            <a:extLst>
              <a:ext uri="{FF2B5EF4-FFF2-40B4-BE49-F238E27FC236}">
                <a16:creationId xmlns:a16="http://schemas.microsoft.com/office/drawing/2014/main" id="{F3EFBEFE-9FB4-42B3-BA79-3BF912D594E9}"/>
              </a:ext>
            </a:extLst>
          </p:cNvPr>
          <p:cNvGrpSpPr/>
          <p:nvPr/>
        </p:nvGrpSpPr>
        <p:grpSpPr>
          <a:xfrm>
            <a:off x="4255327" y="4899844"/>
            <a:ext cx="3911416" cy="919497"/>
            <a:chOff x="4255327" y="4899844"/>
            <a:chExt cx="3911416" cy="919497"/>
          </a:xfrm>
        </p:grpSpPr>
        <p:pic>
          <p:nvPicPr>
            <p:cNvPr id="6" name="Graphic 5" descr="Money">
              <a:extLst>
                <a:ext uri="{FF2B5EF4-FFF2-40B4-BE49-F238E27FC236}">
                  <a16:creationId xmlns:a16="http://schemas.microsoft.com/office/drawing/2014/main" id="{DB8A5362-0FC6-4D73-813F-CC5FF71DF1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52343" y="4904941"/>
              <a:ext cx="914400" cy="914400"/>
            </a:xfrm>
            <a:prstGeom prst="rect">
              <a:avLst/>
            </a:prstGeom>
          </p:spPr>
        </p:pic>
        <p:pic>
          <p:nvPicPr>
            <p:cNvPr id="8" name="Graphic 7" descr="Rabbit">
              <a:extLst>
                <a:ext uri="{FF2B5EF4-FFF2-40B4-BE49-F238E27FC236}">
                  <a16:creationId xmlns:a16="http://schemas.microsoft.com/office/drawing/2014/main" id="{9BEB1245-CA86-4458-B8EC-26F1DE8971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55327" y="4899844"/>
              <a:ext cx="914400" cy="914400"/>
            </a:xfrm>
            <a:prstGeom prst="rect">
              <a:avLst/>
            </a:prstGeom>
          </p:spPr>
        </p:pic>
      </p:grpSp>
    </p:spTree>
    <p:extLst>
      <p:ext uri="{BB962C8B-B14F-4D97-AF65-F5344CB8AC3E}">
        <p14:creationId xmlns:p14="http://schemas.microsoft.com/office/powerpoint/2010/main" val="3928844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B7DE-2C02-42B6-9DE7-374EA0A3CBB3}"/>
              </a:ext>
            </a:extLst>
          </p:cNvPr>
          <p:cNvSpPr>
            <a:spLocks noGrp="1"/>
          </p:cNvSpPr>
          <p:nvPr>
            <p:ph type="title"/>
          </p:nvPr>
        </p:nvSpPr>
        <p:spPr/>
        <p:txBody>
          <a:bodyPr/>
          <a:lstStyle/>
          <a:p>
            <a:r>
              <a:rPr lang="en-US" dirty="0"/>
              <a:t>Modeling challenge #1: To embed or reference?</a:t>
            </a:r>
          </a:p>
        </p:txBody>
      </p:sp>
      <p:sp>
        <p:nvSpPr>
          <p:cNvPr id="4" name="Rectangle 3">
            <a:extLst>
              <a:ext uri="{FF2B5EF4-FFF2-40B4-BE49-F238E27FC236}">
                <a16:creationId xmlns:a16="http://schemas.microsoft.com/office/drawing/2014/main" id="{8E0F9694-0990-44D8-8EBA-66998B9501F6}"/>
              </a:ext>
            </a:extLst>
          </p:cNvPr>
          <p:cNvSpPr/>
          <p:nvPr/>
        </p:nvSpPr>
        <p:spPr>
          <a:xfrm>
            <a:off x="588262" y="1762012"/>
            <a:ext cx="9091766" cy="2265236"/>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menuID</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1,</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menuName</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"Lunch menu",</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"items": [</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{"ID": 1, "</a:t>
            </a:r>
            <a:r>
              <a:rPr kumimoji="0" lang="en-US" sz="1765" b="0" i="0" u="none" strike="noStrike" kern="1200" cap="none" spc="0" normalizeH="0" baseline="0" noProof="0" dirty="0" err="1">
                <a:ln>
                  <a:noFill/>
                </a:ln>
                <a:solidFill>
                  <a:srgbClr val="1A1A1A"/>
                </a:solidFill>
                <a:effectLst/>
                <a:highlight>
                  <a:srgbClr val="FFFF00"/>
                </a:highlight>
                <a:uLnTx/>
                <a:uFillTx/>
                <a:latin typeface="Consolas" panose="020B0609020204030204" pitchFamily="49" charset="0"/>
                <a:ea typeface="+mn-ea"/>
                <a:cs typeface="+mn-cs"/>
              </a:rPr>
              <a:t>ItemName</a:t>
            </a: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 "hamburger", "</a:t>
            </a:r>
            <a:r>
              <a:rPr kumimoji="0" lang="en-US" sz="1765" b="0" i="0" u="none" strike="noStrike" kern="1200" cap="none" spc="0" normalizeH="0" baseline="0" noProof="0" dirty="0" err="1">
                <a:ln>
                  <a:noFill/>
                </a:ln>
                <a:solidFill>
                  <a:srgbClr val="1A1A1A"/>
                </a:solidFill>
                <a:effectLst/>
                <a:highlight>
                  <a:srgbClr val="FFFF00"/>
                </a:highlight>
                <a:uLnTx/>
                <a:uFillTx/>
                <a:latin typeface="Consolas" panose="020B0609020204030204" pitchFamily="49" charset="0"/>
                <a:ea typeface="+mn-ea"/>
                <a:cs typeface="+mn-cs"/>
              </a:rPr>
              <a:t>ItemDescription</a:t>
            </a: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{"ID": 2, "</a:t>
            </a:r>
            <a:r>
              <a:rPr kumimoji="0" lang="en-US" sz="1765" b="0" i="0" u="none" strike="noStrike" kern="1200" cap="none" spc="0" normalizeH="0" baseline="0" noProof="0" dirty="0" err="1">
                <a:ln>
                  <a:noFill/>
                </a:ln>
                <a:solidFill>
                  <a:srgbClr val="1A1A1A"/>
                </a:solidFill>
                <a:effectLst/>
                <a:highlight>
                  <a:srgbClr val="FFFF00"/>
                </a:highlight>
                <a:uLnTx/>
                <a:uFillTx/>
                <a:latin typeface="Consolas" panose="020B0609020204030204" pitchFamily="49" charset="0"/>
                <a:ea typeface="+mn-ea"/>
                <a:cs typeface="+mn-cs"/>
              </a:rPr>
              <a:t>ItemName</a:t>
            </a: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 "cheeseburger", "</a:t>
            </a:r>
            <a:r>
              <a:rPr kumimoji="0" lang="en-US" sz="1765" b="0" i="0" u="none" strike="noStrike" kern="1200" cap="none" spc="0" normalizeH="0" baseline="0" noProof="0" dirty="0" err="1">
                <a:ln>
                  <a:noFill/>
                </a:ln>
                <a:solidFill>
                  <a:srgbClr val="1A1A1A"/>
                </a:solidFill>
                <a:effectLst/>
                <a:highlight>
                  <a:srgbClr val="FFFF00"/>
                </a:highlight>
                <a:uLnTx/>
                <a:uFillTx/>
                <a:latin typeface="Consolas" panose="020B0609020204030204" pitchFamily="49" charset="0"/>
                <a:ea typeface="+mn-ea"/>
                <a:cs typeface="+mn-cs"/>
              </a:rPr>
              <a:t>ItemDescription</a:t>
            </a: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p:txBody>
      </p:sp>
      <p:sp>
        <p:nvSpPr>
          <p:cNvPr id="5" name="TextBox 4">
            <a:extLst>
              <a:ext uri="{FF2B5EF4-FFF2-40B4-BE49-F238E27FC236}">
                <a16:creationId xmlns:a16="http://schemas.microsoft.com/office/drawing/2014/main" id="{306E0BDB-AE43-433C-A357-61D0E736D17F}"/>
              </a:ext>
            </a:extLst>
          </p:cNvPr>
          <p:cNvSpPr txBox="1"/>
          <p:nvPr/>
        </p:nvSpPr>
        <p:spPr>
          <a:xfrm>
            <a:off x="588262" y="1198179"/>
            <a:ext cx="6043766"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Embed</a:t>
            </a:r>
          </a:p>
        </p:txBody>
      </p:sp>
      <p:sp>
        <p:nvSpPr>
          <p:cNvPr id="6" name="Rectangle 5">
            <a:extLst>
              <a:ext uri="{FF2B5EF4-FFF2-40B4-BE49-F238E27FC236}">
                <a16:creationId xmlns:a16="http://schemas.microsoft.com/office/drawing/2014/main" id="{BD5BD0BC-89B9-49F5-8752-CA5AAF187A12}"/>
              </a:ext>
            </a:extLst>
          </p:cNvPr>
          <p:cNvSpPr/>
          <p:nvPr/>
        </p:nvSpPr>
        <p:spPr>
          <a:xfrm>
            <a:off x="536028" y="4301917"/>
            <a:ext cx="6096000" cy="2536848"/>
          </a:xfrm>
          <a:prstGeom prst="rect">
            <a:avLst/>
          </a:prstGeom>
        </p:spPr>
        <p:txBody>
          <a:bodyP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b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b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menuID</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1,</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menuName</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"Lunch menu",</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"items": [</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highlight>
                  <a:srgbClr val="00FF00"/>
                </a:highlight>
                <a:uLnTx/>
                <a:uFillTx/>
                <a:latin typeface="Consolas" panose="020B0609020204030204" pitchFamily="49" charset="0"/>
                <a:ea typeface="+mn-ea"/>
                <a:cs typeface="+mn-cs"/>
              </a:rPr>
              <a:t>{"ID": 1</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2}</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p:txBody>
      </p:sp>
      <p:cxnSp>
        <p:nvCxnSpPr>
          <p:cNvPr id="8" name="Straight Connector 7">
            <a:extLst>
              <a:ext uri="{FF2B5EF4-FFF2-40B4-BE49-F238E27FC236}">
                <a16:creationId xmlns:a16="http://schemas.microsoft.com/office/drawing/2014/main" id="{E50AF1FE-5711-4F0C-9F72-7355553C6095}"/>
              </a:ext>
            </a:extLst>
          </p:cNvPr>
          <p:cNvCxnSpPr/>
          <p:nvPr/>
        </p:nvCxnSpPr>
        <p:spPr>
          <a:xfrm>
            <a:off x="-10510" y="4090308"/>
            <a:ext cx="12192000" cy="0"/>
          </a:xfrm>
          <a:prstGeom prst="lin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C4E876E-3952-4D2E-B758-D6FAAB301CEF}"/>
              </a:ext>
            </a:extLst>
          </p:cNvPr>
          <p:cNvSpPr txBox="1"/>
          <p:nvPr/>
        </p:nvSpPr>
        <p:spPr>
          <a:xfrm>
            <a:off x="588262" y="4265888"/>
            <a:ext cx="6043766"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Reference</a:t>
            </a:r>
          </a:p>
        </p:txBody>
      </p:sp>
      <p:sp>
        <p:nvSpPr>
          <p:cNvPr id="10" name="Rectangle 9">
            <a:extLst>
              <a:ext uri="{FF2B5EF4-FFF2-40B4-BE49-F238E27FC236}">
                <a16:creationId xmlns:a16="http://schemas.microsoft.com/office/drawing/2014/main" id="{7D8DEEBA-6C13-456C-B5F3-8B838826F2B4}"/>
              </a:ext>
            </a:extLst>
          </p:cNvPr>
          <p:cNvSpPr/>
          <p:nvPr/>
        </p:nvSpPr>
        <p:spPr>
          <a:xfrm>
            <a:off x="4708635" y="5252561"/>
            <a:ext cx="8334703" cy="635559"/>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highlight>
                  <a:srgbClr val="00FF00"/>
                </a:highlight>
                <a:uLnTx/>
                <a:uFillTx/>
                <a:latin typeface="Consolas" panose="020B0609020204030204" pitchFamily="49" charset="0"/>
                <a:ea typeface="+mn-ea"/>
                <a:cs typeface="+mn-cs"/>
              </a:rPr>
              <a:t>{"ID": 1, </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ItemName</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“hamburger", "</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ItemDescription</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2, "</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ItemName</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“cheeseburger", "</a:t>
            </a:r>
            <a:r>
              <a:rPr kumimoji="0" lang="en-US" sz="1765"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ItemDescription</a:t>
            </a: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p:txBody>
      </p:sp>
      <p:sp>
        <p:nvSpPr>
          <p:cNvPr id="11" name="Rectangle 10">
            <a:extLst>
              <a:ext uri="{FF2B5EF4-FFF2-40B4-BE49-F238E27FC236}">
                <a16:creationId xmlns:a16="http://schemas.microsoft.com/office/drawing/2014/main" id="{6296055F-F914-4D75-B44F-08F4760EE643}"/>
              </a:ext>
            </a:extLst>
          </p:cNvPr>
          <p:cNvSpPr/>
          <p:nvPr/>
        </p:nvSpPr>
        <p:spPr bwMode="auto">
          <a:xfrm>
            <a:off x="199694" y="4090308"/>
            <a:ext cx="11992306" cy="2829069"/>
          </a:xfrm>
          <a:prstGeom prst="rect">
            <a:avLst/>
          </a:prstGeom>
          <a:no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gradFill>
                <a:gsLst>
                  <a:gs pos="40075">
                    <a:srgbClr val="FFFFFF"/>
                  </a:gs>
                  <a:gs pos="30000">
                    <a:srgbClr val="FFFFFF"/>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19240664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AC26-3DCB-4097-9E94-161229EB3FC9}"/>
              </a:ext>
            </a:extLst>
          </p:cNvPr>
          <p:cNvSpPr>
            <a:spLocks noGrp="1"/>
          </p:cNvSpPr>
          <p:nvPr>
            <p:ph type="title"/>
          </p:nvPr>
        </p:nvSpPr>
        <p:spPr/>
        <p:txBody>
          <a:bodyPr/>
          <a:lstStyle/>
          <a:p>
            <a:r>
              <a:rPr lang="en-US" dirty="0"/>
              <a:t>When to reference #1</a:t>
            </a:r>
          </a:p>
        </p:txBody>
      </p:sp>
      <p:sp>
        <p:nvSpPr>
          <p:cNvPr id="3" name="Text Placeholder 2">
            <a:extLst>
              <a:ext uri="{FF2B5EF4-FFF2-40B4-BE49-F238E27FC236}">
                <a16:creationId xmlns:a16="http://schemas.microsoft.com/office/drawing/2014/main" id="{89EEB055-B2ED-478A-B9DC-7BA903C734BC}"/>
              </a:ext>
            </a:extLst>
          </p:cNvPr>
          <p:cNvSpPr>
            <a:spLocks noGrp="1"/>
          </p:cNvSpPr>
          <p:nvPr>
            <p:ph type="body" sz="quarter" idx="10"/>
          </p:nvPr>
        </p:nvSpPr>
        <p:spPr>
          <a:xfrm>
            <a:off x="584200" y="1435497"/>
            <a:ext cx="11018520" cy="1169551"/>
          </a:xfrm>
        </p:spPr>
        <p:txBody>
          <a:bodyPr/>
          <a:lstStyle/>
          <a:p>
            <a:r>
              <a:rPr lang="en-US" dirty="0"/>
              <a:t>1 : many (unbounded relationship)</a:t>
            </a:r>
          </a:p>
          <a:p>
            <a:pPr marL="228600" lvl="1" indent="0">
              <a:buNone/>
            </a:pPr>
            <a:endParaRPr lang="en-US" dirty="0"/>
          </a:p>
          <a:p>
            <a:pPr marL="228600" lvl="1" indent="0">
              <a:buNone/>
            </a:pPr>
            <a:endParaRPr lang="en-US" dirty="0"/>
          </a:p>
        </p:txBody>
      </p:sp>
      <p:sp>
        <p:nvSpPr>
          <p:cNvPr id="4" name="Rectangle 3">
            <a:extLst>
              <a:ext uri="{FF2B5EF4-FFF2-40B4-BE49-F238E27FC236}">
                <a16:creationId xmlns:a16="http://schemas.microsoft.com/office/drawing/2014/main" id="{C88042F2-FB92-4A97-A35A-FE03B90AA85F}"/>
              </a:ext>
            </a:extLst>
          </p:cNvPr>
          <p:cNvSpPr/>
          <p:nvPr/>
        </p:nvSpPr>
        <p:spPr>
          <a:xfrm>
            <a:off x="214368" y="1568708"/>
            <a:ext cx="8063624" cy="4832092"/>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br>
            <a:b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b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"name": "Alice",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"email": "alice@contoso.com",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"Orders": [</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"id": "Order1", </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orderDate</a:t>
            </a: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"2018-09-18",</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itemsOrdered</a:t>
            </a: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a:t>
            </a:r>
          </a:p>
          <a:p>
            <a:pPr marL="1371550" marR="0" lvl="3"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1, "</a:t>
            </a:r>
            <a:r>
              <a:rPr kumimoji="0" lang="en-US" sz="14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ItemName</a:t>
            </a: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"hamburger", "Price":9.50, "Qty": 1}</a:t>
            </a:r>
          </a:p>
          <a:p>
            <a:pPr marL="1371550" marR="0" lvl="3"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2, "</a:t>
            </a:r>
            <a:r>
              <a:rPr kumimoji="0" lang="en-US" sz="14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ItemName</a:t>
            </a: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"cheeseburger", "Price":9.50, "Qty": 499}]</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"id": "</a:t>
            </a:r>
            <a:r>
              <a:rPr kumimoji="0" lang="en-US" sz="1400" b="0" i="0" u="none" strike="noStrike" kern="1200" cap="none" spc="0" normalizeH="0" baseline="0" noProof="0" dirty="0" err="1">
                <a:ln>
                  <a:noFill/>
                </a:ln>
                <a:solidFill>
                  <a:srgbClr val="1A1A1A"/>
                </a:solidFill>
                <a:effectLst/>
                <a:highlight>
                  <a:srgbClr val="FFFF00"/>
                </a:highlight>
                <a:uLnTx/>
                <a:uFillTx/>
                <a:latin typeface="Consolas" panose="020B0609020204030204" pitchFamily="49" charset="0"/>
                <a:ea typeface="+mn-ea"/>
                <a:cs typeface="+mn-cs"/>
              </a:rPr>
              <a:t>OrderNfinity</a:t>
            </a:r>
            <a:r>
              <a:rPr kumimoji="0" lang="en-US" sz="1400"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 </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orderDate</a:t>
            </a: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"2018-09-20",</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4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itemsOrdered</a:t>
            </a: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a:t>
            </a:r>
          </a:p>
          <a:p>
            <a:pPr marL="1371550" marR="0" lvl="3"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1, "</a:t>
            </a:r>
            <a:r>
              <a:rPr kumimoji="0" lang="en-US" sz="14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ItemName</a:t>
            </a: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"hamburger", "Price":9.50, "Qty": 1}]</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p:txBody>
      </p:sp>
      <p:sp>
        <p:nvSpPr>
          <p:cNvPr id="5" name="TextBox 4">
            <a:extLst>
              <a:ext uri="{FF2B5EF4-FFF2-40B4-BE49-F238E27FC236}">
                <a16:creationId xmlns:a16="http://schemas.microsoft.com/office/drawing/2014/main" id="{EFFDAE01-1AB8-4B9E-A28B-81E1729B72B7}"/>
              </a:ext>
            </a:extLst>
          </p:cNvPr>
          <p:cNvSpPr txBox="1"/>
          <p:nvPr/>
        </p:nvSpPr>
        <p:spPr>
          <a:xfrm>
            <a:off x="2917498" y="6369270"/>
            <a:ext cx="1328682"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Embed</a:t>
            </a:r>
          </a:p>
        </p:txBody>
      </p:sp>
      <p:sp>
        <p:nvSpPr>
          <p:cNvPr id="6" name="Rectangle 5">
            <a:extLst>
              <a:ext uri="{FF2B5EF4-FFF2-40B4-BE49-F238E27FC236}">
                <a16:creationId xmlns:a16="http://schemas.microsoft.com/office/drawing/2014/main" id="{3AC960AE-876D-4804-9C17-60DC7CB160C8}"/>
              </a:ext>
            </a:extLst>
          </p:cNvPr>
          <p:cNvSpPr/>
          <p:nvPr/>
        </p:nvSpPr>
        <p:spPr>
          <a:xfrm>
            <a:off x="6453352" y="1777563"/>
            <a:ext cx="6346059" cy="1384995"/>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"name": "Alice",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"email": "alice@contoso.com",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"Orders": ["Order1", "Order2"..."</a:t>
            </a:r>
            <a:r>
              <a:rPr kumimoji="0" lang="en-US" sz="14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OrderNfinity</a:t>
            </a: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p:txBody>
      </p:sp>
    </p:spTree>
    <p:extLst>
      <p:ext uri="{BB962C8B-B14F-4D97-AF65-F5344CB8AC3E}">
        <p14:creationId xmlns:p14="http://schemas.microsoft.com/office/powerpoint/2010/main" val="1134829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AC26-3DCB-4097-9E94-161229EB3FC9}"/>
              </a:ext>
            </a:extLst>
          </p:cNvPr>
          <p:cNvSpPr>
            <a:spLocks noGrp="1"/>
          </p:cNvSpPr>
          <p:nvPr>
            <p:ph type="title"/>
          </p:nvPr>
        </p:nvSpPr>
        <p:spPr/>
        <p:txBody>
          <a:bodyPr/>
          <a:lstStyle/>
          <a:p>
            <a:r>
              <a:rPr lang="en-US" dirty="0"/>
              <a:t>When to reference #1</a:t>
            </a:r>
          </a:p>
        </p:txBody>
      </p:sp>
      <p:sp>
        <p:nvSpPr>
          <p:cNvPr id="3" name="Text Placeholder 2">
            <a:extLst>
              <a:ext uri="{FF2B5EF4-FFF2-40B4-BE49-F238E27FC236}">
                <a16:creationId xmlns:a16="http://schemas.microsoft.com/office/drawing/2014/main" id="{89EEB055-B2ED-478A-B9DC-7BA903C734BC}"/>
              </a:ext>
            </a:extLst>
          </p:cNvPr>
          <p:cNvSpPr>
            <a:spLocks noGrp="1"/>
          </p:cNvSpPr>
          <p:nvPr>
            <p:ph type="body" sz="quarter" idx="10"/>
          </p:nvPr>
        </p:nvSpPr>
        <p:spPr>
          <a:xfrm>
            <a:off x="584200" y="1435497"/>
            <a:ext cx="11018520" cy="1169551"/>
          </a:xfrm>
        </p:spPr>
        <p:txBody>
          <a:bodyPr/>
          <a:lstStyle/>
          <a:p>
            <a:r>
              <a:rPr lang="en-US" dirty="0"/>
              <a:t>1 : many (unbounded relationship)</a:t>
            </a:r>
          </a:p>
          <a:p>
            <a:pPr marL="228600" lvl="1" indent="0">
              <a:buNone/>
            </a:pPr>
            <a:endParaRPr lang="en-US" dirty="0"/>
          </a:p>
          <a:p>
            <a:pPr marL="228600" lvl="1" indent="0">
              <a:buNone/>
            </a:pPr>
            <a:endParaRPr lang="en-US" dirty="0"/>
          </a:p>
        </p:txBody>
      </p:sp>
      <p:sp>
        <p:nvSpPr>
          <p:cNvPr id="6" name="Rectangle 5">
            <a:extLst>
              <a:ext uri="{FF2B5EF4-FFF2-40B4-BE49-F238E27FC236}">
                <a16:creationId xmlns:a16="http://schemas.microsoft.com/office/drawing/2014/main" id="{3AC960AE-876D-4804-9C17-60DC7CB160C8}"/>
              </a:ext>
            </a:extLst>
          </p:cNvPr>
          <p:cNvSpPr/>
          <p:nvPr/>
        </p:nvSpPr>
        <p:spPr>
          <a:xfrm>
            <a:off x="157306" y="2683587"/>
            <a:ext cx="4803578" cy="1477328"/>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"1",</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"name": "Alice",</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"email": "alice@contoso.com",</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"Orders": ["Order1",..“Order100"]</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p:txBody>
      </p:sp>
      <p:sp>
        <p:nvSpPr>
          <p:cNvPr id="7" name="Rectangle 6">
            <a:extLst>
              <a:ext uri="{FF2B5EF4-FFF2-40B4-BE49-F238E27FC236}">
                <a16:creationId xmlns:a16="http://schemas.microsoft.com/office/drawing/2014/main" id="{4CF76F3F-6716-46CE-9320-36505ABD47B0}"/>
              </a:ext>
            </a:extLst>
          </p:cNvPr>
          <p:cNvSpPr/>
          <p:nvPr/>
        </p:nvSpPr>
        <p:spPr>
          <a:xfrm>
            <a:off x="4424854" y="2329349"/>
            <a:ext cx="8345215" cy="3093154"/>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"id": "Order1", </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5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orderDate</a:t>
            </a: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"2018-09-18",</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5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itemsOrdered</a:t>
            </a: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a:t>
            </a:r>
          </a:p>
          <a:p>
            <a:pPr marL="914367" marR="0" lvl="2"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2, “Name": "cheeseburger", "Price":9.50, "Qty": 499}]</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b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b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"id": “Order100", </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5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orderDate</a:t>
            </a: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"2018-09-20",</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r>
              <a:rPr kumimoji="0" lang="en-US" sz="1500" b="0" i="0" u="none" strike="noStrike" kern="1200" cap="none" spc="0" normalizeH="0" baseline="0" noProof="0" dirty="0" err="1">
                <a:ln>
                  <a:noFill/>
                </a:ln>
                <a:solidFill>
                  <a:srgbClr val="1A1A1A"/>
                </a:solidFill>
                <a:effectLst/>
                <a:uLnTx/>
                <a:uFillTx/>
                <a:latin typeface="Consolas" panose="020B0609020204030204" pitchFamily="49" charset="0"/>
                <a:ea typeface="+mn-ea"/>
                <a:cs typeface="+mn-cs"/>
              </a:rPr>
              <a:t>itemsOrdered</a:t>
            </a: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{"ID": 1, “Name": "hamburger", "Price":9.50, "Qty": 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 </a:t>
            </a:r>
          </a:p>
        </p:txBody>
      </p:sp>
      <p:cxnSp>
        <p:nvCxnSpPr>
          <p:cNvPr id="8" name="Straight Connector 7">
            <a:extLst>
              <a:ext uri="{FF2B5EF4-FFF2-40B4-BE49-F238E27FC236}">
                <a16:creationId xmlns:a16="http://schemas.microsoft.com/office/drawing/2014/main" id="{D14DC3B0-941B-4B81-B84D-3EDAA10F793D}"/>
              </a:ext>
            </a:extLst>
          </p:cNvPr>
          <p:cNvCxnSpPr>
            <a:cxnSpLocks/>
          </p:cNvCxnSpPr>
          <p:nvPr/>
        </p:nvCxnSpPr>
        <p:spPr>
          <a:xfrm flipV="1">
            <a:off x="2844800" y="2794000"/>
            <a:ext cx="2225040" cy="1003387"/>
          </a:xfrm>
          <a:prstGeom prst="line">
            <a:avLst/>
          </a:prstGeom>
          <a:ln>
            <a:headEnd type="none" w="lg" len="med"/>
            <a:tailEnd type="none" w="lg"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B059DBB-25AC-4A32-A9A3-BA1A29819EFC}"/>
              </a:ext>
            </a:extLst>
          </p:cNvPr>
          <p:cNvCxnSpPr>
            <a:cxnSpLocks/>
          </p:cNvCxnSpPr>
          <p:nvPr/>
        </p:nvCxnSpPr>
        <p:spPr>
          <a:xfrm>
            <a:off x="3769534" y="3875926"/>
            <a:ext cx="1300306" cy="553834"/>
          </a:xfrm>
          <a:prstGeom prst="line">
            <a:avLst/>
          </a:prstGeom>
          <a:ln>
            <a:headEnd type="none" w="lg" len="med"/>
            <a:tailEnd type="none"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119148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AC26-3DCB-4097-9E94-161229EB3FC9}"/>
              </a:ext>
            </a:extLst>
          </p:cNvPr>
          <p:cNvSpPr>
            <a:spLocks noGrp="1"/>
          </p:cNvSpPr>
          <p:nvPr>
            <p:ph type="title"/>
          </p:nvPr>
        </p:nvSpPr>
        <p:spPr/>
        <p:txBody>
          <a:bodyPr/>
          <a:lstStyle/>
          <a:p>
            <a:r>
              <a:rPr lang="en-US" dirty="0"/>
              <a:t>When to reference #2</a:t>
            </a:r>
          </a:p>
        </p:txBody>
      </p:sp>
      <p:sp>
        <p:nvSpPr>
          <p:cNvPr id="3" name="Text Placeholder 2">
            <a:extLst>
              <a:ext uri="{FF2B5EF4-FFF2-40B4-BE49-F238E27FC236}">
                <a16:creationId xmlns:a16="http://schemas.microsoft.com/office/drawing/2014/main" id="{89EEB055-B2ED-478A-B9DC-7BA903C734BC}"/>
              </a:ext>
            </a:extLst>
          </p:cNvPr>
          <p:cNvSpPr>
            <a:spLocks noGrp="1"/>
          </p:cNvSpPr>
          <p:nvPr>
            <p:ph type="body" sz="quarter" idx="10"/>
          </p:nvPr>
        </p:nvSpPr>
        <p:spPr>
          <a:xfrm>
            <a:off x="584200" y="1435497"/>
            <a:ext cx="11018520" cy="1169551"/>
          </a:xfrm>
        </p:spPr>
        <p:txBody>
          <a:bodyPr/>
          <a:lstStyle/>
          <a:p>
            <a:r>
              <a:rPr lang="en-US" dirty="0"/>
              <a:t>Data changes at different rates #2</a:t>
            </a:r>
          </a:p>
          <a:p>
            <a:pPr marL="228600" lvl="1" indent="0">
              <a:buNone/>
            </a:pPr>
            <a:endParaRPr lang="en-US" dirty="0"/>
          </a:p>
          <a:p>
            <a:pPr marL="228600" lvl="1" indent="0">
              <a:buNone/>
            </a:pPr>
            <a:endParaRPr lang="en-US" dirty="0"/>
          </a:p>
        </p:txBody>
      </p:sp>
      <p:sp>
        <p:nvSpPr>
          <p:cNvPr id="4" name="Rectangle 3">
            <a:extLst>
              <a:ext uri="{FF2B5EF4-FFF2-40B4-BE49-F238E27FC236}">
                <a16:creationId xmlns:a16="http://schemas.microsoft.com/office/drawing/2014/main" id="{43E4C3DE-941B-4D1C-8DB4-260C36009521}"/>
              </a:ext>
            </a:extLst>
          </p:cNvPr>
          <p:cNvSpPr/>
          <p:nvPr/>
        </p:nvSpPr>
        <p:spPr>
          <a:xfrm>
            <a:off x="584200" y="2885655"/>
            <a:ext cx="8376745" cy="2265236"/>
          </a:xfrm>
          <a:prstGeom prst="rect">
            <a:avLst/>
          </a:prstGeom>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"id": "1",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"name": "Alice",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"email": "alice@contoso.com",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"stats":[</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a:t>
            </a:r>
            <a:r>
              <a:rPr kumimoji="0" lang="en-US" sz="1765" b="0" i="0" u="none" strike="noStrike" kern="1200" cap="none" spc="0" normalizeH="0" baseline="0" noProof="0" dirty="0" err="1">
                <a:ln>
                  <a:noFill/>
                </a:ln>
                <a:solidFill>
                  <a:srgbClr val="1A1A1A"/>
                </a:solidFill>
                <a:effectLst/>
                <a:highlight>
                  <a:srgbClr val="FFFF00"/>
                </a:highlight>
                <a:uLnTx/>
                <a:uFillTx/>
                <a:latin typeface="Consolas" panose="020B0609020204030204" pitchFamily="49" charset="0"/>
                <a:ea typeface="+mn-ea"/>
                <a:cs typeface="+mn-cs"/>
              </a:rPr>
              <a:t>TotalNumberOrders</a:t>
            </a: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 100}, </a:t>
            </a:r>
          </a:p>
          <a:p>
            <a:pPr marL="457183" marR="0" lvl="1"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a:t>
            </a:r>
            <a:r>
              <a:rPr kumimoji="0" lang="en-US" sz="1765" b="0" i="0" u="none" strike="noStrike" kern="1200" cap="none" spc="0" normalizeH="0" baseline="0" noProof="0" dirty="0" err="1">
                <a:ln>
                  <a:noFill/>
                </a:ln>
                <a:solidFill>
                  <a:srgbClr val="1A1A1A"/>
                </a:solidFill>
                <a:effectLst/>
                <a:highlight>
                  <a:srgbClr val="FFFF00"/>
                </a:highlight>
                <a:uLnTx/>
                <a:uFillTx/>
                <a:latin typeface="Consolas" panose="020B0609020204030204" pitchFamily="49" charset="0"/>
                <a:ea typeface="+mn-ea"/>
                <a:cs typeface="+mn-cs"/>
              </a:rPr>
              <a:t>TotalAmountSpent</a:t>
            </a:r>
            <a:r>
              <a:rPr kumimoji="0" lang="en-US" sz="1765" b="0" i="0" u="none" strike="noStrike" kern="1200" cap="none" spc="0" normalizeH="0" baseline="0" noProof="0" dirty="0">
                <a:ln>
                  <a:noFill/>
                </a:ln>
                <a:solidFill>
                  <a:srgbClr val="1A1A1A"/>
                </a:solidFill>
                <a:effectLst/>
                <a:highlight>
                  <a:srgbClr val="FFFF00"/>
                </a:highlight>
                <a:uLnTx/>
                <a:uFillTx/>
                <a:latin typeface="Consolas" panose="020B0609020204030204" pitchFamily="49" charset="0"/>
                <a:ea typeface="+mn-ea"/>
                <a:cs typeface="+mn-cs"/>
              </a:rPr>
              <a:t>": 550}]</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Consolas" panose="020B0609020204030204" pitchFamily="49" charset="0"/>
                <a:ea typeface="+mn-ea"/>
                <a:cs typeface="+mn-cs"/>
              </a:rPr>
              <a:t>}</a:t>
            </a:r>
          </a:p>
        </p:txBody>
      </p:sp>
      <p:sp>
        <p:nvSpPr>
          <p:cNvPr id="5" name="TextBox 4">
            <a:extLst>
              <a:ext uri="{FF2B5EF4-FFF2-40B4-BE49-F238E27FC236}">
                <a16:creationId xmlns:a16="http://schemas.microsoft.com/office/drawing/2014/main" id="{57AB09B1-4855-465B-A85D-FCD5699026C8}"/>
              </a:ext>
            </a:extLst>
          </p:cNvPr>
          <p:cNvSpPr txBox="1"/>
          <p:nvPr/>
        </p:nvSpPr>
        <p:spPr>
          <a:xfrm>
            <a:off x="584199" y="5686097"/>
            <a:ext cx="10188903"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Number of orders, amount spent will likely change faster than email, so reference these</a:t>
            </a:r>
          </a:p>
        </p:txBody>
      </p:sp>
    </p:spTree>
    <p:extLst>
      <p:ext uri="{BB962C8B-B14F-4D97-AF65-F5344CB8AC3E}">
        <p14:creationId xmlns:p14="http://schemas.microsoft.com/office/powerpoint/2010/main" val="294202080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AC26-3DCB-4097-9E94-161229EB3FC9}"/>
              </a:ext>
            </a:extLst>
          </p:cNvPr>
          <p:cNvSpPr>
            <a:spLocks noGrp="1"/>
          </p:cNvSpPr>
          <p:nvPr>
            <p:ph type="title"/>
          </p:nvPr>
        </p:nvSpPr>
        <p:spPr/>
        <p:txBody>
          <a:bodyPr/>
          <a:lstStyle/>
          <a:p>
            <a:r>
              <a:rPr lang="en-US" dirty="0"/>
              <a:t>When to reference #3</a:t>
            </a:r>
          </a:p>
        </p:txBody>
      </p:sp>
      <p:sp>
        <p:nvSpPr>
          <p:cNvPr id="3" name="Text Placeholder 2">
            <a:extLst>
              <a:ext uri="{FF2B5EF4-FFF2-40B4-BE49-F238E27FC236}">
                <a16:creationId xmlns:a16="http://schemas.microsoft.com/office/drawing/2014/main" id="{89EEB055-B2ED-478A-B9DC-7BA903C734BC}"/>
              </a:ext>
            </a:extLst>
          </p:cNvPr>
          <p:cNvSpPr>
            <a:spLocks noGrp="1"/>
          </p:cNvSpPr>
          <p:nvPr>
            <p:ph type="body" sz="quarter" idx="10"/>
          </p:nvPr>
        </p:nvSpPr>
        <p:spPr>
          <a:xfrm>
            <a:off x="584200" y="1435497"/>
            <a:ext cx="11018520" cy="2055947"/>
          </a:xfrm>
        </p:spPr>
        <p:txBody>
          <a:bodyPr/>
          <a:lstStyle/>
          <a:p>
            <a:r>
              <a:rPr lang="en-US"/>
              <a:t>many : many relationships</a:t>
            </a:r>
          </a:p>
          <a:p>
            <a:endParaRPr lang="en-US"/>
          </a:p>
          <a:p>
            <a:pPr marL="228600" lvl="1" indent="0">
              <a:buNone/>
            </a:pPr>
            <a:endParaRPr lang="en-US"/>
          </a:p>
          <a:p>
            <a:pPr marL="228600" lvl="1" indent="0">
              <a:buNone/>
            </a:pPr>
            <a:endParaRPr lang="en-US"/>
          </a:p>
          <a:p>
            <a:pPr marL="228600" lvl="1" indent="0">
              <a:buNone/>
            </a:pPr>
            <a:endParaRPr lang="en-US" dirty="0"/>
          </a:p>
        </p:txBody>
      </p:sp>
      <p:sp>
        <p:nvSpPr>
          <p:cNvPr id="12" name="Rectangle 11">
            <a:extLst>
              <a:ext uri="{FF2B5EF4-FFF2-40B4-BE49-F238E27FC236}">
                <a16:creationId xmlns:a16="http://schemas.microsoft.com/office/drawing/2014/main" id="{8E5880B7-8995-407A-9666-48407B095DF2}"/>
              </a:ext>
            </a:extLst>
          </p:cNvPr>
          <p:cNvSpPr/>
          <p:nvPr/>
        </p:nvSpPr>
        <p:spPr>
          <a:xfrm>
            <a:off x="487680" y="1840906"/>
            <a:ext cx="6096000" cy="2536848"/>
          </a:xfrm>
          <a:prstGeom prst="rect">
            <a:avLst/>
          </a:prstGeom>
          <a:ln>
            <a:solidFill>
              <a:schemeClr val="accent1"/>
            </a:solidFill>
          </a:ln>
        </p:spPr>
        <p:txBody>
          <a:bodyP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"speaker1",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"name": "Alice",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"email": "alice@contoso.com",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"sessions":[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"session1"},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"session2"}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p:txBody>
      </p:sp>
      <p:sp>
        <p:nvSpPr>
          <p:cNvPr id="14" name="Rectangle 13">
            <a:extLst>
              <a:ext uri="{FF2B5EF4-FFF2-40B4-BE49-F238E27FC236}">
                <a16:creationId xmlns:a16="http://schemas.microsoft.com/office/drawing/2014/main" id="{1D2DCF5F-6191-4D6A-A9AB-ECDA1E176A36}"/>
              </a:ext>
            </a:extLst>
          </p:cNvPr>
          <p:cNvSpPr/>
          <p:nvPr/>
        </p:nvSpPr>
        <p:spPr>
          <a:xfrm>
            <a:off x="487680" y="4321152"/>
            <a:ext cx="6096000" cy="2536848"/>
          </a:xfrm>
          <a:prstGeom prst="rect">
            <a:avLst/>
          </a:prstGeom>
          <a:ln>
            <a:solidFill>
              <a:schemeClr val="accent1"/>
            </a:solidFill>
          </a:ln>
        </p:spPr>
        <p:txBody>
          <a:bodyP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"speaker2",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"name": "Bob",</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"email": "bob@contoso.com",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"sessions":[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"session1"},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"session4"}</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p:txBody>
      </p:sp>
      <p:sp>
        <p:nvSpPr>
          <p:cNvPr id="16" name="Rectangle 15">
            <a:extLst>
              <a:ext uri="{FF2B5EF4-FFF2-40B4-BE49-F238E27FC236}">
                <a16:creationId xmlns:a16="http://schemas.microsoft.com/office/drawing/2014/main" id="{B88BEA04-F9D2-4E8F-9D62-DB154B94677B}"/>
              </a:ext>
            </a:extLst>
          </p:cNvPr>
          <p:cNvSpPr/>
          <p:nvPr/>
        </p:nvSpPr>
        <p:spPr>
          <a:xfrm>
            <a:off x="7945120" y="2390530"/>
            <a:ext cx="3972560" cy="2536848"/>
          </a:xfrm>
          <a:prstGeom prst="rect">
            <a:avLst/>
          </a:prstGeom>
          <a:ln>
            <a:solidFill>
              <a:schemeClr val="accent4"/>
            </a:solidFill>
          </a:ln>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1A1A1A"/>
              </a:solidFill>
              <a:effectLst/>
              <a:uLnTx/>
              <a:uFillTx/>
              <a:latin typeface="Segoe UI"/>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"session1",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"name": "Modelling Data 101",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"speakers":[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"speaker1"},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"speaker2"}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p:txBody>
      </p:sp>
      <p:cxnSp>
        <p:nvCxnSpPr>
          <p:cNvPr id="20" name="Straight Connector 19">
            <a:extLst>
              <a:ext uri="{FF2B5EF4-FFF2-40B4-BE49-F238E27FC236}">
                <a16:creationId xmlns:a16="http://schemas.microsoft.com/office/drawing/2014/main" id="{19F1A6A4-C74C-4793-8287-960C7BFA866F}"/>
              </a:ext>
            </a:extLst>
          </p:cNvPr>
          <p:cNvCxnSpPr/>
          <p:nvPr/>
        </p:nvCxnSpPr>
        <p:spPr>
          <a:xfrm>
            <a:off x="2499360" y="2316480"/>
            <a:ext cx="5933440" cy="1869440"/>
          </a:xfrm>
          <a:prstGeom prst="line">
            <a:avLst/>
          </a:prstGeom>
          <a:ln>
            <a:headEnd type="none" w="lg" len="med"/>
            <a:tailEnd type="none" w="lg"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93D9557-743E-4406-A48B-73C4D386954C}"/>
              </a:ext>
            </a:extLst>
          </p:cNvPr>
          <p:cNvCxnSpPr>
            <a:cxnSpLocks/>
          </p:cNvCxnSpPr>
          <p:nvPr/>
        </p:nvCxnSpPr>
        <p:spPr>
          <a:xfrm flipV="1">
            <a:off x="2499360" y="4185920"/>
            <a:ext cx="6045200" cy="667408"/>
          </a:xfrm>
          <a:prstGeom prst="line">
            <a:avLst/>
          </a:prstGeom>
          <a:ln>
            <a:headEnd type="none" w="lg" len="med"/>
            <a:tailEnd type="none"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22178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AC26-3DCB-4097-9E94-161229EB3FC9}"/>
              </a:ext>
            </a:extLst>
          </p:cNvPr>
          <p:cNvSpPr>
            <a:spLocks noGrp="1"/>
          </p:cNvSpPr>
          <p:nvPr>
            <p:ph type="title"/>
          </p:nvPr>
        </p:nvSpPr>
        <p:spPr/>
        <p:txBody>
          <a:bodyPr/>
          <a:lstStyle/>
          <a:p>
            <a:r>
              <a:rPr lang="en-US" dirty="0"/>
              <a:t>When to reference #4</a:t>
            </a:r>
          </a:p>
        </p:txBody>
      </p:sp>
      <p:sp>
        <p:nvSpPr>
          <p:cNvPr id="3" name="Text Placeholder 2">
            <a:extLst>
              <a:ext uri="{FF2B5EF4-FFF2-40B4-BE49-F238E27FC236}">
                <a16:creationId xmlns:a16="http://schemas.microsoft.com/office/drawing/2014/main" id="{89EEB055-B2ED-478A-B9DC-7BA903C734BC}"/>
              </a:ext>
            </a:extLst>
          </p:cNvPr>
          <p:cNvSpPr>
            <a:spLocks noGrp="1"/>
          </p:cNvSpPr>
          <p:nvPr>
            <p:ph type="body" sz="quarter" idx="10"/>
          </p:nvPr>
        </p:nvSpPr>
        <p:spPr>
          <a:xfrm>
            <a:off x="584200" y="1435497"/>
            <a:ext cx="11018520" cy="2055947"/>
          </a:xfrm>
        </p:spPr>
        <p:txBody>
          <a:bodyPr/>
          <a:lstStyle/>
          <a:p>
            <a:r>
              <a:rPr lang="en-US" dirty="0"/>
              <a:t>What is referenced, is heavily referenced by many others</a:t>
            </a:r>
          </a:p>
          <a:p>
            <a:endParaRPr lang="en-US" dirty="0"/>
          </a:p>
          <a:p>
            <a:pPr marL="228600" lvl="1" indent="0">
              <a:buNone/>
            </a:pPr>
            <a:endParaRPr lang="en-US" dirty="0"/>
          </a:p>
          <a:p>
            <a:pPr marL="228600" lvl="1" indent="0">
              <a:buNone/>
            </a:pPr>
            <a:endParaRPr lang="en-US" dirty="0"/>
          </a:p>
          <a:p>
            <a:pPr marL="228600" lvl="1" indent="0">
              <a:buNone/>
            </a:pPr>
            <a:endParaRPr lang="en-US" dirty="0"/>
          </a:p>
        </p:txBody>
      </p:sp>
      <p:sp>
        <p:nvSpPr>
          <p:cNvPr id="12" name="Rectangle 11">
            <a:extLst>
              <a:ext uri="{FF2B5EF4-FFF2-40B4-BE49-F238E27FC236}">
                <a16:creationId xmlns:a16="http://schemas.microsoft.com/office/drawing/2014/main" id="{8E5880B7-8995-407A-9666-48407B095DF2}"/>
              </a:ext>
            </a:extLst>
          </p:cNvPr>
          <p:cNvSpPr/>
          <p:nvPr/>
        </p:nvSpPr>
        <p:spPr>
          <a:xfrm>
            <a:off x="487680" y="1840906"/>
            <a:ext cx="6096000" cy="2536848"/>
          </a:xfrm>
          <a:prstGeom prst="rect">
            <a:avLst/>
          </a:prstGeom>
          <a:ln>
            <a:solidFill>
              <a:schemeClr val="accent1"/>
            </a:solidFill>
          </a:ln>
        </p:spPr>
        <p:txBody>
          <a:bodyP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"speaker1",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"name": "Alice",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"email": "alice@contoso.com",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a:t>
            </a:r>
            <a:r>
              <a:rPr kumimoji="0" lang="en-US" sz="1765" b="0" i="0" u="none" strike="noStrike" kern="1200" cap="none" spc="0" normalizeH="0" baseline="0" noProof="0" dirty="0">
                <a:ln>
                  <a:noFill/>
                </a:ln>
                <a:solidFill>
                  <a:srgbClr val="1A1A1A"/>
                </a:solidFill>
                <a:effectLst/>
                <a:highlight>
                  <a:srgbClr val="00FF00"/>
                </a:highlight>
                <a:uLnTx/>
                <a:uFillTx/>
                <a:latin typeface="Segoe UI"/>
                <a:ea typeface="+mn-ea"/>
                <a:cs typeface="+mn-cs"/>
              </a:rPr>
              <a:t>sessions</a:t>
            </a: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"session1"},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"session2"}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p:txBody>
      </p:sp>
      <p:sp>
        <p:nvSpPr>
          <p:cNvPr id="14" name="Rectangle 13">
            <a:extLst>
              <a:ext uri="{FF2B5EF4-FFF2-40B4-BE49-F238E27FC236}">
                <a16:creationId xmlns:a16="http://schemas.microsoft.com/office/drawing/2014/main" id="{1D2DCF5F-6191-4D6A-A9AB-ECDA1E176A36}"/>
              </a:ext>
            </a:extLst>
          </p:cNvPr>
          <p:cNvSpPr/>
          <p:nvPr/>
        </p:nvSpPr>
        <p:spPr>
          <a:xfrm>
            <a:off x="487680" y="4321152"/>
            <a:ext cx="6096000" cy="2536848"/>
          </a:xfrm>
          <a:prstGeom prst="rect">
            <a:avLst/>
          </a:prstGeom>
          <a:ln>
            <a:solidFill>
              <a:schemeClr val="accent1"/>
            </a:solidFill>
          </a:ln>
        </p:spPr>
        <p:txBody>
          <a:bodyP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“attendee1",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"name": “Eve",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"email": “eve@contoso.com",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a:t>
            </a:r>
            <a:r>
              <a:rPr kumimoji="0" lang="en-US" sz="1765" b="0" i="0" u="none" strike="noStrike" kern="1200" cap="none" spc="0" normalizeH="0" baseline="0" noProof="0" dirty="0" err="1">
                <a:ln>
                  <a:noFill/>
                </a:ln>
                <a:solidFill>
                  <a:srgbClr val="1A1A1A"/>
                </a:solidFill>
                <a:effectLst/>
                <a:highlight>
                  <a:srgbClr val="FFFF00"/>
                </a:highlight>
                <a:uLnTx/>
                <a:uFillTx/>
                <a:latin typeface="Segoe UI"/>
                <a:ea typeface="+mn-ea"/>
                <a:cs typeface="+mn-cs"/>
              </a:rPr>
              <a:t>bookmarkedSessions</a:t>
            </a: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"session1"},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"session4"}</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p:txBody>
      </p:sp>
      <p:sp>
        <p:nvSpPr>
          <p:cNvPr id="16" name="Rectangle 15">
            <a:extLst>
              <a:ext uri="{FF2B5EF4-FFF2-40B4-BE49-F238E27FC236}">
                <a16:creationId xmlns:a16="http://schemas.microsoft.com/office/drawing/2014/main" id="{B88BEA04-F9D2-4E8F-9D62-DB154B94677B}"/>
              </a:ext>
            </a:extLst>
          </p:cNvPr>
          <p:cNvSpPr/>
          <p:nvPr/>
        </p:nvSpPr>
        <p:spPr>
          <a:xfrm>
            <a:off x="7945120" y="2390530"/>
            <a:ext cx="3972560" cy="2536848"/>
          </a:xfrm>
          <a:prstGeom prst="rect">
            <a:avLst/>
          </a:prstGeom>
          <a:ln>
            <a:solidFill>
              <a:schemeClr val="accent4"/>
            </a:solidFill>
          </a:ln>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1A1A1A"/>
              </a:solidFill>
              <a:effectLst/>
              <a:uLnTx/>
              <a:uFillTx/>
              <a:latin typeface="Segoe UI"/>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"session1",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"name": "Modelling Data 101",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"speakers":[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"speaker1"},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"speaker2"}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p:txBody>
      </p:sp>
      <p:cxnSp>
        <p:nvCxnSpPr>
          <p:cNvPr id="20" name="Straight Connector 19">
            <a:extLst>
              <a:ext uri="{FF2B5EF4-FFF2-40B4-BE49-F238E27FC236}">
                <a16:creationId xmlns:a16="http://schemas.microsoft.com/office/drawing/2014/main" id="{19F1A6A4-C74C-4793-8287-960C7BFA866F}"/>
              </a:ext>
            </a:extLst>
          </p:cNvPr>
          <p:cNvCxnSpPr/>
          <p:nvPr/>
        </p:nvCxnSpPr>
        <p:spPr>
          <a:xfrm>
            <a:off x="2499360" y="2316480"/>
            <a:ext cx="5933440" cy="1869440"/>
          </a:xfrm>
          <a:prstGeom prst="line">
            <a:avLst/>
          </a:prstGeom>
          <a:ln>
            <a:headEnd type="none" w="lg" len="med"/>
            <a:tailEnd type="none" w="lg"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93D9557-743E-4406-A48B-73C4D386954C}"/>
              </a:ext>
            </a:extLst>
          </p:cNvPr>
          <p:cNvCxnSpPr>
            <a:cxnSpLocks/>
          </p:cNvCxnSpPr>
          <p:nvPr/>
        </p:nvCxnSpPr>
        <p:spPr>
          <a:xfrm flipV="1">
            <a:off x="2773680" y="3088640"/>
            <a:ext cx="5547360" cy="2783840"/>
          </a:xfrm>
          <a:prstGeom prst="line">
            <a:avLst/>
          </a:prstGeom>
          <a:ln>
            <a:headEnd type="none" w="lg" len="med"/>
            <a:tailEnd type="none" w="lg" len="med"/>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231E1C9-B2E2-4869-A76F-0FF42F159BA0}"/>
              </a:ext>
            </a:extLst>
          </p:cNvPr>
          <p:cNvSpPr txBox="1"/>
          <p:nvPr/>
        </p:nvSpPr>
        <p:spPr>
          <a:xfrm>
            <a:off x="7945120" y="5140953"/>
            <a:ext cx="3972560" cy="1538883"/>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Here, session is referenced by speakers and attendees</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Allows you to update Session independently </a:t>
            </a:r>
          </a:p>
        </p:txBody>
      </p:sp>
    </p:spTree>
    <p:extLst>
      <p:ext uri="{BB962C8B-B14F-4D97-AF65-F5344CB8AC3E}">
        <p14:creationId xmlns:p14="http://schemas.microsoft.com/office/powerpoint/2010/main" val="2734656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AC26-3DCB-4097-9E94-161229EB3FC9}"/>
              </a:ext>
            </a:extLst>
          </p:cNvPr>
          <p:cNvSpPr>
            <a:spLocks noGrp="1"/>
          </p:cNvSpPr>
          <p:nvPr>
            <p:ph type="title"/>
          </p:nvPr>
        </p:nvSpPr>
        <p:spPr/>
        <p:txBody>
          <a:bodyPr/>
          <a:lstStyle/>
          <a:p>
            <a:r>
              <a:rPr lang="en-US" dirty="0"/>
              <a:t>When to reference summary</a:t>
            </a:r>
          </a:p>
        </p:txBody>
      </p:sp>
      <p:sp>
        <p:nvSpPr>
          <p:cNvPr id="3" name="Text Placeholder 2">
            <a:extLst>
              <a:ext uri="{FF2B5EF4-FFF2-40B4-BE49-F238E27FC236}">
                <a16:creationId xmlns:a16="http://schemas.microsoft.com/office/drawing/2014/main" id="{89EEB055-B2ED-478A-B9DC-7BA903C734BC}"/>
              </a:ext>
            </a:extLst>
          </p:cNvPr>
          <p:cNvSpPr>
            <a:spLocks noGrp="1"/>
          </p:cNvSpPr>
          <p:nvPr>
            <p:ph type="body" sz="quarter" idx="10"/>
          </p:nvPr>
        </p:nvSpPr>
        <p:spPr>
          <a:xfrm>
            <a:off x="584200" y="1435497"/>
            <a:ext cx="11018520" cy="5010602"/>
          </a:xfrm>
        </p:spPr>
        <p:txBody>
          <a:bodyPr/>
          <a:lstStyle/>
          <a:p>
            <a:r>
              <a:rPr lang="en-US" dirty="0"/>
              <a:t>1 : many (unbounded relationship)</a:t>
            </a:r>
          </a:p>
          <a:p>
            <a:r>
              <a:rPr lang="en-US" dirty="0"/>
              <a:t>many : many relationships</a:t>
            </a:r>
          </a:p>
          <a:p>
            <a:r>
              <a:rPr lang="en-US" dirty="0"/>
              <a:t>Data changes at different rates</a:t>
            </a:r>
          </a:p>
          <a:p>
            <a:r>
              <a:rPr lang="en-US" dirty="0"/>
              <a:t>What is referenced, is heavily referenced by many others</a:t>
            </a:r>
          </a:p>
          <a:p>
            <a:endParaRPr lang="en-US" dirty="0"/>
          </a:p>
          <a:p>
            <a:r>
              <a:rPr lang="en-US" dirty="0"/>
              <a:t>Typically provides better write performance</a:t>
            </a:r>
          </a:p>
          <a:p>
            <a:r>
              <a:rPr lang="en-US" dirty="0"/>
              <a:t>But may require more network calls for reads</a:t>
            </a:r>
          </a:p>
          <a:p>
            <a:pPr lvl="1"/>
            <a:endParaRPr lang="en-US" dirty="0"/>
          </a:p>
          <a:p>
            <a:pPr marL="228600" lvl="1" indent="0">
              <a:buNone/>
            </a:pPr>
            <a:endParaRPr lang="en-US" dirty="0"/>
          </a:p>
          <a:p>
            <a:pPr marL="228600" lvl="1" indent="0">
              <a:buNone/>
            </a:pPr>
            <a:endParaRPr lang="en-US" dirty="0"/>
          </a:p>
          <a:p>
            <a:pPr marL="228600" lvl="1" indent="0">
              <a:buNone/>
            </a:pPr>
            <a:endParaRPr lang="en-US" dirty="0"/>
          </a:p>
        </p:txBody>
      </p:sp>
    </p:spTree>
    <p:extLst>
      <p:ext uri="{BB962C8B-B14F-4D97-AF65-F5344CB8AC3E}">
        <p14:creationId xmlns:p14="http://schemas.microsoft.com/office/powerpoint/2010/main" val="247234380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AC26-3DCB-4097-9E94-161229EB3FC9}"/>
              </a:ext>
            </a:extLst>
          </p:cNvPr>
          <p:cNvSpPr>
            <a:spLocks noGrp="1"/>
          </p:cNvSpPr>
          <p:nvPr>
            <p:ph type="title"/>
          </p:nvPr>
        </p:nvSpPr>
        <p:spPr/>
        <p:txBody>
          <a:bodyPr/>
          <a:lstStyle/>
          <a:p>
            <a:r>
              <a:rPr lang="en-US" dirty="0"/>
              <a:t>But wait, you can do both!</a:t>
            </a:r>
          </a:p>
        </p:txBody>
      </p:sp>
      <p:sp>
        <p:nvSpPr>
          <p:cNvPr id="3" name="Text Placeholder 2">
            <a:extLst>
              <a:ext uri="{FF2B5EF4-FFF2-40B4-BE49-F238E27FC236}">
                <a16:creationId xmlns:a16="http://schemas.microsoft.com/office/drawing/2014/main" id="{89EEB055-B2ED-478A-B9DC-7BA903C734BC}"/>
              </a:ext>
            </a:extLst>
          </p:cNvPr>
          <p:cNvSpPr>
            <a:spLocks noGrp="1"/>
          </p:cNvSpPr>
          <p:nvPr>
            <p:ph type="body" sz="quarter" idx="10"/>
          </p:nvPr>
        </p:nvSpPr>
        <p:spPr>
          <a:xfrm>
            <a:off x="584200" y="1435497"/>
            <a:ext cx="11018520" cy="1538883"/>
          </a:xfrm>
        </p:spPr>
        <p:txBody>
          <a:bodyPr/>
          <a:lstStyle/>
          <a:p>
            <a:endParaRPr lang="en-US" dirty="0"/>
          </a:p>
          <a:p>
            <a:pPr marL="228600" lvl="1" indent="0">
              <a:buNone/>
            </a:pPr>
            <a:endParaRPr lang="en-US" dirty="0"/>
          </a:p>
          <a:p>
            <a:pPr marL="228600" lvl="1" indent="0">
              <a:buNone/>
            </a:pPr>
            <a:endParaRPr lang="en-US" dirty="0"/>
          </a:p>
          <a:p>
            <a:pPr marL="228600" lvl="1" indent="0">
              <a:buNone/>
            </a:pPr>
            <a:endParaRPr lang="en-US" dirty="0"/>
          </a:p>
        </p:txBody>
      </p:sp>
      <p:sp>
        <p:nvSpPr>
          <p:cNvPr id="12" name="Rectangle 11">
            <a:extLst>
              <a:ext uri="{FF2B5EF4-FFF2-40B4-BE49-F238E27FC236}">
                <a16:creationId xmlns:a16="http://schemas.microsoft.com/office/drawing/2014/main" id="{8E5880B7-8995-407A-9666-48407B095DF2}"/>
              </a:ext>
            </a:extLst>
          </p:cNvPr>
          <p:cNvSpPr/>
          <p:nvPr/>
        </p:nvSpPr>
        <p:spPr>
          <a:xfrm>
            <a:off x="487680" y="1840906"/>
            <a:ext cx="6096000" cy="2808461"/>
          </a:xfrm>
          <a:prstGeom prst="rect">
            <a:avLst/>
          </a:prstGeom>
          <a:ln>
            <a:solidFill>
              <a:schemeClr val="accent1"/>
            </a:solidFill>
          </a:ln>
        </p:spPr>
        <p:txBody>
          <a:bodyP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"speaker1",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"name": "Alice",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"email": "alice@contoso.com",</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“address”:  “1 Microsoft Way”</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"sessions":[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"session1"},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"session2"}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p:txBody>
      </p:sp>
      <p:sp>
        <p:nvSpPr>
          <p:cNvPr id="16" name="Rectangle 15">
            <a:extLst>
              <a:ext uri="{FF2B5EF4-FFF2-40B4-BE49-F238E27FC236}">
                <a16:creationId xmlns:a16="http://schemas.microsoft.com/office/drawing/2014/main" id="{B88BEA04-F9D2-4E8F-9D62-DB154B94677B}"/>
              </a:ext>
            </a:extLst>
          </p:cNvPr>
          <p:cNvSpPr/>
          <p:nvPr/>
        </p:nvSpPr>
        <p:spPr>
          <a:xfrm>
            <a:off x="7945120" y="1953872"/>
            <a:ext cx="3972560" cy="2536848"/>
          </a:xfrm>
          <a:prstGeom prst="rect">
            <a:avLst/>
          </a:prstGeom>
          <a:ln>
            <a:solidFill>
              <a:schemeClr val="accent4"/>
            </a:solidFill>
          </a:ln>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1A1A1A"/>
              </a:solidFill>
              <a:effectLst/>
              <a:uLnTx/>
              <a:uFillTx/>
              <a:latin typeface="Segoe UI"/>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"id": "s1",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"name": "Modelling Data 101",</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"speakers":[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a:t>
            </a:r>
            <a:r>
              <a:rPr kumimoji="0" lang="en-US" sz="1765" b="0" i="0" u="none" strike="noStrike" kern="1200" cap="none" spc="0" normalizeH="0" baseline="0" noProof="0" dirty="0">
                <a:ln>
                  <a:noFill/>
                </a:ln>
                <a:solidFill>
                  <a:srgbClr val="1A1A1A"/>
                </a:solidFill>
                <a:effectLst/>
                <a:highlight>
                  <a:srgbClr val="FFFF00"/>
                </a:highlight>
                <a:uLnTx/>
                <a:uFillTx/>
                <a:latin typeface="Segoe UI"/>
                <a:ea typeface="+mn-ea"/>
                <a:cs typeface="+mn-cs"/>
              </a:rPr>
              <a:t>{"id": "speaker1“, “name”: “Alice”},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highlight>
                  <a:srgbClr val="FFFF00"/>
                </a:highlight>
                <a:uLnTx/>
                <a:uFillTx/>
                <a:latin typeface="Segoe UI"/>
                <a:ea typeface="+mn-ea"/>
                <a:cs typeface="+mn-cs"/>
              </a:rPr>
              <a:t>        {"id": "speaker2“, “name”: “Bob”}</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a:t>
            </a:r>
          </a:p>
        </p:txBody>
      </p:sp>
      <p:sp>
        <p:nvSpPr>
          <p:cNvPr id="6" name="TextBox 5">
            <a:extLst>
              <a:ext uri="{FF2B5EF4-FFF2-40B4-BE49-F238E27FC236}">
                <a16:creationId xmlns:a16="http://schemas.microsoft.com/office/drawing/2014/main" id="{4231E1C9-B2E2-4869-A76F-0FF42F159BA0}"/>
              </a:ext>
            </a:extLst>
          </p:cNvPr>
          <p:cNvSpPr txBox="1"/>
          <p:nvPr/>
        </p:nvSpPr>
        <p:spPr>
          <a:xfrm>
            <a:off x="3098800" y="5785247"/>
            <a:ext cx="7609840"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Embed frequently used data, but use reference to get all info</a:t>
            </a:r>
          </a:p>
        </p:txBody>
      </p:sp>
      <p:sp>
        <p:nvSpPr>
          <p:cNvPr id="4" name="TextBox 3">
            <a:extLst>
              <a:ext uri="{FF2B5EF4-FFF2-40B4-BE49-F238E27FC236}">
                <a16:creationId xmlns:a16="http://schemas.microsoft.com/office/drawing/2014/main" id="{D6581CCA-0215-4ADA-A8F2-231A7359CB41}"/>
              </a:ext>
            </a:extLst>
          </p:cNvPr>
          <p:cNvSpPr txBox="1"/>
          <p:nvPr/>
        </p:nvSpPr>
        <p:spPr>
          <a:xfrm>
            <a:off x="680720" y="4927378"/>
            <a:ext cx="4490720"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Speaker</a:t>
            </a:r>
          </a:p>
        </p:txBody>
      </p:sp>
      <p:sp>
        <p:nvSpPr>
          <p:cNvPr id="11" name="TextBox 10">
            <a:extLst>
              <a:ext uri="{FF2B5EF4-FFF2-40B4-BE49-F238E27FC236}">
                <a16:creationId xmlns:a16="http://schemas.microsoft.com/office/drawing/2014/main" id="{68E76231-AADE-4974-AE7F-77DF474CA508}"/>
              </a:ext>
            </a:extLst>
          </p:cNvPr>
          <p:cNvSpPr txBox="1"/>
          <p:nvPr/>
        </p:nvSpPr>
        <p:spPr>
          <a:xfrm>
            <a:off x="8930640" y="4927378"/>
            <a:ext cx="4490720"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Session</a:t>
            </a:r>
          </a:p>
        </p:txBody>
      </p:sp>
    </p:spTree>
    <p:extLst>
      <p:ext uri="{BB962C8B-B14F-4D97-AF65-F5344CB8AC3E}">
        <p14:creationId xmlns:p14="http://schemas.microsoft.com/office/powerpoint/2010/main" val="260610278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BF1F-D199-4C7A-8070-EBB6E2DBE6C7}"/>
              </a:ext>
            </a:extLst>
          </p:cNvPr>
          <p:cNvSpPr>
            <a:spLocks noGrp="1"/>
          </p:cNvSpPr>
          <p:nvPr>
            <p:ph type="title"/>
          </p:nvPr>
        </p:nvSpPr>
        <p:spPr>
          <a:xfrm>
            <a:off x="588262" y="457200"/>
            <a:ext cx="11246385" cy="1107996"/>
          </a:xfrm>
        </p:spPr>
        <p:txBody>
          <a:bodyPr/>
          <a:lstStyle/>
          <a:p>
            <a:r>
              <a:rPr lang="en-US" dirty="0"/>
              <a:t>Modelling Challenge #2: Heterogenous vs homogenous data</a:t>
            </a:r>
          </a:p>
        </p:txBody>
      </p:sp>
      <p:sp>
        <p:nvSpPr>
          <p:cNvPr id="3" name="Text Placeholder 2">
            <a:extLst>
              <a:ext uri="{FF2B5EF4-FFF2-40B4-BE49-F238E27FC236}">
                <a16:creationId xmlns:a16="http://schemas.microsoft.com/office/drawing/2014/main" id="{79C43CA5-FAE3-4BBA-B7F0-99079217BDF1}"/>
              </a:ext>
            </a:extLst>
          </p:cNvPr>
          <p:cNvSpPr>
            <a:spLocks noGrp="1"/>
          </p:cNvSpPr>
          <p:nvPr>
            <p:ph type="body" sz="quarter" idx="10"/>
          </p:nvPr>
        </p:nvSpPr>
        <p:spPr>
          <a:xfrm>
            <a:off x="584200" y="1435497"/>
            <a:ext cx="11018520" cy="3016210"/>
          </a:xfrm>
        </p:spPr>
        <p:txBody>
          <a:bodyPr/>
          <a:lstStyle/>
          <a:p>
            <a:endParaRPr lang="en-US" dirty="0"/>
          </a:p>
          <a:p>
            <a:r>
              <a:rPr lang="en-US" dirty="0"/>
              <a:t>Should I put my data in the same collection? Or multiple collections?</a:t>
            </a:r>
          </a:p>
          <a:p>
            <a:endParaRPr lang="en-US" dirty="0"/>
          </a:p>
          <a:p>
            <a:r>
              <a:rPr lang="en-US" dirty="0"/>
              <a:t>Homogenous: 1 type per collection</a:t>
            </a:r>
          </a:p>
          <a:p>
            <a:endParaRPr lang="en-US" dirty="0"/>
          </a:p>
          <a:p>
            <a:r>
              <a:rPr lang="en-US" dirty="0"/>
              <a:t>Heterogenous: Multiple types per collection</a:t>
            </a:r>
          </a:p>
        </p:txBody>
      </p:sp>
    </p:spTree>
    <p:extLst>
      <p:ext uri="{BB962C8B-B14F-4D97-AF65-F5344CB8AC3E}">
        <p14:creationId xmlns:p14="http://schemas.microsoft.com/office/powerpoint/2010/main" val="182973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9DA2-9A04-43CB-BBD0-65A531554D57}"/>
              </a:ext>
            </a:extLst>
          </p:cNvPr>
          <p:cNvSpPr>
            <a:spLocks noGrp="1"/>
          </p:cNvSpPr>
          <p:nvPr>
            <p:ph type="title"/>
          </p:nvPr>
        </p:nvSpPr>
        <p:spPr>
          <a:xfrm>
            <a:off x="588263" y="457200"/>
            <a:ext cx="11018520" cy="1107996"/>
          </a:xfrm>
        </p:spPr>
        <p:txBody>
          <a:bodyPr/>
          <a:lstStyle/>
          <a:p>
            <a:r>
              <a:rPr lang="en-US" dirty="0"/>
              <a:t>To improve performance, consider multiple types in same collection</a:t>
            </a:r>
          </a:p>
        </p:txBody>
      </p:sp>
      <p:sp>
        <p:nvSpPr>
          <p:cNvPr id="3" name="Text Placeholder 2">
            <a:extLst>
              <a:ext uri="{FF2B5EF4-FFF2-40B4-BE49-F238E27FC236}">
                <a16:creationId xmlns:a16="http://schemas.microsoft.com/office/drawing/2014/main" id="{58AA7DF1-CB09-4FD3-9FD0-DE30FBF5DDAC}"/>
              </a:ext>
            </a:extLst>
          </p:cNvPr>
          <p:cNvSpPr>
            <a:spLocks noGrp="1"/>
          </p:cNvSpPr>
          <p:nvPr>
            <p:ph type="body" sz="quarter" idx="10"/>
          </p:nvPr>
        </p:nvSpPr>
        <p:spPr>
          <a:xfrm>
            <a:off x="584200" y="1435497"/>
            <a:ext cx="11018520" cy="947952"/>
          </a:xfrm>
        </p:spPr>
        <p:txBody>
          <a:bodyPr/>
          <a:lstStyle/>
          <a:p>
            <a:endParaRPr lang="en-US" dirty="0"/>
          </a:p>
          <a:p>
            <a:r>
              <a:rPr lang="en-US" dirty="0"/>
              <a:t>Introduce “type” property</a:t>
            </a:r>
          </a:p>
        </p:txBody>
      </p:sp>
    </p:spTree>
    <p:extLst>
      <p:ext uri="{BB962C8B-B14F-4D97-AF65-F5344CB8AC3E}">
        <p14:creationId xmlns:p14="http://schemas.microsoft.com/office/powerpoint/2010/main" val="33397655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How many of you have…?</a:t>
            </a:r>
          </a:p>
        </p:txBody>
      </p:sp>
      <p:sp>
        <p:nvSpPr>
          <p:cNvPr id="6" name="Text Placeholder 5"/>
          <p:cNvSpPr>
            <a:spLocks noGrp="1"/>
          </p:cNvSpPr>
          <p:nvPr>
            <p:ph type="body" sz="quarter" idx="10"/>
          </p:nvPr>
        </p:nvSpPr>
        <p:spPr>
          <a:xfrm>
            <a:off x="584200" y="1435497"/>
            <a:ext cx="11018520" cy="3754874"/>
          </a:xfrm>
        </p:spPr>
        <p:txBody>
          <a:bodyPr/>
          <a:lstStyle/>
          <a:p>
            <a:r>
              <a:rPr lang="en-US" dirty="0"/>
              <a:t>Used Cosmos DB? </a:t>
            </a:r>
          </a:p>
          <a:p>
            <a:pPr lvl="1"/>
            <a:r>
              <a:rPr lang="en-US" dirty="0"/>
              <a:t>Proof of Concept?</a:t>
            </a:r>
          </a:p>
          <a:p>
            <a:pPr lvl="1"/>
            <a:r>
              <a:rPr lang="en-US" dirty="0"/>
              <a:t>Production? </a:t>
            </a:r>
          </a:p>
          <a:p>
            <a:endParaRPr lang="en-US" dirty="0"/>
          </a:p>
          <a:p>
            <a:r>
              <a:rPr lang="en-US" dirty="0"/>
              <a:t>Modelled data in relational databases?</a:t>
            </a:r>
          </a:p>
          <a:p>
            <a:endParaRPr lang="en-US" dirty="0"/>
          </a:p>
          <a:p>
            <a:r>
              <a:rPr lang="en-US" dirty="0"/>
              <a:t>Modelled data in non-relational databases? </a:t>
            </a:r>
          </a:p>
          <a:p>
            <a:endParaRPr lang="en-US" dirty="0"/>
          </a:p>
        </p:txBody>
      </p:sp>
      <p:pic>
        <p:nvPicPr>
          <p:cNvPr id="1026" name="Picture 2" descr="Image result for cosmos db logo">
            <a:extLst>
              <a:ext uri="{FF2B5EF4-FFF2-40B4-BE49-F238E27FC236}">
                <a16:creationId xmlns:a16="http://schemas.microsoft.com/office/drawing/2014/main" id="{68BD42AE-3301-4DE2-BDBE-9140086048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80004" y="168049"/>
            <a:ext cx="3211996" cy="1686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25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35622E-0EA9-47A3-A6F3-CCB6813E0B1D}"/>
              </a:ext>
            </a:extLst>
          </p:cNvPr>
          <p:cNvSpPr>
            <a:spLocks noGrp="1"/>
          </p:cNvSpPr>
          <p:nvPr>
            <p:ph type="title"/>
          </p:nvPr>
        </p:nvSpPr>
        <p:spPr>
          <a:xfrm>
            <a:off x="1447365" y="2704442"/>
            <a:ext cx="6400800" cy="997196"/>
          </a:xfrm>
        </p:spPr>
        <p:txBody>
          <a:bodyPr/>
          <a:lstStyle/>
          <a:p>
            <a:r>
              <a:rPr lang="en-US" dirty="0">
                <a:solidFill>
                  <a:schemeClr val="bg1"/>
                </a:solidFill>
              </a:rPr>
              <a:t>Demo – Benefits of Introducing “type” Property</a:t>
            </a:r>
          </a:p>
        </p:txBody>
      </p:sp>
    </p:spTree>
    <p:extLst>
      <p:ext uri="{BB962C8B-B14F-4D97-AF65-F5344CB8AC3E}">
        <p14:creationId xmlns:p14="http://schemas.microsoft.com/office/powerpoint/2010/main" val="1460676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8A1E48-C74E-4B7C-95F4-2342DAC963A9}"/>
              </a:ext>
            </a:extLst>
          </p:cNvPr>
          <p:cNvSpPr>
            <a:spLocks noGrp="1"/>
          </p:cNvSpPr>
          <p:nvPr>
            <p:ph type="title"/>
          </p:nvPr>
        </p:nvSpPr>
        <p:spPr>
          <a:xfrm>
            <a:off x="1577992" y="3035808"/>
            <a:ext cx="7444687" cy="498598"/>
          </a:xfrm>
          <a:blipFill>
            <a:blip r:embed="rId4" cstate="email">
              <a:extLst>
                <a:ext uri="{28A0092B-C50C-407E-A947-70E740481C1C}">
                  <a14:useLocalDpi xmlns:a14="http://schemas.microsoft.com/office/drawing/2010/main"/>
                </a:ext>
              </a:extLst>
            </a:blip>
            <a:stretch>
              <a:fillRect/>
            </a:stretch>
          </a:blipFill>
        </p:spPr>
        <p:txBody>
          <a:bodyPr/>
          <a:lstStyle/>
          <a:p>
            <a:r>
              <a:rPr lang="en-US" dirty="0">
                <a:solidFill>
                  <a:schemeClr val="bg1"/>
                </a:solidFill>
              </a:rPr>
              <a:t>Choosing the Right Partitioning Key</a:t>
            </a:r>
          </a:p>
        </p:txBody>
      </p:sp>
    </p:spTree>
    <p:extLst>
      <p:ext uri="{BB962C8B-B14F-4D97-AF65-F5344CB8AC3E}">
        <p14:creationId xmlns:p14="http://schemas.microsoft.com/office/powerpoint/2010/main" val="92841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a:extLst>
              <a:ext uri="{FF2B5EF4-FFF2-40B4-BE49-F238E27FC236}">
                <a16:creationId xmlns:a16="http://schemas.microsoft.com/office/drawing/2014/main" id="{90F107AD-8D5F-49F3-AF15-E1870AC17B4D}"/>
              </a:ext>
            </a:extLst>
          </p:cNvPr>
          <p:cNvSpPr/>
          <p:nvPr/>
        </p:nvSpPr>
        <p:spPr>
          <a:xfrm>
            <a:off x="1974574" y="1113182"/>
            <a:ext cx="1252331" cy="191493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5C8B17D-E5F0-477D-9575-19A9FD8960EB}"/>
              </a:ext>
            </a:extLst>
          </p:cNvPr>
          <p:cNvSpPr txBox="1"/>
          <p:nvPr/>
        </p:nvSpPr>
        <p:spPr>
          <a:xfrm>
            <a:off x="964096" y="463828"/>
            <a:ext cx="37360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Cosmos DB Container (e.g. Collection)</a:t>
            </a:r>
          </a:p>
        </p:txBody>
      </p:sp>
      <p:pic>
        <p:nvPicPr>
          <p:cNvPr id="6" name="Picture 5">
            <a:extLst>
              <a:ext uri="{FF2B5EF4-FFF2-40B4-BE49-F238E27FC236}">
                <a16:creationId xmlns:a16="http://schemas.microsoft.com/office/drawing/2014/main" id="{157A1734-42F3-455E-9C55-E8AE66939A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8976" y="272227"/>
            <a:ext cx="2159117" cy="5050140"/>
          </a:xfrm>
          <a:prstGeom prst="rect">
            <a:avLst/>
          </a:prstGeom>
        </p:spPr>
      </p:pic>
      <p:sp>
        <p:nvSpPr>
          <p:cNvPr id="2" name="Rectangle: Rounded Corners 1">
            <a:extLst>
              <a:ext uri="{FF2B5EF4-FFF2-40B4-BE49-F238E27FC236}">
                <a16:creationId xmlns:a16="http://schemas.microsoft.com/office/drawing/2014/main" id="{AC462FF1-4392-40EB-8E27-D83AFDA35F2A}"/>
              </a:ext>
            </a:extLst>
          </p:cNvPr>
          <p:cNvSpPr/>
          <p:nvPr/>
        </p:nvSpPr>
        <p:spPr>
          <a:xfrm>
            <a:off x="6062870" y="2577548"/>
            <a:ext cx="2723321" cy="4505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893FA64D-257D-4987-9547-47783FEEFC8D}"/>
              </a:ext>
            </a:extLst>
          </p:cNvPr>
          <p:cNvCxnSpPr>
            <a:cxnSpLocks/>
          </p:cNvCxnSpPr>
          <p:nvPr/>
        </p:nvCxnSpPr>
        <p:spPr>
          <a:xfrm>
            <a:off x="3776870" y="1981200"/>
            <a:ext cx="2286000" cy="6824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8B12370-FF47-46E3-92C7-6D386A11D598}"/>
              </a:ext>
            </a:extLst>
          </p:cNvPr>
          <p:cNvSpPr txBox="1"/>
          <p:nvPr/>
        </p:nvSpPr>
        <p:spPr>
          <a:xfrm>
            <a:off x="230797" y="4128052"/>
            <a:ext cx="583207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Partitioning Scheme: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top-most design decision in Cosmos DB </a:t>
            </a:r>
          </a:p>
        </p:txBody>
      </p:sp>
    </p:spTree>
    <p:extLst>
      <p:ext uri="{BB962C8B-B14F-4D97-AF65-F5344CB8AC3E}">
        <p14:creationId xmlns:p14="http://schemas.microsoft.com/office/powerpoint/2010/main" val="2465961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9EC1AF-39E3-4C36-B1EC-61C5A5275273}"/>
              </a:ext>
            </a:extLst>
          </p:cNvPr>
          <p:cNvSpPr>
            <a:spLocks noGrp="1"/>
          </p:cNvSpPr>
          <p:nvPr>
            <p:ph type="title"/>
          </p:nvPr>
        </p:nvSpPr>
        <p:spPr/>
        <p:txBody>
          <a:bodyPr/>
          <a:lstStyle/>
          <a:p>
            <a:r>
              <a:rPr lang="en-US" dirty="0"/>
              <a:t>Why is choice of partition key so important? </a:t>
            </a:r>
          </a:p>
        </p:txBody>
      </p:sp>
      <p:sp>
        <p:nvSpPr>
          <p:cNvPr id="7" name="Text Placeholder 6">
            <a:extLst>
              <a:ext uri="{FF2B5EF4-FFF2-40B4-BE49-F238E27FC236}">
                <a16:creationId xmlns:a16="http://schemas.microsoft.com/office/drawing/2014/main" id="{07DBFABE-CA6F-4561-A05A-0DEAB4A78983}"/>
              </a:ext>
            </a:extLst>
          </p:cNvPr>
          <p:cNvSpPr>
            <a:spLocks noGrp="1"/>
          </p:cNvSpPr>
          <p:nvPr>
            <p:ph type="body" sz="quarter" idx="10"/>
          </p:nvPr>
        </p:nvSpPr>
        <p:spPr>
          <a:xfrm>
            <a:off x="584200" y="1435497"/>
            <a:ext cx="11018520" cy="947952"/>
          </a:xfrm>
        </p:spPr>
        <p:txBody>
          <a:bodyPr/>
          <a:lstStyle/>
          <a:p>
            <a:r>
              <a:rPr lang="en-US" dirty="0"/>
              <a:t>Enables your data in Cosmos DB to scale</a:t>
            </a:r>
          </a:p>
          <a:p>
            <a:r>
              <a:rPr lang="en-US" dirty="0"/>
              <a:t>Large impact on performance of system </a:t>
            </a:r>
          </a:p>
        </p:txBody>
      </p:sp>
      <p:pic>
        <p:nvPicPr>
          <p:cNvPr id="9" name="Picture 8">
            <a:extLst>
              <a:ext uri="{FF2B5EF4-FFF2-40B4-BE49-F238E27FC236}">
                <a16:creationId xmlns:a16="http://schemas.microsoft.com/office/drawing/2014/main" id="{AA16F182-A08A-4DE1-8523-CF4511BC2F43}"/>
              </a:ext>
            </a:extLst>
          </p:cNvPr>
          <p:cNvPicPr>
            <a:picLocks noChangeAspect="1"/>
          </p:cNvPicPr>
          <p:nvPr/>
        </p:nvPicPr>
        <p:blipFill>
          <a:blip r:embed="rId2"/>
          <a:stretch>
            <a:fillRect/>
          </a:stretch>
        </p:blipFill>
        <p:spPr>
          <a:xfrm>
            <a:off x="740790" y="2690570"/>
            <a:ext cx="5942145" cy="3194388"/>
          </a:xfrm>
          <a:prstGeom prst="rect">
            <a:avLst/>
          </a:prstGeom>
        </p:spPr>
      </p:pic>
    </p:spTree>
    <p:extLst>
      <p:ext uri="{BB962C8B-B14F-4D97-AF65-F5344CB8AC3E}">
        <p14:creationId xmlns:p14="http://schemas.microsoft.com/office/powerpoint/2010/main" val="335558442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9EC1AF-39E3-4C36-B1EC-61C5A5275273}"/>
              </a:ext>
            </a:extLst>
          </p:cNvPr>
          <p:cNvSpPr>
            <a:spLocks noGrp="1"/>
          </p:cNvSpPr>
          <p:nvPr>
            <p:ph type="title"/>
          </p:nvPr>
        </p:nvSpPr>
        <p:spPr/>
        <p:txBody>
          <a:bodyPr/>
          <a:lstStyle/>
          <a:p>
            <a:r>
              <a:rPr lang="en-US" dirty="0"/>
              <a:t>What can go wrong?</a:t>
            </a:r>
          </a:p>
        </p:txBody>
      </p:sp>
      <p:sp>
        <p:nvSpPr>
          <p:cNvPr id="7" name="Text Placeholder 6">
            <a:extLst>
              <a:ext uri="{FF2B5EF4-FFF2-40B4-BE49-F238E27FC236}">
                <a16:creationId xmlns:a16="http://schemas.microsoft.com/office/drawing/2014/main" id="{07DBFABE-CA6F-4561-A05A-0DEAB4A78983}"/>
              </a:ext>
            </a:extLst>
          </p:cNvPr>
          <p:cNvSpPr>
            <a:spLocks noGrp="1"/>
          </p:cNvSpPr>
          <p:nvPr>
            <p:ph type="body" sz="quarter" idx="10"/>
          </p:nvPr>
        </p:nvSpPr>
        <p:spPr>
          <a:xfrm>
            <a:off x="584200" y="1435497"/>
            <a:ext cx="11018520" cy="1465016"/>
          </a:xfrm>
        </p:spPr>
        <p:txBody>
          <a:bodyPr/>
          <a:lstStyle/>
          <a:p>
            <a:r>
              <a:rPr lang="en-US" dirty="0"/>
              <a:t>Hot partitions</a:t>
            </a:r>
          </a:p>
          <a:p>
            <a:r>
              <a:rPr lang="en-US" dirty="0"/>
              <a:t>Exceed 10GB logical partition limit</a:t>
            </a:r>
          </a:p>
          <a:p>
            <a:r>
              <a:rPr lang="en-US" dirty="0"/>
              <a:t>Choice forces many cross-partition queries for workload </a:t>
            </a:r>
          </a:p>
        </p:txBody>
      </p:sp>
    </p:spTree>
    <p:extLst>
      <p:ext uri="{BB962C8B-B14F-4D97-AF65-F5344CB8AC3E}">
        <p14:creationId xmlns:p14="http://schemas.microsoft.com/office/powerpoint/2010/main" val="359376153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F2EB-1D59-4E96-B093-5D3E79215D3D}"/>
              </a:ext>
            </a:extLst>
          </p:cNvPr>
          <p:cNvSpPr>
            <a:spLocks noGrp="1"/>
          </p:cNvSpPr>
          <p:nvPr>
            <p:ph type="title"/>
          </p:nvPr>
        </p:nvSpPr>
        <p:spPr/>
        <p:txBody>
          <a:bodyPr/>
          <a:lstStyle/>
          <a:p>
            <a:r>
              <a:rPr lang="en-US" dirty="0"/>
              <a:t>Partitioning – behind the scenes</a:t>
            </a:r>
          </a:p>
        </p:txBody>
      </p:sp>
      <p:sp>
        <p:nvSpPr>
          <p:cNvPr id="3" name="Content Placeholder 2">
            <a:extLst>
              <a:ext uri="{FF2B5EF4-FFF2-40B4-BE49-F238E27FC236}">
                <a16:creationId xmlns:a16="http://schemas.microsoft.com/office/drawing/2014/main" id="{953ED770-D420-43FF-9596-FEF70ACB18E4}"/>
              </a:ext>
            </a:extLst>
          </p:cNvPr>
          <p:cNvSpPr>
            <a:spLocks noGrp="1"/>
          </p:cNvSpPr>
          <p:nvPr>
            <p:ph idx="1"/>
          </p:nvPr>
        </p:nvSpPr>
        <p:spPr>
          <a:xfrm>
            <a:off x="838199" y="1825625"/>
            <a:ext cx="11015949" cy="4351338"/>
          </a:xfrm>
        </p:spPr>
        <p:txBody>
          <a:bodyPr>
            <a:normAutofit fontScale="92500"/>
          </a:bodyPr>
          <a:lstStyle/>
          <a:p>
            <a:r>
              <a:rPr lang="en-US" dirty="0">
                <a:solidFill>
                  <a:schemeClr val="accent1"/>
                </a:solidFill>
              </a:rPr>
              <a:t>Logical partition: </a:t>
            </a:r>
            <a:r>
              <a:rPr lang="en-US" dirty="0"/>
              <a:t>Stores all data associated with the same partition key value</a:t>
            </a:r>
          </a:p>
          <a:p>
            <a:pPr marL="0" indent="0">
              <a:buNone/>
            </a:pPr>
            <a:endParaRPr lang="en-US" dirty="0">
              <a:solidFill>
                <a:schemeClr val="accent1"/>
              </a:solidFill>
            </a:endParaRPr>
          </a:p>
          <a:p>
            <a:r>
              <a:rPr lang="en-US" dirty="0">
                <a:solidFill>
                  <a:schemeClr val="accent1"/>
                </a:solidFill>
              </a:rPr>
              <a:t>Physical partition: </a:t>
            </a:r>
            <a:r>
              <a:rPr lang="en-US" dirty="0"/>
              <a:t>Fixed amount of reserved SSD-backed storage + compute.</a:t>
            </a:r>
          </a:p>
          <a:p>
            <a:pPr marL="0" indent="0">
              <a:buNone/>
            </a:pPr>
            <a:endParaRPr lang="en-US" dirty="0"/>
          </a:p>
          <a:p>
            <a:r>
              <a:rPr lang="en-US" dirty="0"/>
              <a:t>Cosmos DB distributes logical partitions among a smaller number of physical partitions.</a:t>
            </a:r>
          </a:p>
          <a:p>
            <a:endParaRPr lang="en-US" dirty="0"/>
          </a:p>
          <a:p>
            <a:r>
              <a:rPr lang="en-US" dirty="0"/>
              <a:t>From your perspective: define 1 partition key per container</a:t>
            </a:r>
          </a:p>
          <a:p>
            <a:pPr marL="0" indent="0">
              <a:buNone/>
            </a:pPr>
            <a:endParaRPr lang="en-US" dirty="0"/>
          </a:p>
          <a:p>
            <a:endParaRPr lang="en-US" dirty="0"/>
          </a:p>
        </p:txBody>
      </p:sp>
    </p:spTree>
    <p:extLst>
      <p:ext uri="{BB962C8B-B14F-4D97-AF65-F5344CB8AC3E}">
        <p14:creationId xmlns:p14="http://schemas.microsoft.com/office/powerpoint/2010/main" val="1887772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a:extLst>
              <a:ext uri="{FF2B5EF4-FFF2-40B4-BE49-F238E27FC236}">
                <a16:creationId xmlns:a16="http://schemas.microsoft.com/office/drawing/2014/main" id="{90F107AD-8D5F-49F3-AF15-E1870AC17B4D}"/>
              </a:ext>
            </a:extLst>
          </p:cNvPr>
          <p:cNvSpPr/>
          <p:nvPr/>
        </p:nvSpPr>
        <p:spPr>
          <a:xfrm>
            <a:off x="1974574" y="1113182"/>
            <a:ext cx="1252331" cy="191493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5C8B17D-E5F0-477D-9575-19A9FD8960EB}"/>
              </a:ext>
            </a:extLst>
          </p:cNvPr>
          <p:cNvSpPr txBox="1"/>
          <p:nvPr/>
        </p:nvSpPr>
        <p:spPr>
          <a:xfrm>
            <a:off x="964096" y="463828"/>
            <a:ext cx="37360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Cosmos DB Container (e.g. Collection)</a:t>
            </a:r>
          </a:p>
        </p:txBody>
      </p:sp>
      <p:cxnSp>
        <p:nvCxnSpPr>
          <p:cNvPr id="8" name="Straight Connector 7">
            <a:extLst>
              <a:ext uri="{FF2B5EF4-FFF2-40B4-BE49-F238E27FC236}">
                <a16:creationId xmlns:a16="http://schemas.microsoft.com/office/drawing/2014/main" id="{96DC0EB9-2992-4BF4-8410-D1417C29CD5F}"/>
              </a:ext>
            </a:extLst>
          </p:cNvPr>
          <p:cNvCxnSpPr/>
          <p:nvPr/>
        </p:nvCxnSpPr>
        <p:spPr>
          <a:xfrm>
            <a:off x="3624470" y="1762539"/>
            <a:ext cx="172278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C933C1-B107-4AA4-B013-7C59CF1D3DFC}"/>
              </a:ext>
            </a:extLst>
          </p:cNvPr>
          <p:cNvSpPr txBox="1"/>
          <p:nvPr/>
        </p:nvSpPr>
        <p:spPr>
          <a:xfrm>
            <a:off x="5678557" y="1577873"/>
            <a:ext cx="2160207"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Partition Key: User Id</a:t>
            </a:r>
          </a:p>
        </p:txBody>
      </p:sp>
    </p:spTree>
    <p:extLst>
      <p:ext uri="{BB962C8B-B14F-4D97-AF65-F5344CB8AC3E}">
        <p14:creationId xmlns:p14="http://schemas.microsoft.com/office/powerpoint/2010/main" val="2868678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a:extLst>
              <a:ext uri="{FF2B5EF4-FFF2-40B4-BE49-F238E27FC236}">
                <a16:creationId xmlns:a16="http://schemas.microsoft.com/office/drawing/2014/main" id="{90F107AD-8D5F-49F3-AF15-E1870AC17B4D}"/>
              </a:ext>
            </a:extLst>
          </p:cNvPr>
          <p:cNvSpPr/>
          <p:nvPr/>
        </p:nvSpPr>
        <p:spPr>
          <a:xfrm>
            <a:off x="1974574" y="1113182"/>
            <a:ext cx="1252331" cy="191493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5C8B17D-E5F0-477D-9575-19A9FD8960EB}"/>
              </a:ext>
            </a:extLst>
          </p:cNvPr>
          <p:cNvSpPr txBox="1"/>
          <p:nvPr/>
        </p:nvSpPr>
        <p:spPr>
          <a:xfrm>
            <a:off x="964096" y="463828"/>
            <a:ext cx="37360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Cosmos DB Container (e.g. Collection)</a:t>
            </a:r>
          </a:p>
        </p:txBody>
      </p:sp>
      <p:cxnSp>
        <p:nvCxnSpPr>
          <p:cNvPr id="8" name="Straight Connector 7">
            <a:extLst>
              <a:ext uri="{FF2B5EF4-FFF2-40B4-BE49-F238E27FC236}">
                <a16:creationId xmlns:a16="http://schemas.microsoft.com/office/drawing/2014/main" id="{96DC0EB9-2992-4BF4-8410-D1417C29CD5F}"/>
              </a:ext>
            </a:extLst>
          </p:cNvPr>
          <p:cNvCxnSpPr/>
          <p:nvPr/>
        </p:nvCxnSpPr>
        <p:spPr>
          <a:xfrm>
            <a:off x="3624470" y="1762539"/>
            <a:ext cx="172278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C933C1-B107-4AA4-B013-7C59CF1D3DFC}"/>
              </a:ext>
            </a:extLst>
          </p:cNvPr>
          <p:cNvSpPr txBox="1"/>
          <p:nvPr/>
        </p:nvSpPr>
        <p:spPr>
          <a:xfrm>
            <a:off x="5678557" y="1577873"/>
            <a:ext cx="2160207"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Partition Key: User Id</a:t>
            </a:r>
          </a:p>
        </p:txBody>
      </p:sp>
      <p:sp>
        <p:nvSpPr>
          <p:cNvPr id="2" name="TextBox 1">
            <a:extLst>
              <a:ext uri="{FF2B5EF4-FFF2-40B4-BE49-F238E27FC236}">
                <a16:creationId xmlns:a16="http://schemas.microsoft.com/office/drawing/2014/main" id="{F5D87C99-575C-4959-804A-32D3EA26F727}"/>
              </a:ext>
            </a:extLst>
          </p:cNvPr>
          <p:cNvSpPr txBox="1"/>
          <p:nvPr/>
        </p:nvSpPr>
        <p:spPr>
          <a:xfrm>
            <a:off x="8885793" y="2047459"/>
            <a:ext cx="3098028"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Logical Partitioning Abstraction</a:t>
            </a:r>
          </a:p>
        </p:txBody>
      </p:sp>
      <p:sp>
        <p:nvSpPr>
          <p:cNvPr id="7" name="TextBox 6">
            <a:extLst>
              <a:ext uri="{FF2B5EF4-FFF2-40B4-BE49-F238E27FC236}">
                <a16:creationId xmlns:a16="http://schemas.microsoft.com/office/drawing/2014/main" id="{A64B6B0D-8084-411B-89AC-EC875A4B3A0C}"/>
              </a:ext>
            </a:extLst>
          </p:cNvPr>
          <p:cNvSpPr txBox="1"/>
          <p:nvPr/>
        </p:nvSpPr>
        <p:spPr>
          <a:xfrm>
            <a:off x="9448800" y="4011767"/>
            <a:ext cx="2225225" cy="646331"/>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Behind the Scenes: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Physical Partition Sets</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AC203F7-4010-4A0F-8862-305FF2B81883}"/>
                  </a:ext>
                </a:extLst>
              </p14:cNvPr>
              <p14:cNvContentPartPr/>
              <p14:nvPr/>
            </p14:nvContentPartPr>
            <p14:xfrm>
              <a:off x="264929" y="3074467"/>
              <a:ext cx="12139200" cy="642960"/>
            </p14:xfrm>
          </p:contentPart>
        </mc:Choice>
        <mc:Fallback xmlns="" xmlns:a16="http://schemas.microsoft.com/office/drawing/2014/main">
          <p:pic>
            <p:nvPicPr>
              <p:cNvPr id="6" name="Ink 5">
                <a:extLst>
                  <a:ext uri="{FF2B5EF4-FFF2-40B4-BE49-F238E27FC236}">
                    <a16:creationId xmlns:a16="http://schemas.microsoft.com/office/drawing/2014/main" id="{4AC203F7-4010-4A0F-8862-305FF2B81883}"/>
                  </a:ext>
                </a:extLst>
              </p:cNvPr>
              <p:cNvPicPr/>
              <p:nvPr/>
            </p:nvPicPr>
            <p:blipFill>
              <a:blip r:embed="rId4"/>
              <a:stretch>
                <a:fillRect/>
              </a:stretch>
            </p:blipFill>
            <p:spPr>
              <a:xfrm>
                <a:off x="259169" y="3068347"/>
                <a:ext cx="12151080" cy="654840"/>
              </a:xfrm>
              <a:prstGeom prst="rect">
                <a:avLst/>
              </a:prstGeom>
            </p:spPr>
          </p:pic>
        </mc:Fallback>
      </mc:AlternateContent>
      <p:cxnSp>
        <p:nvCxnSpPr>
          <p:cNvPr id="12" name="Straight Arrow Connector 11">
            <a:extLst>
              <a:ext uri="{FF2B5EF4-FFF2-40B4-BE49-F238E27FC236}">
                <a16:creationId xmlns:a16="http://schemas.microsoft.com/office/drawing/2014/main" id="{742FD682-D773-4143-9E90-FC0B31921627}"/>
              </a:ext>
            </a:extLst>
          </p:cNvPr>
          <p:cNvCxnSpPr>
            <a:cxnSpLocks/>
          </p:cNvCxnSpPr>
          <p:nvPr/>
        </p:nvCxnSpPr>
        <p:spPr>
          <a:xfrm>
            <a:off x="6824870" y="2186609"/>
            <a:ext cx="0" cy="1596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DD66ACD-7BDF-4B95-833D-DF80519BC079}"/>
              </a:ext>
            </a:extLst>
          </p:cNvPr>
          <p:cNvSpPr txBox="1"/>
          <p:nvPr/>
        </p:nvSpPr>
        <p:spPr>
          <a:xfrm>
            <a:off x="6096145" y="3960659"/>
            <a:ext cx="1435008"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hash(User Id)</a:t>
            </a:r>
          </a:p>
        </p:txBody>
      </p:sp>
      <p:cxnSp>
        <p:nvCxnSpPr>
          <p:cNvPr id="20" name="Straight Arrow Connector 19">
            <a:extLst>
              <a:ext uri="{FF2B5EF4-FFF2-40B4-BE49-F238E27FC236}">
                <a16:creationId xmlns:a16="http://schemas.microsoft.com/office/drawing/2014/main" id="{4BA60328-4AB1-4468-995E-9769D7814412}"/>
              </a:ext>
            </a:extLst>
          </p:cNvPr>
          <p:cNvCxnSpPr/>
          <p:nvPr/>
        </p:nvCxnSpPr>
        <p:spPr>
          <a:xfrm>
            <a:off x="1739337" y="4876954"/>
            <a:ext cx="9190383"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BD7B42C-7144-4688-9BBB-CA559CA6089B}"/>
              </a:ext>
            </a:extLst>
          </p:cNvPr>
          <p:cNvSpPr txBox="1"/>
          <p:nvPr/>
        </p:nvSpPr>
        <p:spPr>
          <a:xfrm>
            <a:off x="4161182" y="5029354"/>
            <a:ext cx="400314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Psuedo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-random distribution of data 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range of possible hashed values</a:t>
            </a:r>
          </a:p>
        </p:txBody>
      </p:sp>
      <p:cxnSp>
        <p:nvCxnSpPr>
          <p:cNvPr id="25" name="Straight Arrow Connector 24">
            <a:extLst>
              <a:ext uri="{FF2B5EF4-FFF2-40B4-BE49-F238E27FC236}">
                <a16:creationId xmlns:a16="http://schemas.microsoft.com/office/drawing/2014/main" id="{E4E5633F-CCE6-41E3-A0A8-042108B135CB}"/>
              </a:ext>
            </a:extLst>
          </p:cNvPr>
          <p:cNvCxnSpPr/>
          <p:nvPr/>
        </p:nvCxnSpPr>
        <p:spPr>
          <a:xfrm flipH="1">
            <a:off x="2981739" y="4419600"/>
            <a:ext cx="3200400"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FC2752D-6A6C-47F8-B16E-1C45564D4CF4}"/>
              </a:ext>
            </a:extLst>
          </p:cNvPr>
          <p:cNvCxnSpPr>
            <a:cxnSpLocks/>
          </p:cNvCxnSpPr>
          <p:nvPr/>
        </p:nvCxnSpPr>
        <p:spPr>
          <a:xfrm flipH="1">
            <a:off x="4373218" y="4419600"/>
            <a:ext cx="2120347" cy="351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8E53ED5-12EC-4448-8F70-4E4BAB12F382}"/>
              </a:ext>
            </a:extLst>
          </p:cNvPr>
          <p:cNvCxnSpPr/>
          <p:nvPr/>
        </p:nvCxnSpPr>
        <p:spPr>
          <a:xfrm flipH="1">
            <a:off x="5678557" y="4419600"/>
            <a:ext cx="1099930" cy="377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E63402B-56B5-4CFE-B8A6-5822EE131E7C}"/>
              </a:ext>
            </a:extLst>
          </p:cNvPr>
          <p:cNvCxnSpPr/>
          <p:nvPr/>
        </p:nvCxnSpPr>
        <p:spPr>
          <a:xfrm>
            <a:off x="7414591" y="4419600"/>
            <a:ext cx="1471202" cy="238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2C06264-6012-499D-BED7-4D319AFBC34A}"/>
              </a:ext>
            </a:extLst>
          </p:cNvPr>
          <p:cNvCxnSpPr/>
          <p:nvPr/>
        </p:nvCxnSpPr>
        <p:spPr>
          <a:xfrm>
            <a:off x="7149548" y="4419600"/>
            <a:ext cx="689216"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C3BB977-F7C8-4596-83D1-0F0FDA239CB9}"/>
              </a:ext>
            </a:extLst>
          </p:cNvPr>
          <p:cNvCxnSpPr/>
          <p:nvPr/>
        </p:nvCxnSpPr>
        <p:spPr>
          <a:xfrm>
            <a:off x="6957391" y="4485861"/>
            <a:ext cx="0"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867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4B6B0D-8084-411B-89AC-EC875A4B3A0C}"/>
              </a:ext>
            </a:extLst>
          </p:cNvPr>
          <p:cNvSpPr txBox="1"/>
          <p:nvPr/>
        </p:nvSpPr>
        <p:spPr>
          <a:xfrm>
            <a:off x="417444" y="165424"/>
            <a:ext cx="2225225" cy="646331"/>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Behind the Scenes: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Physical Partition Sets</a:t>
            </a:r>
          </a:p>
        </p:txBody>
      </p:sp>
      <p:sp>
        <p:nvSpPr>
          <p:cNvPr id="13" name="TextBox 12">
            <a:extLst>
              <a:ext uri="{FF2B5EF4-FFF2-40B4-BE49-F238E27FC236}">
                <a16:creationId xmlns:a16="http://schemas.microsoft.com/office/drawing/2014/main" id="{EDD66ACD-7BDF-4B95-833D-DF80519BC079}"/>
              </a:ext>
            </a:extLst>
          </p:cNvPr>
          <p:cNvSpPr txBox="1"/>
          <p:nvPr/>
        </p:nvSpPr>
        <p:spPr>
          <a:xfrm>
            <a:off x="6096145" y="488590"/>
            <a:ext cx="1435008"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hash(User Id)</a:t>
            </a:r>
          </a:p>
        </p:txBody>
      </p:sp>
      <p:cxnSp>
        <p:nvCxnSpPr>
          <p:cNvPr id="20" name="Straight Arrow Connector 19">
            <a:extLst>
              <a:ext uri="{FF2B5EF4-FFF2-40B4-BE49-F238E27FC236}">
                <a16:creationId xmlns:a16="http://schemas.microsoft.com/office/drawing/2014/main" id="{4BA60328-4AB1-4468-995E-9769D7814412}"/>
              </a:ext>
            </a:extLst>
          </p:cNvPr>
          <p:cNvCxnSpPr/>
          <p:nvPr/>
        </p:nvCxnSpPr>
        <p:spPr>
          <a:xfrm>
            <a:off x="1739337" y="1404885"/>
            <a:ext cx="9190383"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4E5633F-CCE6-41E3-A0A8-042108B135CB}"/>
              </a:ext>
            </a:extLst>
          </p:cNvPr>
          <p:cNvCxnSpPr/>
          <p:nvPr/>
        </p:nvCxnSpPr>
        <p:spPr>
          <a:xfrm flipH="1">
            <a:off x="2981739" y="947531"/>
            <a:ext cx="3200400"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FC2752D-6A6C-47F8-B16E-1C45564D4CF4}"/>
              </a:ext>
            </a:extLst>
          </p:cNvPr>
          <p:cNvCxnSpPr>
            <a:cxnSpLocks/>
          </p:cNvCxnSpPr>
          <p:nvPr/>
        </p:nvCxnSpPr>
        <p:spPr>
          <a:xfrm flipH="1">
            <a:off x="4373218" y="947531"/>
            <a:ext cx="2120347" cy="351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8E53ED5-12EC-4448-8F70-4E4BAB12F382}"/>
              </a:ext>
            </a:extLst>
          </p:cNvPr>
          <p:cNvCxnSpPr/>
          <p:nvPr/>
        </p:nvCxnSpPr>
        <p:spPr>
          <a:xfrm flipH="1">
            <a:off x="5678557" y="947531"/>
            <a:ext cx="1099930" cy="377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E63402B-56B5-4CFE-B8A6-5822EE131E7C}"/>
              </a:ext>
            </a:extLst>
          </p:cNvPr>
          <p:cNvCxnSpPr/>
          <p:nvPr/>
        </p:nvCxnSpPr>
        <p:spPr>
          <a:xfrm>
            <a:off x="7414591" y="947531"/>
            <a:ext cx="1471202" cy="238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2C06264-6012-499D-BED7-4D319AFBC34A}"/>
              </a:ext>
            </a:extLst>
          </p:cNvPr>
          <p:cNvCxnSpPr/>
          <p:nvPr/>
        </p:nvCxnSpPr>
        <p:spPr>
          <a:xfrm>
            <a:off x="7149548" y="947531"/>
            <a:ext cx="689216"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C3BB977-F7C8-4596-83D1-0F0FDA239CB9}"/>
              </a:ext>
            </a:extLst>
          </p:cNvPr>
          <p:cNvCxnSpPr/>
          <p:nvPr/>
        </p:nvCxnSpPr>
        <p:spPr>
          <a:xfrm>
            <a:off x="6957391" y="1013792"/>
            <a:ext cx="0"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BD8D73E-454C-4E38-BCC5-59D147D91BC0}"/>
              </a:ext>
            </a:extLst>
          </p:cNvPr>
          <p:cNvSpPr/>
          <p:nvPr/>
        </p:nvSpPr>
        <p:spPr>
          <a:xfrm>
            <a:off x="2360906" y="2109393"/>
            <a:ext cx="728306" cy="2267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Segoe UI"/>
              <a:ea typeface="+mn-ea"/>
              <a:cs typeface="+mn-cs"/>
            </a:endParaRPr>
          </a:p>
        </p:txBody>
      </p:sp>
      <p:sp>
        <p:nvSpPr>
          <p:cNvPr id="28" name="TextBox 27">
            <a:extLst>
              <a:ext uri="{FF2B5EF4-FFF2-40B4-BE49-F238E27FC236}">
                <a16:creationId xmlns:a16="http://schemas.microsoft.com/office/drawing/2014/main" id="{296BC666-4BC5-48E5-B559-3D82FCB85186}"/>
              </a:ext>
            </a:extLst>
          </p:cNvPr>
          <p:cNvSpPr txBox="1"/>
          <p:nvPr/>
        </p:nvSpPr>
        <p:spPr>
          <a:xfrm>
            <a:off x="7433747" y="3058568"/>
            <a:ext cx="1040584" cy="369460"/>
          </a:xfrm>
          <a:prstGeom prst="rect">
            <a:avLst/>
          </a:prstGeom>
          <a:noFill/>
          <a:ln>
            <a:noFill/>
          </a:ln>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srgbClr val="505050"/>
                </a:solidFill>
                <a:effectLst/>
                <a:uLnTx/>
                <a:uFillTx/>
                <a:latin typeface="Segoe UI"/>
                <a:ea typeface="+mn-ea"/>
                <a:cs typeface="+mn-cs"/>
              </a:rPr>
              <a:t>….</a:t>
            </a:r>
          </a:p>
        </p:txBody>
      </p:sp>
      <p:sp>
        <p:nvSpPr>
          <p:cNvPr id="29" name="TextBox 28">
            <a:extLst>
              <a:ext uri="{FF2B5EF4-FFF2-40B4-BE49-F238E27FC236}">
                <a16:creationId xmlns:a16="http://schemas.microsoft.com/office/drawing/2014/main" id="{408451CC-4C92-4F41-8A1A-B72FE7003DAA}"/>
              </a:ext>
            </a:extLst>
          </p:cNvPr>
          <p:cNvSpPr txBox="1"/>
          <p:nvPr/>
        </p:nvSpPr>
        <p:spPr>
          <a:xfrm>
            <a:off x="2342110" y="2299345"/>
            <a:ext cx="819535" cy="215444"/>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Andrew</a:t>
            </a:r>
          </a:p>
        </p:txBody>
      </p:sp>
      <p:cxnSp>
        <p:nvCxnSpPr>
          <p:cNvPr id="31" name="Straight Connector 30">
            <a:extLst>
              <a:ext uri="{FF2B5EF4-FFF2-40B4-BE49-F238E27FC236}">
                <a16:creationId xmlns:a16="http://schemas.microsoft.com/office/drawing/2014/main" id="{5BEF8DD3-1D03-4CFF-A663-1C9465330B18}"/>
              </a:ext>
            </a:extLst>
          </p:cNvPr>
          <p:cNvCxnSpPr>
            <a:cxnSpLocks/>
          </p:cNvCxnSpPr>
          <p:nvPr/>
        </p:nvCxnSpPr>
        <p:spPr>
          <a:xfrm>
            <a:off x="2360907" y="2752992"/>
            <a:ext cx="728308"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3279CDEA-A91C-4762-AB39-B1169FF71596}"/>
              </a:ext>
            </a:extLst>
          </p:cNvPr>
          <p:cNvSpPr txBox="1"/>
          <p:nvPr/>
        </p:nvSpPr>
        <p:spPr>
          <a:xfrm>
            <a:off x="2288471" y="3068712"/>
            <a:ext cx="903244" cy="215444"/>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Mike</a:t>
            </a:r>
          </a:p>
        </p:txBody>
      </p:sp>
      <p:sp>
        <p:nvSpPr>
          <p:cNvPr id="35" name="Rectangle 34">
            <a:extLst>
              <a:ext uri="{FF2B5EF4-FFF2-40B4-BE49-F238E27FC236}">
                <a16:creationId xmlns:a16="http://schemas.microsoft.com/office/drawing/2014/main" id="{680878B5-A587-446B-9899-2ACE371F1DD4}"/>
              </a:ext>
            </a:extLst>
          </p:cNvPr>
          <p:cNvSpPr/>
          <p:nvPr/>
        </p:nvSpPr>
        <p:spPr>
          <a:xfrm>
            <a:off x="4791015" y="2109392"/>
            <a:ext cx="728306" cy="2267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Segoe UI"/>
              <a:ea typeface="+mn-ea"/>
              <a:cs typeface="+mn-cs"/>
            </a:endParaRPr>
          </a:p>
        </p:txBody>
      </p:sp>
      <p:sp>
        <p:nvSpPr>
          <p:cNvPr id="38" name="Rectangle 37">
            <a:extLst>
              <a:ext uri="{FF2B5EF4-FFF2-40B4-BE49-F238E27FC236}">
                <a16:creationId xmlns:a16="http://schemas.microsoft.com/office/drawing/2014/main" id="{2C682195-1D2D-4513-820F-CE51C368B47E}"/>
              </a:ext>
            </a:extLst>
          </p:cNvPr>
          <p:cNvSpPr/>
          <p:nvPr/>
        </p:nvSpPr>
        <p:spPr>
          <a:xfrm>
            <a:off x="9418432" y="2109392"/>
            <a:ext cx="728306" cy="2267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Segoe UI"/>
              <a:ea typeface="+mn-ea"/>
              <a:cs typeface="+mn-cs"/>
            </a:endParaRPr>
          </a:p>
        </p:txBody>
      </p:sp>
      <p:cxnSp>
        <p:nvCxnSpPr>
          <p:cNvPr id="39" name="Straight Connector 38">
            <a:extLst>
              <a:ext uri="{FF2B5EF4-FFF2-40B4-BE49-F238E27FC236}">
                <a16:creationId xmlns:a16="http://schemas.microsoft.com/office/drawing/2014/main" id="{6F44027D-ABBF-4EED-9CA0-1DA168CC29F2}"/>
              </a:ext>
            </a:extLst>
          </p:cNvPr>
          <p:cNvCxnSpPr>
            <a:cxnSpLocks/>
          </p:cNvCxnSpPr>
          <p:nvPr/>
        </p:nvCxnSpPr>
        <p:spPr>
          <a:xfrm>
            <a:off x="2360907" y="3682723"/>
            <a:ext cx="728308"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6091AC63-4C7A-40B9-8BE0-CC3AE6DBE1CF}"/>
              </a:ext>
            </a:extLst>
          </p:cNvPr>
          <p:cNvSpPr txBox="1"/>
          <p:nvPr/>
        </p:nvSpPr>
        <p:spPr>
          <a:xfrm>
            <a:off x="2319050" y="3925174"/>
            <a:ext cx="903244" cy="307648"/>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B050"/>
                </a:solidFill>
                <a:effectLst/>
                <a:uLnTx/>
                <a:uFillTx/>
                <a:latin typeface="Segoe UI"/>
                <a:ea typeface="+mn-ea"/>
                <a:cs typeface="+mn-cs"/>
              </a:rPr>
              <a:t>…</a:t>
            </a:r>
          </a:p>
        </p:txBody>
      </p:sp>
      <p:sp>
        <p:nvSpPr>
          <p:cNvPr id="41" name="TextBox 40">
            <a:extLst>
              <a:ext uri="{FF2B5EF4-FFF2-40B4-BE49-F238E27FC236}">
                <a16:creationId xmlns:a16="http://schemas.microsoft.com/office/drawing/2014/main" id="{42683EFB-253C-4644-BF93-6B9CC5CF379E}"/>
              </a:ext>
            </a:extLst>
          </p:cNvPr>
          <p:cNvSpPr txBox="1"/>
          <p:nvPr/>
        </p:nvSpPr>
        <p:spPr>
          <a:xfrm>
            <a:off x="2396626" y="4482134"/>
            <a:ext cx="819535" cy="33855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B900">
                    <a:lumMod val="75000"/>
                  </a:srgbClr>
                </a:solidFill>
                <a:effectLst/>
                <a:uLnTx/>
                <a:uFillTx/>
                <a:latin typeface="Segoe UI"/>
                <a:ea typeface="+mn-ea"/>
                <a:cs typeface="+mn-cs"/>
              </a:rPr>
              <a:t>Physical Partition </a:t>
            </a:r>
            <a:r>
              <a:rPr kumimoji="0" lang="en-US" sz="800" b="1" i="1" u="none" strike="noStrike" kern="1200" cap="none" spc="0" normalizeH="0" baseline="0" noProof="0" dirty="0">
                <a:ln>
                  <a:noFill/>
                </a:ln>
                <a:solidFill>
                  <a:srgbClr val="FFB900">
                    <a:lumMod val="75000"/>
                  </a:srgbClr>
                </a:solidFill>
                <a:effectLst/>
                <a:uLnTx/>
                <a:uFillTx/>
                <a:latin typeface="Segoe UI"/>
                <a:ea typeface="+mn-ea"/>
                <a:cs typeface="+mn-cs"/>
              </a:rPr>
              <a:t>1</a:t>
            </a:r>
          </a:p>
        </p:txBody>
      </p:sp>
      <p:sp>
        <p:nvSpPr>
          <p:cNvPr id="42" name="TextBox 41">
            <a:extLst>
              <a:ext uri="{FF2B5EF4-FFF2-40B4-BE49-F238E27FC236}">
                <a16:creationId xmlns:a16="http://schemas.microsoft.com/office/drawing/2014/main" id="{2DD60543-0233-4641-A7AF-503EA93B6796}"/>
              </a:ext>
            </a:extLst>
          </p:cNvPr>
          <p:cNvSpPr txBox="1"/>
          <p:nvPr/>
        </p:nvSpPr>
        <p:spPr>
          <a:xfrm>
            <a:off x="4745401" y="4484443"/>
            <a:ext cx="819535" cy="33855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B900">
                    <a:lumMod val="75000"/>
                  </a:srgbClr>
                </a:solidFill>
                <a:effectLst/>
                <a:uLnTx/>
                <a:uFillTx/>
                <a:latin typeface="Segoe UI"/>
                <a:ea typeface="+mn-ea"/>
                <a:cs typeface="+mn-cs"/>
              </a:rPr>
              <a:t>Physical  Partition </a:t>
            </a:r>
            <a:r>
              <a:rPr kumimoji="0" lang="en-US" sz="800" b="1" i="1" u="none" strike="noStrike" kern="1200" cap="none" spc="0" normalizeH="0" baseline="0" noProof="0" dirty="0">
                <a:ln>
                  <a:noFill/>
                </a:ln>
                <a:solidFill>
                  <a:srgbClr val="FFB900">
                    <a:lumMod val="75000"/>
                  </a:srgbClr>
                </a:solidFill>
                <a:effectLst/>
                <a:uLnTx/>
                <a:uFillTx/>
                <a:latin typeface="Segoe UI"/>
                <a:ea typeface="+mn-ea"/>
                <a:cs typeface="+mn-cs"/>
              </a:rPr>
              <a:t>2</a:t>
            </a:r>
          </a:p>
        </p:txBody>
      </p:sp>
      <p:sp>
        <p:nvSpPr>
          <p:cNvPr id="44" name="TextBox 43">
            <a:extLst>
              <a:ext uri="{FF2B5EF4-FFF2-40B4-BE49-F238E27FC236}">
                <a16:creationId xmlns:a16="http://schemas.microsoft.com/office/drawing/2014/main" id="{C19E0099-98FA-4C97-9204-D67B3F813506}"/>
              </a:ext>
            </a:extLst>
          </p:cNvPr>
          <p:cNvSpPr txBox="1"/>
          <p:nvPr/>
        </p:nvSpPr>
        <p:spPr>
          <a:xfrm>
            <a:off x="9487599" y="4471695"/>
            <a:ext cx="819535" cy="33855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B900">
                    <a:lumMod val="75000"/>
                  </a:srgbClr>
                </a:solidFill>
                <a:effectLst/>
                <a:uLnTx/>
                <a:uFillTx/>
                <a:latin typeface="Segoe UI"/>
                <a:ea typeface="+mn-ea"/>
                <a:cs typeface="+mn-cs"/>
              </a:rPr>
              <a:t>Physical  Partition </a:t>
            </a:r>
            <a:r>
              <a:rPr kumimoji="0" lang="en-US" sz="800" b="1" i="1" u="none" strike="noStrike" kern="1200" cap="none" spc="0" normalizeH="0" baseline="0" noProof="0" dirty="0">
                <a:ln>
                  <a:noFill/>
                </a:ln>
                <a:solidFill>
                  <a:srgbClr val="FFB900">
                    <a:lumMod val="75000"/>
                  </a:srgbClr>
                </a:solidFill>
                <a:effectLst/>
                <a:uLnTx/>
                <a:uFillTx/>
                <a:latin typeface="Segoe UI"/>
                <a:ea typeface="+mn-ea"/>
                <a:cs typeface="+mn-cs"/>
              </a:rPr>
              <a:t>n</a:t>
            </a:r>
          </a:p>
        </p:txBody>
      </p:sp>
      <p:sp>
        <p:nvSpPr>
          <p:cNvPr id="45" name="TextBox 44">
            <a:extLst>
              <a:ext uri="{FF2B5EF4-FFF2-40B4-BE49-F238E27FC236}">
                <a16:creationId xmlns:a16="http://schemas.microsoft.com/office/drawing/2014/main" id="{08744FEC-2A89-4EB8-8879-6E6C7AA3B90C}"/>
              </a:ext>
            </a:extLst>
          </p:cNvPr>
          <p:cNvSpPr txBox="1"/>
          <p:nvPr/>
        </p:nvSpPr>
        <p:spPr>
          <a:xfrm>
            <a:off x="4850414" y="3135500"/>
            <a:ext cx="819535" cy="21544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Bob</a:t>
            </a:r>
          </a:p>
        </p:txBody>
      </p:sp>
      <p:grpSp>
        <p:nvGrpSpPr>
          <p:cNvPr id="47" name="Group 46">
            <a:extLst>
              <a:ext uri="{FF2B5EF4-FFF2-40B4-BE49-F238E27FC236}">
                <a16:creationId xmlns:a16="http://schemas.microsoft.com/office/drawing/2014/main" id="{CDFC9077-86C4-45E5-AB29-A50CEBDE6C65}"/>
              </a:ext>
            </a:extLst>
          </p:cNvPr>
          <p:cNvGrpSpPr/>
          <p:nvPr/>
        </p:nvGrpSpPr>
        <p:grpSpPr>
          <a:xfrm>
            <a:off x="9418432" y="2179600"/>
            <a:ext cx="888711" cy="221428"/>
            <a:chOff x="8995111" y="2783346"/>
            <a:chExt cx="888837" cy="221460"/>
          </a:xfrm>
        </p:grpSpPr>
        <p:sp>
          <p:nvSpPr>
            <p:cNvPr id="48" name="TextBox 47">
              <a:extLst>
                <a:ext uri="{FF2B5EF4-FFF2-40B4-BE49-F238E27FC236}">
                  <a16:creationId xmlns:a16="http://schemas.microsoft.com/office/drawing/2014/main" id="{FE963AE6-BD2A-4839-B7AE-4526DCFC130E}"/>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Dharma</a:t>
              </a:r>
            </a:p>
          </p:txBody>
        </p:sp>
        <p:cxnSp>
          <p:nvCxnSpPr>
            <p:cNvPr id="49" name="Straight Connector 48">
              <a:extLst>
                <a:ext uri="{FF2B5EF4-FFF2-40B4-BE49-F238E27FC236}">
                  <a16:creationId xmlns:a16="http://schemas.microsoft.com/office/drawing/2014/main" id="{44C43572-379E-440F-A2A9-C63C5C453FEC}"/>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79E5A754-B9F2-4CBB-9069-E6C4E14C462E}"/>
              </a:ext>
            </a:extLst>
          </p:cNvPr>
          <p:cNvGrpSpPr/>
          <p:nvPr/>
        </p:nvGrpSpPr>
        <p:grpSpPr>
          <a:xfrm>
            <a:off x="9420434" y="2398146"/>
            <a:ext cx="888711" cy="221428"/>
            <a:chOff x="8995111" y="2783346"/>
            <a:chExt cx="888837" cy="221460"/>
          </a:xfrm>
        </p:grpSpPr>
        <p:sp>
          <p:nvSpPr>
            <p:cNvPr id="51" name="TextBox 50">
              <a:extLst>
                <a:ext uri="{FF2B5EF4-FFF2-40B4-BE49-F238E27FC236}">
                  <a16:creationId xmlns:a16="http://schemas.microsoft.com/office/drawing/2014/main" id="{896455CE-D21C-4498-B3F0-911635BFE9C8}"/>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Shireesh</a:t>
              </a:r>
            </a:p>
          </p:txBody>
        </p:sp>
        <p:cxnSp>
          <p:nvCxnSpPr>
            <p:cNvPr id="52" name="Straight Connector 51">
              <a:extLst>
                <a:ext uri="{FF2B5EF4-FFF2-40B4-BE49-F238E27FC236}">
                  <a16:creationId xmlns:a16="http://schemas.microsoft.com/office/drawing/2014/main" id="{2389BDA9-2BA0-40FF-BD5D-2FFB9B76B19E}"/>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3" name="Group 52">
            <a:extLst>
              <a:ext uri="{FF2B5EF4-FFF2-40B4-BE49-F238E27FC236}">
                <a16:creationId xmlns:a16="http://schemas.microsoft.com/office/drawing/2014/main" id="{550B26A7-CA56-4FB5-8432-6892F008519F}"/>
              </a:ext>
            </a:extLst>
          </p:cNvPr>
          <p:cNvGrpSpPr/>
          <p:nvPr/>
        </p:nvGrpSpPr>
        <p:grpSpPr>
          <a:xfrm>
            <a:off x="9422434" y="2646771"/>
            <a:ext cx="888711" cy="221429"/>
            <a:chOff x="8995111" y="2783346"/>
            <a:chExt cx="888837" cy="221460"/>
          </a:xfrm>
        </p:grpSpPr>
        <p:sp>
          <p:nvSpPr>
            <p:cNvPr id="54" name="TextBox 53">
              <a:extLst>
                <a:ext uri="{FF2B5EF4-FFF2-40B4-BE49-F238E27FC236}">
                  <a16:creationId xmlns:a16="http://schemas.microsoft.com/office/drawing/2014/main" id="{2A717945-F068-43C6-9CF9-DC81C16B3EB4}"/>
                </a:ext>
              </a:extLst>
            </p:cNvPr>
            <p:cNvSpPr txBox="1"/>
            <p:nvPr/>
          </p:nvSpPr>
          <p:spPr>
            <a:xfrm>
              <a:off x="9064296" y="2783346"/>
              <a:ext cx="819652" cy="21547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Karthik</a:t>
              </a:r>
            </a:p>
          </p:txBody>
        </p:sp>
        <p:cxnSp>
          <p:nvCxnSpPr>
            <p:cNvPr id="55" name="Straight Connector 54">
              <a:extLst>
                <a:ext uri="{FF2B5EF4-FFF2-40B4-BE49-F238E27FC236}">
                  <a16:creationId xmlns:a16="http://schemas.microsoft.com/office/drawing/2014/main" id="{EE31247C-1B2A-484A-9200-E0C86AB7727D}"/>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20D0C01A-FEB2-4999-B55A-239943F4A8E1}"/>
              </a:ext>
            </a:extLst>
          </p:cNvPr>
          <p:cNvGrpSpPr/>
          <p:nvPr/>
        </p:nvGrpSpPr>
        <p:grpSpPr>
          <a:xfrm>
            <a:off x="9418424" y="2883354"/>
            <a:ext cx="888711" cy="221428"/>
            <a:chOff x="8995111" y="2783346"/>
            <a:chExt cx="888837" cy="221460"/>
          </a:xfrm>
        </p:grpSpPr>
        <p:sp>
          <p:nvSpPr>
            <p:cNvPr id="57" name="TextBox 56">
              <a:extLst>
                <a:ext uri="{FF2B5EF4-FFF2-40B4-BE49-F238E27FC236}">
                  <a16:creationId xmlns:a16="http://schemas.microsoft.com/office/drawing/2014/main" id="{33805F75-F26B-4BC1-B6F1-AD255D8EB19D}"/>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Rimma</a:t>
              </a:r>
            </a:p>
          </p:txBody>
        </p:sp>
        <p:cxnSp>
          <p:nvCxnSpPr>
            <p:cNvPr id="58" name="Straight Connector 57">
              <a:extLst>
                <a:ext uri="{FF2B5EF4-FFF2-40B4-BE49-F238E27FC236}">
                  <a16:creationId xmlns:a16="http://schemas.microsoft.com/office/drawing/2014/main" id="{7C707D04-C4A2-4957-A83E-EAF0F2658882}"/>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8156F090-3714-48AD-9FF7-FC3B2C9BA0F9}"/>
              </a:ext>
            </a:extLst>
          </p:cNvPr>
          <p:cNvGrpSpPr/>
          <p:nvPr/>
        </p:nvGrpSpPr>
        <p:grpSpPr>
          <a:xfrm>
            <a:off x="9418424" y="3234231"/>
            <a:ext cx="888711" cy="221428"/>
            <a:chOff x="8995111" y="2783346"/>
            <a:chExt cx="888837" cy="221460"/>
          </a:xfrm>
        </p:grpSpPr>
        <p:sp>
          <p:nvSpPr>
            <p:cNvPr id="60" name="TextBox 59">
              <a:extLst>
                <a:ext uri="{FF2B5EF4-FFF2-40B4-BE49-F238E27FC236}">
                  <a16:creationId xmlns:a16="http://schemas.microsoft.com/office/drawing/2014/main" id="{E2052F3F-DC1B-4AE1-A5DB-278A044B3D77}"/>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Alice</a:t>
              </a:r>
            </a:p>
          </p:txBody>
        </p:sp>
        <p:cxnSp>
          <p:nvCxnSpPr>
            <p:cNvPr id="61" name="Straight Connector 60">
              <a:extLst>
                <a:ext uri="{FF2B5EF4-FFF2-40B4-BE49-F238E27FC236}">
                  <a16:creationId xmlns:a16="http://schemas.microsoft.com/office/drawing/2014/main" id="{2EA1274F-9487-4A3E-90BF-0D34671E55D2}"/>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5756CFC1-B38F-4122-A122-AAB124607260}"/>
              </a:ext>
            </a:extLst>
          </p:cNvPr>
          <p:cNvGrpSpPr/>
          <p:nvPr/>
        </p:nvGrpSpPr>
        <p:grpSpPr>
          <a:xfrm>
            <a:off x="9421698" y="3709049"/>
            <a:ext cx="888711" cy="221428"/>
            <a:chOff x="8995111" y="2783346"/>
            <a:chExt cx="888837" cy="221460"/>
          </a:xfrm>
        </p:grpSpPr>
        <p:sp>
          <p:nvSpPr>
            <p:cNvPr id="63" name="TextBox 62">
              <a:extLst>
                <a:ext uri="{FF2B5EF4-FFF2-40B4-BE49-F238E27FC236}">
                  <a16:creationId xmlns:a16="http://schemas.microsoft.com/office/drawing/2014/main" id="{90C7AE5A-0705-46C6-A25D-E57322AA45A2}"/>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Carol</a:t>
              </a:r>
            </a:p>
          </p:txBody>
        </p:sp>
        <p:cxnSp>
          <p:nvCxnSpPr>
            <p:cNvPr id="64" name="Straight Connector 63">
              <a:extLst>
                <a:ext uri="{FF2B5EF4-FFF2-40B4-BE49-F238E27FC236}">
                  <a16:creationId xmlns:a16="http://schemas.microsoft.com/office/drawing/2014/main" id="{7F279328-A6FF-43D0-A99B-D1D7C4B89DB8}"/>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65" name="TextBox 64">
            <a:extLst>
              <a:ext uri="{FF2B5EF4-FFF2-40B4-BE49-F238E27FC236}">
                <a16:creationId xmlns:a16="http://schemas.microsoft.com/office/drawing/2014/main" id="{B6F442E6-A5ED-491E-AC48-66F08470BD46}"/>
              </a:ext>
            </a:extLst>
          </p:cNvPr>
          <p:cNvSpPr txBox="1"/>
          <p:nvPr/>
        </p:nvSpPr>
        <p:spPr>
          <a:xfrm>
            <a:off x="9334723" y="3986488"/>
            <a:ext cx="903244" cy="307648"/>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B050"/>
                </a:solidFill>
                <a:effectLst/>
                <a:uLnTx/>
                <a:uFillTx/>
                <a:latin typeface="Segoe UI"/>
                <a:ea typeface="+mn-ea"/>
                <a:cs typeface="+mn-cs"/>
              </a:rPr>
              <a:t>…</a:t>
            </a:r>
          </a:p>
        </p:txBody>
      </p:sp>
      <p:cxnSp>
        <p:nvCxnSpPr>
          <p:cNvPr id="11" name="Straight Connector 10">
            <a:extLst>
              <a:ext uri="{FF2B5EF4-FFF2-40B4-BE49-F238E27FC236}">
                <a16:creationId xmlns:a16="http://schemas.microsoft.com/office/drawing/2014/main" id="{D7F85F5D-8E55-40F3-A323-A9C944062F7B}"/>
              </a:ext>
            </a:extLst>
          </p:cNvPr>
          <p:cNvCxnSpPr/>
          <p:nvPr/>
        </p:nvCxnSpPr>
        <p:spPr>
          <a:xfrm flipH="1">
            <a:off x="3794689" y="947531"/>
            <a:ext cx="24446" cy="11618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881403A-F8BF-42C3-B9A5-0CFAB6E67A7E}"/>
              </a:ext>
            </a:extLst>
          </p:cNvPr>
          <p:cNvCxnSpPr/>
          <p:nvPr/>
        </p:nvCxnSpPr>
        <p:spPr>
          <a:xfrm flipH="1">
            <a:off x="6374520" y="1013792"/>
            <a:ext cx="24446" cy="11618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7A75BAA-C412-47A0-9C85-A8647B21058B}"/>
              </a:ext>
            </a:extLst>
          </p:cNvPr>
          <p:cNvCxnSpPr/>
          <p:nvPr/>
        </p:nvCxnSpPr>
        <p:spPr>
          <a:xfrm flipH="1">
            <a:off x="8613463" y="1066780"/>
            <a:ext cx="24446" cy="11618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Left Brace 15">
            <a:extLst>
              <a:ext uri="{FF2B5EF4-FFF2-40B4-BE49-F238E27FC236}">
                <a16:creationId xmlns:a16="http://schemas.microsoft.com/office/drawing/2014/main" id="{5D5A073F-00B7-48F8-BCF5-0AFCF43C7457}"/>
              </a:ext>
            </a:extLst>
          </p:cNvPr>
          <p:cNvSpPr/>
          <p:nvPr/>
        </p:nvSpPr>
        <p:spPr>
          <a:xfrm rot="16200000">
            <a:off x="6023101" y="584740"/>
            <a:ext cx="622853" cy="8958472"/>
          </a:xfrm>
          <a:prstGeom prst="leftBrace">
            <a:avLst>
              <a:gd name="adj1" fmla="val 8333"/>
              <a:gd name="adj2" fmla="val 50074"/>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3578664-D41C-42C2-A33D-498F92700EDF}"/>
              </a:ext>
            </a:extLst>
          </p:cNvPr>
          <p:cNvSpPr txBox="1"/>
          <p:nvPr/>
        </p:nvSpPr>
        <p:spPr>
          <a:xfrm>
            <a:off x="3503584" y="5517624"/>
            <a:ext cx="654980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Frugal # of Partitions based on actual storage and throughput 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(yielding scalability with low total cost of ownership)</a:t>
            </a:r>
          </a:p>
        </p:txBody>
      </p:sp>
      <p:sp>
        <p:nvSpPr>
          <p:cNvPr id="66" name="TextBox 65">
            <a:extLst>
              <a:ext uri="{FF2B5EF4-FFF2-40B4-BE49-F238E27FC236}">
                <a16:creationId xmlns:a16="http://schemas.microsoft.com/office/drawing/2014/main" id="{05FC38DD-172A-4F41-994E-F2A94B73B2FD}"/>
              </a:ext>
            </a:extLst>
          </p:cNvPr>
          <p:cNvSpPr txBox="1"/>
          <p:nvPr/>
        </p:nvSpPr>
        <p:spPr>
          <a:xfrm>
            <a:off x="1617786" y="1540778"/>
            <a:ext cx="2010441" cy="369332"/>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Range 1</a:t>
            </a:r>
          </a:p>
        </p:txBody>
      </p:sp>
      <p:sp>
        <p:nvSpPr>
          <p:cNvPr id="69" name="TextBox 68">
            <a:extLst>
              <a:ext uri="{FF2B5EF4-FFF2-40B4-BE49-F238E27FC236}">
                <a16:creationId xmlns:a16="http://schemas.microsoft.com/office/drawing/2014/main" id="{87B3F411-6C77-466C-BB7C-0D5B1AF67988}"/>
              </a:ext>
            </a:extLst>
          </p:cNvPr>
          <p:cNvSpPr txBox="1"/>
          <p:nvPr/>
        </p:nvSpPr>
        <p:spPr>
          <a:xfrm>
            <a:off x="3944411" y="1549016"/>
            <a:ext cx="2089221" cy="369332"/>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Range 2</a:t>
            </a:r>
          </a:p>
        </p:txBody>
      </p:sp>
      <p:sp>
        <p:nvSpPr>
          <p:cNvPr id="70" name="TextBox 69">
            <a:extLst>
              <a:ext uri="{FF2B5EF4-FFF2-40B4-BE49-F238E27FC236}">
                <a16:creationId xmlns:a16="http://schemas.microsoft.com/office/drawing/2014/main" id="{BBF0D8B0-B4A9-477E-B7E5-B8184DAF6DB2}"/>
              </a:ext>
            </a:extLst>
          </p:cNvPr>
          <p:cNvSpPr txBox="1"/>
          <p:nvPr/>
        </p:nvSpPr>
        <p:spPr>
          <a:xfrm>
            <a:off x="9220518" y="1560771"/>
            <a:ext cx="2177778" cy="369332"/>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Range n</a:t>
            </a:r>
          </a:p>
        </p:txBody>
      </p:sp>
    </p:spTree>
    <p:extLst>
      <p:ext uri="{BB962C8B-B14F-4D97-AF65-F5344CB8AC3E}">
        <p14:creationId xmlns:p14="http://schemas.microsoft.com/office/powerpoint/2010/main" val="2806363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4B6B0D-8084-411B-89AC-EC875A4B3A0C}"/>
              </a:ext>
            </a:extLst>
          </p:cNvPr>
          <p:cNvSpPr txBox="1"/>
          <p:nvPr/>
        </p:nvSpPr>
        <p:spPr>
          <a:xfrm>
            <a:off x="417444" y="165424"/>
            <a:ext cx="2225225" cy="646331"/>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Behind the Scenes: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Physical Partition Sets</a:t>
            </a:r>
          </a:p>
        </p:txBody>
      </p:sp>
      <p:sp>
        <p:nvSpPr>
          <p:cNvPr id="13" name="TextBox 12">
            <a:extLst>
              <a:ext uri="{FF2B5EF4-FFF2-40B4-BE49-F238E27FC236}">
                <a16:creationId xmlns:a16="http://schemas.microsoft.com/office/drawing/2014/main" id="{EDD66ACD-7BDF-4B95-833D-DF80519BC079}"/>
              </a:ext>
            </a:extLst>
          </p:cNvPr>
          <p:cNvSpPr txBox="1"/>
          <p:nvPr/>
        </p:nvSpPr>
        <p:spPr>
          <a:xfrm>
            <a:off x="6096145" y="488590"/>
            <a:ext cx="1435008"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hash(User Id)</a:t>
            </a:r>
          </a:p>
        </p:txBody>
      </p:sp>
      <p:cxnSp>
        <p:nvCxnSpPr>
          <p:cNvPr id="20" name="Straight Arrow Connector 19">
            <a:extLst>
              <a:ext uri="{FF2B5EF4-FFF2-40B4-BE49-F238E27FC236}">
                <a16:creationId xmlns:a16="http://schemas.microsoft.com/office/drawing/2014/main" id="{4BA60328-4AB1-4468-995E-9769D7814412}"/>
              </a:ext>
            </a:extLst>
          </p:cNvPr>
          <p:cNvCxnSpPr/>
          <p:nvPr/>
        </p:nvCxnSpPr>
        <p:spPr>
          <a:xfrm>
            <a:off x="1739337" y="1404885"/>
            <a:ext cx="9190383"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4E5633F-CCE6-41E3-A0A8-042108B135CB}"/>
              </a:ext>
            </a:extLst>
          </p:cNvPr>
          <p:cNvCxnSpPr/>
          <p:nvPr/>
        </p:nvCxnSpPr>
        <p:spPr>
          <a:xfrm flipH="1">
            <a:off x="2981739" y="947531"/>
            <a:ext cx="3200400"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FC2752D-6A6C-47F8-B16E-1C45564D4CF4}"/>
              </a:ext>
            </a:extLst>
          </p:cNvPr>
          <p:cNvCxnSpPr>
            <a:cxnSpLocks/>
          </p:cNvCxnSpPr>
          <p:nvPr/>
        </p:nvCxnSpPr>
        <p:spPr>
          <a:xfrm flipH="1">
            <a:off x="4373218" y="947531"/>
            <a:ext cx="2120347" cy="351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8E53ED5-12EC-4448-8F70-4E4BAB12F382}"/>
              </a:ext>
            </a:extLst>
          </p:cNvPr>
          <p:cNvCxnSpPr/>
          <p:nvPr/>
        </p:nvCxnSpPr>
        <p:spPr>
          <a:xfrm flipH="1">
            <a:off x="5678557" y="947531"/>
            <a:ext cx="1099930" cy="377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E63402B-56B5-4CFE-B8A6-5822EE131E7C}"/>
              </a:ext>
            </a:extLst>
          </p:cNvPr>
          <p:cNvCxnSpPr/>
          <p:nvPr/>
        </p:nvCxnSpPr>
        <p:spPr>
          <a:xfrm>
            <a:off x="7414591" y="947531"/>
            <a:ext cx="1471202" cy="238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2C06264-6012-499D-BED7-4D319AFBC34A}"/>
              </a:ext>
            </a:extLst>
          </p:cNvPr>
          <p:cNvCxnSpPr/>
          <p:nvPr/>
        </p:nvCxnSpPr>
        <p:spPr>
          <a:xfrm>
            <a:off x="7149548" y="947531"/>
            <a:ext cx="689216"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C3BB977-F7C8-4596-83D1-0F0FDA239CB9}"/>
              </a:ext>
            </a:extLst>
          </p:cNvPr>
          <p:cNvCxnSpPr/>
          <p:nvPr/>
        </p:nvCxnSpPr>
        <p:spPr>
          <a:xfrm>
            <a:off x="6957391" y="1013792"/>
            <a:ext cx="0"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BD8D73E-454C-4E38-BCC5-59D147D91BC0}"/>
              </a:ext>
            </a:extLst>
          </p:cNvPr>
          <p:cNvSpPr/>
          <p:nvPr/>
        </p:nvSpPr>
        <p:spPr>
          <a:xfrm>
            <a:off x="2360906" y="2109393"/>
            <a:ext cx="728306" cy="2267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Segoe UI"/>
              <a:ea typeface="+mn-ea"/>
              <a:cs typeface="+mn-cs"/>
            </a:endParaRPr>
          </a:p>
        </p:txBody>
      </p:sp>
      <p:sp>
        <p:nvSpPr>
          <p:cNvPr id="28" name="TextBox 27">
            <a:extLst>
              <a:ext uri="{FF2B5EF4-FFF2-40B4-BE49-F238E27FC236}">
                <a16:creationId xmlns:a16="http://schemas.microsoft.com/office/drawing/2014/main" id="{296BC666-4BC5-48E5-B559-3D82FCB85186}"/>
              </a:ext>
            </a:extLst>
          </p:cNvPr>
          <p:cNvSpPr txBox="1"/>
          <p:nvPr/>
        </p:nvSpPr>
        <p:spPr>
          <a:xfrm>
            <a:off x="7433747" y="3058568"/>
            <a:ext cx="1040584" cy="369460"/>
          </a:xfrm>
          <a:prstGeom prst="rect">
            <a:avLst/>
          </a:prstGeom>
          <a:noFill/>
          <a:ln>
            <a:noFill/>
          </a:ln>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srgbClr val="505050"/>
                </a:solidFill>
                <a:effectLst/>
                <a:uLnTx/>
                <a:uFillTx/>
                <a:latin typeface="Segoe UI"/>
                <a:ea typeface="+mn-ea"/>
                <a:cs typeface="+mn-cs"/>
              </a:rPr>
              <a:t>….</a:t>
            </a:r>
          </a:p>
        </p:txBody>
      </p:sp>
      <p:sp>
        <p:nvSpPr>
          <p:cNvPr id="29" name="TextBox 28">
            <a:extLst>
              <a:ext uri="{FF2B5EF4-FFF2-40B4-BE49-F238E27FC236}">
                <a16:creationId xmlns:a16="http://schemas.microsoft.com/office/drawing/2014/main" id="{408451CC-4C92-4F41-8A1A-B72FE7003DAA}"/>
              </a:ext>
            </a:extLst>
          </p:cNvPr>
          <p:cNvSpPr txBox="1"/>
          <p:nvPr/>
        </p:nvSpPr>
        <p:spPr>
          <a:xfrm>
            <a:off x="2342110" y="2299345"/>
            <a:ext cx="819535" cy="215444"/>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Andrew</a:t>
            </a:r>
          </a:p>
        </p:txBody>
      </p:sp>
      <p:cxnSp>
        <p:nvCxnSpPr>
          <p:cNvPr id="31" name="Straight Connector 30">
            <a:extLst>
              <a:ext uri="{FF2B5EF4-FFF2-40B4-BE49-F238E27FC236}">
                <a16:creationId xmlns:a16="http://schemas.microsoft.com/office/drawing/2014/main" id="{5BEF8DD3-1D03-4CFF-A663-1C9465330B18}"/>
              </a:ext>
            </a:extLst>
          </p:cNvPr>
          <p:cNvCxnSpPr>
            <a:cxnSpLocks/>
          </p:cNvCxnSpPr>
          <p:nvPr/>
        </p:nvCxnSpPr>
        <p:spPr>
          <a:xfrm>
            <a:off x="2360907" y="2752992"/>
            <a:ext cx="728308"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3279CDEA-A91C-4762-AB39-B1169FF71596}"/>
              </a:ext>
            </a:extLst>
          </p:cNvPr>
          <p:cNvSpPr txBox="1"/>
          <p:nvPr/>
        </p:nvSpPr>
        <p:spPr>
          <a:xfrm>
            <a:off x="2288471" y="3068712"/>
            <a:ext cx="903244" cy="215444"/>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Mike</a:t>
            </a:r>
          </a:p>
        </p:txBody>
      </p:sp>
      <p:sp>
        <p:nvSpPr>
          <p:cNvPr id="35" name="Rectangle 34">
            <a:extLst>
              <a:ext uri="{FF2B5EF4-FFF2-40B4-BE49-F238E27FC236}">
                <a16:creationId xmlns:a16="http://schemas.microsoft.com/office/drawing/2014/main" id="{680878B5-A587-446B-9899-2ACE371F1DD4}"/>
              </a:ext>
            </a:extLst>
          </p:cNvPr>
          <p:cNvSpPr/>
          <p:nvPr/>
        </p:nvSpPr>
        <p:spPr>
          <a:xfrm>
            <a:off x="4791015" y="2109392"/>
            <a:ext cx="728306" cy="2267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Segoe UI"/>
              <a:ea typeface="+mn-ea"/>
              <a:cs typeface="+mn-cs"/>
            </a:endParaRPr>
          </a:p>
        </p:txBody>
      </p:sp>
      <p:sp>
        <p:nvSpPr>
          <p:cNvPr id="38" name="Rectangle 37">
            <a:extLst>
              <a:ext uri="{FF2B5EF4-FFF2-40B4-BE49-F238E27FC236}">
                <a16:creationId xmlns:a16="http://schemas.microsoft.com/office/drawing/2014/main" id="{2C682195-1D2D-4513-820F-CE51C368B47E}"/>
              </a:ext>
            </a:extLst>
          </p:cNvPr>
          <p:cNvSpPr/>
          <p:nvPr/>
        </p:nvSpPr>
        <p:spPr>
          <a:xfrm>
            <a:off x="9418432" y="2109392"/>
            <a:ext cx="728306" cy="2267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Segoe UI"/>
              <a:ea typeface="+mn-ea"/>
              <a:cs typeface="+mn-cs"/>
            </a:endParaRPr>
          </a:p>
        </p:txBody>
      </p:sp>
      <p:cxnSp>
        <p:nvCxnSpPr>
          <p:cNvPr id="39" name="Straight Connector 38">
            <a:extLst>
              <a:ext uri="{FF2B5EF4-FFF2-40B4-BE49-F238E27FC236}">
                <a16:creationId xmlns:a16="http://schemas.microsoft.com/office/drawing/2014/main" id="{6F44027D-ABBF-4EED-9CA0-1DA168CC29F2}"/>
              </a:ext>
            </a:extLst>
          </p:cNvPr>
          <p:cNvCxnSpPr>
            <a:cxnSpLocks/>
          </p:cNvCxnSpPr>
          <p:nvPr/>
        </p:nvCxnSpPr>
        <p:spPr>
          <a:xfrm>
            <a:off x="2360907" y="3682723"/>
            <a:ext cx="728308"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6091AC63-4C7A-40B9-8BE0-CC3AE6DBE1CF}"/>
              </a:ext>
            </a:extLst>
          </p:cNvPr>
          <p:cNvSpPr txBox="1"/>
          <p:nvPr/>
        </p:nvSpPr>
        <p:spPr>
          <a:xfrm>
            <a:off x="2319050" y="3925174"/>
            <a:ext cx="903244" cy="307648"/>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B050"/>
                </a:solidFill>
                <a:effectLst/>
                <a:uLnTx/>
                <a:uFillTx/>
                <a:latin typeface="Segoe UI"/>
                <a:ea typeface="+mn-ea"/>
                <a:cs typeface="+mn-cs"/>
              </a:rPr>
              <a:t>…</a:t>
            </a:r>
          </a:p>
        </p:txBody>
      </p:sp>
      <p:sp>
        <p:nvSpPr>
          <p:cNvPr id="41" name="TextBox 40">
            <a:extLst>
              <a:ext uri="{FF2B5EF4-FFF2-40B4-BE49-F238E27FC236}">
                <a16:creationId xmlns:a16="http://schemas.microsoft.com/office/drawing/2014/main" id="{42683EFB-253C-4644-BF93-6B9CC5CF379E}"/>
              </a:ext>
            </a:extLst>
          </p:cNvPr>
          <p:cNvSpPr txBox="1"/>
          <p:nvPr/>
        </p:nvSpPr>
        <p:spPr>
          <a:xfrm>
            <a:off x="2396626" y="4482134"/>
            <a:ext cx="819535" cy="33855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B900">
                    <a:lumMod val="75000"/>
                  </a:srgbClr>
                </a:solidFill>
                <a:effectLst/>
                <a:uLnTx/>
                <a:uFillTx/>
                <a:latin typeface="Segoe UI"/>
                <a:ea typeface="+mn-ea"/>
                <a:cs typeface="+mn-cs"/>
              </a:rPr>
              <a:t>Physical Partition </a:t>
            </a:r>
            <a:r>
              <a:rPr kumimoji="0" lang="en-US" sz="800" b="1" i="1" u="none" strike="noStrike" kern="1200" cap="none" spc="0" normalizeH="0" baseline="0" noProof="0" dirty="0">
                <a:ln>
                  <a:noFill/>
                </a:ln>
                <a:solidFill>
                  <a:srgbClr val="FFB900">
                    <a:lumMod val="75000"/>
                  </a:srgbClr>
                </a:solidFill>
                <a:effectLst/>
                <a:uLnTx/>
                <a:uFillTx/>
                <a:latin typeface="Segoe UI"/>
                <a:ea typeface="+mn-ea"/>
                <a:cs typeface="+mn-cs"/>
              </a:rPr>
              <a:t>1</a:t>
            </a:r>
          </a:p>
        </p:txBody>
      </p:sp>
      <p:sp>
        <p:nvSpPr>
          <p:cNvPr id="42" name="TextBox 41">
            <a:extLst>
              <a:ext uri="{FF2B5EF4-FFF2-40B4-BE49-F238E27FC236}">
                <a16:creationId xmlns:a16="http://schemas.microsoft.com/office/drawing/2014/main" id="{2DD60543-0233-4641-A7AF-503EA93B6796}"/>
              </a:ext>
            </a:extLst>
          </p:cNvPr>
          <p:cNvSpPr txBox="1"/>
          <p:nvPr/>
        </p:nvSpPr>
        <p:spPr>
          <a:xfrm>
            <a:off x="4745401" y="4484443"/>
            <a:ext cx="819535" cy="33855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B900">
                    <a:lumMod val="75000"/>
                  </a:srgbClr>
                </a:solidFill>
                <a:effectLst/>
                <a:uLnTx/>
                <a:uFillTx/>
                <a:latin typeface="Segoe UI"/>
                <a:ea typeface="+mn-ea"/>
                <a:cs typeface="+mn-cs"/>
              </a:rPr>
              <a:t>Physical Partition </a:t>
            </a:r>
            <a:r>
              <a:rPr kumimoji="0" lang="en-US" sz="800" b="1" i="1" u="none" strike="noStrike" kern="1200" cap="none" spc="0" normalizeH="0" baseline="0" noProof="0" dirty="0">
                <a:ln>
                  <a:noFill/>
                </a:ln>
                <a:solidFill>
                  <a:srgbClr val="FFB900">
                    <a:lumMod val="75000"/>
                  </a:srgbClr>
                </a:solidFill>
                <a:effectLst/>
                <a:uLnTx/>
                <a:uFillTx/>
                <a:latin typeface="Segoe UI"/>
                <a:ea typeface="+mn-ea"/>
                <a:cs typeface="+mn-cs"/>
              </a:rPr>
              <a:t>2</a:t>
            </a:r>
          </a:p>
        </p:txBody>
      </p:sp>
      <p:sp>
        <p:nvSpPr>
          <p:cNvPr id="44" name="TextBox 43">
            <a:extLst>
              <a:ext uri="{FF2B5EF4-FFF2-40B4-BE49-F238E27FC236}">
                <a16:creationId xmlns:a16="http://schemas.microsoft.com/office/drawing/2014/main" id="{C19E0099-98FA-4C97-9204-D67B3F813506}"/>
              </a:ext>
            </a:extLst>
          </p:cNvPr>
          <p:cNvSpPr txBox="1"/>
          <p:nvPr/>
        </p:nvSpPr>
        <p:spPr>
          <a:xfrm>
            <a:off x="9487599" y="4471695"/>
            <a:ext cx="819535" cy="33855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B900">
                    <a:lumMod val="75000"/>
                  </a:srgbClr>
                </a:solidFill>
                <a:effectLst/>
                <a:uLnTx/>
                <a:uFillTx/>
                <a:latin typeface="Segoe UI"/>
                <a:ea typeface="+mn-ea"/>
                <a:cs typeface="+mn-cs"/>
              </a:rPr>
              <a:t>Physical Partition </a:t>
            </a:r>
            <a:r>
              <a:rPr kumimoji="0" lang="en-US" sz="800" b="1" i="1" u="none" strike="noStrike" kern="1200" cap="none" spc="0" normalizeH="0" baseline="0" noProof="0" dirty="0">
                <a:ln>
                  <a:noFill/>
                </a:ln>
                <a:solidFill>
                  <a:srgbClr val="FFB900">
                    <a:lumMod val="75000"/>
                  </a:srgbClr>
                </a:solidFill>
                <a:effectLst/>
                <a:uLnTx/>
                <a:uFillTx/>
                <a:latin typeface="Segoe UI"/>
                <a:ea typeface="+mn-ea"/>
                <a:cs typeface="+mn-cs"/>
              </a:rPr>
              <a:t>n</a:t>
            </a:r>
          </a:p>
        </p:txBody>
      </p:sp>
      <p:sp>
        <p:nvSpPr>
          <p:cNvPr id="45" name="TextBox 44">
            <a:extLst>
              <a:ext uri="{FF2B5EF4-FFF2-40B4-BE49-F238E27FC236}">
                <a16:creationId xmlns:a16="http://schemas.microsoft.com/office/drawing/2014/main" id="{08744FEC-2A89-4EB8-8879-6E6C7AA3B90C}"/>
              </a:ext>
            </a:extLst>
          </p:cNvPr>
          <p:cNvSpPr txBox="1"/>
          <p:nvPr/>
        </p:nvSpPr>
        <p:spPr>
          <a:xfrm>
            <a:off x="4850414" y="3135500"/>
            <a:ext cx="819535" cy="21544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Bob</a:t>
            </a:r>
          </a:p>
        </p:txBody>
      </p:sp>
      <p:grpSp>
        <p:nvGrpSpPr>
          <p:cNvPr id="47" name="Group 46">
            <a:extLst>
              <a:ext uri="{FF2B5EF4-FFF2-40B4-BE49-F238E27FC236}">
                <a16:creationId xmlns:a16="http://schemas.microsoft.com/office/drawing/2014/main" id="{CDFC9077-86C4-45E5-AB29-A50CEBDE6C65}"/>
              </a:ext>
            </a:extLst>
          </p:cNvPr>
          <p:cNvGrpSpPr/>
          <p:nvPr/>
        </p:nvGrpSpPr>
        <p:grpSpPr>
          <a:xfrm>
            <a:off x="9418432" y="2179600"/>
            <a:ext cx="888711" cy="221428"/>
            <a:chOff x="8995111" y="2783346"/>
            <a:chExt cx="888837" cy="221460"/>
          </a:xfrm>
        </p:grpSpPr>
        <p:sp>
          <p:nvSpPr>
            <p:cNvPr id="48" name="TextBox 47">
              <a:extLst>
                <a:ext uri="{FF2B5EF4-FFF2-40B4-BE49-F238E27FC236}">
                  <a16:creationId xmlns:a16="http://schemas.microsoft.com/office/drawing/2014/main" id="{FE963AE6-BD2A-4839-B7AE-4526DCFC130E}"/>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Dharma</a:t>
              </a:r>
            </a:p>
          </p:txBody>
        </p:sp>
        <p:cxnSp>
          <p:nvCxnSpPr>
            <p:cNvPr id="49" name="Straight Connector 48">
              <a:extLst>
                <a:ext uri="{FF2B5EF4-FFF2-40B4-BE49-F238E27FC236}">
                  <a16:creationId xmlns:a16="http://schemas.microsoft.com/office/drawing/2014/main" id="{44C43572-379E-440F-A2A9-C63C5C453FEC}"/>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79E5A754-B9F2-4CBB-9069-E6C4E14C462E}"/>
              </a:ext>
            </a:extLst>
          </p:cNvPr>
          <p:cNvGrpSpPr/>
          <p:nvPr/>
        </p:nvGrpSpPr>
        <p:grpSpPr>
          <a:xfrm>
            <a:off x="9420434" y="2398146"/>
            <a:ext cx="888711" cy="221428"/>
            <a:chOff x="8995111" y="2783346"/>
            <a:chExt cx="888837" cy="221460"/>
          </a:xfrm>
        </p:grpSpPr>
        <p:sp>
          <p:nvSpPr>
            <p:cNvPr id="51" name="TextBox 50">
              <a:extLst>
                <a:ext uri="{FF2B5EF4-FFF2-40B4-BE49-F238E27FC236}">
                  <a16:creationId xmlns:a16="http://schemas.microsoft.com/office/drawing/2014/main" id="{896455CE-D21C-4498-B3F0-911635BFE9C8}"/>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Shireesh</a:t>
              </a:r>
            </a:p>
          </p:txBody>
        </p:sp>
        <p:cxnSp>
          <p:nvCxnSpPr>
            <p:cNvPr id="52" name="Straight Connector 51">
              <a:extLst>
                <a:ext uri="{FF2B5EF4-FFF2-40B4-BE49-F238E27FC236}">
                  <a16:creationId xmlns:a16="http://schemas.microsoft.com/office/drawing/2014/main" id="{2389BDA9-2BA0-40FF-BD5D-2FFB9B76B19E}"/>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3" name="Group 52">
            <a:extLst>
              <a:ext uri="{FF2B5EF4-FFF2-40B4-BE49-F238E27FC236}">
                <a16:creationId xmlns:a16="http://schemas.microsoft.com/office/drawing/2014/main" id="{550B26A7-CA56-4FB5-8432-6892F008519F}"/>
              </a:ext>
            </a:extLst>
          </p:cNvPr>
          <p:cNvGrpSpPr/>
          <p:nvPr/>
        </p:nvGrpSpPr>
        <p:grpSpPr>
          <a:xfrm>
            <a:off x="9422434" y="2646771"/>
            <a:ext cx="888711" cy="221429"/>
            <a:chOff x="8995111" y="2783346"/>
            <a:chExt cx="888837" cy="221460"/>
          </a:xfrm>
        </p:grpSpPr>
        <p:sp>
          <p:nvSpPr>
            <p:cNvPr id="54" name="TextBox 53">
              <a:extLst>
                <a:ext uri="{FF2B5EF4-FFF2-40B4-BE49-F238E27FC236}">
                  <a16:creationId xmlns:a16="http://schemas.microsoft.com/office/drawing/2014/main" id="{2A717945-F068-43C6-9CF9-DC81C16B3EB4}"/>
                </a:ext>
              </a:extLst>
            </p:cNvPr>
            <p:cNvSpPr txBox="1"/>
            <p:nvPr/>
          </p:nvSpPr>
          <p:spPr>
            <a:xfrm>
              <a:off x="9064296" y="2783346"/>
              <a:ext cx="819652" cy="21547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Karthik</a:t>
              </a:r>
            </a:p>
          </p:txBody>
        </p:sp>
        <p:cxnSp>
          <p:nvCxnSpPr>
            <p:cNvPr id="55" name="Straight Connector 54">
              <a:extLst>
                <a:ext uri="{FF2B5EF4-FFF2-40B4-BE49-F238E27FC236}">
                  <a16:creationId xmlns:a16="http://schemas.microsoft.com/office/drawing/2014/main" id="{EE31247C-1B2A-484A-9200-E0C86AB7727D}"/>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20D0C01A-FEB2-4999-B55A-239943F4A8E1}"/>
              </a:ext>
            </a:extLst>
          </p:cNvPr>
          <p:cNvGrpSpPr/>
          <p:nvPr/>
        </p:nvGrpSpPr>
        <p:grpSpPr>
          <a:xfrm>
            <a:off x="9418424" y="2883354"/>
            <a:ext cx="888711" cy="221428"/>
            <a:chOff x="8995111" y="2783346"/>
            <a:chExt cx="888837" cy="221460"/>
          </a:xfrm>
        </p:grpSpPr>
        <p:sp>
          <p:nvSpPr>
            <p:cNvPr id="57" name="TextBox 56">
              <a:extLst>
                <a:ext uri="{FF2B5EF4-FFF2-40B4-BE49-F238E27FC236}">
                  <a16:creationId xmlns:a16="http://schemas.microsoft.com/office/drawing/2014/main" id="{33805F75-F26B-4BC1-B6F1-AD255D8EB19D}"/>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Rimma</a:t>
              </a:r>
            </a:p>
          </p:txBody>
        </p:sp>
        <p:cxnSp>
          <p:nvCxnSpPr>
            <p:cNvPr id="58" name="Straight Connector 57">
              <a:extLst>
                <a:ext uri="{FF2B5EF4-FFF2-40B4-BE49-F238E27FC236}">
                  <a16:creationId xmlns:a16="http://schemas.microsoft.com/office/drawing/2014/main" id="{7C707D04-C4A2-4957-A83E-EAF0F2658882}"/>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8156F090-3714-48AD-9FF7-FC3B2C9BA0F9}"/>
              </a:ext>
            </a:extLst>
          </p:cNvPr>
          <p:cNvGrpSpPr/>
          <p:nvPr/>
        </p:nvGrpSpPr>
        <p:grpSpPr>
          <a:xfrm>
            <a:off x="9418424" y="3234231"/>
            <a:ext cx="888711" cy="221428"/>
            <a:chOff x="8995111" y="2783346"/>
            <a:chExt cx="888837" cy="221460"/>
          </a:xfrm>
        </p:grpSpPr>
        <p:sp>
          <p:nvSpPr>
            <p:cNvPr id="60" name="TextBox 59">
              <a:extLst>
                <a:ext uri="{FF2B5EF4-FFF2-40B4-BE49-F238E27FC236}">
                  <a16:creationId xmlns:a16="http://schemas.microsoft.com/office/drawing/2014/main" id="{E2052F3F-DC1B-4AE1-A5DB-278A044B3D77}"/>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Alice</a:t>
              </a:r>
            </a:p>
          </p:txBody>
        </p:sp>
        <p:cxnSp>
          <p:nvCxnSpPr>
            <p:cNvPr id="61" name="Straight Connector 60">
              <a:extLst>
                <a:ext uri="{FF2B5EF4-FFF2-40B4-BE49-F238E27FC236}">
                  <a16:creationId xmlns:a16="http://schemas.microsoft.com/office/drawing/2014/main" id="{2EA1274F-9487-4A3E-90BF-0D34671E55D2}"/>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5756CFC1-B38F-4122-A122-AAB124607260}"/>
              </a:ext>
            </a:extLst>
          </p:cNvPr>
          <p:cNvGrpSpPr/>
          <p:nvPr/>
        </p:nvGrpSpPr>
        <p:grpSpPr>
          <a:xfrm>
            <a:off x="9421698" y="3709049"/>
            <a:ext cx="888711" cy="221428"/>
            <a:chOff x="8995111" y="2783346"/>
            <a:chExt cx="888837" cy="221460"/>
          </a:xfrm>
        </p:grpSpPr>
        <p:sp>
          <p:nvSpPr>
            <p:cNvPr id="63" name="TextBox 62">
              <a:extLst>
                <a:ext uri="{FF2B5EF4-FFF2-40B4-BE49-F238E27FC236}">
                  <a16:creationId xmlns:a16="http://schemas.microsoft.com/office/drawing/2014/main" id="{90C7AE5A-0705-46C6-A25D-E57322AA45A2}"/>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Carol</a:t>
              </a:r>
            </a:p>
          </p:txBody>
        </p:sp>
        <p:cxnSp>
          <p:nvCxnSpPr>
            <p:cNvPr id="64" name="Straight Connector 63">
              <a:extLst>
                <a:ext uri="{FF2B5EF4-FFF2-40B4-BE49-F238E27FC236}">
                  <a16:creationId xmlns:a16="http://schemas.microsoft.com/office/drawing/2014/main" id="{7F279328-A6FF-43D0-A99B-D1D7C4B89DB8}"/>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65" name="TextBox 64">
            <a:extLst>
              <a:ext uri="{FF2B5EF4-FFF2-40B4-BE49-F238E27FC236}">
                <a16:creationId xmlns:a16="http://schemas.microsoft.com/office/drawing/2014/main" id="{B6F442E6-A5ED-491E-AC48-66F08470BD46}"/>
              </a:ext>
            </a:extLst>
          </p:cNvPr>
          <p:cNvSpPr txBox="1"/>
          <p:nvPr/>
        </p:nvSpPr>
        <p:spPr>
          <a:xfrm>
            <a:off x="9334723" y="3986488"/>
            <a:ext cx="903244" cy="307648"/>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B050"/>
                </a:solidFill>
                <a:effectLst/>
                <a:uLnTx/>
                <a:uFillTx/>
                <a:latin typeface="Segoe UI"/>
                <a:ea typeface="+mn-ea"/>
                <a:cs typeface="+mn-cs"/>
              </a:rPr>
              <a:t>…</a:t>
            </a:r>
          </a:p>
        </p:txBody>
      </p:sp>
      <p:cxnSp>
        <p:nvCxnSpPr>
          <p:cNvPr id="11" name="Straight Connector 10">
            <a:extLst>
              <a:ext uri="{FF2B5EF4-FFF2-40B4-BE49-F238E27FC236}">
                <a16:creationId xmlns:a16="http://schemas.microsoft.com/office/drawing/2014/main" id="{D7F85F5D-8E55-40F3-A323-A9C944062F7B}"/>
              </a:ext>
            </a:extLst>
          </p:cNvPr>
          <p:cNvCxnSpPr/>
          <p:nvPr/>
        </p:nvCxnSpPr>
        <p:spPr>
          <a:xfrm flipH="1">
            <a:off x="3794689" y="947531"/>
            <a:ext cx="24446" cy="11618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881403A-F8BF-42C3-B9A5-0CFAB6E67A7E}"/>
              </a:ext>
            </a:extLst>
          </p:cNvPr>
          <p:cNvCxnSpPr/>
          <p:nvPr/>
        </p:nvCxnSpPr>
        <p:spPr>
          <a:xfrm flipH="1">
            <a:off x="6374520" y="1013792"/>
            <a:ext cx="24446" cy="11618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7A75BAA-C412-47A0-9C85-A8647B21058B}"/>
              </a:ext>
            </a:extLst>
          </p:cNvPr>
          <p:cNvCxnSpPr/>
          <p:nvPr/>
        </p:nvCxnSpPr>
        <p:spPr>
          <a:xfrm flipH="1">
            <a:off x="8613463" y="1066780"/>
            <a:ext cx="24446" cy="11618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69431D9-35E0-4524-81B8-F04518A233B0}"/>
              </a:ext>
            </a:extLst>
          </p:cNvPr>
          <p:cNvSpPr txBox="1"/>
          <p:nvPr/>
        </p:nvSpPr>
        <p:spPr>
          <a:xfrm>
            <a:off x="6096145" y="4982630"/>
            <a:ext cx="46664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happens when partitions need to grow?</a:t>
            </a:r>
          </a:p>
        </p:txBody>
      </p:sp>
      <p:cxnSp>
        <p:nvCxnSpPr>
          <p:cNvPr id="3" name="Straight Connector 2">
            <a:extLst>
              <a:ext uri="{FF2B5EF4-FFF2-40B4-BE49-F238E27FC236}">
                <a16:creationId xmlns:a16="http://schemas.microsoft.com/office/drawing/2014/main" id="{4A490863-5E16-42CC-BC0B-7B8F8365510F}"/>
              </a:ext>
            </a:extLst>
          </p:cNvPr>
          <p:cNvCxnSpPr>
            <a:cxnSpLocks/>
          </p:cNvCxnSpPr>
          <p:nvPr/>
        </p:nvCxnSpPr>
        <p:spPr>
          <a:xfrm flipV="1">
            <a:off x="8370397" y="4349056"/>
            <a:ext cx="883628" cy="514492"/>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4E0D72B-12E8-4B8D-A00C-065379F2AC75}"/>
              </a:ext>
            </a:extLst>
          </p:cNvPr>
          <p:cNvSpPr txBox="1"/>
          <p:nvPr/>
        </p:nvSpPr>
        <p:spPr>
          <a:xfrm>
            <a:off x="2274531" y="1540778"/>
            <a:ext cx="1353696" cy="369332"/>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Range 1</a:t>
            </a:r>
          </a:p>
        </p:txBody>
      </p:sp>
      <p:sp>
        <p:nvSpPr>
          <p:cNvPr id="69" name="TextBox 68">
            <a:extLst>
              <a:ext uri="{FF2B5EF4-FFF2-40B4-BE49-F238E27FC236}">
                <a16:creationId xmlns:a16="http://schemas.microsoft.com/office/drawing/2014/main" id="{AC0AC48F-AD7A-44FF-AC88-03817DE6BDD1}"/>
              </a:ext>
            </a:extLst>
          </p:cNvPr>
          <p:cNvSpPr txBox="1"/>
          <p:nvPr/>
        </p:nvSpPr>
        <p:spPr>
          <a:xfrm>
            <a:off x="4679936" y="1549016"/>
            <a:ext cx="1353696" cy="369332"/>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Range 2</a:t>
            </a:r>
          </a:p>
        </p:txBody>
      </p:sp>
      <p:sp>
        <p:nvSpPr>
          <p:cNvPr id="70" name="TextBox 69">
            <a:extLst>
              <a:ext uri="{FF2B5EF4-FFF2-40B4-BE49-F238E27FC236}">
                <a16:creationId xmlns:a16="http://schemas.microsoft.com/office/drawing/2014/main" id="{1046645D-AE45-480C-A18B-C2A279D35D39}"/>
              </a:ext>
            </a:extLst>
          </p:cNvPr>
          <p:cNvSpPr txBox="1"/>
          <p:nvPr/>
        </p:nvSpPr>
        <p:spPr>
          <a:xfrm>
            <a:off x="9220518" y="1560771"/>
            <a:ext cx="1353696" cy="369332"/>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Range n</a:t>
            </a:r>
          </a:p>
        </p:txBody>
      </p:sp>
    </p:spTree>
    <p:extLst>
      <p:ext uri="{BB962C8B-B14F-4D97-AF65-F5344CB8AC3E}">
        <p14:creationId xmlns:p14="http://schemas.microsoft.com/office/powerpoint/2010/main" val="96213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1BB26-3137-47C1-BF91-8A035333A4DC}"/>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AFA8E10E-9AA8-4E69-84E9-1EFDDD29E83C}"/>
              </a:ext>
            </a:extLst>
          </p:cNvPr>
          <p:cNvSpPr>
            <a:spLocks noGrp="1"/>
          </p:cNvSpPr>
          <p:nvPr>
            <p:ph type="body" sz="quarter" idx="10"/>
          </p:nvPr>
        </p:nvSpPr>
        <p:spPr>
          <a:xfrm>
            <a:off x="584200" y="1437481"/>
            <a:ext cx="9682922" cy="5847755"/>
          </a:xfrm>
        </p:spPr>
        <p:txBody>
          <a:bodyPr/>
          <a:lstStyle/>
          <a:p>
            <a:r>
              <a:rPr lang="en-US" dirty="0"/>
              <a:t>Cosmos DB (intro)</a:t>
            </a:r>
          </a:p>
          <a:p>
            <a:endParaRPr lang="en-US" dirty="0"/>
          </a:p>
          <a:p>
            <a:r>
              <a:rPr lang="en-US" dirty="0"/>
              <a:t>Data modelling strategies</a:t>
            </a:r>
          </a:p>
          <a:p>
            <a:endParaRPr lang="en-US" dirty="0"/>
          </a:p>
          <a:p>
            <a:r>
              <a:rPr lang="en-US" dirty="0"/>
              <a:t>Choosing the right partition key</a:t>
            </a:r>
          </a:p>
          <a:p>
            <a:endParaRPr lang="en-US" dirty="0"/>
          </a:p>
          <a:p>
            <a:r>
              <a:rPr lang="en-US" dirty="0"/>
              <a:t>Optimize your Cosmos DB</a:t>
            </a:r>
          </a:p>
          <a:p>
            <a:pPr lvl="1"/>
            <a:r>
              <a:rPr lang="en-US" dirty="0"/>
              <a:t>Query performance</a:t>
            </a:r>
          </a:p>
          <a:p>
            <a:pPr lvl="1"/>
            <a:r>
              <a:rPr lang="en-US"/>
              <a:t>Indexing </a:t>
            </a:r>
            <a:endParaRPr lang="en-US" dirty="0"/>
          </a:p>
          <a:p>
            <a:endParaRPr lang="en-US" dirty="0"/>
          </a:p>
          <a:p>
            <a:endParaRPr lang="en-US" dirty="0"/>
          </a:p>
        </p:txBody>
      </p:sp>
    </p:spTree>
    <p:extLst>
      <p:ext uri="{BB962C8B-B14F-4D97-AF65-F5344CB8AC3E}">
        <p14:creationId xmlns:p14="http://schemas.microsoft.com/office/powerpoint/2010/main" val="1423421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4B6B0D-8084-411B-89AC-EC875A4B3A0C}"/>
              </a:ext>
            </a:extLst>
          </p:cNvPr>
          <p:cNvSpPr txBox="1"/>
          <p:nvPr/>
        </p:nvSpPr>
        <p:spPr>
          <a:xfrm>
            <a:off x="417444" y="165424"/>
            <a:ext cx="2225225" cy="646331"/>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Behind the Scenes: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Physical Partition Sets</a:t>
            </a:r>
          </a:p>
        </p:txBody>
      </p:sp>
      <p:sp>
        <p:nvSpPr>
          <p:cNvPr id="13" name="TextBox 12">
            <a:extLst>
              <a:ext uri="{FF2B5EF4-FFF2-40B4-BE49-F238E27FC236}">
                <a16:creationId xmlns:a16="http://schemas.microsoft.com/office/drawing/2014/main" id="{EDD66ACD-7BDF-4B95-833D-DF80519BC079}"/>
              </a:ext>
            </a:extLst>
          </p:cNvPr>
          <p:cNvSpPr txBox="1"/>
          <p:nvPr/>
        </p:nvSpPr>
        <p:spPr>
          <a:xfrm>
            <a:off x="6096145" y="488590"/>
            <a:ext cx="1435008"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hash(User Id)</a:t>
            </a:r>
          </a:p>
        </p:txBody>
      </p:sp>
      <p:cxnSp>
        <p:nvCxnSpPr>
          <p:cNvPr id="20" name="Straight Arrow Connector 19">
            <a:extLst>
              <a:ext uri="{FF2B5EF4-FFF2-40B4-BE49-F238E27FC236}">
                <a16:creationId xmlns:a16="http://schemas.microsoft.com/office/drawing/2014/main" id="{4BA60328-4AB1-4468-995E-9769D7814412}"/>
              </a:ext>
            </a:extLst>
          </p:cNvPr>
          <p:cNvCxnSpPr/>
          <p:nvPr/>
        </p:nvCxnSpPr>
        <p:spPr>
          <a:xfrm>
            <a:off x="1739337" y="1404885"/>
            <a:ext cx="9190383"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4E5633F-CCE6-41E3-A0A8-042108B135CB}"/>
              </a:ext>
            </a:extLst>
          </p:cNvPr>
          <p:cNvCxnSpPr/>
          <p:nvPr/>
        </p:nvCxnSpPr>
        <p:spPr>
          <a:xfrm flipH="1">
            <a:off x="2981739" y="947531"/>
            <a:ext cx="3200400"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FC2752D-6A6C-47F8-B16E-1C45564D4CF4}"/>
              </a:ext>
            </a:extLst>
          </p:cNvPr>
          <p:cNvCxnSpPr>
            <a:cxnSpLocks/>
          </p:cNvCxnSpPr>
          <p:nvPr/>
        </p:nvCxnSpPr>
        <p:spPr>
          <a:xfrm flipH="1">
            <a:off x="4373218" y="947531"/>
            <a:ext cx="2120347" cy="351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8E53ED5-12EC-4448-8F70-4E4BAB12F382}"/>
              </a:ext>
            </a:extLst>
          </p:cNvPr>
          <p:cNvCxnSpPr/>
          <p:nvPr/>
        </p:nvCxnSpPr>
        <p:spPr>
          <a:xfrm flipH="1">
            <a:off x="5678557" y="947531"/>
            <a:ext cx="1099930" cy="377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E63402B-56B5-4CFE-B8A6-5822EE131E7C}"/>
              </a:ext>
            </a:extLst>
          </p:cNvPr>
          <p:cNvCxnSpPr/>
          <p:nvPr/>
        </p:nvCxnSpPr>
        <p:spPr>
          <a:xfrm>
            <a:off x="7414591" y="947531"/>
            <a:ext cx="1471202" cy="238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2C06264-6012-499D-BED7-4D319AFBC34A}"/>
              </a:ext>
            </a:extLst>
          </p:cNvPr>
          <p:cNvCxnSpPr/>
          <p:nvPr/>
        </p:nvCxnSpPr>
        <p:spPr>
          <a:xfrm>
            <a:off x="7149548" y="947531"/>
            <a:ext cx="689216"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C3BB977-F7C8-4596-83D1-0F0FDA239CB9}"/>
              </a:ext>
            </a:extLst>
          </p:cNvPr>
          <p:cNvCxnSpPr/>
          <p:nvPr/>
        </p:nvCxnSpPr>
        <p:spPr>
          <a:xfrm>
            <a:off x="6957391" y="1013792"/>
            <a:ext cx="0"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F85F5D-8E55-40F3-A323-A9C944062F7B}"/>
              </a:ext>
            </a:extLst>
          </p:cNvPr>
          <p:cNvCxnSpPr/>
          <p:nvPr/>
        </p:nvCxnSpPr>
        <p:spPr>
          <a:xfrm flipH="1">
            <a:off x="3794689" y="947531"/>
            <a:ext cx="24446" cy="11618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881403A-F8BF-42C3-B9A5-0CFAB6E67A7E}"/>
              </a:ext>
            </a:extLst>
          </p:cNvPr>
          <p:cNvCxnSpPr/>
          <p:nvPr/>
        </p:nvCxnSpPr>
        <p:spPr>
          <a:xfrm flipH="1">
            <a:off x="6374520" y="1013792"/>
            <a:ext cx="24446" cy="11618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7A75BAA-C412-47A0-9C85-A8647B21058B}"/>
              </a:ext>
            </a:extLst>
          </p:cNvPr>
          <p:cNvCxnSpPr/>
          <p:nvPr/>
        </p:nvCxnSpPr>
        <p:spPr>
          <a:xfrm flipH="1">
            <a:off x="8613463" y="1066780"/>
            <a:ext cx="24446" cy="1161861"/>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799422EC-5052-469D-A09A-7078349F00BC}"/>
              </a:ext>
            </a:extLst>
          </p:cNvPr>
          <p:cNvGrpSpPr/>
          <p:nvPr/>
        </p:nvGrpSpPr>
        <p:grpSpPr>
          <a:xfrm>
            <a:off x="7037480" y="3610820"/>
            <a:ext cx="4292531" cy="2601881"/>
            <a:chOff x="753267" y="2109392"/>
            <a:chExt cx="4292531" cy="2601881"/>
          </a:xfrm>
        </p:grpSpPr>
        <p:grpSp>
          <p:nvGrpSpPr>
            <p:cNvPr id="4" name="Group 3">
              <a:extLst>
                <a:ext uri="{FF2B5EF4-FFF2-40B4-BE49-F238E27FC236}">
                  <a16:creationId xmlns:a16="http://schemas.microsoft.com/office/drawing/2014/main" id="{B04407BC-61C7-4688-ACB0-ED0BD71B22DA}"/>
                </a:ext>
              </a:extLst>
            </p:cNvPr>
            <p:cNvGrpSpPr/>
            <p:nvPr/>
          </p:nvGrpSpPr>
          <p:grpSpPr>
            <a:xfrm>
              <a:off x="753267" y="2109392"/>
              <a:ext cx="976422" cy="2577747"/>
              <a:chOff x="9334723" y="2109392"/>
              <a:chExt cx="976422" cy="2577747"/>
            </a:xfrm>
          </p:grpSpPr>
          <p:sp>
            <p:nvSpPr>
              <p:cNvPr id="38" name="Rectangle 37">
                <a:extLst>
                  <a:ext uri="{FF2B5EF4-FFF2-40B4-BE49-F238E27FC236}">
                    <a16:creationId xmlns:a16="http://schemas.microsoft.com/office/drawing/2014/main" id="{2C682195-1D2D-4513-820F-CE51C368B47E}"/>
                  </a:ext>
                </a:extLst>
              </p:cNvPr>
              <p:cNvSpPr/>
              <p:nvPr/>
            </p:nvSpPr>
            <p:spPr>
              <a:xfrm>
                <a:off x="9418432" y="2109392"/>
                <a:ext cx="728306" cy="2267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Segoe UI"/>
                  <a:ea typeface="+mn-ea"/>
                  <a:cs typeface="+mn-cs"/>
                </a:endParaRPr>
              </a:p>
            </p:txBody>
          </p:sp>
          <p:sp>
            <p:nvSpPr>
              <p:cNvPr id="44" name="TextBox 43">
                <a:extLst>
                  <a:ext uri="{FF2B5EF4-FFF2-40B4-BE49-F238E27FC236}">
                    <a16:creationId xmlns:a16="http://schemas.microsoft.com/office/drawing/2014/main" id="{C19E0099-98FA-4C97-9204-D67B3F813506}"/>
                  </a:ext>
                </a:extLst>
              </p:cNvPr>
              <p:cNvSpPr txBox="1"/>
              <p:nvPr/>
            </p:nvSpPr>
            <p:spPr>
              <a:xfrm>
                <a:off x="9487599" y="4471695"/>
                <a:ext cx="819535" cy="21544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B900">
                        <a:lumMod val="75000"/>
                      </a:srgbClr>
                    </a:solidFill>
                    <a:effectLst/>
                    <a:uLnTx/>
                    <a:uFillTx/>
                    <a:latin typeface="Segoe UI"/>
                    <a:ea typeface="+mn-ea"/>
                    <a:cs typeface="+mn-cs"/>
                  </a:rPr>
                  <a:t>Partition </a:t>
                </a:r>
                <a:r>
                  <a:rPr kumimoji="0" lang="en-US" sz="800" b="1" i="1" u="none" strike="noStrike" kern="1200" cap="none" spc="0" normalizeH="0" baseline="0" noProof="0" dirty="0">
                    <a:ln>
                      <a:noFill/>
                    </a:ln>
                    <a:solidFill>
                      <a:srgbClr val="FFB900">
                        <a:lumMod val="75000"/>
                      </a:srgbClr>
                    </a:solidFill>
                    <a:effectLst/>
                    <a:uLnTx/>
                    <a:uFillTx/>
                    <a:latin typeface="Segoe UI"/>
                    <a:ea typeface="+mn-ea"/>
                    <a:cs typeface="+mn-cs"/>
                  </a:rPr>
                  <a:t>X</a:t>
                </a:r>
              </a:p>
            </p:txBody>
          </p:sp>
          <p:grpSp>
            <p:nvGrpSpPr>
              <p:cNvPr id="47" name="Group 46">
                <a:extLst>
                  <a:ext uri="{FF2B5EF4-FFF2-40B4-BE49-F238E27FC236}">
                    <a16:creationId xmlns:a16="http://schemas.microsoft.com/office/drawing/2014/main" id="{CDFC9077-86C4-45E5-AB29-A50CEBDE6C65}"/>
                  </a:ext>
                </a:extLst>
              </p:cNvPr>
              <p:cNvGrpSpPr/>
              <p:nvPr/>
            </p:nvGrpSpPr>
            <p:grpSpPr>
              <a:xfrm>
                <a:off x="9418432" y="2179600"/>
                <a:ext cx="888711" cy="221428"/>
                <a:chOff x="8995111" y="2783346"/>
                <a:chExt cx="888837" cy="221460"/>
              </a:xfrm>
            </p:grpSpPr>
            <p:sp>
              <p:nvSpPr>
                <p:cNvPr id="48" name="TextBox 47">
                  <a:extLst>
                    <a:ext uri="{FF2B5EF4-FFF2-40B4-BE49-F238E27FC236}">
                      <a16:creationId xmlns:a16="http://schemas.microsoft.com/office/drawing/2014/main" id="{FE963AE6-BD2A-4839-B7AE-4526DCFC130E}"/>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Dharma</a:t>
                  </a:r>
                </a:p>
              </p:txBody>
            </p:sp>
            <p:cxnSp>
              <p:nvCxnSpPr>
                <p:cNvPr id="49" name="Straight Connector 48">
                  <a:extLst>
                    <a:ext uri="{FF2B5EF4-FFF2-40B4-BE49-F238E27FC236}">
                      <a16:creationId xmlns:a16="http://schemas.microsoft.com/office/drawing/2014/main" id="{44C43572-379E-440F-A2A9-C63C5C453FEC}"/>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79E5A754-B9F2-4CBB-9069-E6C4E14C462E}"/>
                  </a:ext>
                </a:extLst>
              </p:cNvPr>
              <p:cNvGrpSpPr/>
              <p:nvPr/>
            </p:nvGrpSpPr>
            <p:grpSpPr>
              <a:xfrm>
                <a:off x="9420434" y="2398146"/>
                <a:ext cx="888711" cy="221428"/>
                <a:chOff x="8995111" y="2783346"/>
                <a:chExt cx="888837" cy="221460"/>
              </a:xfrm>
            </p:grpSpPr>
            <p:sp>
              <p:nvSpPr>
                <p:cNvPr id="51" name="TextBox 50">
                  <a:extLst>
                    <a:ext uri="{FF2B5EF4-FFF2-40B4-BE49-F238E27FC236}">
                      <a16:creationId xmlns:a16="http://schemas.microsoft.com/office/drawing/2014/main" id="{896455CE-D21C-4498-B3F0-911635BFE9C8}"/>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Shireesh</a:t>
                  </a:r>
                </a:p>
              </p:txBody>
            </p:sp>
            <p:cxnSp>
              <p:nvCxnSpPr>
                <p:cNvPr id="52" name="Straight Connector 51">
                  <a:extLst>
                    <a:ext uri="{FF2B5EF4-FFF2-40B4-BE49-F238E27FC236}">
                      <a16:creationId xmlns:a16="http://schemas.microsoft.com/office/drawing/2014/main" id="{2389BDA9-2BA0-40FF-BD5D-2FFB9B76B19E}"/>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3" name="Group 52">
                <a:extLst>
                  <a:ext uri="{FF2B5EF4-FFF2-40B4-BE49-F238E27FC236}">
                    <a16:creationId xmlns:a16="http://schemas.microsoft.com/office/drawing/2014/main" id="{550B26A7-CA56-4FB5-8432-6892F008519F}"/>
                  </a:ext>
                </a:extLst>
              </p:cNvPr>
              <p:cNvGrpSpPr/>
              <p:nvPr/>
            </p:nvGrpSpPr>
            <p:grpSpPr>
              <a:xfrm>
                <a:off x="9422434" y="2646771"/>
                <a:ext cx="888711" cy="221429"/>
                <a:chOff x="8995111" y="2783346"/>
                <a:chExt cx="888837" cy="221460"/>
              </a:xfrm>
            </p:grpSpPr>
            <p:sp>
              <p:nvSpPr>
                <p:cNvPr id="54" name="TextBox 53">
                  <a:extLst>
                    <a:ext uri="{FF2B5EF4-FFF2-40B4-BE49-F238E27FC236}">
                      <a16:creationId xmlns:a16="http://schemas.microsoft.com/office/drawing/2014/main" id="{2A717945-F068-43C6-9CF9-DC81C16B3EB4}"/>
                    </a:ext>
                  </a:extLst>
                </p:cNvPr>
                <p:cNvSpPr txBox="1"/>
                <p:nvPr/>
              </p:nvSpPr>
              <p:spPr>
                <a:xfrm>
                  <a:off x="9064296" y="2783346"/>
                  <a:ext cx="819652" cy="21547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Karthik</a:t>
                  </a:r>
                </a:p>
              </p:txBody>
            </p:sp>
            <p:cxnSp>
              <p:nvCxnSpPr>
                <p:cNvPr id="55" name="Straight Connector 54">
                  <a:extLst>
                    <a:ext uri="{FF2B5EF4-FFF2-40B4-BE49-F238E27FC236}">
                      <a16:creationId xmlns:a16="http://schemas.microsoft.com/office/drawing/2014/main" id="{EE31247C-1B2A-484A-9200-E0C86AB7727D}"/>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20D0C01A-FEB2-4999-B55A-239943F4A8E1}"/>
                  </a:ext>
                </a:extLst>
              </p:cNvPr>
              <p:cNvGrpSpPr/>
              <p:nvPr/>
            </p:nvGrpSpPr>
            <p:grpSpPr>
              <a:xfrm>
                <a:off x="9418424" y="2883354"/>
                <a:ext cx="888711" cy="221428"/>
                <a:chOff x="8995111" y="2783346"/>
                <a:chExt cx="888837" cy="221460"/>
              </a:xfrm>
            </p:grpSpPr>
            <p:sp>
              <p:nvSpPr>
                <p:cNvPr id="57" name="TextBox 56">
                  <a:extLst>
                    <a:ext uri="{FF2B5EF4-FFF2-40B4-BE49-F238E27FC236}">
                      <a16:creationId xmlns:a16="http://schemas.microsoft.com/office/drawing/2014/main" id="{33805F75-F26B-4BC1-B6F1-AD255D8EB19D}"/>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Rimma</a:t>
                  </a:r>
                </a:p>
              </p:txBody>
            </p:sp>
            <p:cxnSp>
              <p:nvCxnSpPr>
                <p:cNvPr id="58" name="Straight Connector 57">
                  <a:extLst>
                    <a:ext uri="{FF2B5EF4-FFF2-40B4-BE49-F238E27FC236}">
                      <a16:creationId xmlns:a16="http://schemas.microsoft.com/office/drawing/2014/main" id="{7C707D04-C4A2-4957-A83E-EAF0F2658882}"/>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8156F090-3714-48AD-9FF7-FC3B2C9BA0F9}"/>
                  </a:ext>
                </a:extLst>
              </p:cNvPr>
              <p:cNvGrpSpPr/>
              <p:nvPr/>
            </p:nvGrpSpPr>
            <p:grpSpPr>
              <a:xfrm>
                <a:off x="9418424" y="3234231"/>
                <a:ext cx="888711" cy="221428"/>
                <a:chOff x="8995111" y="2783346"/>
                <a:chExt cx="888837" cy="221460"/>
              </a:xfrm>
            </p:grpSpPr>
            <p:sp>
              <p:nvSpPr>
                <p:cNvPr id="60" name="TextBox 59">
                  <a:extLst>
                    <a:ext uri="{FF2B5EF4-FFF2-40B4-BE49-F238E27FC236}">
                      <a16:creationId xmlns:a16="http://schemas.microsoft.com/office/drawing/2014/main" id="{E2052F3F-DC1B-4AE1-A5DB-278A044B3D77}"/>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Alice</a:t>
                  </a:r>
                </a:p>
              </p:txBody>
            </p:sp>
            <p:cxnSp>
              <p:nvCxnSpPr>
                <p:cNvPr id="61" name="Straight Connector 60">
                  <a:extLst>
                    <a:ext uri="{FF2B5EF4-FFF2-40B4-BE49-F238E27FC236}">
                      <a16:creationId xmlns:a16="http://schemas.microsoft.com/office/drawing/2014/main" id="{2EA1274F-9487-4A3E-90BF-0D34671E55D2}"/>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5756CFC1-B38F-4122-A122-AAB124607260}"/>
                  </a:ext>
                </a:extLst>
              </p:cNvPr>
              <p:cNvGrpSpPr/>
              <p:nvPr/>
            </p:nvGrpSpPr>
            <p:grpSpPr>
              <a:xfrm>
                <a:off x="9421698" y="3709049"/>
                <a:ext cx="888711" cy="221428"/>
                <a:chOff x="8995111" y="2783346"/>
                <a:chExt cx="888837" cy="221460"/>
              </a:xfrm>
            </p:grpSpPr>
            <p:sp>
              <p:nvSpPr>
                <p:cNvPr id="63" name="TextBox 62">
                  <a:extLst>
                    <a:ext uri="{FF2B5EF4-FFF2-40B4-BE49-F238E27FC236}">
                      <a16:creationId xmlns:a16="http://schemas.microsoft.com/office/drawing/2014/main" id="{90C7AE5A-0705-46C6-A25D-E57322AA45A2}"/>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Carol</a:t>
                  </a:r>
                </a:p>
              </p:txBody>
            </p:sp>
            <p:cxnSp>
              <p:nvCxnSpPr>
                <p:cNvPr id="64" name="Straight Connector 63">
                  <a:extLst>
                    <a:ext uri="{FF2B5EF4-FFF2-40B4-BE49-F238E27FC236}">
                      <a16:creationId xmlns:a16="http://schemas.microsoft.com/office/drawing/2014/main" id="{7F279328-A6FF-43D0-A99B-D1D7C4B89DB8}"/>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65" name="TextBox 64">
                <a:extLst>
                  <a:ext uri="{FF2B5EF4-FFF2-40B4-BE49-F238E27FC236}">
                    <a16:creationId xmlns:a16="http://schemas.microsoft.com/office/drawing/2014/main" id="{B6F442E6-A5ED-491E-AC48-66F08470BD46}"/>
                  </a:ext>
                </a:extLst>
              </p:cNvPr>
              <p:cNvSpPr txBox="1"/>
              <p:nvPr/>
            </p:nvSpPr>
            <p:spPr>
              <a:xfrm>
                <a:off x="9334723" y="3986488"/>
                <a:ext cx="903244" cy="307648"/>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B050"/>
                    </a:solidFill>
                    <a:effectLst/>
                    <a:uLnTx/>
                    <a:uFillTx/>
                    <a:latin typeface="Segoe UI"/>
                    <a:ea typeface="+mn-ea"/>
                    <a:cs typeface="+mn-cs"/>
                  </a:rPr>
                  <a:t>…</a:t>
                </a:r>
              </a:p>
            </p:txBody>
          </p:sp>
        </p:grpSp>
        <p:sp>
          <p:nvSpPr>
            <p:cNvPr id="5" name="Arrow: Right 4">
              <a:extLst>
                <a:ext uri="{FF2B5EF4-FFF2-40B4-BE49-F238E27FC236}">
                  <a16:creationId xmlns:a16="http://schemas.microsoft.com/office/drawing/2014/main" id="{B6D97165-5947-482F-837E-EF4C232F3FE4}"/>
                </a:ext>
              </a:extLst>
            </p:cNvPr>
            <p:cNvSpPr/>
            <p:nvPr/>
          </p:nvSpPr>
          <p:spPr>
            <a:xfrm>
              <a:off x="1905666" y="2808939"/>
              <a:ext cx="492349" cy="7480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5AC12E2A-D8AC-49E5-81F3-798432FAE3F8}"/>
                </a:ext>
              </a:extLst>
            </p:cNvPr>
            <p:cNvGrpSpPr/>
            <p:nvPr/>
          </p:nvGrpSpPr>
          <p:grpSpPr>
            <a:xfrm>
              <a:off x="2711330" y="2113037"/>
              <a:ext cx="2334468" cy="2598236"/>
              <a:chOff x="2711330" y="2113037"/>
              <a:chExt cx="2334468" cy="2598236"/>
            </a:xfrm>
          </p:grpSpPr>
          <p:sp>
            <p:nvSpPr>
              <p:cNvPr id="28" name="TextBox 27">
                <a:extLst>
                  <a:ext uri="{FF2B5EF4-FFF2-40B4-BE49-F238E27FC236}">
                    <a16:creationId xmlns:a16="http://schemas.microsoft.com/office/drawing/2014/main" id="{296BC666-4BC5-48E5-B559-3D82FCB85186}"/>
                  </a:ext>
                </a:extLst>
              </p:cNvPr>
              <p:cNvSpPr txBox="1"/>
              <p:nvPr/>
            </p:nvSpPr>
            <p:spPr>
              <a:xfrm>
                <a:off x="3704817" y="3001208"/>
                <a:ext cx="1040584" cy="369460"/>
              </a:xfrm>
              <a:prstGeom prst="rect">
                <a:avLst/>
              </a:prstGeom>
              <a:noFill/>
              <a:ln>
                <a:noFill/>
              </a:ln>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srgbClr val="505050"/>
                    </a:solidFill>
                    <a:effectLst/>
                    <a:uLnTx/>
                    <a:uFillTx/>
                    <a:latin typeface="Segoe UI"/>
                    <a:ea typeface="+mn-ea"/>
                    <a:cs typeface="+mn-cs"/>
                  </a:rPr>
                  <a:t>+</a:t>
                </a:r>
              </a:p>
            </p:txBody>
          </p:sp>
          <p:grpSp>
            <p:nvGrpSpPr>
              <p:cNvPr id="2" name="Group 1">
                <a:extLst>
                  <a:ext uri="{FF2B5EF4-FFF2-40B4-BE49-F238E27FC236}">
                    <a16:creationId xmlns:a16="http://schemas.microsoft.com/office/drawing/2014/main" id="{83B6C347-7F8B-46AB-95C2-6A7DDC3DE074}"/>
                  </a:ext>
                </a:extLst>
              </p:cNvPr>
              <p:cNvGrpSpPr/>
              <p:nvPr/>
            </p:nvGrpSpPr>
            <p:grpSpPr>
              <a:xfrm>
                <a:off x="2711330" y="2123088"/>
                <a:ext cx="933823" cy="2588185"/>
                <a:chOff x="2288471" y="2109393"/>
                <a:chExt cx="933823" cy="2588185"/>
              </a:xfrm>
            </p:grpSpPr>
            <p:sp>
              <p:nvSpPr>
                <p:cNvPr id="24" name="Rectangle 23">
                  <a:extLst>
                    <a:ext uri="{FF2B5EF4-FFF2-40B4-BE49-F238E27FC236}">
                      <a16:creationId xmlns:a16="http://schemas.microsoft.com/office/drawing/2014/main" id="{ABD8D73E-454C-4E38-BCC5-59D147D91BC0}"/>
                    </a:ext>
                  </a:extLst>
                </p:cNvPr>
                <p:cNvSpPr/>
                <p:nvPr/>
              </p:nvSpPr>
              <p:spPr>
                <a:xfrm>
                  <a:off x="2360906" y="2109393"/>
                  <a:ext cx="728306" cy="2267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dirty="0">
                    <a:ln>
                      <a:noFill/>
                    </a:ln>
                    <a:solidFill>
                      <a:srgbClr val="FFFFFF"/>
                    </a:solidFill>
                    <a:effectLst/>
                    <a:uLnTx/>
                    <a:uFillTx/>
                    <a:latin typeface="Segoe UI"/>
                    <a:ea typeface="+mn-ea"/>
                    <a:cs typeface="+mn-cs"/>
                  </a:endParaRPr>
                </a:p>
              </p:txBody>
            </p:sp>
            <p:sp>
              <p:nvSpPr>
                <p:cNvPr id="29" name="TextBox 28">
                  <a:extLst>
                    <a:ext uri="{FF2B5EF4-FFF2-40B4-BE49-F238E27FC236}">
                      <a16:creationId xmlns:a16="http://schemas.microsoft.com/office/drawing/2014/main" id="{408451CC-4C92-4F41-8A1A-B72FE7003DAA}"/>
                    </a:ext>
                  </a:extLst>
                </p:cNvPr>
                <p:cNvSpPr txBox="1"/>
                <p:nvPr/>
              </p:nvSpPr>
              <p:spPr>
                <a:xfrm>
                  <a:off x="2342110" y="2299345"/>
                  <a:ext cx="819535" cy="215444"/>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Dharma</a:t>
                  </a:r>
                </a:p>
              </p:txBody>
            </p:sp>
            <p:cxnSp>
              <p:nvCxnSpPr>
                <p:cNvPr id="31" name="Straight Connector 30">
                  <a:extLst>
                    <a:ext uri="{FF2B5EF4-FFF2-40B4-BE49-F238E27FC236}">
                      <a16:creationId xmlns:a16="http://schemas.microsoft.com/office/drawing/2014/main" id="{5BEF8DD3-1D03-4CFF-A663-1C9465330B18}"/>
                    </a:ext>
                  </a:extLst>
                </p:cNvPr>
                <p:cNvCxnSpPr>
                  <a:cxnSpLocks/>
                </p:cNvCxnSpPr>
                <p:nvPr/>
              </p:nvCxnSpPr>
              <p:spPr>
                <a:xfrm>
                  <a:off x="2360907" y="2752992"/>
                  <a:ext cx="728308"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3279CDEA-A91C-4762-AB39-B1169FF71596}"/>
                    </a:ext>
                  </a:extLst>
                </p:cNvPr>
                <p:cNvSpPr txBox="1"/>
                <p:nvPr/>
              </p:nvSpPr>
              <p:spPr>
                <a:xfrm>
                  <a:off x="2288471" y="3068712"/>
                  <a:ext cx="903244" cy="215444"/>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Shireesh</a:t>
                  </a:r>
                </a:p>
              </p:txBody>
            </p:sp>
            <p:cxnSp>
              <p:nvCxnSpPr>
                <p:cNvPr id="39" name="Straight Connector 38">
                  <a:extLst>
                    <a:ext uri="{FF2B5EF4-FFF2-40B4-BE49-F238E27FC236}">
                      <a16:creationId xmlns:a16="http://schemas.microsoft.com/office/drawing/2014/main" id="{6F44027D-ABBF-4EED-9CA0-1DA168CC29F2}"/>
                    </a:ext>
                  </a:extLst>
                </p:cNvPr>
                <p:cNvCxnSpPr>
                  <a:cxnSpLocks/>
                </p:cNvCxnSpPr>
                <p:nvPr/>
              </p:nvCxnSpPr>
              <p:spPr>
                <a:xfrm>
                  <a:off x="2360907" y="3682723"/>
                  <a:ext cx="728308"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6091AC63-4C7A-40B9-8BE0-CC3AE6DBE1CF}"/>
                    </a:ext>
                  </a:extLst>
                </p:cNvPr>
                <p:cNvSpPr txBox="1"/>
                <p:nvPr/>
              </p:nvSpPr>
              <p:spPr>
                <a:xfrm>
                  <a:off x="2319050" y="3925174"/>
                  <a:ext cx="903244" cy="307648"/>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B050"/>
                      </a:solidFill>
                      <a:effectLst/>
                      <a:uLnTx/>
                      <a:uFillTx/>
                      <a:latin typeface="Segoe UI"/>
                      <a:ea typeface="+mn-ea"/>
                      <a:cs typeface="+mn-cs"/>
                    </a:rPr>
                    <a:t>…</a:t>
                  </a:r>
                </a:p>
              </p:txBody>
            </p:sp>
            <p:sp>
              <p:nvSpPr>
                <p:cNvPr id="41" name="TextBox 40">
                  <a:extLst>
                    <a:ext uri="{FF2B5EF4-FFF2-40B4-BE49-F238E27FC236}">
                      <a16:creationId xmlns:a16="http://schemas.microsoft.com/office/drawing/2014/main" id="{42683EFB-253C-4644-BF93-6B9CC5CF379E}"/>
                    </a:ext>
                  </a:extLst>
                </p:cNvPr>
                <p:cNvSpPr txBox="1"/>
                <p:nvPr/>
              </p:nvSpPr>
              <p:spPr>
                <a:xfrm>
                  <a:off x="2396626" y="4482134"/>
                  <a:ext cx="819535" cy="21544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B900">
                          <a:lumMod val="75000"/>
                        </a:srgbClr>
                      </a:solidFill>
                      <a:effectLst/>
                      <a:uLnTx/>
                      <a:uFillTx/>
                      <a:latin typeface="Segoe UI"/>
                      <a:ea typeface="+mn-ea"/>
                      <a:cs typeface="+mn-cs"/>
                    </a:rPr>
                    <a:t>Partition X</a:t>
                  </a:r>
                  <a:r>
                    <a:rPr kumimoji="0" lang="en-US" sz="800" b="1" i="1" u="none" strike="noStrike" kern="1200" cap="none" spc="0" normalizeH="0" baseline="0" noProof="0" dirty="0">
                      <a:ln>
                        <a:noFill/>
                      </a:ln>
                      <a:solidFill>
                        <a:srgbClr val="FFB900">
                          <a:lumMod val="75000"/>
                        </a:srgbClr>
                      </a:solidFill>
                      <a:effectLst/>
                      <a:uLnTx/>
                      <a:uFillTx/>
                      <a:latin typeface="Segoe UI"/>
                      <a:ea typeface="+mn-ea"/>
                      <a:cs typeface="+mn-cs"/>
                    </a:rPr>
                    <a:t>1</a:t>
                  </a:r>
                </a:p>
              </p:txBody>
            </p:sp>
          </p:grpSp>
          <p:grpSp>
            <p:nvGrpSpPr>
              <p:cNvPr id="69" name="Group 68">
                <a:extLst>
                  <a:ext uri="{FF2B5EF4-FFF2-40B4-BE49-F238E27FC236}">
                    <a16:creationId xmlns:a16="http://schemas.microsoft.com/office/drawing/2014/main" id="{8F946B84-594C-432A-9E96-21D46D814330}"/>
                  </a:ext>
                </a:extLst>
              </p:cNvPr>
              <p:cNvGrpSpPr/>
              <p:nvPr/>
            </p:nvGrpSpPr>
            <p:grpSpPr>
              <a:xfrm>
                <a:off x="4111975" y="2113037"/>
                <a:ext cx="933823" cy="2588185"/>
                <a:chOff x="2288471" y="2109393"/>
                <a:chExt cx="933823" cy="2588185"/>
              </a:xfrm>
            </p:grpSpPr>
            <p:sp>
              <p:nvSpPr>
                <p:cNvPr id="70" name="Rectangle 69">
                  <a:extLst>
                    <a:ext uri="{FF2B5EF4-FFF2-40B4-BE49-F238E27FC236}">
                      <a16:creationId xmlns:a16="http://schemas.microsoft.com/office/drawing/2014/main" id="{304531AE-F032-46B8-A277-A78C4CDCA395}"/>
                    </a:ext>
                  </a:extLst>
                </p:cNvPr>
                <p:cNvSpPr/>
                <p:nvPr/>
              </p:nvSpPr>
              <p:spPr>
                <a:xfrm>
                  <a:off x="2360906" y="2109393"/>
                  <a:ext cx="728306" cy="2267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Segoe UI"/>
                    <a:ea typeface="+mn-ea"/>
                    <a:cs typeface="+mn-cs"/>
                  </a:endParaRPr>
                </a:p>
              </p:txBody>
            </p:sp>
            <p:sp>
              <p:nvSpPr>
                <p:cNvPr id="71" name="TextBox 70">
                  <a:extLst>
                    <a:ext uri="{FF2B5EF4-FFF2-40B4-BE49-F238E27FC236}">
                      <a16:creationId xmlns:a16="http://schemas.microsoft.com/office/drawing/2014/main" id="{BAB45734-99AB-44E5-9503-C67FDE7CE733}"/>
                    </a:ext>
                  </a:extLst>
                </p:cNvPr>
                <p:cNvSpPr txBox="1"/>
                <p:nvPr/>
              </p:nvSpPr>
              <p:spPr>
                <a:xfrm>
                  <a:off x="2342110" y="2299345"/>
                  <a:ext cx="819535" cy="215444"/>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Rimma</a:t>
                  </a:r>
                </a:p>
              </p:txBody>
            </p:sp>
            <p:cxnSp>
              <p:nvCxnSpPr>
                <p:cNvPr id="72" name="Straight Connector 71">
                  <a:extLst>
                    <a:ext uri="{FF2B5EF4-FFF2-40B4-BE49-F238E27FC236}">
                      <a16:creationId xmlns:a16="http://schemas.microsoft.com/office/drawing/2014/main" id="{F9C57E40-3626-441A-81E6-D02C6B42A03D}"/>
                    </a:ext>
                  </a:extLst>
                </p:cNvPr>
                <p:cNvCxnSpPr>
                  <a:cxnSpLocks/>
                </p:cNvCxnSpPr>
                <p:nvPr/>
              </p:nvCxnSpPr>
              <p:spPr>
                <a:xfrm>
                  <a:off x="2360907" y="2752992"/>
                  <a:ext cx="728308"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7B1A7546-F1F8-47B4-9FCB-0411426B6BAF}"/>
                    </a:ext>
                  </a:extLst>
                </p:cNvPr>
                <p:cNvSpPr txBox="1"/>
                <p:nvPr/>
              </p:nvSpPr>
              <p:spPr>
                <a:xfrm>
                  <a:off x="2288471" y="3068712"/>
                  <a:ext cx="903244" cy="215444"/>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Karthik</a:t>
                  </a:r>
                </a:p>
              </p:txBody>
            </p:sp>
            <p:cxnSp>
              <p:nvCxnSpPr>
                <p:cNvPr id="74" name="Straight Connector 73">
                  <a:extLst>
                    <a:ext uri="{FF2B5EF4-FFF2-40B4-BE49-F238E27FC236}">
                      <a16:creationId xmlns:a16="http://schemas.microsoft.com/office/drawing/2014/main" id="{AD10BF41-769F-4396-890F-F50005BA6365}"/>
                    </a:ext>
                  </a:extLst>
                </p:cNvPr>
                <p:cNvCxnSpPr>
                  <a:cxnSpLocks/>
                </p:cNvCxnSpPr>
                <p:nvPr/>
              </p:nvCxnSpPr>
              <p:spPr>
                <a:xfrm>
                  <a:off x="2360907" y="3682723"/>
                  <a:ext cx="728308"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2D2966B6-F5AB-44B1-A370-FF055ECD1467}"/>
                    </a:ext>
                  </a:extLst>
                </p:cNvPr>
                <p:cNvSpPr txBox="1"/>
                <p:nvPr/>
              </p:nvSpPr>
              <p:spPr>
                <a:xfrm>
                  <a:off x="2319050" y="3925174"/>
                  <a:ext cx="903244" cy="307648"/>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B050"/>
                      </a:solidFill>
                      <a:effectLst/>
                      <a:uLnTx/>
                      <a:uFillTx/>
                      <a:latin typeface="Segoe UI"/>
                      <a:ea typeface="+mn-ea"/>
                      <a:cs typeface="+mn-cs"/>
                    </a:rPr>
                    <a:t>…</a:t>
                  </a:r>
                </a:p>
              </p:txBody>
            </p:sp>
            <p:sp>
              <p:nvSpPr>
                <p:cNvPr id="76" name="TextBox 75">
                  <a:extLst>
                    <a:ext uri="{FF2B5EF4-FFF2-40B4-BE49-F238E27FC236}">
                      <a16:creationId xmlns:a16="http://schemas.microsoft.com/office/drawing/2014/main" id="{8BBCDAC1-FCC3-484C-80D1-3E7143086348}"/>
                    </a:ext>
                  </a:extLst>
                </p:cNvPr>
                <p:cNvSpPr txBox="1"/>
                <p:nvPr/>
              </p:nvSpPr>
              <p:spPr>
                <a:xfrm>
                  <a:off x="2396626" y="4482134"/>
                  <a:ext cx="819535" cy="21544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B900">
                          <a:lumMod val="75000"/>
                        </a:srgbClr>
                      </a:solidFill>
                      <a:effectLst/>
                      <a:uLnTx/>
                      <a:uFillTx/>
                      <a:latin typeface="Segoe UI"/>
                      <a:ea typeface="+mn-ea"/>
                      <a:cs typeface="+mn-cs"/>
                    </a:rPr>
                    <a:t>Partition X</a:t>
                  </a:r>
                  <a:r>
                    <a:rPr kumimoji="0" lang="en-US" sz="800" b="1" i="1" u="none" strike="noStrike" kern="1200" cap="none" spc="0" normalizeH="0" baseline="0" noProof="0" dirty="0">
                      <a:ln>
                        <a:noFill/>
                      </a:ln>
                      <a:solidFill>
                        <a:srgbClr val="FFB900">
                          <a:lumMod val="75000"/>
                        </a:srgbClr>
                      </a:solidFill>
                      <a:effectLst/>
                      <a:uLnTx/>
                      <a:uFillTx/>
                      <a:latin typeface="Segoe UI"/>
                      <a:ea typeface="+mn-ea"/>
                      <a:cs typeface="+mn-cs"/>
                    </a:rPr>
                    <a:t>2</a:t>
                  </a:r>
                </a:p>
              </p:txBody>
            </p:sp>
          </p:grpSp>
        </p:grpSp>
      </p:grpSp>
      <p:cxnSp>
        <p:nvCxnSpPr>
          <p:cNvPr id="77" name="Straight Connector 76">
            <a:extLst>
              <a:ext uri="{FF2B5EF4-FFF2-40B4-BE49-F238E27FC236}">
                <a16:creationId xmlns:a16="http://schemas.microsoft.com/office/drawing/2014/main" id="{E4B15763-536C-4EFA-AAF5-B71F04987494}"/>
              </a:ext>
            </a:extLst>
          </p:cNvPr>
          <p:cNvCxnSpPr/>
          <p:nvPr/>
        </p:nvCxnSpPr>
        <p:spPr>
          <a:xfrm flipH="1">
            <a:off x="9636046" y="1066780"/>
            <a:ext cx="24446" cy="11618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A808E80D-F9D8-4A4B-810B-4B6EF5F60FCE}"/>
              </a:ext>
            </a:extLst>
          </p:cNvPr>
          <p:cNvSpPr txBox="1"/>
          <p:nvPr/>
        </p:nvSpPr>
        <p:spPr>
          <a:xfrm>
            <a:off x="557011" y="3429570"/>
            <a:ext cx="520937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Partition Ranges can be dynamically sub-divided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seamlessly grow database as the application grows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While sedulously maintaining high availability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23EB5235-6212-4624-B754-42EEDBF19524}"/>
              </a:ext>
            </a:extLst>
          </p:cNvPr>
          <p:cNvSpPr txBox="1"/>
          <p:nvPr/>
        </p:nvSpPr>
        <p:spPr>
          <a:xfrm>
            <a:off x="2274531" y="1540778"/>
            <a:ext cx="1353696" cy="369332"/>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Range 1</a:t>
            </a:r>
          </a:p>
        </p:txBody>
      </p:sp>
      <p:sp>
        <p:nvSpPr>
          <p:cNvPr id="79" name="TextBox 78">
            <a:extLst>
              <a:ext uri="{FF2B5EF4-FFF2-40B4-BE49-F238E27FC236}">
                <a16:creationId xmlns:a16="http://schemas.microsoft.com/office/drawing/2014/main" id="{C1139682-CF7C-4A41-82DB-B21FB86CE5B4}"/>
              </a:ext>
            </a:extLst>
          </p:cNvPr>
          <p:cNvSpPr txBox="1"/>
          <p:nvPr/>
        </p:nvSpPr>
        <p:spPr>
          <a:xfrm>
            <a:off x="4679936" y="1549016"/>
            <a:ext cx="1353696" cy="369332"/>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Range 2</a:t>
            </a:r>
          </a:p>
        </p:txBody>
      </p:sp>
      <p:sp>
        <p:nvSpPr>
          <p:cNvPr id="80" name="TextBox 79">
            <a:extLst>
              <a:ext uri="{FF2B5EF4-FFF2-40B4-BE49-F238E27FC236}">
                <a16:creationId xmlns:a16="http://schemas.microsoft.com/office/drawing/2014/main" id="{57792091-9C43-4217-B0E9-16E56300F0A4}"/>
              </a:ext>
            </a:extLst>
          </p:cNvPr>
          <p:cNvSpPr txBox="1"/>
          <p:nvPr/>
        </p:nvSpPr>
        <p:spPr>
          <a:xfrm>
            <a:off x="8613463" y="1567869"/>
            <a:ext cx="1113434" cy="369332"/>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Range X1</a:t>
            </a:r>
          </a:p>
        </p:txBody>
      </p:sp>
      <p:sp>
        <p:nvSpPr>
          <p:cNvPr id="81" name="TextBox 80">
            <a:extLst>
              <a:ext uri="{FF2B5EF4-FFF2-40B4-BE49-F238E27FC236}">
                <a16:creationId xmlns:a16="http://schemas.microsoft.com/office/drawing/2014/main" id="{6AED038C-99B2-44B5-89EB-54589313079A}"/>
              </a:ext>
            </a:extLst>
          </p:cNvPr>
          <p:cNvSpPr txBox="1"/>
          <p:nvPr/>
        </p:nvSpPr>
        <p:spPr>
          <a:xfrm>
            <a:off x="9665006" y="1567869"/>
            <a:ext cx="1113434" cy="369332"/>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Range X2</a:t>
            </a:r>
          </a:p>
        </p:txBody>
      </p:sp>
      <p:sp>
        <p:nvSpPr>
          <p:cNvPr id="82" name="TextBox 81">
            <a:extLst>
              <a:ext uri="{FF2B5EF4-FFF2-40B4-BE49-F238E27FC236}">
                <a16:creationId xmlns:a16="http://schemas.microsoft.com/office/drawing/2014/main" id="{8B8D3F02-E6D1-441F-AED3-2BE6B5B690DB}"/>
              </a:ext>
            </a:extLst>
          </p:cNvPr>
          <p:cNvSpPr txBox="1"/>
          <p:nvPr/>
        </p:nvSpPr>
        <p:spPr>
          <a:xfrm>
            <a:off x="9079329" y="2347813"/>
            <a:ext cx="1113434" cy="369332"/>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Range X</a:t>
            </a:r>
          </a:p>
        </p:txBody>
      </p:sp>
    </p:spTree>
    <p:extLst>
      <p:ext uri="{BB962C8B-B14F-4D97-AF65-F5344CB8AC3E}">
        <p14:creationId xmlns:p14="http://schemas.microsoft.com/office/powerpoint/2010/main" val="422938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4B6B0D-8084-411B-89AC-EC875A4B3A0C}"/>
              </a:ext>
            </a:extLst>
          </p:cNvPr>
          <p:cNvSpPr txBox="1"/>
          <p:nvPr/>
        </p:nvSpPr>
        <p:spPr>
          <a:xfrm>
            <a:off x="417444" y="165424"/>
            <a:ext cx="2225225" cy="646331"/>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Behind the Scenes: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Physical Partition Sets</a:t>
            </a:r>
          </a:p>
        </p:txBody>
      </p:sp>
      <p:sp>
        <p:nvSpPr>
          <p:cNvPr id="13" name="TextBox 12">
            <a:extLst>
              <a:ext uri="{FF2B5EF4-FFF2-40B4-BE49-F238E27FC236}">
                <a16:creationId xmlns:a16="http://schemas.microsoft.com/office/drawing/2014/main" id="{EDD66ACD-7BDF-4B95-833D-DF80519BC079}"/>
              </a:ext>
            </a:extLst>
          </p:cNvPr>
          <p:cNvSpPr txBox="1"/>
          <p:nvPr/>
        </p:nvSpPr>
        <p:spPr>
          <a:xfrm>
            <a:off x="6096145" y="488590"/>
            <a:ext cx="1435008"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hash(User Id)</a:t>
            </a:r>
          </a:p>
        </p:txBody>
      </p:sp>
      <p:cxnSp>
        <p:nvCxnSpPr>
          <p:cNvPr id="20" name="Straight Arrow Connector 19">
            <a:extLst>
              <a:ext uri="{FF2B5EF4-FFF2-40B4-BE49-F238E27FC236}">
                <a16:creationId xmlns:a16="http://schemas.microsoft.com/office/drawing/2014/main" id="{4BA60328-4AB1-4468-995E-9769D7814412}"/>
              </a:ext>
            </a:extLst>
          </p:cNvPr>
          <p:cNvCxnSpPr/>
          <p:nvPr/>
        </p:nvCxnSpPr>
        <p:spPr>
          <a:xfrm>
            <a:off x="1739337" y="1404885"/>
            <a:ext cx="9190383"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4E5633F-CCE6-41E3-A0A8-042108B135CB}"/>
              </a:ext>
            </a:extLst>
          </p:cNvPr>
          <p:cNvCxnSpPr/>
          <p:nvPr/>
        </p:nvCxnSpPr>
        <p:spPr>
          <a:xfrm flipH="1">
            <a:off x="2981739" y="947531"/>
            <a:ext cx="3200400"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FC2752D-6A6C-47F8-B16E-1C45564D4CF4}"/>
              </a:ext>
            </a:extLst>
          </p:cNvPr>
          <p:cNvCxnSpPr>
            <a:cxnSpLocks/>
          </p:cNvCxnSpPr>
          <p:nvPr/>
        </p:nvCxnSpPr>
        <p:spPr>
          <a:xfrm flipH="1">
            <a:off x="4373218" y="947531"/>
            <a:ext cx="2120347" cy="351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8E53ED5-12EC-4448-8F70-4E4BAB12F382}"/>
              </a:ext>
            </a:extLst>
          </p:cNvPr>
          <p:cNvCxnSpPr/>
          <p:nvPr/>
        </p:nvCxnSpPr>
        <p:spPr>
          <a:xfrm flipH="1">
            <a:off x="5678557" y="947531"/>
            <a:ext cx="1099930" cy="377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E63402B-56B5-4CFE-B8A6-5822EE131E7C}"/>
              </a:ext>
            </a:extLst>
          </p:cNvPr>
          <p:cNvCxnSpPr/>
          <p:nvPr/>
        </p:nvCxnSpPr>
        <p:spPr>
          <a:xfrm>
            <a:off x="7414591" y="947531"/>
            <a:ext cx="1471202" cy="238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2C06264-6012-499D-BED7-4D319AFBC34A}"/>
              </a:ext>
            </a:extLst>
          </p:cNvPr>
          <p:cNvCxnSpPr/>
          <p:nvPr/>
        </p:nvCxnSpPr>
        <p:spPr>
          <a:xfrm>
            <a:off x="7149548" y="947531"/>
            <a:ext cx="689216"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C3BB977-F7C8-4596-83D1-0F0FDA239CB9}"/>
              </a:ext>
            </a:extLst>
          </p:cNvPr>
          <p:cNvCxnSpPr/>
          <p:nvPr/>
        </p:nvCxnSpPr>
        <p:spPr>
          <a:xfrm>
            <a:off x="6957391" y="1013792"/>
            <a:ext cx="0" cy="284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F85F5D-8E55-40F3-A323-A9C944062F7B}"/>
              </a:ext>
            </a:extLst>
          </p:cNvPr>
          <p:cNvCxnSpPr/>
          <p:nvPr/>
        </p:nvCxnSpPr>
        <p:spPr>
          <a:xfrm flipH="1">
            <a:off x="3794689" y="947531"/>
            <a:ext cx="24446" cy="11618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881403A-F8BF-42C3-B9A5-0CFAB6E67A7E}"/>
              </a:ext>
            </a:extLst>
          </p:cNvPr>
          <p:cNvCxnSpPr/>
          <p:nvPr/>
        </p:nvCxnSpPr>
        <p:spPr>
          <a:xfrm flipH="1">
            <a:off x="6374520" y="1013792"/>
            <a:ext cx="24446" cy="11618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7A75BAA-C412-47A0-9C85-A8647B21058B}"/>
              </a:ext>
            </a:extLst>
          </p:cNvPr>
          <p:cNvCxnSpPr/>
          <p:nvPr/>
        </p:nvCxnSpPr>
        <p:spPr>
          <a:xfrm flipH="1">
            <a:off x="8613463" y="1066780"/>
            <a:ext cx="24446" cy="11618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3578664-D41C-42C2-A33D-498F92700EDF}"/>
              </a:ext>
            </a:extLst>
          </p:cNvPr>
          <p:cNvSpPr txBox="1"/>
          <p:nvPr/>
        </p:nvSpPr>
        <p:spPr>
          <a:xfrm>
            <a:off x="557011" y="3429570"/>
            <a:ext cx="6193683" cy="23083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Partition Ranges can be dynamically sub-divided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seamlessly grow database as the application grows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While sedulously maintaining high availability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Best of 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Partition management is completely taken care of by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don’t have to lift a finger… the database takes care of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99422EC-5052-469D-A09A-7078349F00BC}"/>
              </a:ext>
            </a:extLst>
          </p:cNvPr>
          <p:cNvGrpSpPr/>
          <p:nvPr/>
        </p:nvGrpSpPr>
        <p:grpSpPr>
          <a:xfrm>
            <a:off x="7037480" y="3610820"/>
            <a:ext cx="4292531" cy="2601881"/>
            <a:chOff x="753267" y="2109392"/>
            <a:chExt cx="4292531" cy="2601881"/>
          </a:xfrm>
        </p:grpSpPr>
        <p:grpSp>
          <p:nvGrpSpPr>
            <p:cNvPr id="4" name="Group 3">
              <a:extLst>
                <a:ext uri="{FF2B5EF4-FFF2-40B4-BE49-F238E27FC236}">
                  <a16:creationId xmlns:a16="http://schemas.microsoft.com/office/drawing/2014/main" id="{B04407BC-61C7-4688-ACB0-ED0BD71B22DA}"/>
                </a:ext>
              </a:extLst>
            </p:cNvPr>
            <p:cNvGrpSpPr/>
            <p:nvPr/>
          </p:nvGrpSpPr>
          <p:grpSpPr>
            <a:xfrm>
              <a:off x="753267" y="2109392"/>
              <a:ext cx="976422" cy="2577747"/>
              <a:chOff x="9334723" y="2109392"/>
              <a:chExt cx="976422" cy="2577747"/>
            </a:xfrm>
          </p:grpSpPr>
          <p:sp>
            <p:nvSpPr>
              <p:cNvPr id="38" name="Rectangle 37">
                <a:extLst>
                  <a:ext uri="{FF2B5EF4-FFF2-40B4-BE49-F238E27FC236}">
                    <a16:creationId xmlns:a16="http://schemas.microsoft.com/office/drawing/2014/main" id="{2C682195-1D2D-4513-820F-CE51C368B47E}"/>
                  </a:ext>
                </a:extLst>
              </p:cNvPr>
              <p:cNvSpPr/>
              <p:nvPr/>
            </p:nvSpPr>
            <p:spPr>
              <a:xfrm>
                <a:off x="9418432" y="2109392"/>
                <a:ext cx="728306" cy="2267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Segoe UI"/>
                  <a:ea typeface="+mn-ea"/>
                  <a:cs typeface="+mn-cs"/>
                </a:endParaRPr>
              </a:p>
            </p:txBody>
          </p:sp>
          <p:sp>
            <p:nvSpPr>
              <p:cNvPr id="44" name="TextBox 43">
                <a:extLst>
                  <a:ext uri="{FF2B5EF4-FFF2-40B4-BE49-F238E27FC236}">
                    <a16:creationId xmlns:a16="http://schemas.microsoft.com/office/drawing/2014/main" id="{C19E0099-98FA-4C97-9204-D67B3F813506}"/>
                  </a:ext>
                </a:extLst>
              </p:cNvPr>
              <p:cNvSpPr txBox="1"/>
              <p:nvPr/>
            </p:nvSpPr>
            <p:spPr>
              <a:xfrm>
                <a:off x="9487599" y="4471695"/>
                <a:ext cx="819535" cy="21544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B900">
                        <a:lumMod val="75000"/>
                      </a:srgbClr>
                    </a:solidFill>
                    <a:effectLst/>
                    <a:uLnTx/>
                    <a:uFillTx/>
                    <a:latin typeface="Segoe UI"/>
                    <a:ea typeface="+mn-ea"/>
                    <a:cs typeface="+mn-cs"/>
                  </a:rPr>
                  <a:t>Partition </a:t>
                </a:r>
                <a:r>
                  <a:rPr kumimoji="0" lang="en-US" sz="800" b="1" i="1" u="none" strike="noStrike" kern="1200" cap="none" spc="0" normalizeH="0" baseline="0" noProof="0" dirty="0">
                    <a:ln>
                      <a:noFill/>
                    </a:ln>
                    <a:solidFill>
                      <a:srgbClr val="FFB900">
                        <a:lumMod val="75000"/>
                      </a:srgbClr>
                    </a:solidFill>
                    <a:effectLst/>
                    <a:uLnTx/>
                    <a:uFillTx/>
                    <a:latin typeface="Segoe UI"/>
                    <a:ea typeface="+mn-ea"/>
                    <a:cs typeface="+mn-cs"/>
                  </a:rPr>
                  <a:t>X</a:t>
                </a:r>
              </a:p>
            </p:txBody>
          </p:sp>
          <p:grpSp>
            <p:nvGrpSpPr>
              <p:cNvPr id="47" name="Group 46">
                <a:extLst>
                  <a:ext uri="{FF2B5EF4-FFF2-40B4-BE49-F238E27FC236}">
                    <a16:creationId xmlns:a16="http://schemas.microsoft.com/office/drawing/2014/main" id="{CDFC9077-86C4-45E5-AB29-A50CEBDE6C65}"/>
                  </a:ext>
                </a:extLst>
              </p:cNvPr>
              <p:cNvGrpSpPr/>
              <p:nvPr/>
            </p:nvGrpSpPr>
            <p:grpSpPr>
              <a:xfrm>
                <a:off x="9418432" y="2179600"/>
                <a:ext cx="888711" cy="221428"/>
                <a:chOff x="8995111" y="2783346"/>
                <a:chExt cx="888837" cy="221460"/>
              </a:xfrm>
            </p:grpSpPr>
            <p:sp>
              <p:nvSpPr>
                <p:cNvPr id="48" name="TextBox 47">
                  <a:extLst>
                    <a:ext uri="{FF2B5EF4-FFF2-40B4-BE49-F238E27FC236}">
                      <a16:creationId xmlns:a16="http://schemas.microsoft.com/office/drawing/2014/main" id="{FE963AE6-BD2A-4839-B7AE-4526DCFC130E}"/>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Dharma</a:t>
                  </a:r>
                </a:p>
              </p:txBody>
            </p:sp>
            <p:cxnSp>
              <p:nvCxnSpPr>
                <p:cNvPr id="49" name="Straight Connector 48">
                  <a:extLst>
                    <a:ext uri="{FF2B5EF4-FFF2-40B4-BE49-F238E27FC236}">
                      <a16:creationId xmlns:a16="http://schemas.microsoft.com/office/drawing/2014/main" id="{44C43572-379E-440F-A2A9-C63C5C453FEC}"/>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79E5A754-B9F2-4CBB-9069-E6C4E14C462E}"/>
                  </a:ext>
                </a:extLst>
              </p:cNvPr>
              <p:cNvGrpSpPr/>
              <p:nvPr/>
            </p:nvGrpSpPr>
            <p:grpSpPr>
              <a:xfrm>
                <a:off x="9420434" y="2398146"/>
                <a:ext cx="888711" cy="221428"/>
                <a:chOff x="8995111" y="2783346"/>
                <a:chExt cx="888837" cy="221460"/>
              </a:xfrm>
            </p:grpSpPr>
            <p:sp>
              <p:nvSpPr>
                <p:cNvPr id="51" name="TextBox 50">
                  <a:extLst>
                    <a:ext uri="{FF2B5EF4-FFF2-40B4-BE49-F238E27FC236}">
                      <a16:creationId xmlns:a16="http://schemas.microsoft.com/office/drawing/2014/main" id="{896455CE-D21C-4498-B3F0-911635BFE9C8}"/>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Shireesh</a:t>
                  </a:r>
                </a:p>
              </p:txBody>
            </p:sp>
            <p:cxnSp>
              <p:nvCxnSpPr>
                <p:cNvPr id="52" name="Straight Connector 51">
                  <a:extLst>
                    <a:ext uri="{FF2B5EF4-FFF2-40B4-BE49-F238E27FC236}">
                      <a16:creationId xmlns:a16="http://schemas.microsoft.com/office/drawing/2014/main" id="{2389BDA9-2BA0-40FF-BD5D-2FFB9B76B19E}"/>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3" name="Group 52">
                <a:extLst>
                  <a:ext uri="{FF2B5EF4-FFF2-40B4-BE49-F238E27FC236}">
                    <a16:creationId xmlns:a16="http://schemas.microsoft.com/office/drawing/2014/main" id="{550B26A7-CA56-4FB5-8432-6892F008519F}"/>
                  </a:ext>
                </a:extLst>
              </p:cNvPr>
              <p:cNvGrpSpPr/>
              <p:nvPr/>
            </p:nvGrpSpPr>
            <p:grpSpPr>
              <a:xfrm>
                <a:off x="9422434" y="2646771"/>
                <a:ext cx="888711" cy="221429"/>
                <a:chOff x="8995111" y="2783346"/>
                <a:chExt cx="888837" cy="221460"/>
              </a:xfrm>
            </p:grpSpPr>
            <p:sp>
              <p:nvSpPr>
                <p:cNvPr id="54" name="TextBox 53">
                  <a:extLst>
                    <a:ext uri="{FF2B5EF4-FFF2-40B4-BE49-F238E27FC236}">
                      <a16:creationId xmlns:a16="http://schemas.microsoft.com/office/drawing/2014/main" id="{2A717945-F068-43C6-9CF9-DC81C16B3EB4}"/>
                    </a:ext>
                  </a:extLst>
                </p:cNvPr>
                <p:cNvSpPr txBox="1"/>
                <p:nvPr/>
              </p:nvSpPr>
              <p:spPr>
                <a:xfrm>
                  <a:off x="9064296" y="2783346"/>
                  <a:ext cx="819652" cy="21547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Karthik</a:t>
                  </a:r>
                </a:p>
              </p:txBody>
            </p:sp>
            <p:cxnSp>
              <p:nvCxnSpPr>
                <p:cNvPr id="55" name="Straight Connector 54">
                  <a:extLst>
                    <a:ext uri="{FF2B5EF4-FFF2-40B4-BE49-F238E27FC236}">
                      <a16:creationId xmlns:a16="http://schemas.microsoft.com/office/drawing/2014/main" id="{EE31247C-1B2A-484A-9200-E0C86AB7727D}"/>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20D0C01A-FEB2-4999-B55A-239943F4A8E1}"/>
                  </a:ext>
                </a:extLst>
              </p:cNvPr>
              <p:cNvGrpSpPr/>
              <p:nvPr/>
            </p:nvGrpSpPr>
            <p:grpSpPr>
              <a:xfrm>
                <a:off x="9418424" y="2883354"/>
                <a:ext cx="888711" cy="221428"/>
                <a:chOff x="8995111" y="2783346"/>
                <a:chExt cx="888837" cy="221460"/>
              </a:xfrm>
            </p:grpSpPr>
            <p:sp>
              <p:nvSpPr>
                <p:cNvPr id="57" name="TextBox 56">
                  <a:extLst>
                    <a:ext uri="{FF2B5EF4-FFF2-40B4-BE49-F238E27FC236}">
                      <a16:creationId xmlns:a16="http://schemas.microsoft.com/office/drawing/2014/main" id="{33805F75-F26B-4BC1-B6F1-AD255D8EB19D}"/>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Rimma</a:t>
                  </a:r>
                </a:p>
              </p:txBody>
            </p:sp>
            <p:cxnSp>
              <p:nvCxnSpPr>
                <p:cNvPr id="58" name="Straight Connector 57">
                  <a:extLst>
                    <a:ext uri="{FF2B5EF4-FFF2-40B4-BE49-F238E27FC236}">
                      <a16:creationId xmlns:a16="http://schemas.microsoft.com/office/drawing/2014/main" id="{7C707D04-C4A2-4957-A83E-EAF0F2658882}"/>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59" name="Group 58">
                <a:extLst>
                  <a:ext uri="{FF2B5EF4-FFF2-40B4-BE49-F238E27FC236}">
                    <a16:creationId xmlns:a16="http://schemas.microsoft.com/office/drawing/2014/main" id="{8156F090-3714-48AD-9FF7-FC3B2C9BA0F9}"/>
                  </a:ext>
                </a:extLst>
              </p:cNvPr>
              <p:cNvGrpSpPr/>
              <p:nvPr/>
            </p:nvGrpSpPr>
            <p:grpSpPr>
              <a:xfrm>
                <a:off x="9418424" y="3234231"/>
                <a:ext cx="888711" cy="221428"/>
                <a:chOff x="8995111" y="2783346"/>
                <a:chExt cx="888837" cy="221460"/>
              </a:xfrm>
            </p:grpSpPr>
            <p:sp>
              <p:nvSpPr>
                <p:cNvPr id="60" name="TextBox 59">
                  <a:extLst>
                    <a:ext uri="{FF2B5EF4-FFF2-40B4-BE49-F238E27FC236}">
                      <a16:creationId xmlns:a16="http://schemas.microsoft.com/office/drawing/2014/main" id="{E2052F3F-DC1B-4AE1-A5DB-278A044B3D77}"/>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Alice</a:t>
                  </a:r>
                </a:p>
              </p:txBody>
            </p:sp>
            <p:cxnSp>
              <p:nvCxnSpPr>
                <p:cNvPr id="61" name="Straight Connector 60">
                  <a:extLst>
                    <a:ext uri="{FF2B5EF4-FFF2-40B4-BE49-F238E27FC236}">
                      <a16:creationId xmlns:a16="http://schemas.microsoft.com/office/drawing/2014/main" id="{2EA1274F-9487-4A3E-90BF-0D34671E55D2}"/>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5756CFC1-B38F-4122-A122-AAB124607260}"/>
                  </a:ext>
                </a:extLst>
              </p:cNvPr>
              <p:cNvGrpSpPr/>
              <p:nvPr/>
            </p:nvGrpSpPr>
            <p:grpSpPr>
              <a:xfrm>
                <a:off x="9421698" y="3709049"/>
                <a:ext cx="888711" cy="221428"/>
                <a:chOff x="8995111" y="2783346"/>
                <a:chExt cx="888837" cy="221460"/>
              </a:xfrm>
            </p:grpSpPr>
            <p:sp>
              <p:nvSpPr>
                <p:cNvPr id="63" name="TextBox 62">
                  <a:extLst>
                    <a:ext uri="{FF2B5EF4-FFF2-40B4-BE49-F238E27FC236}">
                      <a16:creationId xmlns:a16="http://schemas.microsoft.com/office/drawing/2014/main" id="{90C7AE5A-0705-46C6-A25D-E57322AA45A2}"/>
                    </a:ext>
                  </a:extLst>
                </p:cNvPr>
                <p:cNvSpPr txBox="1"/>
                <p:nvPr/>
              </p:nvSpPr>
              <p:spPr>
                <a:xfrm>
                  <a:off x="9064296" y="2783346"/>
                  <a:ext cx="819652" cy="215475"/>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Carol</a:t>
                  </a:r>
                </a:p>
              </p:txBody>
            </p:sp>
            <p:cxnSp>
              <p:nvCxnSpPr>
                <p:cNvPr id="64" name="Straight Connector 63">
                  <a:extLst>
                    <a:ext uri="{FF2B5EF4-FFF2-40B4-BE49-F238E27FC236}">
                      <a16:creationId xmlns:a16="http://schemas.microsoft.com/office/drawing/2014/main" id="{7F279328-A6FF-43D0-A99B-D1D7C4B89DB8}"/>
                    </a:ext>
                  </a:extLst>
                </p:cNvPr>
                <p:cNvCxnSpPr>
                  <a:cxnSpLocks/>
                </p:cNvCxnSpPr>
                <p:nvPr/>
              </p:nvCxnSpPr>
              <p:spPr>
                <a:xfrm>
                  <a:off x="8995111" y="2998791"/>
                  <a:ext cx="728411"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65" name="TextBox 64">
                <a:extLst>
                  <a:ext uri="{FF2B5EF4-FFF2-40B4-BE49-F238E27FC236}">
                    <a16:creationId xmlns:a16="http://schemas.microsoft.com/office/drawing/2014/main" id="{B6F442E6-A5ED-491E-AC48-66F08470BD46}"/>
                  </a:ext>
                </a:extLst>
              </p:cNvPr>
              <p:cNvSpPr txBox="1"/>
              <p:nvPr/>
            </p:nvSpPr>
            <p:spPr>
              <a:xfrm>
                <a:off x="9334723" y="3986488"/>
                <a:ext cx="903244" cy="307648"/>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B050"/>
                    </a:solidFill>
                    <a:effectLst/>
                    <a:uLnTx/>
                    <a:uFillTx/>
                    <a:latin typeface="Segoe UI"/>
                    <a:ea typeface="+mn-ea"/>
                    <a:cs typeface="+mn-cs"/>
                  </a:rPr>
                  <a:t>…</a:t>
                </a:r>
              </a:p>
            </p:txBody>
          </p:sp>
        </p:grpSp>
        <p:sp>
          <p:nvSpPr>
            <p:cNvPr id="5" name="Arrow: Right 4">
              <a:extLst>
                <a:ext uri="{FF2B5EF4-FFF2-40B4-BE49-F238E27FC236}">
                  <a16:creationId xmlns:a16="http://schemas.microsoft.com/office/drawing/2014/main" id="{B6D97165-5947-482F-837E-EF4C232F3FE4}"/>
                </a:ext>
              </a:extLst>
            </p:cNvPr>
            <p:cNvSpPr/>
            <p:nvPr/>
          </p:nvSpPr>
          <p:spPr>
            <a:xfrm>
              <a:off x="1905666" y="2808939"/>
              <a:ext cx="492349" cy="7480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5AC12E2A-D8AC-49E5-81F3-798432FAE3F8}"/>
                </a:ext>
              </a:extLst>
            </p:cNvPr>
            <p:cNvGrpSpPr/>
            <p:nvPr/>
          </p:nvGrpSpPr>
          <p:grpSpPr>
            <a:xfrm>
              <a:off x="2711330" y="2113037"/>
              <a:ext cx="2334468" cy="2598236"/>
              <a:chOff x="2711330" y="2113037"/>
              <a:chExt cx="2334468" cy="2598236"/>
            </a:xfrm>
          </p:grpSpPr>
          <p:sp>
            <p:nvSpPr>
              <p:cNvPr id="28" name="TextBox 27">
                <a:extLst>
                  <a:ext uri="{FF2B5EF4-FFF2-40B4-BE49-F238E27FC236}">
                    <a16:creationId xmlns:a16="http://schemas.microsoft.com/office/drawing/2014/main" id="{296BC666-4BC5-48E5-B559-3D82FCB85186}"/>
                  </a:ext>
                </a:extLst>
              </p:cNvPr>
              <p:cNvSpPr txBox="1"/>
              <p:nvPr/>
            </p:nvSpPr>
            <p:spPr>
              <a:xfrm>
                <a:off x="3704817" y="3001208"/>
                <a:ext cx="1040584" cy="369460"/>
              </a:xfrm>
              <a:prstGeom prst="rect">
                <a:avLst/>
              </a:prstGeom>
              <a:noFill/>
              <a:ln>
                <a:noFill/>
              </a:ln>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1" b="0" i="0" u="none" strike="noStrike" kern="1200" cap="none" spc="0" normalizeH="0" baseline="0" noProof="0" dirty="0">
                    <a:ln>
                      <a:noFill/>
                    </a:ln>
                    <a:solidFill>
                      <a:srgbClr val="505050"/>
                    </a:solidFill>
                    <a:effectLst/>
                    <a:uLnTx/>
                    <a:uFillTx/>
                    <a:latin typeface="Segoe UI"/>
                    <a:ea typeface="+mn-ea"/>
                    <a:cs typeface="+mn-cs"/>
                  </a:rPr>
                  <a:t>+</a:t>
                </a:r>
              </a:p>
            </p:txBody>
          </p:sp>
          <p:grpSp>
            <p:nvGrpSpPr>
              <p:cNvPr id="2" name="Group 1">
                <a:extLst>
                  <a:ext uri="{FF2B5EF4-FFF2-40B4-BE49-F238E27FC236}">
                    <a16:creationId xmlns:a16="http://schemas.microsoft.com/office/drawing/2014/main" id="{83B6C347-7F8B-46AB-95C2-6A7DDC3DE074}"/>
                  </a:ext>
                </a:extLst>
              </p:cNvPr>
              <p:cNvGrpSpPr/>
              <p:nvPr/>
            </p:nvGrpSpPr>
            <p:grpSpPr>
              <a:xfrm>
                <a:off x="2711330" y="2123088"/>
                <a:ext cx="933823" cy="2588185"/>
                <a:chOff x="2288471" y="2109393"/>
                <a:chExt cx="933823" cy="2588185"/>
              </a:xfrm>
            </p:grpSpPr>
            <p:sp>
              <p:nvSpPr>
                <p:cNvPr id="24" name="Rectangle 23">
                  <a:extLst>
                    <a:ext uri="{FF2B5EF4-FFF2-40B4-BE49-F238E27FC236}">
                      <a16:creationId xmlns:a16="http://schemas.microsoft.com/office/drawing/2014/main" id="{ABD8D73E-454C-4E38-BCC5-59D147D91BC0}"/>
                    </a:ext>
                  </a:extLst>
                </p:cNvPr>
                <p:cNvSpPr/>
                <p:nvPr/>
              </p:nvSpPr>
              <p:spPr>
                <a:xfrm>
                  <a:off x="2360906" y="2109393"/>
                  <a:ext cx="728306" cy="2267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Segoe UI"/>
                    <a:ea typeface="+mn-ea"/>
                    <a:cs typeface="+mn-cs"/>
                  </a:endParaRPr>
                </a:p>
              </p:txBody>
            </p:sp>
            <p:sp>
              <p:nvSpPr>
                <p:cNvPr id="29" name="TextBox 28">
                  <a:extLst>
                    <a:ext uri="{FF2B5EF4-FFF2-40B4-BE49-F238E27FC236}">
                      <a16:creationId xmlns:a16="http://schemas.microsoft.com/office/drawing/2014/main" id="{408451CC-4C92-4F41-8A1A-B72FE7003DAA}"/>
                    </a:ext>
                  </a:extLst>
                </p:cNvPr>
                <p:cNvSpPr txBox="1"/>
                <p:nvPr/>
              </p:nvSpPr>
              <p:spPr>
                <a:xfrm>
                  <a:off x="2342110" y="2299345"/>
                  <a:ext cx="819535" cy="215444"/>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Dharma</a:t>
                  </a:r>
                </a:p>
              </p:txBody>
            </p:sp>
            <p:cxnSp>
              <p:nvCxnSpPr>
                <p:cNvPr id="31" name="Straight Connector 30">
                  <a:extLst>
                    <a:ext uri="{FF2B5EF4-FFF2-40B4-BE49-F238E27FC236}">
                      <a16:creationId xmlns:a16="http://schemas.microsoft.com/office/drawing/2014/main" id="{5BEF8DD3-1D03-4CFF-A663-1C9465330B18}"/>
                    </a:ext>
                  </a:extLst>
                </p:cNvPr>
                <p:cNvCxnSpPr>
                  <a:cxnSpLocks/>
                </p:cNvCxnSpPr>
                <p:nvPr/>
              </p:nvCxnSpPr>
              <p:spPr>
                <a:xfrm>
                  <a:off x="2360907" y="2752992"/>
                  <a:ext cx="728308"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3279CDEA-A91C-4762-AB39-B1169FF71596}"/>
                    </a:ext>
                  </a:extLst>
                </p:cNvPr>
                <p:cNvSpPr txBox="1"/>
                <p:nvPr/>
              </p:nvSpPr>
              <p:spPr>
                <a:xfrm>
                  <a:off x="2288471" y="3068712"/>
                  <a:ext cx="903244" cy="215444"/>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Shireesh</a:t>
                  </a:r>
                </a:p>
              </p:txBody>
            </p:sp>
            <p:cxnSp>
              <p:nvCxnSpPr>
                <p:cNvPr id="39" name="Straight Connector 38">
                  <a:extLst>
                    <a:ext uri="{FF2B5EF4-FFF2-40B4-BE49-F238E27FC236}">
                      <a16:creationId xmlns:a16="http://schemas.microsoft.com/office/drawing/2014/main" id="{6F44027D-ABBF-4EED-9CA0-1DA168CC29F2}"/>
                    </a:ext>
                  </a:extLst>
                </p:cNvPr>
                <p:cNvCxnSpPr>
                  <a:cxnSpLocks/>
                </p:cNvCxnSpPr>
                <p:nvPr/>
              </p:nvCxnSpPr>
              <p:spPr>
                <a:xfrm>
                  <a:off x="2360907" y="3682723"/>
                  <a:ext cx="728308"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6091AC63-4C7A-40B9-8BE0-CC3AE6DBE1CF}"/>
                    </a:ext>
                  </a:extLst>
                </p:cNvPr>
                <p:cNvSpPr txBox="1"/>
                <p:nvPr/>
              </p:nvSpPr>
              <p:spPr>
                <a:xfrm>
                  <a:off x="2319050" y="3925174"/>
                  <a:ext cx="903244" cy="307648"/>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B050"/>
                      </a:solidFill>
                      <a:effectLst/>
                      <a:uLnTx/>
                      <a:uFillTx/>
                      <a:latin typeface="Segoe UI"/>
                      <a:ea typeface="+mn-ea"/>
                      <a:cs typeface="+mn-cs"/>
                    </a:rPr>
                    <a:t>…</a:t>
                  </a:r>
                </a:p>
              </p:txBody>
            </p:sp>
            <p:sp>
              <p:nvSpPr>
                <p:cNvPr id="41" name="TextBox 40">
                  <a:extLst>
                    <a:ext uri="{FF2B5EF4-FFF2-40B4-BE49-F238E27FC236}">
                      <a16:creationId xmlns:a16="http://schemas.microsoft.com/office/drawing/2014/main" id="{42683EFB-253C-4644-BF93-6B9CC5CF379E}"/>
                    </a:ext>
                  </a:extLst>
                </p:cNvPr>
                <p:cNvSpPr txBox="1"/>
                <p:nvPr/>
              </p:nvSpPr>
              <p:spPr>
                <a:xfrm>
                  <a:off x="2396626" y="4482134"/>
                  <a:ext cx="819535" cy="21544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B900">
                          <a:lumMod val="75000"/>
                        </a:srgbClr>
                      </a:solidFill>
                      <a:effectLst/>
                      <a:uLnTx/>
                      <a:uFillTx/>
                      <a:latin typeface="Segoe UI"/>
                      <a:ea typeface="+mn-ea"/>
                      <a:cs typeface="+mn-cs"/>
                    </a:rPr>
                    <a:t>Partition X</a:t>
                  </a:r>
                  <a:r>
                    <a:rPr kumimoji="0" lang="en-US" sz="800" b="1" i="1" u="none" strike="noStrike" kern="1200" cap="none" spc="0" normalizeH="0" baseline="0" noProof="0" dirty="0">
                      <a:ln>
                        <a:noFill/>
                      </a:ln>
                      <a:solidFill>
                        <a:srgbClr val="FFB900">
                          <a:lumMod val="75000"/>
                        </a:srgbClr>
                      </a:solidFill>
                      <a:effectLst/>
                      <a:uLnTx/>
                      <a:uFillTx/>
                      <a:latin typeface="Segoe UI"/>
                      <a:ea typeface="+mn-ea"/>
                      <a:cs typeface="+mn-cs"/>
                    </a:rPr>
                    <a:t>1</a:t>
                  </a:r>
                </a:p>
              </p:txBody>
            </p:sp>
          </p:grpSp>
          <p:grpSp>
            <p:nvGrpSpPr>
              <p:cNvPr id="69" name="Group 68">
                <a:extLst>
                  <a:ext uri="{FF2B5EF4-FFF2-40B4-BE49-F238E27FC236}">
                    <a16:creationId xmlns:a16="http://schemas.microsoft.com/office/drawing/2014/main" id="{8F946B84-594C-432A-9E96-21D46D814330}"/>
                  </a:ext>
                </a:extLst>
              </p:cNvPr>
              <p:cNvGrpSpPr/>
              <p:nvPr/>
            </p:nvGrpSpPr>
            <p:grpSpPr>
              <a:xfrm>
                <a:off x="4111975" y="2113037"/>
                <a:ext cx="933823" cy="2588185"/>
                <a:chOff x="2288471" y="2109393"/>
                <a:chExt cx="933823" cy="2588185"/>
              </a:xfrm>
            </p:grpSpPr>
            <p:sp>
              <p:nvSpPr>
                <p:cNvPr id="70" name="Rectangle 69">
                  <a:extLst>
                    <a:ext uri="{FF2B5EF4-FFF2-40B4-BE49-F238E27FC236}">
                      <a16:creationId xmlns:a16="http://schemas.microsoft.com/office/drawing/2014/main" id="{304531AE-F032-46B8-A277-A78C4CDCA395}"/>
                    </a:ext>
                  </a:extLst>
                </p:cNvPr>
                <p:cNvSpPr/>
                <p:nvPr/>
              </p:nvSpPr>
              <p:spPr>
                <a:xfrm>
                  <a:off x="2360906" y="2109393"/>
                  <a:ext cx="728306" cy="2267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1" b="0" i="0" u="none" strike="noStrike" kern="1200" cap="none" spc="0" normalizeH="0" baseline="0" noProof="0">
                    <a:ln>
                      <a:noFill/>
                    </a:ln>
                    <a:solidFill>
                      <a:srgbClr val="FFFFFF"/>
                    </a:solidFill>
                    <a:effectLst/>
                    <a:uLnTx/>
                    <a:uFillTx/>
                    <a:latin typeface="Segoe UI"/>
                    <a:ea typeface="+mn-ea"/>
                    <a:cs typeface="+mn-cs"/>
                  </a:endParaRPr>
                </a:p>
              </p:txBody>
            </p:sp>
            <p:sp>
              <p:nvSpPr>
                <p:cNvPr id="71" name="TextBox 70">
                  <a:extLst>
                    <a:ext uri="{FF2B5EF4-FFF2-40B4-BE49-F238E27FC236}">
                      <a16:creationId xmlns:a16="http://schemas.microsoft.com/office/drawing/2014/main" id="{BAB45734-99AB-44E5-9503-C67FDE7CE733}"/>
                    </a:ext>
                  </a:extLst>
                </p:cNvPr>
                <p:cNvSpPr txBox="1"/>
                <p:nvPr/>
              </p:nvSpPr>
              <p:spPr>
                <a:xfrm>
                  <a:off x="2342110" y="2299345"/>
                  <a:ext cx="819535" cy="215444"/>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Rimma</a:t>
                  </a:r>
                </a:p>
              </p:txBody>
            </p:sp>
            <p:cxnSp>
              <p:nvCxnSpPr>
                <p:cNvPr id="72" name="Straight Connector 71">
                  <a:extLst>
                    <a:ext uri="{FF2B5EF4-FFF2-40B4-BE49-F238E27FC236}">
                      <a16:creationId xmlns:a16="http://schemas.microsoft.com/office/drawing/2014/main" id="{F9C57E40-3626-441A-81E6-D02C6B42A03D}"/>
                    </a:ext>
                  </a:extLst>
                </p:cNvPr>
                <p:cNvCxnSpPr>
                  <a:cxnSpLocks/>
                </p:cNvCxnSpPr>
                <p:nvPr/>
              </p:nvCxnSpPr>
              <p:spPr>
                <a:xfrm>
                  <a:off x="2360907" y="2752992"/>
                  <a:ext cx="728308"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7B1A7546-F1F8-47B4-9FCB-0411426B6BAF}"/>
                    </a:ext>
                  </a:extLst>
                </p:cNvPr>
                <p:cNvSpPr txBox="1"/>
                <p:nvPr/>
              </p:nvSpPr>
              <p:spPr>
                <a:xfrm>
                  <a:off x="2288471" y="3068712"/>
                  <a:ext cx="903244" cy="215444"/>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B050"/>
                      </a:solidFill>
                      <a:effectLst/>
                      <a:uLnTx/>
                      <a:uFillTx/>
                      <a:latin typeface="Segoe UI"/>
                      <a:ea typeface="+mn-ea"/>
                      <a:cs typeface="+mn-cs"/>
                    </a:rPr>
                    <a:t>Karthik</a:t>
                  </a:r>
                </a:p>
              </p:txBody>
            </p:sp>
            <p:cxnSp>
              <p:nvCxnSpPr>
                <p:cNvPr id="74" name="Straight Connector 73">
                  <a:extLst>
                    <a:ext uri="{FF2B5EF4-FFF2-40B4-BE49-F238E27FC236}">
                      <a16:creationId xmlns:a16="http://schemas.microsoft.com/office/drawing/2014/main" id="{AD10BF41-769F-4396-890F-F50005BA6365}"/>
                    </a:ext>
                  </a:extLst>
                </p:cNvPr>
                <p:cNvCxnSpPr>
                  <a:cxnSpLocks/>
                </p:cNvCxnSpPr>
                <p:nvPr/>
              </p:nvCxnSpPr>
              <p:spPr>
                <a:xfrm>
                  <a:off x="2360907" y="3682723"/>
                  <a:ext cx="728308" cy="601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2D2966B6-F5AB-44B1-A370-FF055ECD1467}"/>
                    </a:ext>
                  </a:extLst>
                </p:cNvPr>
                <p:cNvSpPr txBox="1"/>
                <p:nvPr/>
              </p:nvSpPr>
              <p:spPr>
                <a:xfrm>
                  <a:off x="2319050" y="3925174"/>
                  <a:ext cx="903244" cy="307648"/>
                </a:xfrm>
                <a:prstGeom prst="rect">
                  <a:avLst/>
                </a:prstGeom>
                <a:noFill/>
              </p:spPr>
              <p:txBody>
                <a:bodyPr wrap="square" rtlCol="0">
                  <a:sp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B050"/>
                      </a:solidFill>
                      <a:effectLst/>
                      <a:uLnTx/>
                      <a:uFillTx/>
                      <a:latin typeface="Segoe UI"/>
                      <a:ea typeface="+mn-ea"/>
                      <a:cs typeface="+mn-cs"/>
                    </a:rPr>
                    <a:t>…</a:t>
                  </a:r>
                </a:p>
              </p:txBody>
            </p:sp>
            <p:sp>
              <p:nvSpPr>
                <p:cNvPr id="76" name="TextBox 75">
                  <a:extLst>
                    <a:ext uri="{FF2B5EF4-FFF2-40B4-BE49-F238E27FC236}">
                      <a16:creationId xmlns:a16="http://schemas.microsoft.com/office/drawing/2014/main" id="{8BBCDAC1-FCC3-484C-80D1-3E7143086348}"/>
                    </a:ext>
                  </a:extLst>
                </p:cNvPr>
                <p:cNvSpPr txBox="1"/>
                <p:nvPr/>
              </p:nvSpPr>
              <p:spPr>
                <a:xfrm>
                  <a:off x="2396626" y="4482134"/>
                  <a:ext cx="819535" cy="215444"/>
                </a:xfrm>
                <a:prstGeom prst="rect">
                  <a:avLst/>
                </a:prstGeom>
                <a:noFill/>
              </p:spPr>
              <p:txBody>
                <a:bodyPr wrap="square"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B900">
                          <a:lumMod val="75000"/>
                        </a:srgbClr>
                      </a:solidFill>
                      <a:effectLst/>
                      <a:uLnTx/>
                      <a:uFillTx/>
                      <a:latin typeface="Segoe UI"/>
                      <a:ea typeface="+mn-ea"/>
                      <a:cs typeface="+mn-cs"/>
                    </a:rPr>
                    <a:t>Partition X</a:t>
                  </a:r>
                  <a:r>
                    <a:rPr kumimoji="0" lang="en-US" sz="800" b="1" i="1" u="none" strike="noStrike" kern="1200" cap="none" spc="0" normalizeH="0" baseline="0" noProof="0" dirty="0">
                      <a:ln>
                        <a:noFill/>
                      </a:ln>
                      <a:solidFill>
                        <a:srgbClr val="FFB900">
                          <a:lumMod val="75000"/>
                        </a:srgbClr>
                      </a:solidFill>
                      <a:effectLst/>
                      <a:uLnTx/>
                      <a:uFillTx/>
                      <a:latin typeface="Segoe UI"/>
                      <a:ea typeface="+mn-ea"/>
                      <a:cs typeface="+mn-cs"/>
                    </a:rPr>
                    <a:t>2</a:t>
                  </a:r>
                </a:p>
              </p:txBody>
            </p:sp>
          </p:grpSp>
        </p:grpSp>
      </p:grpSp>
      <p:cxnSp>
        <p:nvCxnSpPr>
          <p:cNvPr id="77" name="Straight Connector 76">
            <a:extLst>
              <a:ext uri="{FF2B5EF4-FFF2-40B4-BE49-F238E27FC236}">
                <a16:creationId xmlns:a16="http://schemas.microsoft.com/office/drawing/2014/main" id="{E4B15763-536C-4EFA-AAF5-B71F04987494}"/>
              </a:ext>
            </a:extLst>
          </p:cNvPr>
          <p:cNvCxnSpPr/>
          <p:nvPr/>
        </p:nvCxnSpPr>
        <p:spPr>
          <a:xfrm flipH="1">
            <a:off x="9636046" y="1066780"/>
            <a:ext cx="24446" cy="11618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2EB93F9-63E6-4344-BBD8-9469FAD14C12}"/>
              </a:ext>
            </a:extLst>
          </p:cNvPr>
          <p:cNvSpPr txBox="1"/>
          <p:nvPr/>
        </p:nvSpPr>
        <p:spPr>
          <a:xfrm>
            <a:off x="2274531" y="1540778"/>
            <a:ext cx="1353696" cy="369332"/>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Range 1</a:t>
            </a:r>
          </a:p>
        </p:txBody>
      </p:sp>
      <p:sp>
        <p:nvSpPr>
          <p:cNvPr id="78" name="TextBox 77">
            <a:extLst>
              <a:ext uri="{FF2B5EF4-FFF2-40B4-BE49-F238E27FC236}">
                <a16:creationId xmlns:a16="http://schemas.microsoft.com/office/drawing/2014/main" id="{66AE0F99-99C8-49C8-903F-A5CAFBCE7F74}"/>
              </a:ext>
            </a:extLst>
          </p:cNvPr>
          <p:cNvSpPr txBox="1"/>
          <p:nvPr/>
        </p:nvSpPr>
        <p:spPr>
          <a:xfrm>
            <a:off x="4679936" y="1549016"/>
            <a:ext cx="1353696" cy="369332"/>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Range 2</a:t>
            </a:r>
          </a:p>
        </p:txBody>
      </p:sp>
      <p:sp>
        <p:nvSpPr>
          <p:cNvPr id="79" name="TextBox 78">
            <a:extLst>
              <a:ext uri="{FF2B5EF4-FFF2-40B4-BE49-F238E27FC236}">
                <a16:creationId xmlns:a16="http://schemas.microsoft.com/office/drawing/2014/main" id="{EE92208A-85D8-41A7-8BAB-5F6ACAFBB807}"/>
              </a:ext>
            </a:extLst>
          </p:cNvPr>
          <p:cNvSpPr txBox="1"/>
          <p:nvPr/>
        </p:nvSpPr>
        <p:spPr>
          <a:xfrm>
            <a:off x="8613463" y="1567869"/>
            <a:ext cx="1113434" cy="369332"/>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Range X1</a:t>
            </a:r>
          </a:p>
        </p:txBody>
      </p:sp>
      <p:sp>
        <p:nvSpPr>
          <p:cNvPr id="80" name="TextBox 79">
            <a:extLst>
              <a:ext uri="{FF2B5EF4-FFF2-40B4-BE49-F238E27FC236}">
                <a16:creationId xmlns:a16="http://schemas.microsoft.com/office/drawing/2014/main" id="{F7F6D36F-2C06-4AB9-8BC3-B1E62F602FB9}"/>
              </a:ext>
            </a:extLst>
          </p:cNvPr>
          <p:cNvSpPr txBox="1"/>
          <p:nvPr/>
        </p:nvSpPr>
        <p:spPr>
          <a:xfrm>
            <a:off x="9665006" y="1567869"/>
            <a:ext cx="1113434" cy="369332"/>
          </a:xfrm>
          <a:prstGeom prst="rect">
            <a:avLst/>
          </a:prstGeom>
          <a:noFill/>
        </p:spPr>
        <p:txBody>
          <a:bodyPr wrap="squar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solidFill>
                <a:effectLst/>
                <a:uLnTx/>
                <a:uFillTx/>
                <a:latin typeface="Segoe UI"/>
                <a:ea typeface="+mn-ea"/>
                <a:cs typeface="+mn-cs"/>
              </a:rPr>
              <a:t>Range X2</a:t>
            </a:r>
          </a:p>
        </p:txBody>
      </p:sp>
    </p:spTree>
    <p:extLst>
      <p:ext uri="{BB962C8B-B14F-4D97-AF65-F5344CB8AC3E}">
        <p14:creationId xmlns:p14="http://schemas.microsoft.com/office/powerpoint/2010/main" val="1634198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FF6F45E6-040C-43A1-9965-73426F3CC359}"/>
              </a:ext>
            </a:extLst>
          </p:cNvPr>
          <p:cNvSpPr>
            <a:spLocks noGrp="1"/>
          </p:cNvSpPr>
          <p:nvPr>
            <p:ph type="body" sz="quarter" idx="10"/>
          </p:nvPr>
        </p:nvSpPr>
        <p:spPr>
          <a:xfrm>
            <a:off x="269240" y="1591729"/>
            <a:ext cx="5529042" cy="2903552"/>
          </a:xfrm>
        </p:spPr>
        <p:txBody>
          <a:bodyPr/>
          <a:lstStyle/>
          <a:p>
            <a:r>
              <a:rPr lang="en-US" dirty="0"/>
              <a:t>IMPORTANT TO SELECT THE “RIGHT” PARTITION KEY</a:t>
            </a:r>
          </a:p>
          <a:p>
            <a:pPr marL="0" lvl="1" indent="0">
              <a:buNone/>
            </a:pPr>
            <a:r>
              <a:rPr lang="en-US" dirty="0"/>
              <a:t>Partition keys acts as a </a:t>
            </a:r>
            <a:r>
              <a:rPr lang="en-US" b="1" dirty="0">
                <a:latin typeface="Segoe UI Semibold" panose="020B0702040204020203" pitchFamily="34" charset="0"/>
                <a:cs typeface="Segoe UI Semibold" panose="020B0702040204020203" pitchFamily="34" charset="0"/>
              </a:rPr>
              <a:t>means for efficiently routing queries</a:t>
            </a:r>
            <a:r>
              <a:rPr lang="en-US" dirty="0"/>
              <a:t> and as a boundary for </a:t>
            </a:r>
            <a:r>
              <a:rPr lang="en-US" b="1" dirty="0">
                <a:latin typeface="Segoe UI Semibold" panose="020B0702040204020203" pitchFamily="34" charset="0"/>
                <a:cs typeface="Segoe UI Semibold" panose="020B0702040204020203" pitchFamily="34" charset="0"/>
              </a:rPr>
              <a:t>multi-record </a:t>
            </a:r>
            <a:r>
              <a:rPr lang="en-US" dirty="0"/>
              <a:t>transactions.</a:t>
            </a:r>
          </a:p>
          <a:p>
            <a:pPr lvl="0"/>
            <a:r>
              <a:rPr lang="en-US" dirty="0"/>
              <a:t>KEY MOTIVATIONS</a:t>
            </a:r>
          </a:p>
          <a:p>
            <a:pPr lvl="1"/>
            <a:r>
              <a:rPr lang="en-US" dirty="0"/>
              <a:t>Distribute Requests</a:t>
            </a:r>
          </a:p>
          <a:p>
            <a:pPr lvl="1"/>
            <a:r>
              <a:rPr lang="en-US" dirty="0"/>
              <a:t>Distribute Storage </a:t>
            </a:r>
          </a:p>
          <a:p>
            <a:pPr lvl="1"/>
            <a:r>
              <a:rPr lang="en-US" dirty="0"/>
              <a:t>Intelligently Route Queries for Efficiency</a:t>
            </a:r>
          </a:p>
        </p:txBody>
      </p:sp>
      <p:sp>
        <p:nvSpPr>
          <p:cNvPr id="2" name="Title 1">
            <a:extLst>
              <a:ext uri="{FF2B5EF4-FFF2-40B4-BE49-F238E27FC236}">
                <a16:creationId xmlns:a16="http://schemas.microsoft.com/office/drawing/2014/main" id="{E36F44B0-691F-4AC3-844D-213EEDFCB55A}"/>
              </a:ext>
            </a:extLst>
          </p:cNvPr>
          <p:cNvSpPr>
            <a:spLocks noGrp="1"/>
          </p:cNvSpPr>
          <p:nvPr>
            <p:ph type="title"/>
          </p:nvPr>
        </p:nvSpPr>
        <p:spPr/>
        <p:txBody>
          <a:bodyPr/>
          <a:lstStyle/>
          <a:p>
            <a:r>
              <a:rPr lang="en-US"/>
              <a:t>Partition Design</a:t>
            </a:r>
          </a:p>
        </p:txBody>
      </p:sp>
      <p:sp>
        <p:nvSpPr>
          <p:cNvPr id="73" name="Rectangle 72">
            <a:extLst>
              <a:ext uri="{FF2B5EF4-FFF2-40B4-BE49-F238E27FC236}">
                <a16:creationId xmlns:a16="http://schemas.microsoft.com/office/drawing/2014/main" id="{8AAA832D-73D2-4135-8221-A2D356EB6E72}"/>
              </a:ext>
            </a:extLst>
          </p:cNvPr>
          <p:cNvSpPr/>
          <p:nvPr/>
        </p:nvSpPr>
        <p:spPr bwMode="auto">
          <a:xfrm>
            <a:off x="8648539" y="1428626"/>
            <a:ext cx="2205690" cy="4000748"/>
          </a:xfrm>
          <a:prstGeom prst="rect">
            <a:avLst/>
          </a:prstGeom>
          <a:noFill/>
          <a:ln>
            <a:solidFill>
              <a:schemeClr val="tx1">
                <a:lumMod val="40000"/>
                <a:lumOff val="60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nvGrpSpPr>
          <p:cNvPr id="74" name="Group 73">
            <a:extLst>
              <a:ext uri="{FF2B5EF4-FFF2-40B4-BE49-F238E27FC236}">
                <a16:creationId xmlns:a16="http://schemas.microsoft.com/office/drawing/2014/main" id="{3743C579-473E-49CE-8D95-1D06FEE506A1}"/>
              </a:ext>
            </a:extLst>
          </p:cNvPr>
          <p:cNvGrpSpPr>
            <a:grpSpLocks noChangeAspect="1"/>
          </p:cNvGrpSpPr>
          <p:nvPr/>
        </p:nvGrpSpPr>
        <p:grpSpPr>
          <a:xfrm>
            <a:off x="8891723" y="4992232"/>
            <a:ext cx="350654" cy="302239"/>
            <a:chOff x="9192685" y="1928657"/>
            <a:chExt cx="644698" cy="555680"/>
          </a:xfrm>
        </p:grpSpPr>
        <p:sp>
          <p:nvSpPr>
            <p:cNvPr id="75" name="Star: 4 Points 8">
              <a:extLst>
                <a:ext uri="{FF2B5EF4-FFF2-40B4-BE49-F238E27FC236}">
                  <a16:creationId xmlns:a16="http://schemas.microsoft.com/office/drawing/2014/main" id="{CFC57EAD-A7C1-4F79-81FD-82A53AD0640F}"/>
                </a:ext>
              </a:extLst>
            </p:cNvPr>
            <p:cNvSpPr/>
            <p:nvPr/>
          </p:nvSpPr>
          <p:spPr bwMode="auto">
            <a:xfrm>
              <a:off x="9194898" y="1928657"/>
              <a:ext cx="180361" cy="180360"/>
            </a:xfrm>
            <a:custGeom>
              <a:avLst/>
              <a:gdLst>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504" h="1628504">
                  <a:moveTo>
                    <a:pt x="0" y="814252"/>
                  </a:moveTo>
                  <a:cubicBezTo>
                    <a:pt x="19050" y="815400"/>
                    <a:pt x="477878" y="749296"/>
                    <a:pt x="613587" y="613587"/>
                  </a:cubicBezTo>
                  <a:cubicBezTo>
                    <a:pt x="749296" y="477878"/>
                    <a:pt x="805875" y="32657"/>
                    <a:pt x="814252" y="0"/>
                  </a:cubicBezTo>
                  <a:cubicBezTo>
                    <a:pt x="819908" y="31718"/>
                    <a:pt x="874411" y="460935"/>
                    <a:pt x="1014917" y="613587"/>
                  </a:cubicBezTo>
                  <a:cubicBezTo>
                    <a:pt x="1136558" y="745743"/>
                    <a:pt x="1598568" y="811317"/>
                    <a:pt x="1628504" y="814252"/>
                  </a:cubicBezTo>
                  <a:cubicBezTo>
                    <a:pt x="1599929" y="829433"/>
                    <a:pt x="1150626" y="879208"/>
                    <a:pt x="1014917" y="1014917"/>
                  </a:cubicBezTo>
                  <a:cubicBezTo>
                    <a:pt x="879208" y="1150626"/>
                    <a:pt x="821269" y="1604011"/>
                    <a:pt x="814252" y="1628504"/>
                  </a:cubicBezTo>
                  <a:cubicBezTo>
                    <a:pt x="808596" y="1606733"/>
                    <a:pt x="749296" y="1150626"/>
                    <a:pt x="613587" y="1014917"/>
                  </a:cubicBezTo>
                  <a:cubicBezTo>
                    <a:pt x="477878" y="879208"/>
                    <a:pt x="16329" y="817187"/>
                    <a:pt x="0" y="814252"/>
                  </a:cubicBezTo>
                  <a:close/>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6" name="Star: 4 Points 8">
              <a:extLst>
                <a:ext uri="{FF2B5EF4-FFF2-40B4-BE49-F238E27FC236}">
                  <a16:creationId xmlns:a16="http://schemas.microsoft.com/office/drawing/2014/main" id="{0031F439-5B27-428F-9BAF-B419435AB88F}"/>
                </a:ext>
              </a:extLst>
            </p:cNvPr>
            <p:cNvSpPr/>
            <p:nvPr/>
          </p:nvSpPr>
          <p:spPr bwMode="auto">
            <a:xfrm>
              <a:off x="9678078" y="2401294"/>
              <a:ext cx="83044" cy="83043"/>
            </a:xfrm>
            <a:custGeom>
              <a:avLst/>
              <a:gdLst>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 name="connsiteX0" fmla="*/ 0 w 1628504"/>
                <a:gd name="connsiteY0" fmla="*/ 814252 h 1628504"/>
                <a:gd name="connsiteX1" fmla="*/ 613587 w 1628504"/>
                <a:gd name="connsiteY1" fmla="*/ 613587 h 1628504"/>
                <a:gd name="connsiteX2" fmla="*/ 814252 w 1628504"/>
                <a:gd name="connsiteY2" fmla="*/ 0 h 1628504"/>
                <a:gd name="connsiteX3" fmla="*/ 1014917 w 1628504"/>
                <a:gd name="connsiteY3" fmla="*/ 613587 h 1628504"/>
                <a:gd name="connsiteX4" fmla="*/ 1628504 w 1628504"/>
                <a:gd name="connsiteY4" fmla="*/ 814252 h 1628504"/>
                <a:gd name="connsiteX5" fmla="*/ 1014917 w 1628504"/>
                <a:gd name="connsiteY5" fmla="*/ 1014917 h 1628504"/>
                <a:gd name="connsiteX6" fmla="*/ 814252 w 1628504"/>
                <a:gd name="connsiteY6" fmla="*/ 1628504 h 1628504"/>
                <a:gd name="connsiteX7" fmla="*/ 613587 w 1628504"/>
                <a:gd name="connsiteY7" fmla="*/ 1014917 h 1628504"/>
                <a:gd name="connsiteX8" fmla="*/ 0 w 1628504"/>
                <a:gd name="connsiteY8" fmla="*/ 814252 h 16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504" h="1628504">
                  <a:moveTo>
                    <a:pt x="0" y="814252"/>
                  </a:moveTo>
                  <a:cubicBezTo>
                    <a:pt x="19050" y="815400"/>
                    <a:pt x="477878" y="749296"/>
                    <a:pt x="613587" y="613587"/>
                  </a:cubicBezTo>
                  <a:cubicBezTo>
                    <a:pt x="749296" y="477878"/>
                    <a:pt x="805875" y="32657"/>
                    <a:pt x="814252" y="0"/>
                  </a:cubicBezTo>
                  <a:cubicBezTo>
                    <a:pt x="819908" y="31718"/>
                    <a:pt x="874411" y="460935"/>
                    <a:pt x="1014917" y="613587"/>
                  </a:cubicBezTo>
                  <a:cubicBezTo>
                    <a:pt x="1136558" y="745743"/>
                    <a:pt x="1598568" y="811317"/>
                    <a:pt x="1628504" y="814252"/>
                  </a:cubicBezTo>
                  <a:cubicBezTo>
                    <a:pt x="1599929" y="829433"/>
                    <a:pt x="1150626" y="879208"/>
                    <a:pt x="1014917" y="1014917"/>
                  </a:cubicBezTo>
                  <a:cubicBezTo>
                    <a:pt x="879208" y="1150626"/>
                    <a:pt x="821269" y="1604011"/>
                    <a:pt x="814252" y="1628504"/>
                  </a:cubicBezTo>
                  <a:cubicBezTo>
                    <a:pt x="808596" y="1606733"/>
                    <a:pt x="749296" y="1150626"/>
                    <a:pt x="613587" y="1014917"/>
                  </a:cubicBezTo>
                  <a:cubicBezTo>
                    <a:pt x="477878" y="879208"/>
                    <a:pt x="16329" y="817187"/>
                    <a:pt x="0" y="814252"/>
                  </a:cubicBezTo>
                  <a:close/>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7" name="Oval 76">
              <a:extLst>
                <a:ext uri="{FF2B5EF4-FFF2-40B4-BE49-F238E27FC236}">
                  <a16:creationId xmlns:a16="http://schemas.microsoft.com/office/drawing/2014/main" id="{7D545B9F-6139-45C3-9AC5-089C81F0AC2E}"/>
                </a:ext>
              </a:extLst>
            </p:cNvPr>
            <p:cNvSpPr/>
            <p:nvPr/>
          </p:nvSpPr>
          <p:spPr bwMode="auto">
            <a:xfrm>
              <a:off x="9310549" y="2033583"/>
              <a:ext cx="399213" cy="399210"/>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8" name="Oval 9">
              <a:extLst>
                <a:ext uri="{FF2B5EF4-FFF2-40B4-BE49-F238E27FC236}">
                  <a16:creationId xmlns:a16="http://schemas.microsoft.com/office/drawing/2014/main" id="{8927D32E-12DA-4065-9C21-99E25627F65A}"/>
                </a:ext>
              </a:extLst>
            </p:cNvPr>
            <p:cNvSpPr/>
            <p:nvPr/>
          </p:nvSpPr>
          <p:spPr bwMode="auto">
            <a:xfrm rot="19667957">
              <a:off x="9192685" y="2144545"/>
              <a:ext cx="644698" cy="194050"/>
            </a:xfrm>
            <a:custGeom>
              <a:avLst/>
              <a:gdLst>
                <a:gd name="connsiteX0" fmla="*/ 0 w 5218152"/>
                <a:gd name="connsiteY0" fmla="*/ 854451 h 1708902"/>
                <a:gd name="connsiteX1" fmla="*/ 2609076 w 5218152"/>
                <a:gd name="connsiteY1" fmla="*/ 0 h 1708902"/>
                <a:gd name="connsiteX2" fmla="*/ 5218152 w 5218152"/>
                <a:gd name="connsiteY2" fmla="*/ 854451 h 1708902"/>
                <a:gd name="connsiteX3" fmla="*/ 2609076 w 5218152"/>
                <a:gd name="connsiteY3" fmla="*/ 1708902 h 1708902"/>
                <a:gd name="connsiteX4" fmla="*/ 0 w 5218152"/>
                <a:gd name="connsiteY4" fmla="*/ 854451 h 1708902"/>
                <a:gd name="connsiteX0" fmla="*/ 38507 w 5256659"/>
                <a:gd name="connsiteY0" fmla="*/ 904723 h 1759174"/>
                <a:gd name="connsiteX1" fmla="*/ 1194016 w 5256659"/>
                <a:gd name="connsiteY1" fmla="*/ 186575 h 1759174"/>
                <a:gd name="connsiteX2" fmla="*/ 2647583 w 5256659"/>
                <a:gd name="connsiteY2" fmla="*/ 50272 h 1759174"/>
                <a:gd name="connsiteX3" fmla="*/ 5256659 w 5256659"/>
                <a:gd name="connsiteY3" fmla="*/ 904723 h 1759174"/>
                <a:gd name="connsiteX4" fmla="*/ 2647583 w 5256659"/>
                <a:gd name="connsiteY4" fmla="*/ 1759174 h 1759174"/>
                <a:gd name="connsiteX5" fmla="*/ 38507 w 5256659"/>
                <a:gd name="connsiteY5" fmla="*/ 904723 h 1759174"/>
                <a:gd name="connsiteX0" fmla="*/ 38507 w 5298873"/>
                <a:gd name="connsiteY0" fmla="*/ 863052 h 1717503"/>
                <a:gd name="connsiteX1" fmla="*/ 1194016 w 5298873"/>
                <a:gd name="connsiteY1" fmla="*/ 144904 h 1717503"/>
                <a:gd name="connsiteX2" fmla="*/ 2647583 w 5298873"/>
                <a:gd name="connsiteY2" fmla="*/ 8601 h 1717503"/>
                <a:gd name="connsiteX3" fmla="*/ 4147814 w 5298873"/>
                <a:gd name="connsiteY3" fmla="*/ 284411 h 1717503"/>
                <a:gd name="connsiteX4" fmla="*/ 5256659 w 5298873"/>
                <a:gd name="connsiteY4" fmla="*/ 863052 h 1717503"/>
                <a:gd name="connsiteX5" fmla="*/ 2647583 w 5298873"/>
                <a:gd name="connsiteY5" fmla="*/ 1717503 h 1717503"/>
                <a:gd name="connsiteX6" fmla="*/ 38507 w 5298873"/>
                <a:gd name="connsiteY6" fmla="*/ 863052 h 1717503"/>
                <a:gd name="connsiteX0" fmla="*/ 2647583 w 5298873"/>
                <a:gd name="connsiteY0" fmla="*/ 0 h 1708902"/>
                <a:gd name="connsiteX1" fmla="*/ 4147814 w 5298873"/>
                <a:gd name="connsiteY1" fmla="*/ 275810 h 1708902"/>
                <a:gd name="connsiteX2" fmla="*/ 5256659 w 5298873"/>
                <a:gd name="connsiteY2" fmla="*/ 854451 h 1708902"/>
                <a:gd name="connsiteX3" fmla="*/ 2647583 w 5298873"/>
                <a:gd name="connsiteY3" fmla="*/ 1708902 h 1708902"/>
                <a:gd name="connsiteX4" fmla="*/ 38507 w 5298873"/>
                <a:gd name="connsiteY4" fmla="*/ 854451 h 1708902"/>
                <a:gd name="connsiteX5" fmla="*/ 1194016 w 5298873"/>
                <a:gd name="connsiteY5" fmla="*/ 136303 h 1708902"/>
                <a:gd name="connsiteX6" fmla="*/ 2739023 w 5298873"/>
                <a:gd name="connsiteY6" fmla="*/ 91440 h 1708902"/>
                <a:gd name="connsiteX0" fmla="*/ 2647583 w 5298873"/>
                <a:gd name="connsiteY0" fmla="*/ 0 h 1708902"/>
                <a:gd name="connsiteX1" fmla="*/ 4147814 w 5298873"/>
                <a:gd name="connsiteY1" fmla="*/ 275810 h 1708902"/>
                <a:gd name="connsiteX2" fmla="*/ 5256659 w 5298873"/>
                <a:gd name="connsiteY2" fmla="*/ 854451 h 1708902"/>
                <a:gd name="connsiteX3" fmla="*/ 2647583 w 5298873"/>
                <a:gd name="connsiteY3" fmla="*/ 1708902 h 1708902"/>
                <a:gd name="connsiteX4" fmla="*/ 38507 w 5298873"/>
                <a:gd name="connsiteY4" fmla="*/ 854451 h 1708902"/>
                <a:gd name="connsiteX5" fmla="*/ 1194016 w 5298873"/>
                <a:gd name="connsiteY5" fmla="*/ 136303 h 1708902"/>
                <a:gd name="connsiteX0" fmla="*/ 4147814 w 5298873"/>
                <a:gd name="connsiteY0" fmla="*/ 139507 h 1572599"/>
                <a:gd name="connsiteX1" fmla="*/ 5256659 w 5298873"/>
                <a:gd name="connsiteY1" fmla="*/ 718148 h 1572599"/>
                <a:gd name="connsiteX2" fmla="*/ 2647583 w 5298873"/>
                <a:gd name="connsiteY2" fmla="*/ 1572599 h 1572599"/>
                <a:gd name="connsiteX3" fmla="*/ 38507 w 5298873"/>
                <a:gd name="connsiteY3" fmla="*/ 718148 h 1572599"/>
                <a:gd name="connsiteX4" fmla="*/ 1194016 w 5298873"/>
                <a:gd name="connsiteY4" fmla="*/ 0 h 1572599"/>
                <a:gd name="connsiteX0" fmla="*/ 4147814 w 5298873"/>
                <a:gd name="connsiteY0" fmla="*/ 139507 h 1572599"/>
                <a:gd name="connsiteX1" fmla="*/ 5256659 w 5298873"/>
                <a:gd name="connsiteY1" fmla="*/ 718148 h 1572599"/>
                <a:gd name="connsiteX2" fmla="*/ 2647583 w 5298873"/>
                <a:gd name="connsiteY2" fmla="*/ 1572599 h 1572599"/>
                <a:gd name="connsiteX3" fmla="*/ 38507 w 5298873"/>
                <a:gd name="connsiteY3" fmla="*/ 718148 h 1572599"/>
                <a:gd name="connsiteX4" fmla="*/ 1194016 w 5298873"/>
                <a:gd name="connsiteY4" fmla="*/ 0 h 1572599"/>
                <a:gd name="connsiteX0" fmla="*/ 4112185 w 5263244"/>
                <a:gd name="connsiteY0" fmla="*/ 139507 h 1572599"/>
                <a:gd name="connsiteX1" fmla="*/ 5221030 w 5263244"/>
                <a:gd name="connsiteY1" fmla="*/ 718148 h 1572599"/>
                <a:gd name="connsiteX2" fmla="*/ 2611954 w 5263244"/>
                <a:gd name="connsiteY2" fmla="*/ 1572599 h 1572599"/>
                <a:gd name="connsiteX3" fmla="*/ 2878 w 5263244"/>
                <a:gd name="connsiteY3" fmla="*/ 718148 h 1572599"/>
                <a:gd name="connsiteX4" fmla="*/ 1158387 w 5263244"/>
                <a:gd name="connsiteY4" fmla="*/ 0 h 1572599"/>
                <a:gd name="connsiteX0" fmla="*/ 4112185 w 5263244"/>
                <a:gd name="connsiteY0" fmla="*/ 139507 h 1572599"/>
                <a:gd name="connsiteX1" fmla="*/ 5221030 w 5263244"/>
                <a:gd name="connsiteY1" fmla="*/ 718148 h 1572599"/>
                <a:gd name="connsiteX2" fmla="*/ 2611954 w 5263244"/>
                <a:gd name="connsiteY2" fmla="*/ 1572599 h 1572599"/>
                <a:gd name="connsiteX3" fmla="*/ 2878 w 5263244"/>
                <a:gd name="connsiteY3" fmla="*/ 718148 h 1572599"/>
                <a:gd name="connsiteX4" fmla="*/ 1158387 w 5263244"/>
                <a:gd name="connsiteY4" fmla="*/ 0 h 1572599"/>
                <a:gd name="connsiteX0" fmla="*/ 4112185 w 5223152"/>
                <a:gd name="connsiteY0" fmla="*/ 139507 h 1572599"/>
                <a:gd name="connsiteX1" fmla="*/ 5221030 w 5223152"/>
                <a:gd name="connsiteY1" fmla="*/ 718148 h 1572599"/>
                <a:gd name="connsiteX2" fmla="*/ 2611954 w 5223152"/>
                <a:gd name="connsiteY2" fmla="*/ 1572599 h 1572599"/>
                <a:gd name="connsiteX3" fmla="*/ 2878 w 5223152"/>
                <a:gd name="connsiteY3" fmla="*/ 718148 h 1572599"/>
                <a:gd name="connsiteX4" fmla="*/ 1158387 w 5223152"/>
                <a:gd name="connsiteY4" fmla="*/ 0 h 1572599"/>
                <a:gd name="connsiteX0" fmla="*/ 4101623 w 5262379"/>
                <a:gd name="connsiteY0" fmla="*/ 75462 h 1572599"/>
                <a:gd name="connsiteX1" fmla="*/ 5221030 w 5262379"/>
                <a:gd name="connsiteY1" fmla="*/ 718148 h 1572599"/>
                <a:gd name="connsiteX2" fmla="*/ 2611954 w 5262379"/>
                <a:gd name="connsiteY2" fmla="*/ 1572599 h 1572599"/>
                <a:gd name="connsiteX3" fmla="*/ 2878 w 5262379"/>
                <a:gd name="connsiteY3" fmla="*/ 718148 h 1572599"/>
                <a:gd name="connsiteX4" fmla="*/ 1158387 w 5262379"/>
                <a:gd name="connsiteY4" fmla="*/ 0 h 1572599"/>
                <a:gd name="connsiteX0" fmla="*/ 4101623 w 5259200"/>
                <a:gd name="connsiteY0" fmla="*/ 75462 h 1572599"/>
                <a:gd name="connsiteX1" fmla="*/ 5221030 w 5259200"/>
                <a:gd name="connsiteY1" fmla="*/ 718148 h 1572599"/>
                <a:gd name="connsiteX2" fmla="*/ 2611954 w 5259200"/>
                <a:gd name="connsiteY2" fmla="*/ 1572599 h 1572599"/>
                <a:gd name="connsiteX3" fmla="*/ 2878 w 5259200"/>
                <a:gd name="connsiteY3" fmla="*/ 718148 h 1572599"/>
                <a:gd name="connsiteX4" fmla="*/ 1158387 w 5259200"/>
                <a:gd name="connsiteY4" fmla="*/ 0 h 1572599"/>
                <a:gd name="connsiteX0" fmla="*/ 4101623 w 5224756"/>
                <a:gd name="connsiteY0" fmla="*/ 75462 h 1572599"/>
                <a:gd name="connsiteX1" fmla="*/ 5221030 w 5224756"/>
                <a:gd name="connsiteY1" fmla="*/ 718148 h 1572599"/>
                <a:gd name="connsiteX2" fmla="*/ 2611954 w 5224756"/>
                <a:gd name="connsiteY2" fmla="*/ 1572599 h 1572599"/>
                <a:gd name="connsiteX3" fmla="*/ 2878 w 5224756"/>
                <a:gd name="connsiteY3" fmla="*/ 718148 h 1572599"/>
                <a:gd name="connsiteX4" fmla="*/ 1158387 w 5224756"/>
                <a:gd name="connsiteY4" fmla="*/ 0 h 1572599"/>
                <a:gd name="connsiteX0" fmla="*/ 4101523 w 5224656"/>
                <a:gd name="connsiteY0" fmla="*/ 75462 h 1572599"/>
                <a:gd name="connsiteX1" fmla="*/ 5220930 w 5224656"/>
                <a:gd name="connsiteY1" fmla="*/ 718148 h 1572599"/>
                <a:gd name="connsiteX2" fmla="*/ 2611854 w 5224656"/>
                <a:gd name="connsiteY2" fmla="*/ 1572599 h 1572599"/>
                <a:gd name="connsiteX3" fmla="*/ 2778 w 5224656"/>
                <a:gd name="connsiteY3" fmla="*/ 718148 h 1572599"/>
                <a:gd name="connsiteX4" fmla="*/ 1158287 w 5224656"/>
                <a:gd name="connsiteY4" fmla="*/ 0 h 157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56" h="1572599">
                  <a:moveTo>
                    <a:pt x="4101523" y="75462"/>
                  </a:moveTo>
                  <a:cubicBezTo>
                    <a:pt x="4437829" y="118995"/>
                    <a:pt x="5139996" y="317331"/>
                    <a:pt x="5220930" y="718148"/>
                  </a:cubicBezTo>
                  <a:cubicBezTo>
                    <a:pt x="5301864" y="1118965"/>
                    <a:pt x="4052807" y="1572599"/>
                    <a:pt x="2611854" y="1572599"/>
                  </a:cubicBezTo>
                  <a:cubicBezTo>
                    <a:pt x="1170901" y="1572599"/>
                    <a:pt x="58844" y="1127725"/>
                    <a:pt x="2778" y="718148"/>
                  </a:cubicBezTo>
                  <a:cubicBezTo>
                    <a:pt x="-53288" y="308571"/>
                    <a:pt x="753402" y="94707"/>
                    <a:pt x="1158287" y="0"/>
                  </a:cubicBezTo>
                </a:path>
              </a:pathLst>
            </a:cu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32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sp>
        <p:nvSpPr>
          <p:cNvPr id="79" name="Cylinder 513">
            <a:extLst>
              <a:ext uri="{FF2B5EF4-FFF2-40B4-BE49-F238E27FC236}">
                <a16:creationId xmlns:a16="http://schemas.microsoft.com/office/drawing/2014/main" id="{6260CD81-E6B7-4D66-8DDB-4AAED7637212}"/>
              </a:ext>
            </a:extLst>
          </p:cNvPr>
          <p:cNvSpPr/>
          <p:nvPr/>
        </p:nvSpPr>
        <p:spPr bwMode="auto">
          <a:xfrm>
            <a:off x="8734903" y="3150674"/>
            <a:ext cx="441854" cy="580489"/>
          </a:xfrm>
          <a:prstGeom prst="can">
            <a:avLst>
              <a:gd name="adj" fmla="val 39530"/>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46304" rIns="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78D7"/>
              </a:solidFill>
              <a:effectLst/>
              <a:uLnTx/>
              <a:uFillTx/>
              <a:latin typeface="Segoe UI Light"/>
              <a:ea typeface="Segoe UI" pitchFamily="34" charset="0"/>
              <a:cs typeface="Segoe UI" pitchFamily="34" charset="0"/>
            </a:endParaRPr>
          </a:p>
        </p:txBody>
      </p:sp>
      <p:cxnSp>
        <p:nvCxnSpPr>
          <p:cNvPr id="80" name="Straight Arrow Connector 79">
            <a:extLst>
              <a:ext uri="{FF2B5EF4-FFF2-40B4-BE49-F238E27FC236}">
                <a16:creationId xmlns:a16="http://schemas.microsoft.com/office/drawing/2014/main" id="{3CB198B0-CC8F-42A7-B83C-7A1339E6C80A}"/>
              </a:ext>
            </a:extLst>
          </p:cNvPr>
          <p:cNvCxnSpPr>
            <a:cxnSpLocks/>
          </p:cNvCxnSpPr>
          <p:nvPr/>
        </p:nvCxnSpPr>
        <p:spPr>
          <a:xfrm>
            <a:off x="7856342" y="3428998"/>
            <a:ext cx="637459" cy="0"/>
          </a:xfrm>
          <a:prstGeom prst="straightConnector1">
            <a:avLst/>
          </a:prstGeom>
          <a:noFill/>
          <a:ln w="19050" cap="sq">
            <a:solidFill>
              <a:schemeClr val="bg1">
                <a:lumMod val="50000"/>
              </a:schemeClr>
            </a:solidFill>
            <a:prstDash val="solid"/>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nvGrpSpPr>
          <p:cNvPr id="81" name="Group 80">
            <a:extLst>
              <a:ext uri="{FF2B5EF4-FFF2-40B4-BE49-F238E27FC236}">
                <a16:creationId xmlns:a16="http://schemas.microsoft.com/office/drawing/2014/main" id="{73F2481B-1B21-42A7-B2EC-FA076057ECF7}"/>
              </a:ext>
            </a:extLst>
          </p:cNvPr>
          <p:cNvGrpSpPr/>
          <p:nvPr/>
        </p:nvGrpSpPr>
        <p:grpSpPr>
          <a:xfrm>
            <a:off x="10062703" y="3245507"/>
            <a:ext cx="402639" cy="361217"/>
            <a:chOff x="1275510" y="6072184"/>
            <a:chExt cx="508602" cy="456278"/>
          </a:xfrm>
        </p:grpSpPr>
        <p:grpSp>
          <p:nvGrpSpPr>
            <p:cNvPr id="82" name="Group 81">
              <a:extLst>
                <a:ext uri="{FF2B5EF4-FFF2-40B4-BE49-F238E27FC236}">
                  <a16:creationId xmlns:a16="http://schemas.microsoft.com/office/drawing/2014/main" id="{432CF1AF-16C7-44A8-BF3A-47E8AD4D54C5}"/>
                </a:ext>
              </a:extLst>
            </p:cNvPr>
            <p:cNvGrpSpPr/>
            <p:nvPr/>
          </p:nvGrpSpPr>
          <p:grpSpPr>
            <a:xfrm>
              <a:off x="1275510" y="6224570"/>
              <a:ext cx="508602" cy="151498"/>
              <a:chOff x="551886" y="4945335"/>
              <a:chExt cx="508602" cy="151498"/>
            </a:xfrm>
          </p:grpSpPr>
          <p:sp>
            <p:nvSpPr>
              <p:cNvPr id="91" name="Rectangle 90">
                <a:extLst>
                  <a:ext uri="{FF2B5EF4-FFF2-40B4-BE49-F238E27FC236}">
                    <a16:creationId xmlns:a16="http://schemas.microsoft.com/office/drawing/2014/main" id="{14047D4B-74FC-46B2-8C7C-0B31160CBA9C}"/>
                  </a:ext>
                </a:extLst>
              </p:cNvPr>
              <p:cNvSpPr/>
              <p:nvPr/>
            </p:nvSpPr>
            <p:spPr bwMode="auto">
              <a:xfrm>
                <a:off x="551886" y="4945335"/>
                <a:ext cx="508602" cy="151498"/>
              </a:xfrm>
              <a:prstGeom prst="rect">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92" name="Oval 91">
                <a:extLst>
                  <a:ext uri="{FF2B5EF4-FFF2-40B4-BE49-F238E27FC236}">
                    <a16:creationId xmlns:a16="http://schemas.microsoft.com/office/drawing/2014/main" id="{1B4F05FF-07F3-4C17-84A5-1CDCFD2121E5}"/>
                  </a:ext>
                </a:extLst>
              </p:cNvPr>
              <p:cNvSpPr/>
              <p:nvPr/>
            </p:nvSpPr>
            <p:spPr bwMode="auto">
              <a:xfrm flipH="1">
                <a:off x="955040" y="4993640"/>
                <a:ext cx="45720" cy="45720"/>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93" name="Straight Connector 92">
                <a:extLst>
                  <a:ext uri="{FF2B5EF4-FFF2-40B4-BE49-F238E27FC236}">
                    <a16:creationId xmlns:a16="http://schemas.microsoft.com/office/drawing/2014/main" id="{B5CB9864-C325-4CBD-9EAC-BF3A958E94BD}"/>
                  </a:ext>
                </a:extLst>
              </p:cNvPr>
              <p:cNvCxnSpPr/>
              <p:nvPr/>
            </p:nvCxnSpPr>
            <p:spPr>
              <a:xfrm>
                <a:off x="625475" y="5019675"/>
                <a:ext cx="238125"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B6F49D13-9E69-44C6-B5FB-507D5AB7DB90}"/>
                </a:ext>
              </a:extLst>
            </p:cNvPr>
            <p:cNvGrpSpPr/>
            <p:nvPr/>
          </p:nvGrpSpPr>
          <p:grpSpPr>
            <a:xfrm>
              <a:off x="1275510" y="6376964"/>
              <a:ext cx="508602" cy="151498"/>
              <a:chOff x="551886" y="4945335"/>
              <a:chExt cx="508602" cy="151498"/>
            </a:xfrm>
          </p:grpSpPr>
          <p:sp>
            <p:nvSpPr>
              <p:cNvPr id="88" name="Rectangle 87">
                <a:extLst>
                  <a:ext uri="{FF2B5EF4-FFF2-40B4-BE49-F238E27FC236}">
                    <a16:creationId xmlns:a16="http://schemas.microsoft.com/office/drawing/2014/main" id="{2FA0C509-A3EC-4831-B080-DA06A158CA32}"/>
                  </a:ext>
                </a:extLst>
              </p:cNvPr>
              <p:cNvSpPr/>
              <p:nvPr/>
            </p:nvSpPr>
            <p:spPr bwMode="auto">
              <a:xfrm>
                <a:off x="551886" y="4945335"/>
                <a:ext cx="508602" cy="151498"/>
              </a:xfrm>
              <a:prstGeom prst="rect">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9" name="Oval 88">
                <a:extLst>
                  <a:ext uri="{FF2B5EF4-FFF2-40B4-BE49-F238E27FC236}">
                    <a16:creationId xmlns:a16="http://schemas.microsoft.com/office/drawing/2014/main" id="{A04DBB45-5F34-455A-90F4-020D3EA044C0}"/>
                  </a:ext>
                </a:extLst>
              </p:cNvPr>
              <p:cNvSpPr/>
              <p:nvPr/>
            </p:nvSpPr>
            <p:spPr bwMode="auto">
              <a:xfrm flipH="1">
                <a:off x="955040" y="4993640"/>
                <a:ext cx="45720" cy="45720"/>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90" name="Straight Connector 89">
                <a:extLst>
                  <a:ext uri="{FF2B5EF4-FFF2-40B4-BE49-F238E27FC236}">
                    <a16:creationId xmlns:a16="http://schemas.microsoft.com/office/drawing/2014/main" id="{3ED203E4-CE0F-40BE-B7EF-058FD2FE422F}"/>
                  </a:ext>
                </a:extLst>
              </p:cNvPr>
              <p:cNvCxnSpPr/>
              <p:nvPr/>
            </p:nvCxnSpPr>
            <p:spPr>
              <a:xfrm>
                <a:off x="625475" y="5019675"/>
                <a:ext cx="238125"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455B824F-8E14-413D-9F62-3962D54D81D6}"/>
                </a:ext>
              </a:extLst>
            </p:cNvPr>
            <p:cNvGrpSpPr/>
            <p:nvPr/>
          </p:nvGrpSpPr>
          <p:grpSpPr>
            <a:xfrm>
              <a:off x="1275510" y="6072184"/>
              <a:ext cx="508602" cy="151498"/>
              <a:chOff x="551886" y="4945335"/>
              <a:chExt cx="508602" cy="151498"/>
            </a:xfrm>
          </p:grpSpPr>
          <p:sp>
            <p:nvSpPr>
              <p:cNvPr id="85" name="Rectangle 84">
                <a:extLst>
                  <a:ext uri="{FF2B5EF4-FFF2-40B4-BE49-F238E27FC236}">
                    <a16:creationId xmlns:a16="http://schemas.microsoft.com/office/drawing/2014/main" id="{0C0AEE52-42B0-4939-ACC5-FE3029B4EF06}"/>
                  </a:ext>
                </a:extLst>
              </p:cNvPr>
              <p:cNvSpPr/>
              <p:nvPr/>
            </p:nvSpPr>
            <p:spPr bwMode="auto">
              <a:xfrm>
                <a:off x="551886" y="4945335"/>
                <a:ext cx="508602" cy="151498"/>
              </a:xfrm>
              <a:prstGeom prst="rect">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6" name="Oval 85">
                <a:extLst>
                  <a:ext uri="{FF2B5EF4-FFF2-40B4-BE49-F238E27FC236}">
                    <a16:creationId xmlns:a16="http://schemas.microsoft.com/office/drawing/2014/main" id="{28FF78BA-E8A8-4AC1-A5AF-EA9C70B36EA3}"/>
                  </a:ext>
                </a:extLst>
              </p:cNvPr>
              <p:cNvSpPr/>
              <p:nvPr/>
            </p:nvSpPr>
            <p:spPr bwMode="auto">
              <a:xfrm flipH="1">
                <a:off x="955040" y="4993640"/>
                <a:ext cx="45720" cy="45720"/>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87" name="Straight Connector 86">
                <a:extLst>
                  <a:ext uri="{FF2B5EF4-FFF2-40B4-BE49-F238E27FC236}">
                    <a16:creationId xmlns:a16="http://schemas.microsoft.com/office/drawing/2014/main" id="{F613AA3E-8FB1-443A-AA6D-13CCE4234D7D}"/>
                  </a:ext>
                </a:extLst>
              </p:cNvPr>
              <p:cNvCxnSpPr/>
              <p:nvPr/>
            </p:nvCxnSpPr>
            <p:spPr>
              <a:xfrm>
                <a:off x="625475" y="5019675"/>
                <a:ext cx="238125"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94" name="Group 93">
            <a:extLst>
              <a:ext uri="{FF2B5EF4-FFF2-40B4-BE49-F238E27FC236}">
                <a16:creationId xmlns:a16="http://schemas.microsoft.com/office/drawing/2014/main" id="{A617660F-06FF-4D67-8B4B-3D7CE6B4FA0E}"/>
              </a:ext>
            </a:extLst>
          </p:cNvPr>
          <p:cNvGrpSpPr/>
          <p:nvPr/>
        </p:nvGrpSpPr>
        <p:grpSpPr>
          <a:xfrm>
            <a:off x="10059235" y="4171297"/>
            <a:ext cx="402639" cy="361217"/>
            <a:chOff x="1275510" y="6072184"/>
            <a:chExt cx="508602" cy="456278"/>
          </a:xfrm>
        </p:grpSpPr>
        <p:grpSp>
          <p:nvGrpSpPr>
            <p:cNvPr id="95" name="Group 94">
              <a:extLst>
                <a:ext uri="{FF2B5EF4-FFF2-40B4-BE49-F238E27FC236}">
                  <a16:creationId xmlns:a16="http://schemas.microsoft.com/office/drawing/2014/main" id="{369B688A-92E1-4593-B98E-23539B7FF03A}"/>
                </a:ext>
              </a:extLst>
            </p:cNvPr>
            <p:cNvGrpSpPr/>
            <p:nvPr/>
          </p:nvGrpSpPr>
          <p:grpSpPr>
            <a:xfrm>
              <a:off x="1275510" y="6224570"/>
              <a:ext cx="508602" cy="151498"/>
              <a:chOff x="551886" y="4945335"/>
              <a:chExt cx="508602" cy="151498"/>
            </a:xfrm>
          </p:grpSpPr>
          <p:sp>
            <p:nvSpPr>
              <p:cNvPr id="104" name="Rectangle 103">
                <a:extLst>
                  <a:ext uri="{FF2B5EF4-FFF2-40B4-BE49-F238E27FC236}">
                    <a16:creationId xmlns:a16="http://schemas.microsoft.com/office/drawing/2014/main" id="{07F97F64-4FD3-4FD0-9EA4-2597CBE4A36F}"/>
                  </a:ext>
                </a:extLst>
              </p:cNvPr>
              <p:cNvSpPr/>
              <p:nvPr/>
            </p:nvSpPr>
            <p:spPr bwMode="auto">
              <a:xfrm>
                <a:off x="551886" y="4945335"/>
                <a:ext cx="508602" cy="151498"/>
              </a:xfrm>
              <a:prstGeom prst="rect">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5" name="Oval 104">
                <a:extLst>
                  <a:ext uri="{FF2B5EF4-FFF2-40B4-BE49-F238E27FC236}">
                    <a16:creationId xmlns:a16="http://schemas.microsoft.com/office/drawing/2014/main" id="{DBC9F605-3E8C-493E-A562-0EE014F908F1}"/>
                  </a:ext>
                </a:extLst>
              </p:cNvPr>
              <p:cNvSpPr/>
              <p:nvPr/>
            </p:nvSpPr>
            <p:spPr bwMode="auto">
              <a:xfrm flipH="1">
                <a:off x="955040" y="4993640"/>
                <a:ext cx="45720" cy="45720"/>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106" name="Straight Connector 105">
                <a:extLst>
                  <a:ext uri="{FF2B5EF4-FFF2-40B4-BE49-F238E27FC236}">
                    <a16:creationId xmlns:a16="http://schemas.microsoft.com/office/drawing/2014/main" id="{87040328-5C61-4AE1-8DF8-8061C4F84FD8}"/>
                  </a:ext>
                </a:extLst>
              </p:cNvPr>
              <p:cNvCxnSpPr/>
              <p:nvPr/>
            </p:nvCxnSpPr>
            <p:spPr>
              <a:xfrm>
                <a:off x="625475" y="5019675"/>
                <a:ext cx="238125"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4D807A66-B5DC-49E1-A889-BBDC84EBB5E2}"/>
                </a:ext>
              </a:extLst>
            </p:cNvPr>
            <p:cNvGrpSpPr/>
            <p:nvPr/>
          </p:nvGrpSpPr>
          <p:grpSpPr>
            <a:xfrm>
              <a:off x="1275510" y="6376964"/>
              <a:ext cx="508602" cy="151498"/>
              <a:chOff x="551886" y="4945335"/>
              <a:chExt cx="508602" cy="151498"/>
            </a:xfrm>
          </p:grpSpPr>
          <p:sp>
            <p:nvSpPr>
              <p:cNvPr id="101" name="Rectangle 100">
                <a:extLst>
                  <a:ext uri="{FF2B5EF4-FFF2-40B4-BE49-F238E27FC236}">
                    <a16:creationId xmlns:a16="http://schemas.microsoft.com/office/drawing/2014/main" id="{2F5ECB06-8C29-481B-A3EB-53FA16C32564}"/>
                  </a:ext>
                </a:extLst>
              </p:cNvPr>
              <p:cNvSpPr/>
              <p:nvPr/>
            </p:nvSpPr>
            <p:spPr bwMode="auto">
              <a:xfrm>
                <a:off x="551886" y="4945335"/>
                <a:ext cx="508602" cy="151498"/>
              </a:xfrm>
              <a:prstGeom prst="rect">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2" name="Oval 101">
                <a:extLst>
                  <a:ext uri="{FF2B5EF4-FFF2-40B4-BE49-F238E27FC236}">
                    <a16:creationId xmlns:a16="http://schemas.microsoft.com/office/drawing/2014/main" id="{BA6F6B4D-D008-4E57-82B7-A0ED314BF0C7}"/>
                  </a:ext>
                </a:extLst>
              </p:cNvPr>
              <p:cNvSpPr/>
              <p:nvPr/>
            </p:nvSpPr>
            <p:spPr bwMode="auto">
              <a:xfrm flipH="1">
                <a:off x="955040" y="4993640"/>
                <a:ext cx="45720" cy="45720"/>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103" name="Straight Connector 102">
                <a:extLst>
                  <a:ext uri="{FF2B5EF4-FFF2-40B4-BE49-F238E27FC236}">
                    <a16:creationId xmlns:a16="http://schemas.microsoft.com/office/drawing/2014/main" id="{CAD52AA5-CE86-4D25-A445-35553FB259FB}"/>
                  </a:ext>
                </a:extLst>
              </p:cNvPr>
              <p:cNvCxnSpPr/>
              <p:nvPr/>
            </p:nvCxnSpPr>
            <p:spPr>
              <a:xfrm>
                <a:off x="625475" y="5019675"/>
                <a:ext cx="238125"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01DBF830-50C4-4F1F-BCC8-CD81ECBC704E}"/>
                </a:ext>
              </a:extLst>
            </p:cNvPr>
            <p:cNvGrpSpPr/>
            <p:nvPr/>
          </p:nvGrpSpPr>
          <p:grpSpPr>
            <a:xfrm>
              <a:off x="1275510" y="6072184"/>
              <a:ext cx="508602" cy="151498"/>
              <a:chOff x="551886" y="4945335"/>
              <a:chExt cx="508602" cy="151498"/>
            </a:xfrm>
          </p:grpSpPr>
          <p:sp>
            <p:nvSpPr>
              <p:cNvPr id="98" name="Rectangle 97">
                <a:extLst>
                  <a:ext uri="{FF2B5EF4-FFF2-40B4-BE49-F238E27FC236}">
                    <a16:creationId xmlns:a16="http://schemas.microsoft.com/office/drawing/2014/main" id="{E5350CEF-E968-4EEB-95D0-ADAAA328C6C0}"/>
                  </a:ext>
                </a:extLst>
              </p:cNvPr>
              <p:cNvSpPr/>
              <p:nvPr/>
            </p:nvSpPr>
            <p:spPr bwMode="auto">
              <a:xfrm>
                <a:off x="551886" y="4945335"/>
                <a:ext cx="508602" cy="151498"/>
              </a:xfrm>
              <a:prstGeom prst="rect">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99" name="Oval 98">
                <a:extLst>
                  <a:ext uri="{FF2B5EF4-FFF2-40B4-BE49-F238E27FC236}">
                    <a16:creationId xmlns:a16="http://schemas.microsoft.com/office/drawing/2014/main" id="{0AC7E6D2-0E38-40CA-A515-C98CB2CDDB3C}"/>
                  </a:ext>
                </a:extLst>
              </p:cNvPr>
              <p:cNvSpPr/>
              <p:nvPr/>
            </p:nvSpPr>
            <p:spPr bwMode="auto">
              <a:xfrm flipH="1">
                <a:off x="955040" y="4993640"/>
                <a:ext cx="45720" cy="45720"/>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100" name="Straight Connector 99">
                <a:extLst>
                  <a:ext uri="{FF2B5EF4-FFF2-40B4-BE49-F238E27FC236}">
                    <a16:creationId xmlns:a16="http://schemas.microsoft.com/office/drawing/2014/main" id="{412301FE-39B7-40B4-8972-E82194CF37DB}"/>
                  </a:ext>
                </a:extLst>
              </p:cNvPr>
              <p:cNvCxnSpPr/>
              <p:nvPr/>
            </p:nvCxnSpPr>
            <p:spPr>
              <a:xfrm>
                <a:off x="625475" y="5019675"/>
                <a:ext cx="238125"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07" name="Group 106">
            <a:extLst>
              <a:ext uri="{FF2B5EF4-FFF2-40B4-BE49-F238E27FC236}">
                <a16:creationId xmlns:a16="http://schemas.microsoft.com/office/drawing/2014/main" id="{2AF792FF-7A27-4978-8C97-FF33D707879A}"/>
              </a:ext>
            </a:extLst>
          </p:cNvPr>
          <p:cNvGrpSpPr/>
          <p:nvPr/>
        </p:nvGrpSpPr>
        <p:grpSpPr>
          <a:xfrm>
            <a:off x="10068572" y="2208455"/>
            <a:ext cx="402639" cy="361217"/>
            <a:chOff x="1275510" y="6072184"/>
            <a:chExt cx="508602" cy="456278"/>
          </a:xfrm>
        </p:grpSpPr>
        <p:grpSp>
          <p:nvGrpSpPr>
            <p:cNvPr id="108" name="Group 107">
              <a:extLst>
                <a:ext uri="{FF2B5EF4-FFF2-40B4-BE49-F238E27FC236}">
                  <a16:creationId xmlns:a16="http://schemas.microsoft.com/office/drawing/2014/main" id="{7DD0603D-2748-4452-A898-6A6E6BAAC82B}"/>
                </a:ext>
              </a:extLst>
            </p:cNvPr>
            <p:cNvGrpSpPr/>
            <p:nvPr/>
          </p:nvGrpSpPr>
          <p:grpSpPr>
            <a:xfrm>
              <a:off x="1275510" y="6224570"/>
              <a:ext cx="508602" cy="151498"/>
              <a:chOff x="551886" y="4945335"/>
              <a:chExt cx="508602" cy="151498"/>
            </a:xfrm>
          </p:grpSpPr>
          <p:sp>
            <p:nvSpPr>
              <p:cNvPr id="120" name="Rectangle 119">
                <a:extLst>
                  <a:ext uri="{FF2B5EF4-FFF2-40B4-BE49-F238E27FC236}">
                    <a16:creationId xmlns:a16="http://schemas.microsoft.com/office/drawing/2014/main" id="{DAD0AFD4-45D7-4932-98CE-A1C2F6332AC1}"/>
                  </a:ext>
                </a:extLst>
              </p:cNvPr>
              <p:cNvSpPr/>
              <p:nvPr/>
            </p:nvSpPr>
            <p:spPr bwMode="auto">
              <a:xfrm>
                <a:off x="551886" y="4945335"/>
                <a:ext cx="508602" cy="151498"/>
              </a:xfrm>
              <a:prstGeom prst="rect">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1" name="Oval 120">
                <a:extLst>
                  <a:ext uri="{FF2B5EF4-FFF2-40B4-BE49-F238E27FC236}">
                    <a16:creationId xmlns:a16="http://schemas.microsoft.com/office/drawing/2014/main" id="{B373780A-3644-4AAF-9B09-4F1A7ABA5FAA}"/>
                  </a:ext>
                </a:extLst>
              </p:cNvPr>
              <p:cNvSpPr/>
              <p:nvPr/>
            </p:nvSpPr>
            <p:spPr bwMode="auto">
              <a:xfrm flipH="1">
                <a:off x="955040" y="4993640"/>
                <a:ext cx="45720" cy="45720"/>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122" name="Straight Connector 121">
                <a:extLst>
                  <a:ext uri="{FF2B5EF4-FFF2-40B4-BE49-F238E27FC236}">
                    <a16:creationId xmlns:a16="http://schemas.microsoft.com/office/drawing/2014/main" id="{B9CDD6A5-8309-4B56-97C2-9FA50E76AA37}"/>
                  </a:ext>
                </a:extLst>
              </p:cNvPr>
              <p:cNvCxnSpPr/>
              <p:nvPr/>
            </p:nvCxnSpPr>
            <p:spPr>
              <a:xfrm>
                <a:off x="625475" y="5019675"/>
                <a:ext cx="238125"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D41A6A61-896B-4796-BEAF-CF5F57E6D5CF}"/>
                </a:ext>
              </a:extLst>
            </p:cNvPr>
            <p:cNvGrpSpPr/>
            <p:nvPr/>
          </p:nvGrpSpPr>
          <p:grpSpPr>
            <a:xfrm>
              <a:off x="1275510" y="6376964"/>
              <a:ext cx="508602" cy="151498"/>
              <a:chOff x="551886" y="4945335"/>
              <a:chExt cx="508602" cy="151498"/>
            </a:xfrm>
          </p:grpSpPr>
          <p:sp>
            <p:nvSpPr>
              <p:cNvPr id="114" name="Rectangle 113">
                <a:extLst>
                  <a:ext uri="{FF2B5EF4-FFF2-40B4-BE49-F238E27FC236}">
                    <a16:creationId xmlns:a16="http://schemas.microsoft.com/office/drawing/2014/main" id="{918E8815-1C02-44F1-9483-AAB19B64E554}"/>
                  </a:ext>
                </a:extLst>
              </p:cNvPr>
              <p:cNvSpPr/>
              <p:nvPr/>
            </p:nvSpPr>
            <p:spPr bwMode="auto">
              <a:xfrm>
                <a:off x="551886" y="4945335"/>
                <a:ext cx="508602" cy="151498"/>
              </a:xfrm>
              <a:prstGeom prst="rect">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5" name="Oval 114">
                <a:extLst>
                  <a:ext uri="{FF2B5EF4-FFF2-40B4-BE49-F238E27FC236}">
                    <a16:creationId xmlns:a16="http://schemas.microsoft.com/office/drawing/2014/main" id="{38E13D12-7176-4B1A-8325-D62DCD062619}"/>
                  </a:ext>
                </a:extLst>
              </p:cNvPr>
              <p:cNvSpPr/>
              <p:nvPr/>
            </p:nvSpPr>
            <p:spPr bwMode="auto">
              <a:xfrm flipH="1">
                <a:off x="955040" y="4993640"/>
                <a:ext cx="45720" cy="45720"/>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119" name="Straight Connector 118">
                <a:extLst>
                  <a:ext uri="{FF2B5EF4-FFF2-40B4-BE49-F238E27FC236}">
                    <a16:creationId xmlns:a16="http://schemas.microsoft.com/office/drawing/2014/main" id="{560224A0-2CFF-47D1-88AD-620443AB2000}"/>
                  </a:ext>
                </a:extLst>
              </p:cNvPr>
              <p:cNvCxnSpPr/>
              <p:nvPr/>
            </p:nvCxnSpPr>
            <p:spPr>
              <a:xfrm>
                <a:off x="625475" y="5019675"/>
                <a:ext cx="238125"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FFFDD9AC-B4E4-4F5D-9456-7544B7397217}"/>
                </a:ext>
              </a:extLst>
            </p:cNvPr>
            <p:cNvGrpSpPr/>
            <p:nvPr/>
          </p:nvGrpSpPr>
          <p:grpSpPr>
            <a:xfrm>
              <a:off x="1275510" y="6072184"/>
              <a:ext cx="508602" cy="151498"/>
              <a:chOff x="551886" y="4945335"/>
              <a:chExt cx="508602" cy="151498"/>
            </a:xfrm>
          </p:grpSpPr>
          <p:sp>
            <p:nvSpPr>
              <p:cNvPr id="111" name="Rectangle 110">
                <a:extLst>
                  <a:ext uri="{FF2B5EF4-FFF2-40B4-BE49-F238E27FC236}">
                    <a16:creationId xmlns:a16="http://schemas.microsoft.com/office/drawing/2014/main" id="{174C6A73-58FD-4F54-AE66-771FA3FBC1DE}"/>
                  </a:ext>
                </a:extLst>
              </p:cNvPr>
              <p:cNvSpPr/>
              <p:nvPr/>
            </p:nvSpPr>
            <p:spPr bwMode="auto">
              <a:xfrm>
                <a:off x="551886" y="4945335"/>
                <a:ext cx="508602" cy="151498"/>
              </a:xfrm>
              <a:prstGeom prst="rect">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2" name="Oval 111">
                <a:extLst>
                  <a:ext uri="{FF2B5EF4-FFF2-40B4-BE49-F238E27FC236}">
                    <a16:creationId xmlns:a16="http://schemas.microsoft.com/office/drawing/2014/main" id="{5B3625DF-E67B-4672-A672-26E58BBA829B}"/>
                  </a:ext>
                </a:extLst>
              </p:cNvPr>
              <p:cNvSpPr/>
              <p:nvPr/>
            </p:nvSpPr>
            <p:spPr bwMode="auto">
              <a:xfrm flipH="1">
                <a:off x="955040" y="4993640"/>
                <a:ext cx="45720" cy="45720"/>
              </a:xfrm>
              <a:prstGeom prst="ellipse">
                <a:avLst/>
              </a:prstGeom>
              <a:noFill/>
              <a:ln w="127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cxnSp>
            <p:nvCxnSpPr>
              <p:cNvPr id="113" name="Straight Connector 112">
                <a:extLst>
                  <a:ext uri="{FF2B5EF4-FFF2-40B4-BE49-F238E27FC236}">
                    <a16:creationId xmlns:a16="http://schemas.microsoft.com/office/drawing/2014/main" id="{AB8810E7-6F3E-4B12-A8D3-95EB3342295E}"/>
                  </a:ext>
                </a:extLst>
              </p:cNvPr>
              <p:cNvCxnSpPr/>
              <p:nvPr/>
            </p:nvCxnSpPr>
            <p:spPr>
              <a:xfrm>
                <a:off x="625475" y="5019675"/>
                <a:ext cx="238125"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23" name="Group 122">
            <a:extLst>
              <a:ext uri="{FF2B5EF4-FFF2-40B4-BE49-F238E27FC236}">
                <a16:creationId xmlns:a16="http://schemas.microsoft.com/office/drawing/2014/main" id="{0592463A-0833-4E95-8F94-E726157F07E4}"/>
              </a:ext>
            </a:extLst>
          </p:cNvPr>
          <p:cNvGrpSpPr/>
          <p:nvPr/>
        </p:nvGrpSpPr>
        <p:grpSpPr>
          <a:xfrm>
            <a:off x="7110192" y="3221771"/>
            <a:ext cx="549222" cy="424360"/>
            <a:chOff x="7203621" y="2226683"/>
            <a:chExt cx="482317" cy="372664"/>
          </a:xfrm>
        </p:grpSpPr>
        <p:grpSp>
          <p:nvGrpSpPr>
            <p:cNvPr id="124" name="Group 123">
              <a:extLst>
                <a:ext uri="{FF2B5EF4-FFF2-40B4-BE49-F238E27FC236}">
                  <a16:creationId xmlns:a16="http://schemas.microsoft.com/office/drawing/2014/main" id="{D8E19BF2-D7D1-4F0A-B9A1-2218C1B2B837}"/>
                </a:ext>
              </a:extLst>
            </p:cNvPr>
            <p:cNvGrpSpPr/>
            <p:nvPr/>
          </p:nvGrpSpPr>
          <p:grpSpPr>
            <a:xfrm>
              <a:off x="7203621" y="2226683"/>
              <a:ext cx="482317" cy="372664"/>
              <a:chOff x="2107244" y="1575258"/>
              <a:chExt cx="310993" cy="343365"/>
            </a:xfrm>
            <a:noFill/>
          </p:grpSpPr>
          <p:sp>
            <p:nvSpPr>
              <p:cNvPr id="131" name="Rectangle 9">
                <a:extLst>
                  <a:ext uri="{FF2B5EF4-FFF2-40B4-BE49-F238E27FC236}">
                    <a16:creationId xmlns:a16="http://schemas.microsoft.com/office/drawing/2014/main" id="{8C90EFAC-CAF5-4A96-8235-3D04017AB6B8}"/>
                  </a:ext>
                </a:extLst>
              </p:cNvPr>
              <p:cNvSpPr>
                <a:spLocks noChangeArrowheads="1"/>
              </p:cNvSpPr>
              <p:nvPr/>
            </p:nvSpPr>
            <p:spPr bwMode="auto">
              <a:xfrm>
                <a:off x="2107244" y="1575258"/>
                <a:ext cx="310993" cy="343365"/>
              </a:xfrm>
              <a:prstGeom prst="rect">
                <a:avLst/>
              </a:prstGeom>
              <a:solidFill>
                <a:srgbClr val="FFFFFF"/>
              </a:solid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Segoe UI"/>
                  <a:ea typeface="+mn-ea"/>
                  <a:cs typeface="+mn-cs"/>
                </a:endParaRPr>
              </a:p>
            </p:txBody>
          </p:sp>
          <p:sp>
            <p:nvSpPr>
              <p:cNvPr id="132" name="Line 10">
                <a:extLst>
                  <a:ext uri="{FF2B5EF4-FFF2-40B4-BE49-F238E27FC236}">
                    <a16:creationId xmlns:a16="http://schemas.microsoft.com/office/drawing/2014/main" id="{0D6882AB-31EA-4836-9A1E-99E27B4549CD}"/>
                  </a:ext>
                </a:extLst>
              </p:cNvPr>
              <p:cNvSpPr>
                <a:spLocks noChangeShapeType="1"/>
              </p:cNvSpPr>
              <p:nvPr/>
            </p:nvSpPr>
            <p:spPr bwMode="auto">
              <a:xfrm flipH="1">
                <a:off x="2107244" y="1647026"/>
                <a:ext cx="310993" cy="0"/>
              </a:xfrm>
              <a:prstGeom prst="line">
                <a:avLst/>
              </a:prstGeom>
              <a:grpFill/>
              <a:ln w="12700" cap="flat">
                <a:solidFill>
                  <a:schemeClr val="tx2"/>
                </a:solid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Segoe UI"/>
                  <a:ea typeface="+mn-ea"/>
                  <a:cs typeface="+mn-cs"/>
                </a:endParaRPr>
              </a:p>
            </p:txBody>
          </p:sp>
        </p:grpSp>
        <p:grpSp>
          <p:nvGrpSpPr>
            <p:cNvPr id="125" name="Group 124">
              <a:extLst>
                <a:ext uri="{FF2B5EF4-FFF2-40B4-BE49-F238E27FC236}">
                  <a16:creationId xmlns:a16="http://schemas.microsoft.com/office/drawing/2014/main" id="{E8F01381-42A9-4D43-9D3A-350BC1267BD6}"/>
                </a:ext>
              </a:extLst>
            </p:cNvPr>
            <p:cNvGrpSpPr/>
            <p:nvPr/>
          </p:nvGrpSpPr>
          <p:grpSpPr>
            <a:xfrm>
              <a:off x="7543900" y="2252646"/>
              <a:ext cx="103855" cy="25964"/>
              <a:chOff x="2287367" y="1599181"/>
              <a:chExt cx="95690" cy="23923"/>
            </a:xfrm>
            <a:noFill/>
          </p:grpSpPr>
          <p:sp>
            <p:nvSpPr>
              <p:cNvPr id="126" name="Oval 11">
                <a:extLst>
                  <a:ext uri="{FF2B5EF4-FFF2-40B4-BE49-F238E27FC236}">
                    <a16:creationId xmlns:a16="http://schemas.microsoft.com/office/drawing/2014/main" id="{F70C2135-BA84-458A-9E93-8A880AC462A1}"/>
                  </a:ext>
                </a:extLst>
              </p:cNvPr>
              <p:cNvSpPr>
                <a:spLocks noChangeArrowheads="1"/>
              </p:cNvSpPr>
              <p:nvPr/>
            </p:nvSpPr>
            <p:spPr bwMode="auto">
              <a:xfrm>
                <a:off x="2287367" y="1599181"/>
                <a:ext cx="23923" cy="23923"/>
              </a:xfrm>
              <a:prstGeom prst="ellipse">
                <a:avLst/>
              </a:prstGeom>
              <a:grpFill/>
              <a:ln w="12700">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Segoe UI"/>
                  <a:ea typeface="+mn-ea"/>
                  <a:cs typeface="+mn-cs"/>
                </a:endParaRPr>
              </a:p>
            </p:txBody>
          </p:sp>
          <p:sp>
            <p:nvSpPr>
              <p:cNvPr id="127" name="Oval 12">
                <a:extLst>
                  <a:ext uri="{FF2B5EF4-FFF2-40B4-BE49-F238E27FC236}">
                    <a16:creationId xmlns:a16="http://schemas.microsoft.com/office/drawing/2014/main" id="{126EEB99-4201-481D-9A5F-FA65345A7263}"/>
                  </a:ext>
                </a:extLst>
              </p:cNvPr>
              <p:cNvSpPr>
                <a:spLocks noChangeArrowheads="1"/>
              </p:cNvSpPr>
              <p:nvPr/>
            </p:nvSpPr>
            <p:spPr bwMode="auto">
              <a:xfrm>
                <a:off x="2323908" y="1599181"/>
                <a:ext cx="23923" cy="23923"/>
              </a:xfrm>
              <a:prstGeom prst="ellipse">
                <a:avLst/>
              </a:prstGeom>
              <a:grpFill/>
              <a:ln w="12700">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Segoe UI"/>
                  <a:ea typeface="+mn-ea"/>
                  <a:cs typeface="+mn-cs"/>
                </a:endParaRPr>
              </a:p>
            </p:txBody>
          </p:sp>
          <p:sp>
            <p:nvSpPr>
              <p:cNvPr id="130" name="Oval 13">
                <a:extLst>
                  <a:ext uri="{FF2B5EF4-FFF2-40B4-BE49-F238E27FC236}">
                    <a16:creationId xmlns:a16="http://schemas.microsoft.com/office/drawing/2014/main" id="{C808380C-43B0-45FD-8446-C0FB361F3047}"/>
                  </a:ext>
                </a:extLst>
              </p:cNvPr>
              <p:cNvSpPr>
                <a:spLocks noChangeArrowheads="1"/>
              </p:cNvSpPr>
              <p:nvPr/>
            </p:nvSpPr>
            <p:spPr bwMode="auto">
              <a:xfrm>
                <a:off x="2359134" y="1599181"/>
                <a:ext cx="23923" cy="23923"/>
              </a:xfrm>
              <a:prstGeom prst="ellipse">
                <a:avLst/>
              </a:prstGeom>
              <a:grpFill/>
              <a:ln w="12700">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Segoe UI"/>
                  <a:ea typeface="+mn-ea"/>
                  <a:cs typeface="+mn-cs"/>
                </a:endParaRPr>
              </a:p>
            </p:txBody>
          </p:sp>
        </p:grpSp>
      </p:grpSp>
      <p:sp>
        <p:nvSpPr>
          <p:cNvPr id="133" name="Left Brace 132">
            <a:extLst>
              <a:ext uri="{FF2B5EF4-FFF2-40B4-BE49-F238E27FC236}">
                <a16:creationId xmlns:a16="http://schemas.microsoft.com/office/drawing/2014/main" id="{23189A38-E4A3-460D-BA7F-24C7E3D23B42}"/>
              </a:ext>
            </a:extLst>
          </p:cNvPr>
          <p:cNvSpPr/>
          <p:nvPr/>
        </p:nvSpPr>
        <p:spPr>
          <a:xfrm>
            <a:off x="9459100" y="2026275"/>
            <a:ext cx="226454" cy="2797444"/>
          </a:xfrm>
          <a:prstGeom prst="leftBrace">
            <a:avLst/>
          </a:prstGeom>
          <a:ln w="19050">
            <a:solidFill>
              <a:schemeClr val="bg1">
                <a:lumMod val="5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Tree>
    <p:extLst>
      <p:ext uri="{BB962C8B-B14F-4D97-AF65-F5344CB8AC3E}">
        <p14:creationId xmlns:p14="http://schemas.microsoft.com/office/powerpoint/2010/main" val="291996471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D63847-554E-4BE1-8442-658DE69F4589}"/>
              </a:ext>
            </a:extLst>
          </p:cNvPr>
          <p:cNvSpPr>
            <a:spLocks noGrp="1"/>
          </p:cNvSpPr>
          <p:nvPr>
            <p:ph type="body" sz="quarter" idx="10"/>
          </p:nvPr>
        </p:nvSpPr>
        <p:spPr>
          <a:xfrm>
            <a:off x="269240" y="1591729"/>
            <a:ext cx="5265119" cy="4638257"/>
          </a:xfrm>
        </p:spPr>
        <p:txBody>
          <a:bodyPr vert="horz" wrap="square" lIns="146304" tIns="91440" rIns="146304" bIns="91440" rtlCol="0" anchor="t">
            <a:spAutoFit/>
          </a:bodyPr>
          <a:lstStyle/>
          <a:p>
            <a:pPr lvl="0"/>
            <a:r>
              <a:rPr lang="en-US" dirty="0"/>
              <a:t>EXAMPLE SCENARIO</a:t>
            </a:r>
          </a:p>
          <a:p>
            <a:pPr marL="0" lvl="1" indent="0">
              <a:buNone/>
            </a:pPr>
            <a:r>
              <a:rPr lang="en-US" dirty="0"/>
              <a:t>Contoso Connected Car is a vehicle telematics company. They are planning to store vehicle telemetry data from millions of vehicles every second in Azure Cosmos DB to power predictive maintenance, fleet management, and driver risk analysis.</a:t>
            </a:r>
            <a:endParaRPr lang="en-US" dirty="0">
              <a:cs typeface="Segoe UI Semilight"/>
            </a:endParaRPr>
          </a:p>
          <a:p>
            <a:pPr marL="0" lvl="1" indent="0">
              <a:buNone/>
            </a:pPr>
            <a:r>
              <a:rPr lang="en-US" dirty="0">
                <a:solidFill>
                  <a:srgbClr val="505050"/>
                </a:solidFill>
                <a:cs typeface="Segoe UI Semibold" panose="020B0702040204020203" pitchFamily="34" charset="0"/>
              </a:rPr>
              <a:t>The partition key we select will be the scope for multi-record transactions.</a:t>
            </a:r>
            <a:endParaRPr lang="en-US" dirty="0">
              <a:solidFill>
                <a:srgbClr val="505050"/>
              </a:solidFill>
              <a:cs typeface="Segoe UI Semilight"/>
            </a:endParaRPr>
          </a:p>
          <a:p>
            <a:r>
              <a:rPr lang="en-US" dirty="0"/>
              <a:t>WHAT ARE A FEW POTENTIAL PARTITION KEY CHOICES?</a:t>
            </a:r>
            <a:endParaRPr lang="en-US" dirty="0">
              <a:cs typeface="Segoe UI Light"/>
            </a:endParaRPr>
          </a:p>
          <a:p>
            <a:pPr lvl="1"/>
            <a:r>
              <a:rPr lang="en-US" dirty="0"/>
              <a:t>Vehicle Model</a:t>
            </a:r>
            <a:endParaRPr lang="en-US" dirty="0">
              <a:cs typeface="Segoe UI Semilight"/>
            </a:endParaRPr>
          </a:p>
          <a:p>
            <a:pPr lvl="1"/>
            <a:r>
              <a:rPr lang="en-US" dirty="0"/>
              <a:t>Current Time</a:t>
            </a:r>
            <a:endParaRPr lang="en-US" dirty="0">
              <a:cs typeface="Segoe UI Semilight"/>
            </a:endParaRPr>
          </a:p>
          <a:p>
            <a:pPr lvl="1"/>
            <a:r>
              <a:rPr lang="en-US" dirty="0"/>
              <a:t>Device Id</a:t>
            </a:r>
            <a:endParaRPr lang="en-US" dirty="0">
              <a:cs typeface="Segoe UI Semilight"/>
            </a:endParaRPr>
          </a:p>
          <a:p>
            <a:pPr lvl="1"/>
            <a:r>
              <a:rPr lang="en-US" dirty="0">
                <a:cs typeface="Segoe UI Semilight"/>
              </a:rPr>
              <a:t>Composite Key – Device ID + Current Time</a:t>
            </a:r>
          </a:p>
        </p:txBody>
      </p:sp>
      <p:sp>
        <p:nvSpPr>
          <p:cNvPr id="3" name="Title 2">
            <a:extLst>
              <a:ext uri="{FF2B5EF4-FFF2-40B4-BE49-F238E27FC236}">
                <a16:creationId xmlns:a16="http://schemas.microsoft.com/office/drawing/2014/main" id="{FC03A614-D9EA-42F9-99FC-AC28B5490E9A}"/>
              </a:ext>
            </a:extLst>
          </p:cNvPr>
          <p:cNvSpPr>
            <a:spLocks noGrp="1"/>
          </p:cNvSpPr>
          <p:nvPr>
            <p:ph type="title"/>
          </p:nvPr>
        </p:nvSpPr>
        <p:spPr/>
        <p:txBody>
          <a:bodyPr/>
          <a:lstStyle/>
          <a:p>
            <a:r>
              <a:rPr lang="en-US"/>
              <a:t>Partition Design</a:t>
            </a:r>
          </a:p>
        </p:txBody>
      </p:sp>
      <p:pic>
        <p:nvPicPr>
          <p:cNvPr id="54" name="Picture 54">
            <a:extLst>
              <a:ext uri="{FF2B5EF4-FFF2-40B4-BE49-F238E27FC236}">
                <a16:creationId xmlns:a16="http://schemas.microsoft.com/office/drawing/2014/main" id="{C8791E51-C6DF-489B-8640-375C3B433452}"/>
              </a:ext>
            </a:extLst>
          </p:cNvPr>
          <p:cNvPicPr>
            <a:picLocks noChangeAspect="1"/>
          </p:cNvPicPr>
          <p:nvPr/>
        </p:nvPicPr>
        <p:blipFill>
          <a:blip r:embed="rId3"/>
          <a:stretch>
            <a:fillRect/>
          </a:stretch>
        </p:blipFill>
        <p:spPr>
          <a:xfrm>
            <a:off x="8611770" y="2835664"/>
            <a:ext cx="1438275" cy="1057275"/>
          </a:xfrm>
          <a:prstGeom prst="rect">
            <a:avLst/>
          </a:prstGeom>
        </p:spPr>
      </p:pic>
      <p:pic>
        <p:nvPicPr>
          <p:cNvPr id="56" name="Picture 56">
            <a:extLst>
              <a:ext uri="{FF2B5EF4-FFF2-40B4-BE49-F238E27FC236}">
                <a16:creationId xmlns:a16="http://schemas.microsoft.com/office/drawing/2014/main" id="{DE095976-6696-4464-8237-159187DFE63F}"/>
              </a:ext>
            </a:extLst>
          </p:cNvPr>
          <p:cNvPicPr>
            <a:picLocks noChangeAspect="1"/>
          </p:cNvPicPr>
          <p:nvPr/>
        </p:nvPicPr>
        <p:blipFill>
          <a:blip r:embed="rId4"/>
          <a:stretch>
            <a:fillRect/>
          </a:stretch>
        </p:blipFill>
        <p:spPr>
          <a:xfrm>
            <a:off x="9718829" y="2073664"/>
            <a:ext cx="1438275" cy="1057275"/>
          </a:xfrm>
          <a:prstGeom prst="rect">
            <a:avLst/>
          </a:prstGeom>
        </p:spPr>
      </p:pic>
      <p:pic>
        <p:nvPicPr>
          <p:cNvPr id="58" name="Picture 58" descr="A picture containing pool ball&#10;&#10;Description generated with very high confidence">
            <a:extLst>
              <a:ext uri="{FF2B5EF4-FFF2-40B4-BE49-F238E27FC236}">
                <a16:creationId xmlns:a16="http://schemas.microsoft.com/office/drawing/2014/main" id="{3F647630-692C-486A-B085-6CAE42689E26}"/>
              </a:ext>
            </a:extLst>
          </p:cNvPr>
          <p:cNvPicPr>
            <a:picLocks noChangeAspect="1"/>
          </p:cNvPicPr>
          <p:nvPr/>
        </p:nvPicPr>
        <p:blipFill>
          <a:blip r:embed="rId5"/>
          <a:stretch>
            <a:fillRect/>
          </a:stretch>
        </p:blipFill>
        <p:spPr>
          <a:xfrm>
            <a:off x="9718825" y="3791756"/>
            <a:ext cx="1438275" cy="1057275"/>
          </a:xfrm>
          <a:prstGeom prst="rect">
            <a:avLst/>
          </a:prstGeom>
        </p:spPr>
      </p:pic>
      <p:pic>
        <p:nvPicPr>
          <p:cNvPr id="60" name="Picture 60" descr="A picture containing object&#10;&#10;Description generated with high confidence">
            <a:extLst>
              <a:ext uri="{FF2B5EF4-FFF2-40B4-BE49-F238E27FC236}">
                <a16:creationId xmlns:a16="http://schemas.microsoft.com/office/drawing/2014/main" id="{8D8A08B1-C31A-4182-9351-A6E39ADD34DA}"/>
              </a:ext>
            </a:extLst>
          </p:cNvPr>
          <p:cNvPicPr>
            <a:picLocks noChangeAspect="1"/>
          </p:cNvPicPr>
          <p:nvPr/>
        </p:nvPicPr>
        <p:blipFill>
          <a:blip r:embed="rId6"/>
          <a:stretch>
            <a:fillRect/>
          </a:stretch>
        </p:blipFill>
        <p:spPr>
          <a:xfrm>
            <a:off x="7490336" y="3791761"/>
            <a:ext cx="1438275" cy="1057275"/>
          </a:xfrm>
          <a:prstGeom prst="rect">
            <a:avLst/>
          </a:prstGeom>
        </p:spPr>
      </p:pic>
      <p:pic>
        <p:nvPicPr>
          <p:cNvPr id="62" name="Picture 62">
            <a:extLst>
              <a:ext uri="{FF2B5EF4-FFF2-40B4-BE49-F238E27FC236}">
                <a16:creationId xmlns:a16="http://schemas.microsoft.com/office/drawing/2014/main" id="{9D9C6B99-09E0-43D2-8123-F79823C2A43A}"/>
              </a:ext>
            </a:extLst>
          </p:cNvPr>
          <p:cNvPicPr>
            <a:picLocks noChangeAspect="1"/>
          </p:cNvPicPr>
          <p:nvPr/>
        </p:nvPicPr>
        <p:blipFill>
          <a:blip r:embed="rId7"/>
          <a:stretch>
            <a:fillRect/>
          </a:stretch>
        </p:blipFill>
        <p:spPr>
          <a:xfrm>
            <a:off x="7490336" y="2073664"/>
            <a:ext cx="1438275" cy="1057275"/>
          </a:xfrm>
          <a:prstGeom prst="rect">
            <a:avLst/>
          </a:prstGeom>
        </p:spPr>
      </p:pic>
      <p:grpSp>
        <p:nvGrpSpPr>
          <p:cNvPr id="9" name="Group 8">
            <a:extLst>
              <a:ext uri="{FF2B5EF4-FFF2-40B4-BE49-F238E27FC236}">
                <a16:creationId xmlns:a16="http://schemas.microsoft.com/office/drawing/2014/main" id="{2CF6037A-A80A-41B7-B379-70D4814916EE}"/>
              </a:ext>
            </a:extLst>
          </p:cNvPr>
          <p:cNvGrpSpPr/>
          <p:nvPr/>
        </p:nvGrpSpPr>
        <p:grpSpPr>
          <a:xfrm>
            <a:off x="270533" y="6498014"/>
            <a:ext cx="2297278" cy="138499"/>
            <a:chOff x="270533" y="6498014"/>
            <a:chExt cx="2297278" cy="138499"/>
          </a:xfrm>
        </p:grpSpPr>
        <p:sp>
          <p:nvSpPr>
            <p:cNvPr id="10" name="TextBox 9">
              <a:extLst>
                <a:ext uri="{FF2B5EF4-FFF2-40B4-BE49-F238E27FC236}">
                  <a16:creationId xmlns:a16="http://schemas.microsoft.com/office/drawing/2014/main" id="{0118AEAD-8D7E-4B84-A348-F8C7CCE6AD65}"/>
                </a:ext>
              </a:extLst>
            </p:cNvPr>
            <p:cNvSpPr txBox="1"/>
            <p:nvPr/>
          </p:nvSpPr>
          <p:spPr>
            <a:xfrm>
              <a:off x="556131" y="6498014"/>
              <a:ext cx="2011680" cy="13849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a:ln>
                    <a:noFill/>
                  </a:ln>
                  <a:solidFill>
                    <a:srgbClr val="227B6D"/>
                  </a:solidFill>
                  <a:effectLst/>
                  <a:uLnTx/>
                  <a:uFillTx/>
                  <a:latin typeface="Segoe UI" panose="020B0502040204020203" pitchFamily="34" charset="0"/>
                  <a:ea typeface="+mn-ea"/>
                  <a:cs typeface="Segoe UI" panose="020B0502040204020203" pitchFamily="34" charset="0"/>
                </a:rPr>
                <a:t>Example – </a:t>
              </a:r>
              <a:r>
                <a:rPr kumimoji="0" lang="en-US" sz="1000" b="0" i="0" u="none" strike="noStrike" kern="0" cap="none" spc="0" normalizeH="0" baseline="0" noProof="0" dirty="0">
                  <a:ln>
                    <a:noFill/>
                  </a:ln>
                  <a:solidFill>
                    <a:srgbClr val="227B6D"/>
                  </a:solidFill>
                  <a:effectLst/>
                  <a:uLnTx/>
                  <a:uFillTx/>
                  <a:latin typeface="Segoe UI Semilight"/>
                  <a:ea typeface="+mn-ea"/>
                  <a:cs typeface="Segoe UI" panose="020B0502040204020203" pitchFamily="34" charset="0"/>
                </a:rPr>
                <a:t>Contoso Connected Car</a:t>
              </a:r>
            </a:p>
          </p:txBody>
        </p:sp>
        <p:pic>
          <p:nvPicPr>
            <p:cNvPr id="11" name="Picture 54">
              <a:extLst>
                <a:ext uri="{FF2B5EF4-FFF2-40B4-BE49-F238E27FC236}">
                  <a16:creationId xmlns:a16="http://schemas.microsoft.com/office/drawing/2014/main" id="{12AA534C-B65E-43BA-9758-593AA2218C5D}"/>
                </a:ext>
              </a:extLst>
            </p:cNvPr>
            <p:cNvPicPr>
              <a:picLocks noChangeAspect="1"/>
            </p:cNvPicPr>
            <p:nvPr/>
          </p:nvPicPr>
          <p:blipFill rotWithShape="1">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270533" y="6504529"/>
              <a:ext cx="173736" cy="125469"/>
            </a:xfrm>
            <a:prstGeom prst="rect">
              <a:avLst/>
            </a:prstGeom>
          </p:spPr>
        </p:pic>
      </p:grpSp>
    </p:spTree>
    <p:extLst>
      <p:ext uri="{BB962C8B-B14F-4D97-AF65-F5344CB8AC3E}">
        <p14:creationId xmlns:p14="http://schemas.microsoft.com/office/powerpoint/2010/main" val="146696982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44B0-691F-4AC3-844D-213EEDFCB55A}"/>
              </a:ext>
            </a:extLst>
          </p:cNvPr>
          <p:cNvSpPr>
            <a:spLocks noGrp="1"/>
          </p:cNvSpPr>
          <p:nvPr>
            <p:ph type="title"/>
          </p:nvPr>
        </p:nvSpPr>
        <p:spPr/>
        <p:txBody>
          <a:bodyPr/>
          <a:lstStyle/>
          <a:p>
            <a:r>
              <a:rPr lang="en-US"/>
              <a:t>Partition Key Choices</a:t>
            </a:r>
          </a:p>
        </p:txBody>
      </p:sp>
      <p:sp>
        <p:nvSpPr>
          <p:cNvPr id="4" name="Text Placeholder 4">
            <a:extLst>
              <a:ext uri="{FF2B5EF4-FFF2-40B4-BE49-F238E27FC236}">
                <a16:creationId xmlns:a16="http://schemas.microsoft.com/office/drawing/2014/main" id="{FF6F45E6-040C-43A1-9965-73426F3CC359}"/>
              </a:ext>
            </a:extLst>
          </p:cNvPr>
          <p:cNvSpPr>
            <a:spLocks noGrp="1"/>
          </p:cNvSpPr>
          <p:nvPr>
            <p:ph type="body" sz="quarter" idx="10"/>
          </p:nvPr>
        </p:nvSpPr>
        <p:spPr>
          <a:xfrm>
            <a:off x="269239" y="1925685"/>
            <a:ext cx="4572000" cy="2323713"/>
          </a:xfrm>
        </p:spPr>
        <p:txBody>
          <a:bodyPr vert="horz" wrap="square" lIns="91440" tIns="45720" rIns="91440" bIns="45720" rtlCol="0" anchor="t">
            <a:spAutoFit/>
          </a:bodyPr>
          <a:lstStyle/>
          <a:p>
            <a:pPr algn="ctr"/>
            <a:r>
              <a:rPr lang="en-US" sz="1600" dirty="0"/>
              <a:t>VEHICLE MODEL </a:t>
            </a:r>
            <a:r>
              <a:rPr lang="en-US" sz="1600" dirty="0">
                <a:solidFill>
                  <a:srgbClr val="0078D7"/>
                </a:solidFill>
                <a:latin typeface="Segoe UI Semibold"/>
                <a:cs typeface="Segoe UI Semibold"/>
              </a:rPr>
              <a:t>(e.</a:t>
            </a:r>
            <a:r>
              <a:rPr lang="en-US" sz="1600" dirty="0"/>
              <a:t>g. Model A)</a:t>
            </a:r>
            <a:endParaRPr lang="en-US" dirty="0"/>
          </a:p>
          <a:p>
            <a:pPr algn="ctr"/>
            <a:endParaRPr lang="en-US" sz="1500" dirty="0">
              <a:solidFill>
                <a:srgbClr val="0078D7"/>
              </a:solidFill>
              <a:latin typeface="Segoe UI Semibold"/>
            </a:endParaRPr>
          </a:p>
          <a:p>
            <a:pPr algn="ctr"/>
            <a:r>
              <a:rPr lang="en-US" sz="1500" b="0" dirty="0">
                <a:solidFill>
                  <a:schemeClr val="tx1"/>
                </a:solidFill>
                <a:latin typeface="+mn-lt"/>
                <a:cs typeface="Segoe UI Semilight"/>
              </a:rPr>
              <a:t>Most auto manufactures only have a couple dozen models. This will create a fixed number of logical partition</a:t>
            </a:r>
            <a:r>
              <a:rPr lang="en-US" sz="1500" b="0" dirty="0">
                <a:solidFill>
                  <a:schemeClr val="tx1"/>
                </a:solidFill>
                <a:latin typeface="Segoe UI Semilight"/>
                <a:cs typeface="Segoe UI Semilight"/>
              </a:rPr>
              <a:t> key values; and is potentially the least granular option.</a:t>
            </a:r>
          </a:p>
          <a:p>
            <a:pPr algn="ctr"/>
            <a:r>
              <a:rPr lang="en-US" sz="1500" b="0" dirty="0">
                <a:solidFill>
                  <a:schemeClr val="tx1"/>
                </a:solidFill>
                <a:latin typeface="Segoe UI Semilight"/>
                <a:cs typeface="Segoe UI Semilight"/>
              </a:rPr>
              <a:t>Depending how uniform sales are across various models – this introduces possibilities for hot partition keys on both storage and throughput.</a:t>
            </a:r>
          </a:p>
        </p:txBody>
      </p:sp>
      <p:sp>
        <p:nvSpPr>
          <p:cNvPr id="55" name="Text Placeholder 4">
            <a:extLst>
              <a:ext uri="{FF2B5EF4-FFF2-40B4-BE49-F238E27FC236}">
                <a16:creationId xmlns:a16="http://schemas.microsoft.com/office/drawing/2014/main" id="{7E8D2A0F-F07A-4C01-8D7D-1D0B9F791FE2}"/>
              </a:ext>
            </a:extLst>
          </p:cNvPr>
          <p:cNvSpPr txBox="1">
            <a:spLocks/>
          </p:cNvSpPr>
          <p:nvPr/>
        </p:nvSpPr>
        <p:spPr>
          <a:xfrm>
            <a:off x="7346166" y="1925685"/>
            <a:ext cx="4572000" cy="2092881"/>
          </a:xfrm>
          <a:prstGeom prst="rect">
            <a:avLst/>
          </a:prstGeom>
          <a:noFill/>
        </p:spPr>
        <p:txBody>
          <a:bodyPr vert="horz" wrap="square" lIns="91440" tIns="45720" rIns="91440" bIns="45720" rtlCol="0" anchor="t">
            <a:spAutoFit/>
          </a:bodyPr>
          <a:lstStyle>
            <a:lvl1pPr marL="0" marR="0" indent="0" algn="l" defTabSz="914367" rtl="0" eaLnBrk="1" fontAlgn="auto" latinLnBrk="0" hangingPunct="1">
              <a:lnSpc>
                <a:spcPct val="100000"/>
              </a:lnSpc>
              <a:spcBef>
                <a:spcPct val="20000"/>
              </a:spcBef>
              <a:spcAft>
                <a:spcPts val="0"/>
              </a:spcAft>
              <a:buClrTx/>
              <a:buSzPct val="90000"/>
              <a:buFont typeface="Arial" pitchFamily="34" charset="0"/>
              <a:buNone/>
              <a:tabLst/>
              <a:defRPr lang="en-US" sz="1400" b="1" kern="1200" spc="0" baseline="0" dirty="0" smtClean="0">
                <a:solidFill>
                  <a:schemeClr val="tx2"/>
                </a:solidFill>
                <a:latin typeface="Segoe UI Semibold" charset="0"/>
                <a:ea typeface="Segoe UI Semibold" charset="0"/>
                <a:cs typeface="Segoe UI Semibold" charset="0"/>
              </a:defRPr>
            </a:lvl1pPr>
            <a:lvl2pPr marL="572691" marR="0" indent="-236546" algn="l" defTabSz="914367" rtl="0" eaLnBrk="1" fontAlgn="auto" latinLnBrk="0" hangingPunct="1">
              <a:lnSpc>
                <a:spcPct val="10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2pPr>
            <a:lvl3pPr marL="784338"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3pPr>
            <a:lvl4pPr marL="1008435"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4pPr>
            <a:lvl5pPr marL="1232531"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r>
              <a:rPr kumimoji="0" lang="en-US" sz="1600" b="1" i="0" u="none" strike="noStrike" kern="1200" cap="none" spc="0" normalizeH="0" baseline="0" noProof="0" dirty="0">
                <a:ln>
                  <a:noFill/>
                </a:ln>
                <a:solidFill>
                  <a:srgbClr val="0078D7"/>
                </a:solidFill>
                <a:effectLst/>
                <a:uLnTx/>
                <a:uFillTx/>
                <a:latin typeface="Segoe UI Semibold" charset="0"/>
                <a:cs typeface="Segoe UI Semibold" charset="0"/>
              </a:rPr>
              <a:t>CURRENT MONTH (e.g. 2018-04)</a:t>
            </a:r>
            <a:endParaRPr kumimoji="0" lang="en-US" sz="1400" b="1" i="0" u="none" strike="noStrike" kern="1200" cap="none" spc="0" normalizeH="0" baseline="0" noProof="0" dirty="0">
              <a:ln>
                <a:noFill/>
              </a:ln>
              <a:solidFill>
                <a:srgbClr val="0078D7"/>
              </a:solidFill>
              <a:effectLst/>
              <a:uLnTx/>
              <a:uFillTx/>
              <a:latin typeface="Segoe UI Semibold" charset="0"/>
              <a:cs typeface="Segoe UI Semibold" charset="0"/>
            </a:endParaRPr>
          </a:p>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endParaRPr kumimoji="0" lang="en-US" sz="1500" b="1" i="0" u="none" strike="noStrike" kern="1200" cap="none" spc="0" normalizeH="0" baseline="0" noProof="0" dirty="0">
              <a:ln>
                <a:noFill/>
              </a:ln>
              <a:solidFill>
                <a:srgbClr val="0078D7"/>
              </a:solidFill>
              <a:effectLst/>
              <a:uLnTx/>
              <a:uFillTx/>
              <a:latin typeface="Segoe UI Semibold"/>
              <a:cs typeface="Segoe UI Semibold" charset="0"/>
            </a:endParaRPr>
          </a:p>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r>
              <a:rPr kumimoji="0" lang="en-US" sz="1500" b="0" i="0" u="none" strike="noStrike" kern="1200" cap="none" spc="0" normalizeH="0" baseline="0" noProof="0" dirty="0">
                <a:ln>
                  <a:noFill/>
                </a:ln>
                <a:solidFill>
                  <a:srgbClr val="505050"/>
                </a:solidFill>
                <a:effectLst/>
                <a:uLnTx/>
                <a:uFillTx/>
                <a:latin typeface="Segoe UI Semilight"/>
                <a:cs typeface="Segoe UI Semilight"/>
              </a:rPr>
              <a:t>Auto manufacturers have transactions occurring throughout the year. This will create a more balanced distribution of storage across partition key values.</a:t>
            </a:r>
          </a:p>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r>
              <a:rPr kumimoji="0" lang="en-US" sz="1500" b="0" i="0" u="none" strike="noStrike" kern="1200" cap="none" spc="0" normalizeH="0" baseline="0" noProof="0" dirty="0">
                <a:ln>
                  <a:noFill/>
                </a:ln>
                <a:solidFill>
                  <a:srgbClr val="505050"/>
                </a:solidFill>
                <a:effectLst/>
                <a:uLnTx/>
                <a:uFillTx/>
                <a:latin typeface="Segoe UI Semilight"/>
                <a:cs typeface="Segoe UI Semilight"/>
              </a:rPr>
              <a:t>However, most business transactions occur on recent data creating the possibility of a hot partition key for the current month on throughput.</a:t>
            </a:r>
          </a:p>
        </p:txBody>
      </p:sp>
      <p:pic>
        <p:nvPicPr>
          <p:cNvPr id="59" name="Picture 60">
            <a:extLst>
              <a:ext uri="{FF2B5EF4-FFF2-40B4-BE49-F238E27FC236}">
                <a16:creationId xmlns:a16="http://schemas.microsoft.com/office/drawing/2014/main" id="{370A569A-9851-44CD-932A-52ABC1C84087}"/>
              </a:ext>
            </a:extLst>
          </p:cNvPr>
          <p:cNvPicPr>
            <a:picLocks noChangeAspect="1"/>
          </p:cNvPicPr>
          <p:nvPr/>
        </p:nvPicPr>
        <p:blipFill>
          <a:blip r:embed="rId3"/>
          <a:stretch>
            <a:fillRect/>
          </a:stretch>
        </p:blipFill>
        <p:spPr>
          <a:xfrm>
            <a:off x="5376863" y="2900363"/>
            <a:ext cx="1438275" cy="1057275"/>
          </a:xfrm>
          <a:prstGeom prst="rect">
            <a:avLst/>
          </a:prstGeom>
        </p:spPr>
      </p:pic>
      <p:grpSp>
        <p:nvGrpSpPr>
          <p:cNvPr id="9" name="Group 8">
            <a:extLst>
              <a:ext uri="{FF2B5EF4-FFF2-40B4-BE49-F238E27FC236}">
                <a16:creationId xmlns:a16="http://schemas.microsoft.com/office/drawing/2014/main" id="{F7547EDC-70BB-4808-B07B-9668A03C5A2F}"/>
              </a:ext>
            </a:extLst>
          </p:cNvPr>
          <p:cNvGrpSpPr/>
          <p:nvPr/>
        </p:nvGrpSpPr>
        <p:grpSpPr>
          <a:xfrm>
            <a:off x="319478" y="4660866"/>
            <a:ext cx="4471523" cy="1325169"/>
            <a:chOff x="269239" y="4673773"/>
            <a:chExt cx="4471523" cy="1325169"/>
          </a:xfrm>
        </p:grpSpPr>
        <p:grpSp>
          <p:nvGrpSpPr>
            <p:cNvPr id="77" name="Group 76">
              <a:extLst>
                <a:ext uri="{FF2B5EF4-FFF2-40B4-BE49-F238E27FC236}">
                  <a16:creationId xmlns:a16="http://schemas.microsoft.com/office/drawing/2014/main" id="{B3ED5EA3-F52B-4C55-A8B2-2332430607C2}"/>
                </a:ext>
              </a:extLst>
            </p:cNvPr>
            <p:cNvGrpSpPr/>
            <p:nvPr/>
          </p:nvGrpSpPr>
          <p:grpSpPr>
            <a:xfrm>
              <a:off x="330985" y="5087022"/>
              <a:ext cx="1933907" cy="911920"/>
              <a:chOff x="8367892" y="4738093"/>
              <a:chExt cx="2326999" cy="1097280"/>
            </a:xfrm>
          </p:grpSpPr>
          <p:grpSp>
            <p:nvGrpSpPr>
              <p:cNvPr id="78" name="Group 77">
                <a:extLst>
                  <a:ext uri="{FF2B5EF4-FFF2-40B4-BE49-F238E27FC236}">
                    <a16:creationId xmlns:a16="http://schemas.microsoft.com/office/drawing/2014/main" id="{3A2E002C-F312-4036-B1A8-6EF29F4EA8D5}"/>
                  </a:ext>
                </a:extLst>
              </p:cNvPr>
              <p:cNvGrpSpPr/>
              <p:nvPr/>
            </p:nvGrpSpPr>
            <p:grpSpPr>
              <a:xfrm>
                <a:off x="8367892" y="4812138"/>
                <a:ext cx="914400" cy="949192"/>
                <a:chOff x="7890518" y="4812138"/>
                <a:chExt cx="914400" cy="949192"/>
              </a:xfrm>
            </p:grpSpPr>
            <p:sp>
              <p:nvSpPr>
                <p:cNvPr id="85" name="TextBox 84">
                  <a:extLst>
                    <a:ext uri="{FF2B5EF4-FFF2-40B4-BE49-F238E27FC236}">
                      <a16:creationId xmlns:a16="http://schemas.microsoft.com/office/drawing/2014/main" id="{6E037FC5-4B6B-4DE3-828E-CEA980CA01AF}"/>
                    </a:ext>
                  </a:extLst>
                </p:cNvPr>
                <p:cNvSpPr txBox="1"/>
                <p:nvPr/>
              </p:nvSpPr>
              <p:spPr>
                <a:xfrm>
                  <a:off x="7890518" y="4812138"/>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Semilight"/>
                      <a:ea typeface="+mn-ea"/>
                      <a:cs typeface="+mn-cs"/>
                    </a:rPr>
                    <a:t>Rodel</a:t>
                  </a:r>
                  <a:endPar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endParaRPr>
                </a:p>
              </p:txBody>
            </p:sp>
            <p:sp>
              <p:nvSpPr>
                <p:cNvPr id="86" name="TextBox 85">
                  <a:extLst>
                    <a:ext uri="{FF2B5EF4-FFF2-40B4-BE49-F238E27FC236}">
                      <a16:creationId xmlns:a16="http://schemas.microsoft.com/office/drawing/2014/main" id="{97CE4F15-E815-4504-A4FB-84C076027704}"/>
                    </a:ext>
                  </a:extLst>
                </p:cNvPr>
                <p:cNvSpPr txBox="1"/>
                <p:nvPr/>
              </p:nvSpPr>
              <p:spPr>
                <a:xfrm>
                  <a:off x="7890518" y="5070208"/>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Prisma</a:t>
                  </a:r>
                </a:p>
              </p:txBody>
            </p:sp>
            <p:sp>
              <p:nvSpPr>
                <p:cNvPr id="87" name="TextBox 86">
                  <a:extLst>
                    <a:ext uri="{FF2B5EF4-FFF2-40B4-BE49-F238E27FC236}">
                      <a16:creationId xmlns:a16="http://schemas.microsoft.com/office/drawing/2014/main" id="{C5C82C28-1E2D-4912-8E0F-C5917103B74F}"/>
                    </a:ext>
                  </a:extLst>
                </p:cNvPr>
                <p:cNvSpPr txBox="1"/>
                <p:nvPr/>
              </p:nvSpPr>
              <p:spPr>
                <a:xfrm>
                  <a:off x="7890518" y="5328277"/>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Semilight"/>
                      <a:ea typeface="+mn-ea"/>
                      <a:cs typeface="+mn-cs"/>
                    </a:rPr>
                    <a:t>Turlic</a:t>
                  </a:r>
                  <a:endPar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endParaRPr>
                </a:p>
              </p:txBody>
            </p:sp>
            <p:sp>
              <p:nvSpPr>
                <p:cNvPr id="88" name="TextBox 87">
                  <a:extLst>
                    <a:ext uri="{FF2B5EF4-FFF2-40B4-BE49-F238E27FC236}">
                      <a16:creationId xmlns:a16="http://schemas.microsoft.com/office/drawing/2014/main" id="{85D12017-4361-42C0-AB99-A72EDD66F326}"/>
                    </a:ext>
                  </a:extLst>
                </p:cNvPr>
                <p:cNvSpPr txBox="1"/>
                <p:nvPr/>
              </p:nvSpPr>
              <p:spPr>
                <a:xfrm>
                  <a:off x="7890518" y="5586347"/>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Coash</a:t>
                  </a:r>
                </a:p>
              </p:txBody>
            </p:sp>
          </p:grpSp>
          <p:cxnSp>
            <p:nvCxnSpPr>
              <p:cNvPr id="79" name="Straight Connector 78">
                <a:extLst>
                  <a:ext uri="{FF2B5EF4-FFF2-40B4-BE49-F238E27FC236}">
                    <a16:creationId xmlns:a16="http://schemas.microsoft.com/office/drawing/2014/main" id="{6D80EF3A-B6BF-4044-B156-6CED59446FA7}"/>
                  </a:ext>
                </a:extLst>
              </p:cNvPr>
              <p:cNvCxnSpPr/>
              <p:nvPr/>
            </p:nvCxnSpPr>
            <p:spPr>
              <a:xfrm>
                <a:off x="9462812" y="4738093"/>
                <a:ext cx="0" cy="109728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85E0D25C-EA59-4B7F-97BA-6BAD1BC4ADB9}"/>
                  </a:ext>
                </a:extLst>
              </p:cNvPr>
              <p:cNvGrpSpPr/>
              <p:nvPr/>
            </p:nvGrpSpPr>
            <p:grpSpPr>
              <a:xfrm>
                <a:off x="9643331" y="4821235"/>
                <a:ext cx="1051560" cy="930997"/>
                <a:chOff x="9643331" y="4821235"/>
                <a:chExt cx="1051560" cy="930997"/>
              </a:xfrm>
            </p:grpSpPr>
            <p:sp>
              <p:nvSpPr>
                <p:cNvPr id="81" name="Rectangle 80">
                  <a:extLst>
                    <a:ext uri="{FF2B5EF4-FFF2-40B4-BE49-F238E27FC236}">
                      <a16:creationId xmlns:a16="http://schemas.microsoft.com/office/drawing/2014/main" id="{52ADC728-A7C6-4B09-A754-D6EEDBF9C7B9}"/>
                    </a:ext>
                  </a:extLst>
                </p:cNvPr>
                <p:cNvSpPr/>
                <p:nvPr/>
              </p:nvSpPr>
              <p:spPr bwMode="auto">
                <a:xfrm>
                  <a:off x="9643331" y="4821235"/>
                  <a:ext cx="550132"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2" name="Rectangle 81">
                  <a:extLst>
                    <a:ext uri="{FF2B5EF4-FFF2-40B4-BE49-F238E27FC236}">
                      <a16:creationId xmlns:a16="http://schemas.microsoft.com/office/drawing/2014/main" id="{0BB1A34B-B46F-4744-8A19-6D3765E7D86C}"/>
                    </a:ext>
                  </a:extLst>
                </p:cNvPr>
                <p:cNvSpPr/>
                <p:nvPr/>
              </p:nvSpPr>
              <p:spPr bwMode="auto">
                <a:xfrm>
                  <a:off x="9643331" y="5070607"/>
                  <a:ext cx="1051560"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3" name="Rectangle 82">
                  <a:extLst>
                    <a:ext uri="{FF2B5EF4-FFF2-40B4-BE49-F238E27FC236}">
                      <a16:creationId xmlns:a16="http://schemas.microsoft.com/office/drawing/2014/main" id="{8DC99A42-2152-485D-9CB1-2B5EB6C4B427}"/>
                    </a:ext>
                  </a:extLst>
                </p:cNvPr>
                <p:cNvSpPr/>
                <p:nvPr/>
              </p:nvSpPr>
              <p:spPr bwMode="auto">
                <a:xfrm>
                  <a:off x="9643331" y="5319979"/>
                  <a:ext cx="110026"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4" name="Rectangle 83">
                  <a:extLst>
                    <a:ext uri="{FF2B5EF4-FFF2-40B4-BE49-F238E27FC236}">
                      <a16:creationId xmlns:a16="http://schemas.microsoft.com/office/drawing/2014/main" id="{3348E875-6B77-48FD-B04F-9D06A6970760}"/>
                    </a:ext>
                  </a:extLst>
                </p:cNvPr>
                <p:cNvSpPr/>
                <p:nvPr/>
              </p:nvSpPr>
              <p:spPr bwMode="auto">
                <a:xfrm>
                  <a:off x="9643331" y="5569352"/>
                  <a:ext cx="330079"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sp>
          <p:nvSpPr>
            <p:cNvPr id="5" name="Text Placeholder 4">
              <a:extLst>
                <a:ext uri="{FF2B5EF4-FFF2-40B4-BE49-F238E27FC236}">
                  <a16:creationId xmlns:a16="http://schemas.microsoft.com/office/drawing/2014/main" id="{9703ECA1-06EC-4286-BA9F-94DD92349FA1}"/>
                </a:ext>
              </a:extLst>
            </p:cNvPr>
            <p:cNvSpPr txBox="1">
              <a:spLocks/>
            </p:cNvSpPr>
            <p:nvPr/>
          </p:nvSpPr>
          <p:spPr>
            <a:xfrm>
              <a:off x="269239" y="4673773"/>
              <a:ext cx="2057400" cy="276999"/>
            </a:xfrm>
            <a:prstGeom prst="rect">
              <a:avLst/>
            </a:prstGeom>
            <a:noFill/>
          </p:spPr>
          <p:txBody>
            <a:bodyPr vert="horz" wrap="square" lIns="91440" tIns="45720" rIns="91440" bIns="45720" rtlCol="0" anchor="t">
              <a:spAutoFit/>
            </a:bodyPr>
            <a:lstStyle>
              <a:lvl1pPr marL="0" marR="0" indent="0" algn="l" defTabSz="914367" rtl="0" eaLnBrk="1" fontAlgn="auto" latinLnBrk="0" hangingPunct="1">
                <a:lnSpc>
                  <a:spcPct val="100000"/>
                </a:lnSpc>
                <a:spcBef>
                  <a:spcPct val="20000"/>
                </a:spcBef>
                <a:spcAft>
                  <a:spcPts val="0"/>
                </a:spcAft>
                <a:buClrTx/>
                <a:buSzPct val="90000"/>
                <a:buFont typeface="Arial" pitchFamily="34" charset="0"/>
                <a:buNone/>
                <a:tabLst/>
                <a:defRPr lang="en-US" sz="1400" b="1" kern="1200" spc="0" baseline="0" dirty="0" smtClean="0">
                  <a:solidFill>
                    <a:schemeClr val="tx2"/>
                  </a:solidFill>
                  <a:latin typeface="Segoe UI Semibold" charset="0"/>
                  <a:ea typeface="Segoe UI Semibold" charset="0"/>
                  <a:cs typeface="Segoe UI Semibold" charset="0"/>
                </a:defRPr>
              </a:lvl1pPr>
              <a:lvl2pPr marL="572691" marR="0" indent="-236546" algn="l" defTabSz="914367" rtl="0" eaLnBrk="1" fontAlgn="auto" latinLnBrk="0" hangingPunct="1">
                <a:lnSpc>
                  <a:spcPct val="10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2pPr>
              <a:lvl3pPr marL="784338"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3pPr>
              <a:lvl4pPr marL="1008435"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4pPr>
              <a:lvl5pPr marL="1232531"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r>
                <a:rPr kumimoji="0" lang="en-US" sz="1200" b="1" i="0" u="none" strike="noStrike" kern="1200" cap="none" spc="0" normalizeH="0" baseline="0" noProof="0" dirty="0">
                  <a:ln>
                    <a:noFill/>
                  </a:ln>
                  <a:solidFill>
                    <a:srgbClr val="0078D7"/>
                  </a:solidFill>
                  <a:effectLst/>
                  <a:uLnTx/>
                  <a:uFillTx/>
                  <a:latin typeface="Segoe UI Semibold" charset="0"/>
                  <a:cs typeface="Segoe UI Semibold" charset="0"/>
                </a:rPr>
                <a:t>Storage</a:t>
              </a:r>
              <a:r>
                <a:rPr kumimoji="0" lang="en-US" sz="1200" b="1" i="0" u="none" strike="noStrike" kern="1200" cap="none" spc="0" normalizeH="0" baseline="0" noProof="0" dirty="0">
                  <a:ln>
                    <a:noFill/>
                  </a:ln>
                  <a:solidFill>
                    <a:srgbClr val="0078D7"/>
                  </a:solidFill>
                  <a:effectLst/>
                  <a:uLnTx/>
                  <a:uFillTx/>
                  <a:latin typeface="Segoe UI Semibold"/>
                  <a:cs typeface="Segoe UI Semibold"/>
                </a:rPr>
                <a:t> Distribution</a:t>
              </a:r>
              <a:endParaRPr kumimoji="0" lang="en-US" sz="120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32" name="Text Placeholder 4">
              <a:extLst>
                <a:ext uri="{FF2B5EF4-FFF2-40B4-BE49-F238E27FC236}">
                  <a16:creationId xmlns:a16="http://schemas.microsoft.com/office/drawing/2014/main" id="{98F6027F-0EA8-45CB-A4AC-FFB97C2E3879}"/>
                </a:ext>
              </a:extLst>
            </p:cNvPr>
            <p:cNvSpPr txBox="1">
              <a:spLocks/>
            </p:cNvSpPr>
            <p:nvPr/>
          </p:nvSpPr>
          <p:spPr>
            <a:xfrm>
              <a:off x="2683362" y="4673773"/>
              <a:ext cx="2057400" cy="276999"/>
            </a:xfrm>
            <a:prstGeom prst="rect">
              <a:avLst/>
            </a:prstGeom>
            <a:noFill/>
          </p:spPr>
          <p:txBody>
            <a:bodyPr vert="horz" wrap="square" lIns="91440" tIns="45720" rIns="91440" bIns="45720" rtlCol="0" anchor="t">
              <a:spAutoFit/>
            </a:bodyPr>
            <a:lstStyle>
              <a:lvl1pPr marL="0" marR="0" indent="0" algn="l" defTabSz="914367" rtl="0" eaLnBrk="1" fontAlgn="auto" latinLnBrk="0" hangingPunct="1">
                <a:lnSpc>
                  <a:spcPct val="100000"/>
                </a:lnSpc>
                <a:spcBef>
                  <a:spcPct val="20000"/>
                </a:spcBef>
                <a:spcAft>
                  <a:spcPts val="0"/>
                </a:spcAft>
                <a:buClrTx/>
                <a:buSzPct val="90000"/>
                <a:buFont typeface="Arial" pitchFamily="34" charset="0"/>
                <a:buNone/>
                <a:tabLst/>
                <a:defRPr lang="en-US" sz="1400" b="1" kern="1200" spc="0" baseline="0" dirty="0" smtClean="0">
                  <a:solidFill>
                    <a:schemeClr val="tx2"/>
                  </a:solidFill>
                  <a:latin typeface="Segoe UI Semibold" charset="0"/>
                  <a:ea typeface="Segoe UI Semibold" charset="0"/>
                  <a:cs typeface="Segoe UI Semibold" charset="0"/>
                </a:defRPr>
              </a:lvl1pPr>
              <a:lvl2pPr marL="572691" marR="0" indent="-236546" algn="l" defTabSz="914367" rtl="0" eaLnBrk="1" fontAlgn="auto" latinLnBrk="0" hangingPunct="1">
                <a:lnSpc>
                  <a:spcPct val="10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2pPr>
              <a:lvl3pPr marL="784338"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3pPr>
              <a:lvl4pPr marL="1008435"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4pPr>
              <a:lvl5pPr marL="1232531"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r>
                <a:rPr kumimoji="0" lang="en-US" sz="1200" b="1" i="0" u="none" strike="noStrike" kern="1200" cap="none" spc="0" normalizeH="0" baseline="0" noProof="0" dirty="0">
                  <a:ln>
                    <a:noFill/>
                  </a:ln>
                  <a:solidFill>
                    <a:srgbClr val="0078D7"/>
                  </a:solidFill>
                  <a:effectLst/>
                  <a:uLnTx/>
                  <a:uFillTx/>
                  <a:latin typeface="Segoe UI Semibold" charset="0"/>
                  <a:cs typeface="Segoe UI Semibold" charset="0"/>
                </a:rPr>
                <a:t>Throughput Distribution</a:t>
              </a:r>
              <a:endParaRPr kumimoji="0" lang="en-US" sz="1200" b="0" i="0" u="none" strike="noStrike" kern="1200" cap="none" spc="0" normalizeH="0" baseline="0" noProof="0" dirty="0">
                <a:ln>
                  <a:noFill/>
                </a:ln>
                <a:solidFill>
                  <a:srgbClr val="505050"/>
                </a:solidFill>
                <a:effectLst/>
                <a:uLnTx/>
                <a:uFillTx/>
                <a:latin typeface="Segoe UI Semilight"/>
                <a:cs typeface="Segoe UI Semilight"/>
              </a:endParaRPr>
            </a:p>
          </p:txBody>
        </p:sp>
        <p:grpSp>
          <p:nvGrpSpPr>
            <p:cNvPr id="72" name="Group 71">
              <a:extLst>
                <a:ext uri="{FF2B5EF4-FFF2-40B4-BE49-F238E27FC236}">
                  <a16:creationId xmlns:a16="http://schemas.microsoft.com/office/drawing/2014/main" id="{D689E683-C910-412F-A78C-B371CC3CE200}"/>
                </a:ext>
              </a:extLst>
            </p:cNvPr>
            <p:cNvGrpSpPr/>
            <p:nvPr/>
          </p:nvGrpSpPr>
          <p:grpSpPr>
            <a:xfrm>
              <a:off x="2745109" y="5087022"/>
              <a:ext cx="1933907" cy="911920"/>
              <a:chOff x="8367892" y="4738093"/>
              <a:chExt cx="2326999" cy="1097280"/>
            </a:xfrm>
          </p:grpSpPr>
          <p:grpSp>
            <p:nvGrpSpPr>
              <p:cNvPr id="76" name="Group 75">
                <a:extLst>
                  <a:ext uri="{FF2B5EF4-FFF2-40B4-BE49-F238E27FC236}">
                    <a16:creationId xmlns:a16="http://schemas.microsoft.com/office/drawing/2014/main" id="{346EA0D6-7647-48F8-A7EC-A8FF17037957}"/>
                  </a:ext>
                </a:extLst>
              </p:cNvPr>
              <p:cNvGrpSpPr/>
              <p:nvPr/>
            </p:nvGrpSpPr>
            <p:grpSpPr>
              <a:xfrm>
                <a:off x="8367892" y="4812138"/>
                <a:ext cx="914400" cy="949192"/>
                <a:chOff x="7890518" y="4812138"/>
                <a:chExt cx="914400" cy="949192"/>
              </a:xfrm>
            </p:grpSpPr>
            <p:sp>
              <p:nvSpPr>
                <p:cNvPr id="95" name="TextBox 94">
                  <a:extLst>
                    <a:ext uri="{FF2B5EF4-FFF2-40B4-BE49-F238E27FC236}">
                      <a16:creationId xmlns:a16="http://schemas.microsoft.com/office/drawing/2014/main" id="{FB5B6AC8-DF8D-4A3B-A770-D61CA8CD071F}"/>
                    </a:ext>
                  </a:extLst>
                </p:cNvPr>
                <p:cNvSpPr txBox="1"/>
                <p:nvPr/>
              </p:nvSpPr>
              <p:spPr>
                <a:xfrm>
                  <a:off x="7890518" y="4812138"/>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Semilight"/>
                      <a:ea typeface="+mn-ea"/>
                      <a:cs typeface="+mn-cs"/>
                    </a:rPr>
                    <a:t>Rodel</a:t>
                  </a:r>
                  <a:endPar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endParaRPr>
                </a:p>
              </p:txBody>
            </p:sp>
            <p:sp>
              <p:nvSpPr>
                <p:cNvPr id="96" name="TextBox 95">
                  <a:extLst>
                    <a:ext uri="{FF2B5EF4-FFF2-40B4-BE49-F238E27FC236}">
                      <a16:creationId xmlns:a16="http://schemas.microsoft.com/office/drawing/2014/main" id="{28C71E25-CB24-469C-8B9C-EB80C73CB96D}"/>
                    </a:ext>
                  </a:extLst>
                </p:cNvPr>
                <p:cNvSpPr txBox="1"/>
                <p:nvPr/>
              </p:nvSpPr>
              <p:spPr>
                <a:xfrm>
                  <a:off x="7890518" y="5070208"/>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Prisma</a:t>
                  </a:r>
                </a:p>
              </p:txBody>
            </p:sp>
            <p:sp>
              <p:nvSpPr>
                <p:cNvPr id="97" name="TextBox 96">
                  <a:extLst>
                    <a:ext uri="{FF2B5EF4-FFF2-40B4-BE49-F238E27FC236}">
                      <a16:creationId xmlns:a16="http://schemas.microsoft.com/office/drawing/2014/main" id="{EF2E00DD-BA62-43F8-B515-13B4584169E5}"/>
                    </a:ext>
                  </a:extLst>
                </p:cNvPr>
                <p:cNvSpPr txBox="1"/>
                <p:nvPr/>
              </p:nvSpPr>
              <p:spPr>
                <a:xfrm>
                  <a:off x="7890518" y="5328277"/>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err="1">
                      <a:ln>
                        <a:noFill/>
                      </a:ln>
                      <a:gradFill>
                        <a:gsLst>
                          <a:gs pos="2917">
                            <a:srgbClr val="505050"/>
                          </a:gs>
                          <a:gs pos="30000">
                            <a:srgbClr val="505050"/>
                          </a:gs>
                        </a:gsLst>
                        <a:lin ang="5400000" scaled="0"/>
                      </a:gradFill>
                      <a:effectLst/>
                      <a:uLnTx/>
                      <a:uFillTx/>
                      <a:latin typeface="Segoe UI Semilight"/>
                      <a:ea typeface="+mn-ea"/>
                      <a:cs typeface="+mn-cs"/>
                    </a:rPr>
                    <a:t>Turlic</a:t>
                  </a:r>
                  <a:endPar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endParaRPr>
                </a:p>
              </p:txBody>
            </p:sp>
            <p:sp>
              <p:nvSpPr>
                <p:cNvPr id="98" name="TextBox 97">
                  <a:extLst>
                    <a:ext uri="{FF2B5EF4-FFF2-40B4-BE49-F238E27FC236}">
                      <a16:creationId xmlns:a16="http://schemas.microsoft.com/office/drawing/2014/main" id="{01DB8D28-7499-41B2-8164-22C6B6EB332D}"/>
                    </a:ext>
                  </a:extLst>
                </p:cNvPr>
                <p:cNvSpPr txBox="1"/>
                <p:nvPr/>
              </p:nvSpPr>
              <p:spPr>
                <a:xfrm>
                  <a:off x="7890518" y="5586347"/>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Coash</a:t>
                  </a:r>
                </a:p>
              </p:txBody>
            </p:sp>
          </p:grpSp>
          <p:cxnSp>
            <p:nvCxnSpPr>
              <p:cNvPr id="89" name="Straight Connector 88">
                <a:extLst>
                  <a:ext uri="{FF2B5EF4-FFF2-40B4-BE49-F238E27FC236}">
                    <a16:creationId xmlns:a16="http://schemas.microsoft.com/office/drawing/2014/main" id="{C7AE9985-9120-4B7B-BF50-AEC1DAEBA2E1}"/>
                  </a:ext>
                </a:extLst>
              </p:cNvPr>
              <p:cNvCxnSpPr/>
              <p:nvPr/>
            </p:nvCxnSpPr>
            <p:spPr>
              <a:xfrm>
                <a:off x="9462812" y="4738093"/>
                <a:ext cx="0" cy="109728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ACA98A08-EBE6-42A2-8C27-27E9C2F1DEBB}"/>
                  </a:ext>
                </a:extLst>
              </p:cNvPr>
              <p:cNvGrpSpPr/>
              <p:nvPr/>
            </p:nvGrpSpPr>
            <p:grpSpPr>
              <a:xfrm>
                <a:off x="9643331" y="4821235"/>
                <a:ext cx="1051560" cy="930997"/>
                <a:chOff x="9643331" y="4821235"/>
                <a:chExt cx="1051560" cy="930997"/>
              </a:xfrm>
            </p:grpSpPr>
            <p:sp>
              <p:nvSpPr>
                <p:cNvPr id="91" name="Rectangle 90">
                  <a:extLst>
                    <a:ext uri="{FF2B5EF4-FFF2-40B4-BE49-F238E27FC236}">
                      <a16:creationId xmlns:a16="http://schemas.microsoft.com/office/drawing/2014/main" id="{E8868CC2-9CB3-4026-9BA4-DB587A529F75}"/>
                    </a:ext>
                  </a:extLst>
                </p:cNvPr>
                <p:cNvSpPr/>
                <p:nvPr/>
              </p:nvSpPr>
              <p:spPr bwMode="auto">
                <a:xfrm>
                  <a:off x="9643331" y="4821235"/>
                  <a:ext cx="550132"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92" name="Rectangle 91">
                  <a:extLst>
                    <a:ext uri="{FF2B5EF4-FFF2-40B4-BE49-F238E27FC236}">
                      <a16:creationId xmlns:a16="http://schemas.microsoft.com/office/drawing/2014/main" id="{E1BF1439-81B4-4098-B6C3-BD26CEDA69A7}"/>
                    </a:ext>
                  </a:extLst>
                </p:cNvPr>
                <p:cNvSpPr/>
                <p:nvPr/>
              </p:nvSpPr>
              <p:spPr bwMode="auto">
                <a:xfrm>
                  <a:off x="9643331" y="5070607"/>
                  <a:ext cx="1051560"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93" name="Rectangle 92">
                  <a:extLst>
                    <a:ext uri="{FF2B5EF4-FFF2-40B4-BE49-F238E27FC236}">
                      <a16:creationId xmlns:a16="http://schemas.microsoft.com/office/drawing/2014/main" id="{BD9BD529-97FF-408D-8ECA-9D3EA74DE315}"/>
                    </a:ext>
                  </a:extLst>
                </p:cNvPr>
                <p:cNvSpPr/>
                <p:nvPr/>
              </p:nvSpPr>
              <p:spPr bwMode="auto">
                <a:xfrm>
                  <a:off x="9643331" y="5319979"/>
                  <a:ext cx="110026"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94" name="Rectangle 93">
                  <a:extLst>
                    <a:ext uri="{FF2B5EF4-FFF2-40B4-BE49-F238E27FC236}">
                      <a16:creationId xmlns:a16="http://schemas.microsoft.com/office/drawing/2014/main" id="{676877FB-FA43-4EFC-B9E4-B3ADA1844A3F}"/>
                    </a:ext>
                  </a:extLst>
                </p:cNvPr>
                <p:cNvSpPr/>
                <p:nvPr/>
              </p:nvSpPr>
              <p:spPr bwMode="auto">
                <a:xfrm>
                  <a:off x="9643331" y="5569352"/>
                  <a:ext cx="330079"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grpSp>
        <p:nvGrpSpPr>
          <p:cNvPr id="99" name="Group 98">
            <a:extLst>
              <a:ext uri="{FF2B5EF4-FFF2-40B4-BE49-F238E27FC236}">
                <a16:creationId xmlns:a16="http://schemas.microsoft.com/office/drawing/2014/main" id="{3F7F4490-17A4-49D4-BD0E-7821F454C724}"/>
              </a:ext>
            </a:extLst>
          </p:cNvPr>
          <p:cNvGrpSpPr/>
          <p:nvPr/>
        </p:nvGrpSpPr>
        <p:grpSpPr>
          <a:xfrm>
            <a:off x="7396405" y="4660866"/>
            <a:ext cx="4471523" cy="1325169"/>
            <a:chOff x="269239" y="4673773"/>
            <a:chExt cx="4471523" cy="1325169"/>
          </a:xfrm>
        </p:grpSpPr>
        <p:grpSp>
          <p:nvGrpSpPr>
            <p:cNvPr id="100" name="Group 99">
              <a:extLst>
                <a:ext uri="{FF2B5EF4-FFF2-40B4-BE49-F238E27FC236}">
                  <a16:creationId xmlns:a16="http://schemas.microsoft.com/office/drawing/2014/main" id="{0F01F205-F33F-47F6-A218-DEA676CD6DC7}"/>
                </a:ext>
              </a:extLst>
            </p:cNvPr>
            <p:cNvGrpSpPr/>
            <p:nvPr/>
          </p:nvGrpSpPr>
          <p:grpSpPr>
            <a:xfrm>
              <a:off x="330984" y="5087022"/>
              <a:ext cx="1791503" cy="911920"/>
              <a:chOff x="8367892" y="4738093"/>
              <a:chExt cx="2155650" cy="1097280"/>
            </a:xfrm>
          </p:grpSpPr>
          <p:grpSp>
            <p:nvGrpSpPr>
              <p:cNvPr id="115" name="Group 114">
                <a:extLst>
                  <a:ext uri="{FF2B5EF4-FFF2-40B4-BE49-F238E27FC236}">
                    <a16:creationId xmlns:a16="http://schemas.microsoft.com/office/drawing/2014/main" id="{8314119D-8C9C-4F4C-A322-B947862ABF83}"/>
                  </a:ext>
                </a:extLst>
              </p:cNvPr>
              <p:cNvGrpSpPr/>
              <p:nvPr/>
            </p:nvGrpSpPr>
            <p:grpSpPr>
              <a:xfrm>
                <a:off x="8367892" y="4812138"/>
                <a:ext cx="914400" cy="949192"/>
                <a:chOff x="7890518" y="4812138"/>
                <a:chExt cx="914400" cy="949192"/>
              </a:xfrm>
            </p:grpSpPr>
            <p:sp>
              <p:nvSpPr>
                <p:cNvPr id="122" name="TextBox 121">
                  <a:extLst>
                    <a:ext uri="{FF2B5EF4-FFF2-40B4-BE49-F238E27FC236}">
                      <a16:creationId xmlns:a16="http://schemas.microsoft.com/office/drawing/2014/main" id="{11FC5E71-7C79-499D-AB50-CEF488FB18E6}"/>
                    </a:ext>
                  </a:extLst>
                </p:cNvPr>
                <p:cNvSpPr txBox="1"/>
                <p:nvPr/>
              </p:nvSpPr>
              <p:spPr>
                <a:xfrm>
                  <a:off x="7890518" y="4812138"/>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2018-03</a:t>
                  </a:r>
                </a:p>
              </p:txBody>
            </p:sp>
            <p:sp>
              <p:nvSpPr>
                <p:cNvPr id="123" name="TextBox 122">
                  <a:extLst>
                    <a:ext uri="{FF2B5EF4-FFF2-40B4-BE49-F238E27FC236}">
                      <a16:creationId xmlns:a16="http://schemas.microsoft.com/office/drawing/2014/main" id="{D29F6AD6-229A-40D7-884C-05FAD869D92C}"/>
                    </a:ext>
                  </a:extLst>
                </p:cNvPr>
                <p:cNvSpPr txBox="1"/>
                <p:nvPr/>
              </p:nvSpPr>
              <p:spPr>
                <a:xfrm>
                  <a:off x="7890518" y="5070208"/>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2018-04</a:t>
                  </a:r>
                </a:p>
              </p:txBody>
            </p:sp>
            <p:sp>
              <p:nvSpPr>
                <p:cNvPr id="124" name="TextBox 123">
                  <a:extLst>
                    <a:ext uri="{FF2B5EF4-FFF2-40B4-BE49-F238E27FC236}">
                      <a16:creationId xmlns:a16="http://schemas.microsoft.com/office/drawing/2014/main" id="{0E7F3632-12D2-4001-A0AF-A710D79A23ED}"/>
                    </a:ext>
                  </a:extLst>
                </p:cNvPr>
                <p:cNvSpPr txBox="1"/>
                <p:nvPr/>
              </p:nvSpPr>
              <p:spPr>
                <a:xfrm>
                  <a:off x="7890518" y="5328277"/>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2018-05</a:t>
                  </a:r>
                </a:p>
              </p:txBody>
            </p:sp>
            <p:sp>
              <p:nvSpPr>
                <p:cNvPr id="125" name="TextBox 124">
                  <a:extLst>
                    <a:ext uri="{FF2B5EF4-FFF2-40B4-BE49-F238E27FC236}">
                      <a16:creationId xmlns:a16="http://schemas.microsoft.com/office/drawing/2014/main" id="{3CF06BFA-3351-47D6-892D-4B78C63EF4F4}"/>
                    </a:ext>
                  </a:extLst>
                </p:cNvPr>
                <p:cNvSpPr txBox="1"/>
                <p:nvPr/>
              </p:nvSpPr>
              <p:spPr>
                <a:xfrm>
                  <a:off x="7890518" y="5586347"/>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2018-06</a:t>
                  </a:r>
                </a:p>
              </p:txBody>
            </p:sp>
          </p:grpSp>
          <p:cxnSp>
            <p:nvCxnSpPr>
              <p:cNvPr id="116" name="Straight Connector 115">
                <a:extLst>
                  <a:ext uri="{FF2B5EF4-FFF2-40B4-BE49-F238E27FC236}">
                    <a16:creationId xmlns:a16="http://schemas.microsoft.com/office/drawing/2014/main" id="{3A6FE9BD-6B75-4B8F-A9F4-5C7D3E31483F}"/>
                  </a:ext>
                </a:extLst>
              </p:cNvPr>
              <p:cNvCxnSpPr/>
              <p:nvPr/>
            </p:nvCxnSpPr>
            <p:spPr>
              <a:xfrm>
                <a:off x="9462812" y="4738093"/>
                <a:ext cx="0" cy="109728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850C333B-14F1-4981-9814-FACF889B51B9}"/>
                  </a:ext>
                </a:extLst>
              </p:cNvPr>
              <p:cNvGrpSpPr/>
              <p:nvPr/>
            </p:nvGrpSpPr>
            <p:grpSpPr>
              <a:xfrm>
                <a:off x="9643331" y="4821235"/>
                <a:ext cx="880211" cy="930997"/>
                <a:chOff x="9643331" y="4821235"/>
                <a:chExt cx="880211" cy="930997"/>
              </a:xfrm>
            </p:grpSpPr>
            <p:sp>
              <p:nvSpPr>
                <p:cNvPr id="118" name="Rectangle 117">
                  <a:extLst>
                    <a:ext uri="{FF2B5EF4-FFF2-40B4-BE49-F238E27FC236}">
                      <a16:creationId xmlns:a16="http://schemas.microsoft.com/office/drawing/2014/main" id="{E73B4701-747D-4E4F-8FBD-5FAF3D684987}"/>
                    </a:ext>
                  </a:extLst>
                </p:cNvPr>
                <p:cNvSpPr/>
                <p:nvPr/>
              </p:nvSpPr>
              <p:spPr bwMode="auto">
                <a:xfrm>
                  <a:off x="9643331" y="4821235"/>
                  <a:ext cx="770185"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9" name="Rectangle 118">
                  <a:extLst>
                    <a:ext uri="{FF2B5EF4-FFF2-40B4-BE49-F238E27FC236}">
                      <a16:creationId xmlns:a16="http://schemas.microsoft.com/office/drawing/2014/main" id="{1E5BEB9B-E13C-453E-BD18-0280DDBD6CB4}"/>
                    </a:ext>
                  </a:extLst>
                </p:cNvPr>
                <p:cNvSpPr/>
                <p:nvPr/>
              </p:nvSpPr>
              <p:spPr bwMode="auto">
                <a:xfrm>
                  <a:off x="9643331" y="5070606"/>
                  <a:ext cx="770185"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0" name="Rectangle 119">
                  <a:extLst>
                    <a:ext uri="{FF2B5EF4-FFF2-40B4-BE49-F238E27FC236}">
                      <a16:creationId xmlns:a16="http://schemas.microsoft.com/office/drawing/2014/main" id="{67F58F87-115C-4B8C-8CC7-6B85C6FE4248}"/>
                    </a:ext>
                  </a:extLst>
                </p:cNvPr>
                <p:cNvSpPr/>
                <p:nvPr/>
              </p:nvSpPr>
              <p:spPr bwMode="auto">
                <a:xfrm>
                  <a:off x="9643331" y="5319979"/>
                  <a:ext cx="880211"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1" name="Rectangle 120">
                  <a:extLst>
                    <a:ext uri="{FF2B5EF4-FFF2-40B4-BE49-F238E27FC236}">
                      <a16:creationId xmlns:a16="http://schemas.microsoft.com/office/drawing/2014/main" id="{0DB89ADE-F678-44F7-B27C-A665031CBC42}"/>
                    </a:ext>
                  </a:extLst>
                </p:cNvPr>
                <p:cNvSpPr/>
                <p:nvPr/>
              </p:nvSpPr>
              <p:spPr bwMode="auto">
                <a:xfrm>
                  <a:off x="9643331" y="5569352"/>
                  <a:ext cx="770185"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sp>
          <p:nvSpPr>
            <p:cNvPr id="101" name="Text Placeholder 4">
              <a:extLst>
                <a:ext uri="{FF2B5EF4-FFF2-40B4-BE49-F238E27FC236}">
                  <a16:creationId xmlns:a16="http://schemas.microsoft.com/office/drawing/2014/main" id="{5AFFCFCC-A7AE-4543-8D99-4239793FB0B7}"/>
                </a:ext>
              </a:extLst>
            </p:cNvPr>
            <p:cNvSpPr txBox="1">
              <a:spLocks/>
            </p:cNvSpPr>
            <p:nvPr/>
          </p:nvSpPr>
          <p:spPr>
            <a:xfrm>
              <a:off x="269239" y="4673773"/>
              <a:ext cx="2057400" cy="276999"/>
            </a:xfrm>
            <a:prstGeom prst="rect">
              <a:avLst/>
            </a:prstGeom>
            <a:noFill/>
          </p:spPr>
          <p:txBody>
            <a:bodyPr vert="horz" wrap="square" lIns="91440" tIns="45720" rIns="91440" bIns="45720" rtlCol="0" anchor="t">
              <a:spAutoFit/>
            </a:bodyPr>
            <a:lstStyle>
              <a:lvl1pPr marL="0" marR="0" indent="0" algn="l" defTabSz="914367" rtl="0" eaLnBrk="1" fontAlgn="auto" latinLnBrk="0" hangingPunct="1">
                <a:lnSpc>
                  <a:spcPct val="100000"/>
                </a:lnSpc>
                <a:spcBef>
                  <a:spcPct val="20000"/>
                </a:spcBef>
                <a:spcAft>
                  <a:spcPts val="0"/>
                </a:spcAft>
                <a:buClrTx/>
                <a:buSzPct val="90000"/>
                <a:buFont typeface="Arial" pitchFamily="34" charset="0"/>
                <a:buNone/>
                <a:tabLst/>
                <a:defRPr lang="en-US" sz="1400" b="1" kern="1200" spc="0" baseline="0" dirty="0" smtClean="0">
                  <a:solidFill>
                    <a:schemeClr val="tx2"/>
                  </a:solidFill>
                  <a:latin typeface="Segoe UI Semibold" charset="0"/>
                  <a:ea typeface="Segoe UI Semibold" charset="0"/>
                  <a:cs typeface="Segoe UI Semibold" charset="0"/>
                </a:defRPr>
              </a:lvl1pPr>
              <a:lvl2pPr marL="572691" marR="0" indent="-236546" algn="l" defTabSz="914367" rtl="0" eaLnBrk="1" fontAlgn="auto" latinLnBrk="0" hangingPunct="1">
                <a:lnSpc>
                  <a:spcPct val="10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2pPr>
              <a:lvl3pPr marL="784338"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3pPr>
              <a:lvl4pPr marL="1008435"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4pPr>
              <a:lvl5pPr marL="1232531"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r>
                <a:rPr kumimoji="0" lang="en-US" sz="1200" b="1" i="0" u="none" strike="noStrike" kern="1200" cap="none" spc="0" normalizeH="0" baseline="0" noProof="0" dirty="0">
                  <a:ln>
                    <a:noFill/>
                  </a:ln>
                  <a:solidFill>
                    <a:srgbClr val="0078D7"/>
                  </a:solidFill>
                  <a:effectLst/>
                  <a:uLnTx/>
                  <a:uFillTx/>
                  <a:latin typeface="Segoe UI Semibold" charset="0"/>
                  <a:cs typeface="Segoe UI Semibold" charset="0"/>
                </a:rPr>
                <a:t>Storage</a:t>
              </a:r>
              <a:r>
                <a:rPr kumimoji="0" lang="en-US" sz="1200" b="1" i="0" u="none" strike="noStrike" kern="1200" cap="none" spc="0" normalizeH="0" baseline="0" noProof="0" dirty="0">
                  <a:ln>
                    <a:noFill/>
                  </a:ln>
                  <a:solidFill>
                    <a:srgbClr val="0078D7"/>
                  </a:solidFill>
                  <a:effectLst/>
                  <a:uLnTx/>
                  <a:uFillTx/>
                  <a:latin typeface="Segoe UI Semibold"/>
                  <a:cs typeface="Segoe UI Semibold"/>
                </a:rPr>
                <a:t> Distribution</a:t>
              </a:r>
              <a:endParaRPr kumimoji="0" lang="en-US" sz="120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102" name="Text Placeholder 4">
              <a:extLst>
                <a:ext uri="{FF2B5EF4-FFF2-40B4-BE49-F238E27FC236}">
                  <a16:creationId xmlns:a16="http://schemas.microsoft.com/office/drawing/2014/main" id="{0589E302-2475-43D6-B064-CC8EE8B63F2F}"/>
                </a:ext>
              </a:extLst>
            </p:cNvPr>
            <p:cNvSpPr txBox="1">
              <a:spLocks/>
            </p:cNvSpPr>
            <p:nvPr/>
          </p:nvSpPr>
          <p:spPr>
            <a:xfrm>
              <a:off x="2683362" y="4673773"/>
              <a:ext cx="2057400" cy="276999"/>
            </a:xfrm>
            <a:prstGeom prst="rect">
              <a:avLst/>
            </a:prstGeom>
            <a:noFill/>
          </p:spPr>
          <p:txBody>
            <a:bodyPr vert="horz" wrap="square" lIns="91440" tIns="45720" rIns="91440" bIns="45720" rtlCol="0" anchor="t">
              <a:spAutoFit/>
            </a:bodyPr>
            <a:lstStyle>
              <a:lvl1pPr marL="0" marR="0" indent="0" algn="l" defTabSz="914367" rtl="0" eaLnBrk="1" fontAlgn="auto" latinLnBrk="0" hangingPunct="1">
                <a:lnSpc>
                  <a:spcPct val="100000"/>
                </a:lnSpc>
                <a:spcBef>
                  <a:spcPct val="20000"/>
                </a:spcBef>
                <a:spcAft>
                  <a:spcPts val="0"/>
                </a:spcAft>
                <a:buClrTx/>
                <a:buSzPct val="90000"/>
                <a:buFont typeface="Arial" pitchFamily="34" charset="0"/>
                <a:buNone/>
                <a:tabLst/>
                <a:defRPr lang="en-US" sz="1400" b="1" kern="1200" spc="0" baseline="0" dirty="0" smtClean="0">
                  <a:solidFill>
                    <a:schemeClr val="tx2"/>
                  </a:solidFill>
                  <a:latin typeface="Segoe UI Semibold" charset="0"/>
                  <a:ea typeface="Segoe UI Semibold" charset="0"/>
                  <a:cs typeface="Segoe UI Semibold" charset="0"/>
                </a:defRPr>
              </a:lvl1pPr>
              <a:lvl2pPr marL="572691" marR="0" indent="-236546" algn="l" defTabSz="914367" rtl="0" eaLnBrk="1" fontAlgn="auto" latinLnBrk="0" hangingPunct="1">
                <a:lnSpc>
                  <a:spcPct val="10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2pPr>
              <a:lvl3pPr marL="784338"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3pPr>
              <a:lvl4pPr marL="1008435"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4pPr>
              <a:lvl5pPr marL="1232531"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r>
                <a:rPr kumimoji="0" lang="en-US" sz="1200" b="1" i="0" u="none" strike="noStrike" kern="1200" cap="none" spc="0" normalizeH="0" baseline="0" noProof="0" dirty="0">
                  <a:ln>
                    <a:noFill/>
                  </a:ln>
                  <a:solidFill>
                    <a:srgbClr val="0078D7"/>
                  </a:solidFill>
                  <a:effectLst/>
                  <a:uLnTx/>
                  <a:uFillTx/>
                  <a:latin typeface="Segoe UI Semibold" charset="0"/>
                  <a:cs typeface="Segoe UI Semibold" charset="0"/>
                </a:rPr>
                <a:t>Throughput Distribution</a:t>
              </a:r>
              <a:endParaRPr kumimoji="0" lang="en-US" sz="1200" b="0" i="0" u="none" strike="noStrike" kern="1200" cap="none" spc="0" normalizeH="0" baseline="0" noProof="0" dirty="0">
                <a:ln>
                  <a:noFill/>
                </a:ln>
                <a:solidFill>
                  <a:srgbClr val="505050"/>
                </a:solidFill>
                <a:effectLst/>
                <a:uLnTx/>
                <a:uFillTx/>
                <a:latin typeface="Segoe UI Semilight"/>
                <a:cs typeface="Segoe UI Semilight"/>
              </a:endParaRPr>
            </a:p>
          </p:txBody>
        </p:sp>
        <p:grpSp>
          <p:nvGrpSpPr>
            <p:cNvPr id="103" name="Group 102">
              <a:extLst>
                <a:ext uri="{FF2B5EF4-FFF2-40B4-BE49-F238E27FC236}">
                  <a16:creationId xmlns:a16="http://schemas.microsoft.com/office/drawing/2014/main" id="{393402FB-1A2F-449E-925E-85F9BE4A40E2}"/>
                </a:ext>
              </a:extLst>
            </p:cNvPr>
            <p:cNvGrpSpPr/>
            <p:nvPr/>
          </p:nvGrpSpPr>
          <p:grpSpPr>
            <a:xfrm>
              <a:off x="2745108" y="5087022"/>
              <a:ext cx="1791503" cy="911920"/>
              <a:chOff x="8367892" y="4738093"/>
              <a:chExt cx="2155650" cy="1097280"/>
            </a:xfrm>
          </p:grpSpPr>
          <p:grpSp>
            <p:nvGrpSpPr>
              <p:cNvPr id="104" name="Group 103">
                <a:extLst>
                  <a:ext uri="{FF2B5EF4-FFF2-40B4-BE49-F238E27FC236}">
                    <a16:creationId xmlns:a16="http://schemas.microsoft.com/office/drawing/2014/main" id="{8A8BB63A-D741-45E3-971C-6092C92E8C57}"/>
                  </a:ext>
                </a:extLst>
              </p:cNvPr>
              <p:cNvGrpSpPr/>
              <p:nvPr/>
            </p:nvGrpSpPr>
            <p:grpSpPr>
              <a:xfrm>
                <a:off x="8367892" y="4812138"/>
                <a:ext cx="914400" cy="949192"/>
                <a:chOff x="7890518" y="4812138"/>
                <a:chExt cx="914400" cy="949192"/>
              </a:xfrm>
            </p:grpSpPr>
            <p:sp>
              <p:nvSpPr>
                <p:cNvPr id="111" name="TextBox 110">
                  <a:extLst>
                    <a:ext uri="{FF2B5EF4-FFF2-40B4-BE49-F238E27FC236}">
                      <a16:creationId xmlns:a16="http://schemas.microsoft.com/office/drawing/2014/main" id="{3668FC9D-8E3D-494C-BECE-9FD6011B784A}"/>
                    </a:ext>
                  </a:extLst>
                </p:cNvPr>
                <p:cNvSpPr txBox="1"/>
                <p:nvPr/>
              </p:nvSpPr>
              <p:spPr>
                <a:xfrm>
                  <a:off x="7890518" y="4812138"/>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2018-03</a:t>
                  </a:r>
                </a:p>
              </p:txBody>
            </p:sp>
            <p:sp>
              <p:nvSpPr>
                <p:cNvPr id="112" name="TextBox 111">
                  <a:extLst>
                    <a:ext uri="{FF2B5EF4-FFF2-40B4-BE49-F238E27FC236}">
                      <a16:creationId xmlns:a16="http://schemas.microsoft.com/office/drawing/2014/main" id="{86B2F2AD-B5D7-4EED-B9BF-10AF92E306E1}"/>
                    </a:ext>
                  </a:extLst>
                </p:cNvPr>
                <p:cNvSpPr txBox="1"/>
                <p:nvPr/>
              </p:nvSpPr>
              <p:spPr>
                <a:xfrm>
                  <a:off x="7890518" y="5070208"/>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2018-04</a:t>
                  </a:r>
                </a:p>
              </p:txBody>
            </p:sp>
            <p:sp>
              <p:nvSpPr>
                <p:cNvPr id="113" name="TextBox 112">
                  <a:extLst>
                    <a:ext uri="{FF2B5EF4-FFF2-40B4-BE49-F238E27FC236}">
                      <a16:creationId xmlns:a16="http://schemas.microsoft.com/office/drawing/2014/main" id="{CD9BD86A-9B9C-4983-910B-1568822CD00D}"/>
                    </a:ext>
                  </a:extLst>
                </p:cNvPr>
                <p:cNvSpPr txBox="1"/>
                <p:nvPr/>
              </p:nvSpPr>
              <p:spPr>
                <a:xfrm>
                  <a:off x="7890518" y="5328277"/>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2018-05</a:t>
                  </a:r>
                </a:p>
              </p:txBody>
            </p:sp>
            <p:sp>
              <p:nvSpPr>
                <p:cNvPr id="114" name="TextBox 113">
                  <a:extLst>
                    <a:ext uri="{FF2B5EF4-FFF2-40B4-BE49-F238E27FC236}">
                      <a16:creationId xmlns:a16="http://schemas.microsoft.com/office/drawing/2014/main" id="{56A07EAE-6424-434B-99B2-47FAFD1F1E64}"/>
                    </a:ext>
                  </a:extLst>
                </p:cNvPr>
                <p:cNvSpPr txBox="1"/>
                <p:nvPr/>
              </p:nvSpPr>
              <p:spPr>
                <a:xfrm>
                  <a:off x="7890518" y="5586347"/>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2018-06</a:t>
                  </a:r>
                </a:p>
              </p:txBody>
            </p:sp>
          </p:grpSp>
          <p:cxnSp>
            <p:nvCxnSpPr>
              <p:cNvPr id="105" name="Straight Connector 104">
                <a:extLst>
                  <a:ext uri="{FF2B5EF4-FFF2-40B4-BE49-F238E27FC236}">
                    <a16:creationId xmlns:a16="http://schemas.microsoft.com/office/drawing/2014/main" id="{1956BCF3-ED83-4A61-9EC7-1963C2C5DF80}"/>
                  </a:ext>
                </a:extLst>
              </p:cNvPr>
              <p:cNvCxnSpPr/>
              <p:nvPr/>
            </p:nvCxnSpPr>
            <p:spPr>
              <a:xfrm>
                <a:off x="9462812" y="4738093"/>
                <a:ext cx="0" cy="109728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AE524037-40DB-4248-9E32-FC47B7A9BAE9}"/>
                  </a:ext>
                </a:extLst>
              </p:cNvPr>
              <p:cNvGrpSpPr/>
              <p:nvPr/>
            </p:nvGrpSpPr>
            <p:grpSpPr>
              <a:xfrm>
                <a:off x="9643331" y="4821235"/>
                <a:ext cx="880211" cy="930997"/>
                <a:chOff x="9643331" y="4821235"/>
                <a:chExt cx="880211" cy="930997"/>
              </a:xfrm>
            </p:grpSpPr>
            <p:sp>
              <p:nvSpPr>
                <p:cNvPr id="107" name="Rectangle 106">
                  <a:extLst>
                    <a:ext uri="{FF2B5EF4-FFF2-40B4-BE49-F238E27FC236}">
                      <a16:creationId xmlns:a16="http://schemas.microsoft.com/office/drawing/2014/main" id="{A5D311A0-67B8-4383-B5F6-9D785E904FA9}"/>
                    </a:ext>
                  </a:extLst>
                </p:cNvPr>
                <p:cNvSpPr/>
                <p:nvPr/>
              </p:nvSpPr>
              <p:spPr bwMode="auto">
                <a:xfrm>
                  <a:off x="9643331" y="4821235"/>
                  <a:ext cx="110026"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8" name="Rectangle 107">
                  <a:extLst>
                    <a:ext uri="{FF2B5EF4-FFF2-40B4-BE49-F238E27FC236}">
                      <a16:creationId xmlns:a16="http://schemas.microsoft.com/office/drawing/2014/main" id="{41662D71-3815-4583-B6EA-8022AABE036D}"/>
                    </a:ext>
                  </a:extLst>
                </p:cNvPr>
                <p:cNvSpPr/>
                <p:nvPr/>
              </p:nvSpPr>
              <p:spPr bwMode="auto">
                <a:xfrm>
                  <a:off x="9643331" y="5070606"/>
                  <a:ext cx="220053"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09" name="Rectangle 108">
                  <a:extLst>
                    <a:ext uri="{FF2B5EF4-FFF2-40B4-BE49-F238E27FC236}">
                      <a16:creationId xmlns:a16="http://schemas.microsoft.com/office/drawing/2014/main" id="{50773FA4-CDD1-4F43-805F-9F65F84B2EEE}"/>
                    </a:ext>
                  </a:extLst>
                </p:cNvPr>
                <p:cNvSpPr/>
                <p:nvPr/>
              </p:nvSpPr>
              <p:spPr bwMode="auto">
                <a:xfrm>
                  <a:off x="9643331" y="5319979"/>
                  <a:ext cx="110026"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0" name="Rectangle 109">
                  <a:extLst>
                    <a:ext uri="{FF2B5EF4-FFF2-40B4-BE49-F238E27FC236}">
                      <a16:creationId xmlns:a16="http://schemas.microsoft.com/office/drawing/2014/main" id="{50323CCE-7EA8-4F99-B5D9-0001971EAE64}"/>
                    </a:ext>
                  </a:extLst>
                </p:cNvPr>
                <p:cNvSpPr/>
                <p:nvPr/>
              </p:nvSpPr>
              <p:spPr bwMode="auto">
                <a:xfrm>
                  <a:off x="9643331" y="5569352"/>
                  <a:ext cx="880211"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grpSp>
        <p:nvGrpSpPr>
          <p:cNvPr id="126" name="Group 125">
            <a:extLst>
              <a:ext uri="{FF2B5EF4-FFF2-40B4-BE49-F238E27FC236}">
                <a16:creationId xmlns:a16="http://schemas.microsoft.com/office/drawing/2014/main" id="{99B7132F-8D88-4D35-97C0-8BCB63F46F5E}"/>
              </a:ext>
            </a:extLst>
          </p:cNvPr>
          <p:cNvGrpSpPr/>
          <p:nvPr/>
        </p:nvGrpSpPr>
        <p:grpSpPr>
          <a:xfrm>
            <a:off x="270533" y="6498014"/>
            <a:ext cx="2297278" cy="138499"/>
            <a:chOff x="270533" y="6498014"/>
            <a:chExt cx="2297278" cy="138499"/>
          </a:xfrm>
        </p:grpSpPr>
        <p:sp>
          <p:nvSpPr>
            <p:cNvPr id="127" name="TextBox 126">
              <a:extLst>
                <a:ext uri="{FF2B5EF4-FFF2-40B4-BE49-F238E27FC236}">
                  <a16:creationId xmlns:a16="http://schemas.microsoft.com/office/drawing/2014/main" id="{54F456AE-652D-4535-B36D-F0893FE7060A}"/>
                </a:ext>
              </a:extLst>
            </p:cNvPr>
            <p:cNvSpPr txBox="1"/>
            <p:nvPr/>
          </p:nvSpPr>
          <p:spPr>
            <a:xfrm>
              <a:off x="556131" y="6498014"/>
              <a:ext cx="2011680" cy="13849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a:ln>
                    <a:noFill/>
                  </a:ln>
                  <a:solidFill>
                    <a:srgbClr val="227B6D"/>
                  </a:solidFill>
                  <a:effectLst/>
                  <a:uLnTx/>
                  <a:uFillTx/>
                  <a:latin typeface="Segoe UI" panose="020B0502040204020203" pitchFamily="34" charset="0"/>
                  <a:ea typeface="+mn-ea"/>
                  <a:cs typeface="Segoe UI" panose="020B0502040204020203" pitchFamily="34" charset="0"/>
                </a:rPr>
                <a:t>Example – </a:t>
              </a:r>
              <a:r>
                <a:rPr kumimoji="0" lang="en-US" sz="1000" b="0" i="0" u="none" strike="noStrike" kern="0" cap="none" spc="0" normalizeH="0" baseline="0" noProof="0" dirty="0">
                  <a:ln>
                    <a:noFill/>
                  </a:ln>
                  <a:solidFill>
                    <a:srgbClr val="227B6D"/>
                  </a:solidFill>
                  <a:effectLst/>
                  <a:uLnTx/>
                  <a:uFillTx/>
                  <a:latin typeface="Segoe UI Semilight"/>
                  <a:ea typeface="+mn-ea"/>
                  <a:cs typeface="Segoe UI" panose="020B0502040204020203" pitchFamily="34" charset="0"/>
                </a:rPr>
                <a:t>Contoso Connected Car</a:t>
              </a:r>
            </a:p>
          </p:txBody>
        </p:sp>
        <p:pic>
          <p:nvPicPr>
            <p:cNvPr id="128" name="Picture 54">
              <a:extLst>
                <a:ext uri="{FF2B5EF4-FFF2-40B4-BE49-F238E27FC236}">
                  <a16:creationId xmlns:a16="http://schemas.microsoft.com/office/drawing/2014/main" id="{B0797360-1014-42C4-9B9B-28E4EBCC4E7A}"/>
                </a:ext>
              </a:extLst>
            </p:cNvPr>
            <p:cNvPicPr>
              <a:picLocks noChangeAspect="1"/>
            </p:cNvPicPr>
            <p:nvPr/>
          </p:nvPicPr>
          <p:blipFill rotWithShape="1">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270533" y="6504529"/>
              <a:ext cx="173736" cy="125469"/>
            </a:xfrm>
            <a:prstGeom prst="rect">
              <a:avLst/>
            </a:prstGeom>
          </p:spPr>
        </p:pic>
      </p:grpSp>
    </p:spTree>
    <p:extLst>
      <p:ext uri="{BB962C8B-B14F-4D97-AF65-F5344CB8AC3E}">
        <p14:creationId xmlns:p14="http://schemas.microsoft.com/office/powerpoint/2010/main" val="85989659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31211329-B3E0-49B5-B978-334ABE4F9657}"/>
              </a:ext>
            </a:extLst>
          </p:cNvPr>
          <p:cNvGrpSpPr/>
          <p:nvPr/>
        </p:nvGrpSpPr>
        <p:grpSpPr>
          <a:xfrm>
            <a:off x="7102296" y="4660866"/>
            <a:ext cx="4765005" cy="1325169"/>
            <a:chOff x="-24243" y="4673773"/>
            <a:chExt cx="4765005" cy="1325169"/>
          </a:xfrm>
        </p:grpSpPr>
        <p:grpSp>
          <p:nvGrpSpPr>
            <p:cNvPr id="65" name="Group 64">
              <a:extLst>
                <a:ext uri="{FF2B5EF4-FFF2-40B4-BE49-F238E27FC236}">
                  <a16:creationId xmlns:a16="http://schemas.microsoft.com/office/drawing/2014/main" id="{74417325-D748-4C8F-B3D6-502C277EF0E1}"/>
                </a:ext>
              </a:extLst>
            </p:cNvPr>
            <p:cNvGrpSpPr/>
            <p:nvPr/>
          </p:nvGrpSpPr>
          <p:grpSpPr>
            <a:xfrm>
              <a:off x="-24243" y="5087022"/>
              <a:ext cx="2055295" cy="911920"/>
              <a:chOff x="7940454" y="4738093"/>
              <a:chExt cx="2473059" cy="1097280"/>
            </a:xfrm>
          </p:grpSpPr>
          <p:grpSp>
            <p:nvGrpSpPr>
              <p:cNvPr id="80" name="Group 79">
                <a:extLst>
                  <a:ext uri="{FF2B5EF4-FFF2-40B4-BE49-F238E27FC236}">
                    <a16:creationId xmlns:a16="http://schemas.microsoft.com/office/drawing/2014/main" id="{DFDE23F4-D145-4085-B070-17817C80E0E9}"/>
                  </a:ext>
                </a:extLst>
              </p:cNvPr>
              <p:cNvGrpSpPr/>
              <p:nvPr/>
            </p:nvGrpSpPr>
            <p:grpSpPr>
              <a:xfrm>
                <a:off x="7940454" y="4812138"/>
                <a:ext cx="1375338" cy="949192"/>
                <a:chOff x="7463080" y="4812138"/>
                <a:chExt cx="1375338" cy="949192"/>
              </a:xfrm>
            </p:grpSpPr>
            <p:sp>
              <p:nvSpPr>
                <p:cNvPr id="87" name="TextBox 86">
                  <a:extLst>
                    <a:ext uri="{FF2B5EF4-FFF2-40B4-BE49-F238E27FC236}">
                      <a16:creationId xmlns:a16="http://schemas.microsoft.com/office/drawing/2014/main" id="{265EB9AD-3599-41EC-A2C4-23F5EBE3B13B}"/>
                    </a:ext>
                  </a:extLst>
                </p:cNvPr>
                <p:cNvSpPr txBox="1"/>
                <p:nvPr/>
              </p:nvSpPr>
              <p:spPr>
                <a:xfrm>
                  <a:off x="7463086" y="4812138"/>
                  <a:ext cx="1375332"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C49E27EB-2018-05</a:t>
                  </a:r>
                </a:p>
              </p:txBody>
            </p:sp>
            <p:sp>
              <p:nvSpPr>
                <p:cNvPr id="88" name="TextBox 87">
                  <a:extLst>
                    <a:ext uri="{FF2B5EF4-FFF2-40B4-BE49-F238E27FC236}">
                      <a16:creationId xmlns:a16="http://schemas.microsoft.com/office/drawing/2014/main" id="{DC81F6CB-C799-4194-920A-986A1678F0C9}"/>
                    </a:ext>
                  </a:extLst>
                </p:cNvPr>
                <p:cNvSpPr txBox="1"/>
                <p:nvPr/>
              </p:nvSpPr>
              <p:spPr>
                <a:xfrm>
                  <a:off x="7463086" y="5070208"/>
                  <a:ext cx="137533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C49E27EB-2018-06</a:t>
                  </a:r>
                </a:p>
              </p:txBody>
            </p:sp>
            <p:sp>
              <p:nvSpPr>
                <p:cNvPr id="89" name="TextBox 88">
                  <a:extLst>
                    <a:ext uri="{FF2B5EF4-FFF2-40B4-BE49-F238E27FC236}">
                      <a16:creationId xmlns:a16="http://schemas.microsoft.com/office/drawing/2014/main" id="{BAF0C34B-8674-4899-B7E2-D978DE32B186}"/>
                    </a:ext>
                  </a:extLst>
                </p:cNvPr>
                <p:cNvSpPr txBox="1"/>
                <p:nvPr/>
              </p:nvSpPr>
              <p:spPr>
                <a:xfrm>
                  <a:off x="7463087" y="5328277"/>
                  <a:ext cx="1375331"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4376B4BC-2018-05</a:t>
                  </a:r>
                </a:p>
              </p:txBody>
            </p:sp>
            <p:sp>
              <p:nvSpPr>
                <p:cNvPr id="90" name="TextBox 89">
                  <a:extLst>
                    <a:ext uri="{FF2B5EF4-FFF2-40B4-BE49-F238E27FC236}">
                      <a16:creationId xmlns:a16="http://schemas.microsoft.com/office/drawing/2014/main" id="{43230AD9-22DC-4756-8C55-EAEF65845121}"/>
                    </a:ext>
                  </a:extLst>
                </p:cNvPr>
                <p:cNvSpPr txBox="1"/>
                <p:nvPr/>
              </p:nvSpPr>
              <p:spPr>
                <a:xfrm>
                  <a:off x="7463080" y="5586347"/>
                  <a:ext cx="1375331"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4376B4BC-2018-06</a:t>
                  </a:r>
                </a:p>
              </p:txBody>
            </p:sp>
          </p:grpSp>
          <p:cxnSp>
            <p:nvCxnSpPr>
              <p:cNvPr id="81" name="Straight Connector 80">
                <a:extLst>
                  <a:ext uri="{FF2B5EF4-FFF2-40B4-BE49-F238E27FC236}">
                    <a16:creationId xmlns:a16="http://schemas.microsoft.com/office/drawing/2014/main" id="{D33A1717-9FAA-4BC3-B391-65C6B9B4575B}"/>
                  </a:ext>
                </a:extLst>
              </p:cNvPr>
              <p:cNvCxnSpPr/>
              <p:nvPr/>
            </p:nvCxnSpPr>
            <p:spPr>
              <a:xfrm>
                <a:off x="9462812" y="4738093"/>
                <a:ext cx="0" cy="109728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A0EE2664-EB5F-4D04-B2B3-9A84EAA80588}"/>
                  </a:ext>
                </a:extLst>
              </p:cNvPr>
              <p:cNvGrpSpPr/>
              <p:nvPr/>
            </p:nvGrpSpPr>
            <p:grpSpPr>
              <a:xfrm>
                <a:off x="9643329" y="4821235"/>
                <a:ext cx="770184" cy="930997"/>
                <a:chOff x="9643329" y="4821235"/>
                <a:chExt cx="770184" cy="930997"/>
              </a:xfrm>
            </p:grpSpPr>
            <p:sp>
              <p:nvSpPr>
                <p:cNvPr id="83" name="Rectangle 82">
                  <a:extLst>
                    <a:ext uri="{FF2B5EF4-FFF2-40B4-BE49-F238E27FC236}">
                      <a16:creationId xmlns:a16="http://schemas.microsoft.com/office/drawing/2014/main" id="{DE93C7C0-D1DD-48B0-A731-74205ABDB625}"/>
                    </a:ext>
                  </a:extLst>
                </p:cNvPr>
                <p:cNvSpPr/>
                <p:nvPr/>
              </p:nvSpPr>
              <p:spPr bwMode="auto">
                <a:xfrm>
                  <a:off x="9643329" y="4821235"/>
                  <a:ext cx="770184"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4" name="Rectangle 83">
                  <a:extLst>
                    <a:ext uri="{FF2B5EF4-FFF2-40B4-BE49-F238E27FC236}">
                      <a16:creationId xmlns:a16="http://schemas.microsoft.com/office/drawing/2014/main" id="{4F14B0AA-6A8F-410E-8F8D-DB17F417F1C4}"/>
                    </a:ext>
                  </a:extLst>
                </p:cNvPr>
                <p:cNvSpPr/>
                <p:nvPr/>
              </p:nvSpPr>
              <p:spPr bwMode="auto">
                <a:xfrm>
                  <a:off x="9643331" y="5070606"/>
                  <a:ext cx="660158"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5" name="Rectangle 84">
                  <a:extLst>
                    <a:ext uri="{FF2B5EF4-FFF2-40B4-BE49-F238E27FC236}">
                      <a16:creationId xmlns:a16="http://schemas.microsoft.com/office/drawing/2014/main" id="{2DE93D50-7F1E-43D8-BF96-444A873039A7}"/>
                    </a:ext>
                  </a:extLst>
                </p:cNvPr>
                <p:cNvSpPr/>
                <p:nvPr/>
              </p:nvSpPr>
              <p:spPr bwMode="auto">
                <a:xfrm>
                  <a:off x="9643331" y="5319979"/>
                  <a:ext cx="550131"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86" name="Rectangle 85">
                  <a:extLst>
                    <a:ext uri="{FF2B5EF4-FFF2-40B4-BE49-F238E27FC236}">
                      <a16:creationId xmlns:a16="http://schemas.microsoft.com/office/drawing/2014/main" id="{3B882986-F56D-42D8-83D3-846424790927}"/>
                    </a:ext>
                  </a:extLst>
                </p:cNvPr>
                <p:cNvSpPr/>
                <p:nvPr/>
              </p:nvSpPr>
              <p:spPr bwMode="auto">
                <a:xfrm>
                  <a:off x="9643331" y="5569352"/>
                  <a:ext cx="660158"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sp>
          <p:nvSpPr>
            <p:cNvPr id="66" name="Text Placeholder 4">
              <a:extLst>
                <a:ext uri="{FF2B5EF4-FFF2-40B4-BE49-F238E27FC236}">
                  <a16:creationId xmlns:a16="http://schemas.microsoft.com/office/drawing/2014/main" id="{96643400-C4F5-43F2-AF90-33E4FCDFE6AC}"/>
                </a:ext>
              </a:extLst>
            </p:cNvPr>
            <p:cNvSpPr txBox="1">
              <a:spLocks/>
            </p:cNvSpPr>
            <p:nvPr/>
          </p:nvSpPr>
          <p:spPr>
            <a:xfrm>
              <a:off x="269239" y="4673773"/>
              <a:ext cx="2057400" cy="276999"/>
            </a:xfrm>
            <a:prstGeom prst="rect">
              <a:avLst/>
            </a:prstGeom>
            <a:noFill/>
          </p:spPr>
          <p:txBody>
            <a:bodyPr vert="horz" wrap="square" lIns="91440" tIns="45720" rIns="91440" bIns="45720" rtlCol="0" anchor="t">
              <a:spAutoFit/>
            </a:bodyPr>
            <a:lstStyle>
              <a:lvl1pPr marL="0" marR="0" indent="0" algn="l" defTabSz="914367" rtl="0" eaLnBrk="1" fontAlgn="auto" latinLnBrk="0" hangingPunct="1">
                <a:lnSpc>
                  <a:spcPct val="100000"/>
                </a:lnSpc>
                <a:spcBef>
                  <a:spcPct val="20000"/>
                </a:spcBef>
                <a:spcAft>
                  <a:spcPts val="0"/>
                </a:spcAft>
                <a:buClrTx/>
                <a:buSzPct val="90000"/>
                <a:buFont typeface="Arial" pitchFamily="34" charset="0"/>
                <a:buNone/>
                <a:tabLst/>
                <a:defRPr lang="en-US" sz="1400" b="1" kern="1200" spc="0" baseline="0" dirty="0" smtClean="0">
                  <a:solidFill>
                    <a:schemeClr val="tx2"/>
                  </a:solidFill>
                  <a:latin typeface="Segoe UI Semibold" charset="0"/>
                  <a:ea typeface="Segoe UI Semibold" charset="0"/>
                  <a:cs typeface="Segoe UI Semibold" charset="0"/>
                </a:defRPr>
              </a:lvl1pPr>
              <a:lvl2pPr marL="572691" marR="0" indent="-236546" algn="l" defTabSz="914367" rtl="0" eaLnBrk="1" fontAlgn="auto" latinLnBrk="0" hangingPunct="1">
                <a:lnSpc>
                  <a:spcPct val="10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2pPr>
              <a:lvl3pPr marL="784338"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3pPr>
              <a:lvl4pPr marL="1008435"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4pPr>
              <a:lvl5pPr marL="1232531"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r>
                <a:rPr kumimoji="0" lang="en-US" sz="1200" b="1" i="0" u="none" strike="noStrike" kern="1200" cap="none" spc="0" normalizeH="0" baseline="0" noProof="0" dirty="0">
                  <a:ln>
                    <a:noFill/>
                  </a:ln>
                  <a:solidFill>
                    <a:srgbClr val="0078D7"/>
                  </a:solidFill>
                  <a:effectLst/>
                  <a:uLnTx/>
                  <a:uFillTx/>
                  <a:latin typeface="Segoe UI Semibold" charset="0"/>
                  <a:cs typeface="Segoe UI Semibold" charset="0"/>
                </a:rPr>
                <a:t>Storage</a:t>
              </a:r>
              <a:r>
                <a:rPr kumimoji="0" lang="en-US" sz="1200" b="1" i="0" u="none" strike="noStrike" kern="1200" cap="none" spc="0" normalizeH="0" baseline="0" noProof="0" dirty="0">
                  <a:ln>
                    <a:noFill/>
                  </a:ln>
                  <a:solidFill>
                    <a:srgbClr val="0078D7"/>
                  </a:solidFill>
                  <a:effectLst/>
                  <a:uLnTx/>
                  <a:uFillTx/>
                  <a:latin typeface="Segoe UI Semibold"/>
                  <a:cs typeface="Segoe UI Semibold"/>
                </a:rPr>
                <a:t> Distribution</a:t>
              </a:r>
              <a:endParaRPr kumimoji="0" lang="en-US" sz="120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67" name="Text Placeholder 4">
              <a:extLst>
                <a:ext uri="{FF2B5EF4-FFF2-40B4-BE49-F238E27FC236}">
                  <a16:creationId xmlns:a16="http://schemas.microsoft.com/office/drawing/2014/main" id="{2470E9E8-EFA8-41CA-8106-BEF08AE4780E}"/>
                </a:ext>
              </a:extLst>
            </p:cNvPr>
            <p:cNvSpPr txBox="1">
              <a:spLocks/>
            </p:cNvSpPr>
            <p:nvPr/>
          </p:nvSpPr>
          <p:spPr>
            <a:xfrm>
              <a:off x="2683362" y="4673773"/>
              <a:ext cx="2057400" cy="276999"/>
            </a:xfrm>
            <a:prstGeom prst="rect">
              <a:avLst/>
            </a:prstGeom>
            <a:noFill/>
          </p:spPr>
          <p:txBody>
            <a:bodyPr vert="horz" wrap="square" lIns="91440" tIns="45720" rIns="91440" bIns="45720" rtlCol="0" anchor="t">
              <a:spAutoFit/>
            </a:bodyPr>
            <a:lstStyle>
              <a:lvl1pPr marL="0" marR="0" indent="0" algn="l" defTabSz="914367" rtl="0" eaLnBrk="1" fontAlgn="auto" latinLnBrk="0" hangingPunct="1">
                <a:lnSpc>
                  <a:spcPct val="100000"/>
                </a:lnSpc>
                <a:spcBef>
                  <a:spcPct val="20000"/>
                </a:spcBef>
                <a:spcAft>
                  <a:spcPts val="0"/>
                </a:spcAft>
                <a:buClrTx/>
                <a:buSzPct val="90000"/>
                <a:buFont typeface="Arial" pitchFamily="34" charset="0"/>
                <a:buNone/>
                <a:tabLst/>
                <a:defRPr lang="en-US" sz="1400" b="1" kern="1200" spc="0" baseline="0" dirty="0" smtClean="0">
                  <a:solidFill>
                    <a:schemeClr val="tx2"/>
                  </a:solidFill>
                  <a:latin typeface="Segoe UI Semibold" charset="0"/>
                  <a:ea typeface="Segoe UI Semibold" charset="0"/>
                  <a:cs typeface="Segoe UI Semibold" charset="0"/>
                </a:defRPr>
              </a:lvl1pPr>
              <a:lvl2pPr marL="572691" marR="0" indent="-236546" algn="l" defTabSz="914367" rtl="0" eaLnBrk="1" fontAlgn="auto" latinLnBrk="0" hangingPunct="1">
                <a:lnSpc>
                  <a:spcPct val="10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2pPr>
              <a:lvl3pPr marL="784338"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3pPr>
              <a:lvl4pPr marL="1008435"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4pPr>
              <a:lvl5pPr marL="1232531"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r>
                <a:rPr kumimoji="0" lang="en-US" sz="1200" b="1" i="0" u="none" strike="noStrike" kern="1200" cap="none" spc="0" normalizeH="0" baseline="0" noProof="0" dirty="0">
                  <a:ln>
                    <a:noFill/>
                  </a:ln>
                  <a:solidFill>
                    <a:srgbClr val="0078D7"/>
                  </a:solidFill>
                  <a:effectLst/>
                  <a:uLnTx/>
                  <a:uFillTx/>
                  <a:latin typeface="Segoe UI Semibold" charset="0"/>
                  <a:cs typeface="Segoe UI Semibold" charset="0"/>
                </a:rPr>
                <a:t>Throughput Distribution</a:t>
              </a:r>
              <a:endParaRPr kumimoji="0" lang="en-US" sz="1200" b="0" i="0" u="none" strike="noStrike" kern="1200" cap="none" spc="0" normalizeH="0" baseline="0" noProof="0" dirty="0">
                <a:ln>
                  <a:noFill/>
                </a:ln>
                <a:solidFill>
                  <a:srgbClr val="505050"/>
                </a:solidFill>
                <a:effectLst/>
                <a:uLnTx/>
                <a:uFillTx/>
                <a:latin typeface="Segoe UI Semilight"/>
                <a:cs typeface="Segoe UI Semilight"/>
              </a:endParaRPr>
            </a:p>
          </p:txBody>
        </p:sp>
        <p:grpSp>
          <p:nvGrpSpPr>
            <p:cNvPr id="68" name="Group 67">
              <a:extLst>
                <a:ext uri="{FF2B5EF4-FFF2-40B4-BE49-F238E27FC236}">
                  <a16:creationId xmlns:a16="http://schemas.microsoft.com/office/drawing/2014/main" id="{EEC1CE18-69E5-48EA-A3C6-F760E46F9E00}"/>
                </a:ext>
              </a:extLst>
            </p:cNvPr>
            <p:cNvGrpSpPr/>
            <p:nvPr/>
          </p:nvGrpSpPr>
          <p:grpSpPr>
            <a:xfrm>
              <a:off x="2389881" y="5087022"/>
              <a:ext cx="2055297" cy="911920"/>
              <a:chOff x="7940454" y="4738093"/>
              <a:chExt cx="2473061" cy="1097280"/>
            </a:xfrm>
          </p:grpSpPr>
          <p:grpSp>
            <p:nvGrpSpPr>
              <p:cNvPr id="69" name="Group 68">
                <a:extLst>
                  <a:ext uri="{FF2B5EF4-FFF2-40B4-BE49-F238E27FC236}">
                    <a16:creationId xmlns:a16="http://schemas.microsoft.com/office/drawing/2014/main" id="{E09FB11C-0F4F-45C9-B888-A3C62999DB0C}"/>
                  </a:ext>
                </a:extLst>
              </p:cNvPr>
              <p:cNvGrpSpPr/>
              <p:nvPr/>
            </p:nvGrpSpPr>
            <p:grpSpPr>
              <a:xfrm>
                <a:off x="7940454" y="4812138"/>
                <a:ext cx="1375338" cy="949192"/>
                <a:chOff x="7463080" y="4812138"/>
                <a:chExt cx="1375338" cy="949192"/>
              </a:xfrm>
            </p:grpSpPr>
            <p:sp>
              <p:nvSpPr>
                <p:cNvPr id="76" name="TextBox 75">
                  <a:extLst>
                    <a:ext uri="{FF2B5EF4-FFF2-40B4-BE49-F238E27FC236}">
                      <a16:creationId xmlns:a16="http://schemas.microsoft.com/office/drawing/2014/main" id="{EC4D963D-DFBA-44A9-B6A3-78921E92A133}"/>
                    </a:ext>
                  </a:extLst>
                </p:cNvPr>
                <p:cNvSpPr txBox="1"/>
                <p:nvPr/>
              </p:nvSpPr>
              <p:spPr>
                <a:xfrm>
                  <a:off x="7463080" y="4812138"/>
                  <a:ext cx="1375331"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C49E27EB-2018-05</a:t>
                  </a:r>
                </a:p>
              </p:txBody>
            </p:sp>
            <p:sp>
              <p:nvSpPr>
                <p:cNvPr id="77" name="TextBox 76">
                  <a:extLst>
                    <a:ext uri="{FF2B5EF4-FFF2-40B4-BE49-F238E27FC236}">
                      <a16:creationId xmlns:a16="http://schemas.microsoft.com/office/drawing/2014/main" id="{D36107D7-15F6-47DC-AF1E-4D0F5478887C}"/>
                    </a:ext>
                  </a:extLst>
                </p:cNvPr>
                <p:cNvSpPr txBox="1"/>
                <p:nvPr/>
              </p:nvSpPr>
              <p:spPr>
                <a:xfrm>
                  <a:off x="7463086" y="5070208"/>
                  <a:ext cx="137533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C49E27EB-2018-06</a:t>
                  </a:r>
                </a:p>
              </p:txBody>
            </p:sp>
            <p:sp>
              <p:nvSpPr>
                <p:cNvPr id="78" name="TextBox 77">
                  <a:extLst>
                    <a:ext uri="{FF2B5EF4-FFF2-40B4-BE49-F238E27FC236}">
                      <a16:creationId xmlns:a16="http://schemas.microsoft.com/office/drawing/2014/main" id="{2A7B84C1-51EE-42A0-AD6E-26DFE049498E}"/>
                    </a:ext>
                  </a:extLst>
                </p:cNvPr>
                <p:cNvSpPr txBox="1"/>
                <p:nvPr/>
              </p:nvSpPr>
              <p:spPr>
                <a:xfrm>
                  <a:off x="7463087" y="5328277"/>
                  <a:ext cx="1375331"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4376B4BC-2018-05</a:t>
                  </a:r>
                </a:p>
              </p:txBody>
            </p:sp>
            <p:sp>
              <p:nvSpPr>
                <p:cNvPr id="79" name="TextBox 78">
                  <a:extLst>
                    <a:ext uri="{FF2B5EF4-FFF2-40B4-BE49-F238E27FC236}">
                      <a16:creationId xmlns:a16="http://schemas.microsoft.com/office/drawing/2014/main" id="{DF9B4A27-5905-4171-9B0C-EB7EBCA37439}"/>
                    </a:ext>
                  </a:extLst>
                </p:cNvPr>
                <p:cNvSpPr txBox="1"/>
                <p:nvPr/>
              </p:nvSpPr>
              <p:spPr>
                <a:xfrm>
                  <a:off x="7463086" y="5586347"/>
                  <a:ext cx="1375332"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4376B4BC-2018-06</a:t>
                  </a:r>
                </a:p>
              </p:txBody>
            </p:sp>
          </p:grpSp>
          <p:cxnSp>
            <p:nvCxnSpPr>
              <p:cNvPr id="70" name="Straight Connector 69">
                <a:extLst>
                  <a:ext uri="{FF2B5EF4-FFF2-40B4-BE49-F238E27FC236}">
                    <a16:creationId xmlns:a16="http://schemas.microsoft.com/office/drawing/2014/main" id="{A4674573-A47A-4005-919E-302DC6A28D32}"/>
                  </a:ext>
                </a:extLst>
              </p:cNvPr>
              <p:cNvCxnSpPr/>
              <p:nvPr/>
            </p:nvCxnSpPr>
            <p:spPr>
              <a:xfrm>
                <a:off x="9462812" y="4738093"/>
                <a:ext cx="0" cy="109728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8A9850A1-16AA-4D8A-B82E-0029985258B9}"/>
                  </a:ext>
                </a:extLst>
              </p:cNvPr>
              <p:cNvGrpSpPr/>
              <p:nvPr/>
            </p:nvGrpSpPr>
            <p:grpSpPr>
              <a:xfrm>
                <a:off x="9643331" y="4821235"/>
                <a:ext cx="770184" cy="930997"/>
                <a:chOff x="9643331" y="4821235"/>
                <a:chExt cx="770184" cy="930997"/>
              </a:xfrm>
            </p:grpSpPr>
            <p:sp>
              <p:nvSpPr>
                <p:cNvPr id="72" name="Rectangle 71">
                  <a:extLst>
                    <a:ext uri="{FF2B5EF4-FFF2-40B4-BE49-F238E27FC236}">
                      <a16:creationId xmlns:a16="http://schemas.microsoft.com/office/drawing/2014/main" id="{FBEAE555-0EAB-4458-9B64-D57208F9CBB5}"/>
                    </a:ext>
                  </a:extLst>
                </p:cNvPr>
                <p:cNvSpPr/>
                <p:nvPr/>
              </p:nvSpPr>
              <p:spPr bwMode="auto">
                <a:xfrm>
                  <a:off x="9643331" y="4821235"/>
                  <a:ext cx="110026"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3" name="Rectangle 72">
                  <a:extLst>
                    <a:ext uri="{FF2B5EF4-FFF2-40B4-BE49-F238E27FC236}">
                      <a16:creationId xmlns:a16="http://schemas.microsoft.com/office/drawing/2014/main" id="{A34F8FE0-7891-4F3C-9B99-6C2F5F29E9FB}"/>
                    </a:ext>
                  </a:extLst>
                </p:cNvPr>
                <p:cNvSpPr/>
                <p:nvPr/>
              </p:nvSpPr>
              <p:spPr bwMode="auto">
                <a:xfrm>
                  <a:off x="9643331" y="5070606"/>
                  <a:ext cx="770184"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4" name="Rectangle 73">
                  <a:extLst>
                    <a:ext uri="{FF2B5EF4-FFF2-40B4-BE49-F238E27FC236}">
                      <a16:creationId xmlns:a16="http://schemas.microsoft.com/office/drawing/2014/main" id="{D92D650D-8E73-4E4E-BB98-9EB5E684974A}"/>
                    </a:ext>
                  </a:extLst>
                </p:cNvPr>
                <p:cNvSpPr/>
                <p:nvPr/>
              </p:nvSpPr>
              <p:spPr bwMode="auto">
                <a:xfrm>
                  <a:off x="9643331" y="5319979"/>
                  <a:ext cx="220052"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5" name="Rectangle 74">
                  <a:extLst>
                    <a:ext uri="{FF2B5EF4-FFF2-40B4-BE49-F238E27FC236}">
                      <a16:creationId xmlns:a16="http://schemas.microsoft.com/office/drawing/2014/main" id="{CBF9CEE8-3D2A-44F5-B694-D68586C09D2D}"/>
                    </a:ext>
                  </a:extLst>
                </p:cNvPr>
                <p:cNvSpPr/>
                <p:nvPr/>
              </p:nvSpPr>
              <p:spPr bwMode="auto">
                <a:xfrm>
                  <a:off x="9643331" y="5569352"/>
                  <a:ext cx="660158"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sp>
        <p:nvSpPr>
          <p:cNvPr id="2" name="Title 1">
            <a:extLst>
              <a:ext uri="{FF2B5EF4-FFF2-40B4-BE49-F238E27FC236}">
                <a16:creationId xmlns:a16="http://schemas.microsoft.com/office/drawing/2014/main" id="{E36F44B0-691F-4AC3-844D-213EEDFCB55A}"/>
              </a:ext>
            </a:extLst>
          </p:cNvPr>
          <p:cNvSpPr>
            <a:spLocks noGrp="1"/>
          </p:cNvSpPr>
          <p:nvPr>
            <p:ph type="title"/>
          </p:nvPr>
        </p:nvSpPr>
        <p:spPr/>
        <p:txBody>
          <a:bodyPr/>
          <a:lstStyle/>
          <a:p>
            <a:r>
              <a:rPr lang="en-US"/>
              <a:t>Partition Key Choices</a:t>
            </a:r>
          </a:p>
        </p:txBody>
      </p:sp>
      <p:sp>
        <p:nvSpPr>
          <p:cNvPr id="4" name="Text Placeholder 4">
            <a:extLst>
              <a:ext uri="{FF2B5EF4-FFF2-40B4-BE49-F238E27FC236}">
                <a16:creationId xmlns:a16="http://schemas.microsoft.com/office/drawing/2014/main" id="{FF6F45E6-040C-43A1-9965-73426F3CC359}"/>
              </a:ext>
            </a:extLst>
          </p:cNvPr>
          <p:cNvSpPr>
            <a:spLocks noGrp="1"/>
          </p:cNvSpPr>
          <p:nvPr>
            <p:ph type="body" sz="quarter" idx="10"/>
          </p:nvPr>
        </p:nvSpPr>
        <p:spPr>
          <a:xfrm>
            <a:off x="269239" y="1925685"/>
            <a:ext cx="4572000" cy="2092881"/>
          </a:xfrm>
        </p:spPr>
        <p:txBody>
          <a:bodyPr vert="horz" wrap="square" lIns="91440" tIns="45720" rIns="91440" bIns="45720" rtlCol="0" anchor="t">
            <a:spAutoFit/>
          </a:bodyPr>
          <a:lstStyle/>
          <a:p>
            <a:pPr lvl="0" algn="ctr"/>
            <a:r>
              <a:rPr lang="en-US" sz="1600" dirty="0"/>
              <a:t>DEVICE ID (e.g. Device123)</a:t>
            </a:r>
            <a:endParaRPr lang="en-US" dirty="0">
              <a:solidFill>
                <a:srgbClr val="0078D7"/>
              </a:solidFill>
            </a:endParaRPr>
          </a:p>
          <a:p>
            <a:pPr lvl="0" algn="ctr"/>
            <a:endParaRPr lang="en-US" sz="1500" dirty="0">
              <a:solidFill>
                <a:srgbClr val="0078D7"/>
              </a:solidFill>
              <a:latin typeface="Segoe UI Semibold"/>
            </a:endParaRPr>
          </a:p>
          <a:p>
            <a:pPr lvl="0" algn="ctr"/>
            <a:r>
              <a:rPr lang="en-US" sz="1500" b="0" dirty="0">
                <a:solidFill>
                  <a:srgbClr val="505050"/>
                </a:solidFill>
                <a:latin typeface="Segoe UI Semilight"/>
                <a:cs typeface="Segoe UI Semilight"/>
              </a:rPr>
              <a:t>Each car would have a unique device ID. This creates a large number of partition key values and would have a significant amount of granularity.</a:t>
            </a:r>
          </a:p>
          <a:p>
            <a:pPr lvl="0" algn="ctr"/>
            <a:r>
              <a:rPr lang="en-US" sz="1500" b="0" dirty="0">
                <a:solidFill>
                  <a:srgbClr val="505050"/>
                </a:solidFill>
                <a:latin typeface="Segoe UI Semilight"/>
                <a:cs typeface="Segoe UI Semilight"/>
              </a:rPr>
              <a:t>Depending on how many transactions occur per vehicle, it is possible to a specific partition key that reaches the storage limit per partition key</a:t>
            </a:r>
            <a:endParaRPr lang="en-US" sz="1500" dirty="0"/>
          </a:p>
        </p:txBody>
      </p:sp>
      <p:sp>
        <p:nvSpPr>
          <p:cNvPr id="55" name="Text Placeholder 4">
            <a:extLst>
              <a:ext uri="{FF2B5EF4-FFF2-40B4-BE49-F238E27FC236}">
                <a16:creationId xmlns:a16="http://schemas.microsoft.com/office/drawing/2014/main" id="{7E8D2A0F-F07A-4C01-8D7D-1D0B9F791FE2}"/>
              </a:ext>
            </a:extLst>
          </p:cNvPr>
          <p:cNvSpPr txBox="1">
            <a:spLocks/>
          </p:cNvSpPr>
          <p:nvPr/>
        </p:nvSpPr>
        <p:spPr>
          <a:xfrm>
            <a:off x="7353080" y="1925685"/>
            <a:ext cx="4572000" cy="2554545"/>
          </a:xfrm>
          <a:prstGeom prst="rect">
            <a:avLst/>
          </a:prstGeom>
          <a:noFill/>
        </p:spPr>
        <p:txBody>
          <a:bodyPr vert="horz" wrap="square" lIns="91440" tIns="45720" rIns="91440" bIns="45720" rtlCol="0" anchor="t">
            <a:spAutoFit/>
          </a:bodyPr>
          <a:lstStyle>
            <a:lvl1pPr marL="0" marR="0" indent="0" algn="l" defTabSz="914367" rtl="0" eaLnBrk="1" fontAlgn="auto" latinLnBrk="0" hangingPunct="1">
              <a:lnSpc>
                <a:spcPct val="100000"/>
              </a:lnSpc>
              <a:spcBef>
                <a:spcPct val="20000"/>
              </a:spcBef>
              <a:spcAft>
                <a:spcPts val="0"/>
              </a:spcAft>
              <a:buClrTx/>
              <a:buSzPct val="90000"/>
              <a:buFont typeface="Arial" pitchFamily="34" charset="0"/>
              <a:buNone/>
              <a:tabLst/>
              <a:defRPr lang="en-US" sz="1400" b="1" kern="1200" spc="0" baseline="0" dirty="0" smtClean="0">
                <a:solidFill>
                  <a:schemeClr val="tx2"/>
                </a:solidFill>
                <a:latin typeface="Segoe UI Semibold" charset="0"/>
                <a:ea typeface="Segoe UI Semibold" charset="0"/>
                <a:cs typeface="Segoe UI Semibold" charset="0"/>
              </a:defRPr>
            </a:lvl1pPr>
            <a:lvl2pPr marL="572691" marR="0" indent="-236546" algn="l" defTabSz="914367" rtl="0" eaLnBrk="1" fontAlgn="auto" latinLnBrk="0" hangingPunct="1">
              <a:lnSpc>
                <a:spcPct val="10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2pPr>
            <a:lvl3pPr marL="784338"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3pPr>
            <a:lvl4pPr marL="1008435"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4pPr>
            <a:lvl5pPr marL="1232531"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r>
              <a:rPr kumimoji="0" lang="en-US" sz="1600" b="1" i="0" u="none" strike="noStrike" kern="1200" cap="none" spc="0" normalizeH="0" baseline="0" noProof="0" dirty="0">
                <a:ln>
                  <a:noFill/>
                </a:ln>
                <a:solidFill>
                  <a:srgbClr val="0078D7"/>
                </a:solidFill>
                <a:effectLst/>
                <a:uLnTx/>
                <a:uFillTx/>
                <a:latin typeface="Segoe UI Semibold"/>
                <a:cs typeface="Segoe UI Semibold"/>
              </a:rPr>
              <a:t>COMPOSITE KEY </a:t>
            </a:r>
            <a:r>
              <a:rPr kumimoji="0" lang="en-US" sz="1600" b="1" i="0" u="none" strike="noStrike" kern="1200" cap="none" spc="0" normalizeH="0" baseline="0" noProof="0" dirty="0">
                <a:ln>
                  <a:noFill/>
                </a:ln>
                <a:solidFill>
                  <a:srgbClr val="0078D7"/>
                </a:solidFill>
                <a:effectLst/>
                <a:uLnTx/>
                <a:uFillTx/>
                <a:latin typeface="Segoe UI Semibold" charset="0"/>
                <a:cs typeface="Segoe UI Semibold" charset="0"/>
              </a:rPr>
              <a:t>(Device ID + Time)</a:t>
            </a:r>
            <a:endParaRPr kumimoji="0" lang="en-US" sz="1400" b="1" i="0" u="none" strike="noStrike" kern="1200" cap="none" spc="0" normalizeH="0" baseline="0" noProof="0" dirty="0">
              <a:ln>
                <a:noFill/>
              </a:ln>
              <a:solidFill>
                <a:srgbClr val="0078D7"/>
              </a:solidFill>
              <a:effectLst/>
              <a:uLnTx/>
              <a:uFillTx/>
              <a:latin typeface="Segoe UI Semibold" charset="0"/>
              <a:cs typeface="Segoe UI Semibold" charset="0"/>
            </a:endParaRPr>
          </a:p>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endParaRPr kumimoji="0" lang="en-US" sz="1500" b="1" i="0" u="none" strike="noStrike" kern="1200" cap="none" spc="0" normalizeH="0" baseline="0" noProof="0" dirty="0">
              <a:ln>
                <a:noFill/>
              </a:ln>
              <a:solidFill>
                <a:srgbClr val="0078D7"/>
              </a:solidFill>
              <a:effectLst/>
              <a:uLnTx/>
              <a:uFillTx/>
              <a:latin typeface="Segoe UI Semibold"/>
              <a:cs typeface="Segoe UI Semibold" charset="0"/>
            </a:endParaRPr>
          </a:p>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r>
              <a:rPr kumimoji="0" lang="en-US" sz="1500" b="0" i="0" u="none" strike="noStrike" kern="1200" cap="none" spc="0" normalizeH="0" baseline="0" noProof="0" dirty="0">
                <a:ln>
                  <a:noFill/>
                </a:ln>
                <a:solidFill>
                  <a:srgbClr val="505050"/>
                </a:solidFill>
                <a:effectLst/>
                <a:uLnTx/>
                <a:uFillTx/>
                <a:latin typeface="Segoe UI Semilight"/>
                <a:cs typeface="Segoe UI Semilight"/>
              </a:rPr>
              <a:t>This composite option increases the granularity of partition key values by combining the current month and a device ID. Specific partition key values have less of a risk of hitting storage limitations as they only relate to a single month of data for a specific vehicle.</a:t>
            </a:r>
          </a:p>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r>
              <a:rPr kumimoji="0" lang="en-US" sz="1500" b="0" i="0" u="none" strike="noStrike" kern="1200" cap="none" spc="0" normalizeH="0" baseline="0" noProof="0" dirty="0">
                <a:ln>
                  <a:noFill/>
                </a:ln>
                <a:solidFill>
                  <a:srgbClr val="505050"/>
                </a:solidFill>
                <a:effectLst/>
                <a:uLnTx/>
                <a:uFillTx/>
                <a:latin typeface="Segoe UI Semilight"/>
                <a:cs typeface="Segoe UI Semilight"/>
              </a:rPr>
              <a:t>Throughput in this example would be distributed more to logical partition key values for the current month.</a:t>
            </a:r>
          </a:p>
        </p:txBody>
      </p:sp>
      <p:pic>
        <p:nvPicPr>
          <p:cNvPr id="59" name="Picture 60">
            <a:extLst>
              <a:ext uri="{FF2B5EF4-FFF2-40B4-BE49-F238E27FC236}">
                <a16:creationId xmlns:a16="http://schemas.microsoft.com/office/drawing/2014/main" id="{A69ABA1E-564D-4FE5-ADFC-3FD94A54B33A}"/>
              </a:ext>
            </a:extLst>
          </p:cNvPr>
          <p:cNvPicPr>
            <a:picLocks noChangeAspect="1"/>
          </p:cNvPicPr>
          <p:nvPr/>
        </p:nvPicPr>
        <p:blipFill>
          <a:blip r:embed="rId3"/>
          <a:stretch>
            <a:fillRect/>
          </a:stretch>
        </p:blipFill>
        <p:spPr>
          <a:xfrm>
            <a:off x="5376863" y="2900363"/>
            <a:ext cx="1438275" cy="1057275"/>
          </a:xfrm>
          <a:prstGeom prst="rect">
            <a:avLst/>
          </a:prstGeom>
        </p:spPr>
      </p:pic>
      <p:grpSp>
        <p:nvGrpSpPr>
          <p:cNvPr id="118" name="Group 117">
            <a:extLst>
              <a:ext uri="{FF2B5EF4-FFF2-40B4-BE49-F238E27FC236}">
                <a16:creationId xmlns:a16="http://schemas.microsoft.com/office/drawing/2014/main" id="{26A949F6-C1C3-4D9E-97CE-81972A2E6D6E}"/>
              </a:ext>
            </a:extLst>
          </p:cNvPr>
          <p:cNvGrpSpPr/>
          <p:nvPr/>
        </p:nvGrpSpPr>
        <p:grpSpPr>
          <a:xfrm>
            <a:off x="471878" y="4660866"/>
            <a:ext cx="4471523" cy="1325169"/>
            <a:chOff x="269239" y="4673773"/>
            <a:chExt cx="4471523" cy="1325169"/>
          </a:xfrm>
        </p:grpSpPr>
        <p:grpSp>
          <p:nvGrpSpPr>
            <p:cNvPr id="119" name="Group 118">
              <a:extLst>
                <a:ext uri="{FF2B5EF4-FFF2-40B4-BE49-F238E27FC236}">
                  <a16:creationId xmlns:a16="http://schemas.microsoft.com/office/drawing/2014/main" id="{D5717957-CBAC-448E-BAA5-B492EC31EA92}"/>
                </a:ext>
              </a:extLst>
            </p:cNvPr>
            <p:cNvGrpSpPr/>
            <p:nvPr/>
          </p:nvGrpSpPr>
          <p:grpSpPr>
            <a:xfrm>
              <a:off x="330985" y="5087022"/>
              <a:ext cx="1933907" cy="911920"/>
              <a:chOff x="8367892" y="4738093"/>
              <a:chExt cx="2326999" cy="1097280"/>
            </a:xfrm>
          </p:grpSpPr>
          <p:grpSp>
            <p:nvGrpSpPr>
              <p:cNvPr id="134" name="Group 133">
                <a:extLst>
                  <a:ext uri="{FF2B5EF4-FFF2-40B4-BE49-F238E27FC236}">
                    <a16:creationId xmlns:a16="http://schemas.microsoft.com/office/drawing/2014/main" id="{14A6C092-F0DB-42F3-A88D-5B591C49D19D}"/>
                  </a:ext>
                </a:extLst>
              </p:cNvPr>
              <p:cNvGrpSpPr/>
              <p:nvPr/>
            </p:nvGrpSpPr>
            <p:grpSpPr>
              <a:xfrm>
                <a:off x="8367892" y="4812138"/>
                <a:ext cx="914400" cy="949192"/>
                <a:chOff x="7890518" y="4812138"/>
                <a:chExt cx="914400" cy="949192"/>
              </a:xfrm>
            </p:grpSpPr>
            <p:sp>
              <p:nvSpPr>
                <p:cNvPr id="141" name="TextBox 140">
                  <a:extLst>
                    <a:ext uri="{FF2B5EF4-FFF2-40B4-BE49-F238E27FC236}">
                      <a16:creationId xmlns:a16="http://schemas.microsoft.com/office/drawing/2014/main" id="{FD13EC23-AABD-41F1-B1D8-1149AB1EC282}"/>
                    </a:ext>
                  </a:extLst>
                </p:cNvPr>
                <p:cNvSpPr txBox="1"/>
                <p:nvPr/>
              </p:nvSpPr>
              <p:spPr>
                <a:xfrm>
                  <a:off x="7890518" y="4812138"/>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C49E27EB</a:t>
                  </a:r>
                </a:p>
              </p:txBody>
            </p:sp>
            <p:sp>
              <p:nvSpPr>
                <p:cNvPr id="142" name="TextBox 141">
                  <a:extLst>
                    <a:ext uri="{FF2B5EF4-FFF2-40B4-BE49-F238E27FC236}">
                      <a16:creationId xmlns:a16="http://schemas.microsoft.com/office/drawing/2014/main" id="{E53025CE-A4D3-4DF0-9E28-FF3A32826DE7}"/>
                    </a:ext>
                  </a:extLst>
                </p:cNvPr>
                <p:cNvSpPr txBox="1"/>
                <p:nvPr/>
              </p:nvSpPr>
              <p:spPr>
                <a:xfrm>
                  <a:off x="7890518" y="5070208"/>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FE53547A</a:t>
                  </a:r>
                </a:p>
              </p:txBody>
            </p:sp>
            <p:sp>
              <p:nvSpPr>
                <p:cNvPr id="143" name="TextBox 142">
                  <a:extLst>
                    <a:ext uri="{FF2B5EF4-FFF2-40B4-BE49-F238E27FC236}">
                      <a16:creationId xmlns:a16="http://schemas.microsoft.com/office/drawing/2014/main" id="{053EC840-B60C-4085-8DDE-5CB61308404D}"/>
                    </a:ext>
                  </a:extLst>
                </p:cNvPr>
                <p:cNvSpPr txBox="1"/>
                <p:nvPr/>
              </p:nvSpPr>
              <p:spPr>
                <a:xfrm>
                  <a:off x="7890518" y="5328277"/>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E84906BE</a:t>
                  </a:r>
                </a:p>
              </p:txBody>
            </p:sp>
            <p:sp>
              <p:nvSpPr>
                <p:cNvPr id="144" name="TextBox 143">
                  <a:extLst>
                    <a:ext uri="{FF2B5EF4-FFF2-40B4-BE49-F238E27FC236}">
                      <a16:creationId xmlns:a16="http://schemas.microsoft.com/office/drawing/2014/main" id="{1321D2D1-B76F-4C0F-B3BB-A090065ACBE0}"/>
                    </a:ext>
                  </a:extLst>
                </p:cNvPr>
                <p:cNvSpPr txBox="1"/>
                <p:nvPr/>
              </p:nvSpPr>
              <p:spPr>
                <a:xfrm>
                  <a:off x="7890518" y="5586347"/>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4376B4BC</a:t>
                  </a:r>
                </a:p>
              </p:txBody>
            </p:sp>
          </p:grpSp>
          <p:cxnSp>
            <p:nvCxnSpPr>
              <p:cNvPr id="135" name="Straight Connector 134">
                <a:extLst>
                  <a:ext uri="{FF2B5EF4-FFF2-40B4-BE49-F238E27FC236}">
                    <a16:creationId xmlns:a16="http://schemas.microsoft.com/office/drawing/2014/main" id="{CD4DFF75-F219-476C-B14E-3D42EC624283}"/>
                  </a:ext>
                </a:extLst>
              </p:cNvPr>
              <p:cNvCxnSpPr/>
              <p:nvPr/>
            </p:nvCxnSpPr>
            <p:spPr>
              <a:xfrm>
                <a:off x="9462812" y="4738093"/>
                <a:ext cx="0" cy="109728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36" name="Group 135">
                <a:extLst>
                  <a:ext uri="{FF2B5EF4-FFF2-40B4-BE49-F238E27FC236}">
                    <a16:creationId xmlns:a16="http://schemas.microsoft.com/office/drawing/2014/main" id="{80883BB4-F016-48A2-86F7-42AE60E46EFE}"/>
                  </a:ext>
                </a:extLst>
              </p:cNvPr>
              <p:cNvGrpSpPr/>
              <p:nvPr/>
            </p:nvGrpSpPr>
            <p:grpSpPr>
              <a:xfrm>
                <a:off x="9643331" y="4821235"/>
                <a:ext cx="1051560" cy="930997"/>
                <a:chOff x="9643331" y="4821235"/>
                <a:chExt cx="1051560" cy="930997"/>
              </a:xfrm>
            </p:grpSpPr>
            <p:sp>
              <p:nvSpPr>
                <p:cNvPr id="137" name="Rectangle 136">
                  <a:extLst>
                    <a:ext uri="{FF2B5EF4-FFF2-40B4-BE49-F238E27FC236}">
                      <a16:creationId xmlns:a16="http://schemas.microsoft.com/office/drawing/2014/main" id="{9CC7B5F3-B722-493F-9EBA-E75B231ABDFA}"/>
                    </a:ext>
                  </a:extLst>
                </p:cNvPr>
                <p:cNvSpPr/>
                <p:nvPr/>
              </p:nvSpPr>
              <p:spPr bwMode="auto">
                <a:xfrm>
                  <a:off x="9643331" y="4821235"/>
                  <a:ext cx="770184"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8" name="Rectangle 137">
                  <a:extLst>
                    <a:ext uri="{FF2B5EF4-FFF2-40B4-BE49-F238E27FC236}">
                      <a16:creationId xmlns:a16="http://schemas.microsoft.com/office/drawing/2014/main" id="{F09C447C-457D-4ED5-8AFD-419F4707012F}"/>
                    </a:ext>
                  </a:extLst>
                </p:cNvPr>
                <p:cNvSpPr/>
                <p:nvPr/>
              </p:nvSpPr>
              <p:spPr bwMode="auto">
                <a:xfrm>
                  <a:off x="9643331" y="5070607"/>
                  <a:ext cx="1051560"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9" name="Rectangle 138">
                  <a:extLst>
                    <a:ext uri="{FF2B5EF4-FFF2-40B4-BE49-F238E27FC236}">
                      <a16:creationId xmlns:a16="http://schemas.microsoft.com/office/drawing/2014/main" id="{3A2A6B59-A099-4E47-96EE-E93415BA3553}"/>
                    </a:ext>
                  </a:extLst>
                </p:cNvPr>
                <p:cNvSpPr/>
                <p:nvPr/>
              </p:nvSpPr>
              <p:spPr bwMode="auto">
                <a:xfrm>
                  <a:off x="9643331" y="5319979"/>
                  <a:ext cx="550132"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40" name="Rectangle 139">
                  <a:extLst>
                    <a:ext uri="{FF2B5EF4-FFF2-40B4-BE49-F238E27FC236}">
                      <a16:creationId xmlns:a16="http://schemas.microsoft.com/office/drawing/2014/main" id="{58D8CEC3-33D8-41C8-87F1-B85833A9C961}"/>
                    </a:ext>
                  </a:extLst>
                </p:cNvPr>
                <p:cNvSpPr/>
                <p:nvPr/>
              </p:nvSpPr>
              <p:spPr bwMode="auto">
                <a:xfrm>
                  <a:off x="9643331" y="5569352"/>
                  <a:ext cx="880211"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sp>
          <p:nvSpPr>
            <p:cNvPr id="120" name="Text Placeholder 4">
              <a:extLst>
                <a:ext uri="{FF2B5EF4-FFF2-40B4-BE49-F238E27FC236}">
                  <a16:creationId xmlns:a16="http://schemas.microsoft.com/office/drawing/2014/main" id="{EBA9F23D-825D-4FD4-8A69-563F65A71889}"/>
                </a:ext>
              </a:extLst>
            </p:cNvPr>
            <p:cNvSpPr txBox="1">
              <a:spLocks/>
            </p:cNvSpPr>
            <p:nvPr/>
          </p:nvSpPr>
          <p:spPr>
            <a:xfrm>
              <a:off x="269239" y="4673773"/>
              <a:ext cx="2057400" cy="276999"/>
            </a:xfrm>
            <a:prstGeom prst="rect">
              <a:avLst/>
            </a:prstGeom>
            <a:noFill/>
          </p:spPr>
          <p:txBody>
            <a:bodyPr vert="horz" wrap="square" lIns="91440" tIns="45720" rIns="91440" bIns="45720" rtlCol="0" anchor="t">
              <a:spAutoFit/>
            </a:bodyPr>
            <a:lstStyle>
              <a:lvl1pPr marL="0" marR="0" indent="0" algn="l" defTabSz="914367" rtl="0" eaLnBrk="1" fontAlgn="auto" latinLnBrk="0" hangingPunct="1">
                <a:lnSpc>
                  <a:spcPct val="100000"/>
                </a:lnSpc>
                <a:spcBef>
                  <a:spcPct val="20000"/>
                </a:spcBef>
                <a:spcAft>
                  <a:spcPts val="0"/>
                </a:spcAft>
                <a:buClrTx/>
                <a:buSzPct val="90000"/>
                <a:buFont typeface="Arial" pitchFamily="34" charset="0"/>
                <a:buNone/>
                <a:tabLst/>
                <a:defRPr lang="en-US" sz="1400" b="1" kern="1200" spc="0" baseline="0" dirty="0" smtClean="0">
                  <a:solidFill>
                    <a:schemeClr val="tx2"/>
                  </a:solidFill>
                  <a:latin typeface="Segoe UI Semibold" charset="0"/>
                  <a:ea typeface="Segoe UI Semibold" charset="0"/>
                  <a:cs typeface="Segoe UI Semibold" charset="0"/>
                </a:defRPr>
              </a:lvl1pPr>
              <a:lvl2pPr marL="572691" marR="0" indent="-236546" algn="l" defTabSz="914367" rtl="0" eaLnBrk="1" fontAlgn="auto" latinLnBrk="0" hangingPunct="1">
                <a:lnSpc>
                  <a:spcPct val="10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2pPr>
              <a:lvl3pPr marL="784338"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3pPr>
              <a:lvl4pPr marL="1008435"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4pPr>
              <a:lvl5pPr marL="1232531"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r>
                <a:rPr kumimoji="0" lang="en-US" sz="1200" b="1" i="0" u="none" strike="noStrike" kern="1200" cap="none" spc="0" normalizeH="0" baseline="0" noProof="0" dirty="0">
                  <a:ln>
                    <a:noFill/>
                  </a:ln>
                  <a:solidFill>
                    <a:srgbClr val="0078D7"/>
                  </a:solidFill>
                  <a:effectLst/>
                  <a:uLnTx/>
                  <a:uFillTx/>
                  <a:latin typeface="Segoe UI Semibold" charset="0"/>
                  <a:cs typeface="Segoe UI Semibold" charset="0"/>
                </a:rPr>
                <a:t>Storage</a:t>
              </a:r>
              <a:r>
                <a:rPr kumimoji="0" lang="en-US" sz="1200" b="1" i="0" u="none" strike="noStrike" kern="1200" cap="none" spc="0" normalizeH="0" baseline="0" noProof="0" dirty="0">
                  <a:ln>
                    <a:noFill/>
                  </a:ln>
                  <a:solidFill>
                    <a:srgbClr val="0078D7"/>
                  </a:solidFill>
                  <a:effectLst/>
                  <a:uLnTx/>
                  <a:uFillTx/>
                  <a:latin typeface="Segoe UI Semibold"/>
                  <a:cs typeface="Segoe UI Semibold"/>
                </a:rPr>
                <a:t> Distribution</a:t>
              </a:r>
              <a:endParaRPr kumimoji="0" lang="en-US" sz="1200" b="0" i="0" u="none" strike="noStrike" kern="1200" cap="none" spc="0" normalizeH="0" baseline="0" noProof="0" dirty="0">
                <a:ln>
                  <a:noFill/>
                </a:ln>
                <a:solidFill>
                  <a:srgbClr val="505050"/>
                </a:solidFill>
                <a:effectLst/>
                <a:uLnTx/>
                <a:uFillTx/>
                <a:latin typeface="Segoe UI Semilight"/>
                <a:cs typeface="Segoe UI Semilight"/>
              </a:endParaRPr>
            </a:p>
          </p:txBody>
        </p:sp>
        <p:sp>
          <p:nvSpPr>
            <p:cNvPr id="121" name="Text Placeholder 4">
              <a:extLst>
                <a:ext uri="{FF2B5EF4-FFF2-40B4-BE49-F238E27FC236}">
                  <a16:creationId xmlns:a16="http://schemas.microsoft.com/office/drawing/2014/main" id="{A458CA22-21D0-4C6F-B78B-75E9BF071D8B}"/>
                </a:ext>
              </a:extLst>
            </p:cNvPr>
            <p:cNvSpPr txBox="1">
              <a:spLocks/>
            </p:cNvSpPr>
            <p:nvPr/>
          </p:nvSpPr>
          <p:spPr>
            <a:xfrm>
              <a:off x="2683362" y="4673773"/>
              <a:ext cx="2057400" cy="276999"/>
            </a:xfrm>
            <a:prstGeom prst="rect">
              <a:avLst/>
            </a:prstGeom>
            <a:noFill/>
          </p:spPr>
          <p:txBody>
            <a:bodyPr vert="horz" wrap="square" lIns="91440" tIns="45720" rIns="91440" bIns="45720" rtlCol="0" anchor="t">
              <a:spAutoFit/>
            </a:bodyPr>
            <a:lstStyle>
              <a:lvl1pPr marL="0" marR="0" indent="0" algn="l" defTabSz="914367" rtl="0" eaLnBrk="1" fontAlgn="auto" latinLnBrk="0" hangingPunct="1">
                <a:lnSpc>
                  <a:spcPct val="100000"/>
                </a:lnSpc>
                <a:spcBef>
                  <a:spcPct val="20000"/>
                </a:spcBef>
                <a:spcAft>
                  <a:spcPts val="0"/>
                </a:spcAft>
                <a:buClrTx/>
                <a:buSzPct val="90000"/>
                <a:buFont typeface="Arial" pitchFamily="34" charset="0"/>
                <a:buNone/>
                <a:tabLst/>
                <a:defRPr lang="en-US" sz="1400" b="1" kern="1200" spc="0" baseline="0" dirty="0" smtClean="0">
                  <a:solidFill>
                    <a:schemeClr val="tx2"/>
                  </a:solidFill>
                  <a:latin typeface="Segoe UI Semibold" charset="0"/>
                  <a:ea typeface="Segoe UI Semibold" charset="0"/>
                  <a:cs typeface="Segoe UI Semibold" charset="0"/>
                </a:defRPr>
              </a:lvl1pPr>
              <a:lvl2pPr marL="572691" marR="0" indent="-236546" algn="l" defTabSz="914367" rtl="0" eaLnBrk="1" fontAlgn="auto" latinLnBrk="0" hangingPunct="1">
                <a:lnSpc>
                  <a:spcPct val="10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2pPr>
              <a:lvl3pPr marL="784338"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3pPr>
              <a:lvl4pPr marL="1008435"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4pPr>
              <a:lvl5pPr marL="1232531" marR="0" indent="-224097" algn="l" defTabSz="914367" rtl="0" eaLnBrk="1" fontAlgn="auto" latinLnBrk="0" hangingPunct="1">
                <a:lnSpc>
                  <a:spcPct val="100000"/>
                </a:lnSpc>
                <a:spcBef>
                  <a:spcPct val="20000"/>
                </a:spcBef>
                <a:spcAft>
                  <a:spcPts val="0"/>
                </a:spcAft>
                <a:buClrTx/>
                <a:buSzPct val="90000"/>
                <a:buFont typeface="Arial" pitchFamily="34" charset="0"/>
                <a:buChar char="•"/>
                <a:tabLst/>
                <a:defRPr sz="1400"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14367" rtl="0" eaLnBrk="1" fontAlgn="auto" latinLnBrk="0" hangingPunct="1">
                <a:lnSpc>
                  <a:spcPct val="100000"/>
                </a:lnSpc>
                <a:spcBef>
                  <a:spcPct val="20000"/>
                </a:spcBef>
                <a:spcAft>
                  <a:spcPts val="0"/>
                </a:spcAft>
                <a:buClrTx/>
                <a:buSzPct val="90000"/>
                <a:buFont typeface="Arial" pitchFamily="34" charset="0"/>
                <a:buNone/>
                <a:tabLst/>
                <a:defRPr/>
              </a:pPr>
              <a:r>
                <a:rPr kumimoji="0" lang="en-US" sz="1200" b="1" i="0" u="none" strike="noStrike" kern="1200" cap="none" spc="0" normalizeH="0" baseline="0" noProof="0" dirty="0">
                  <a:ln>
                    <a:noFill/>
                  </a:ln>
                  <a:solidFill>
                    <a:srgbClr val="0078D7"/>
                  </a:solidFill>
                  <a:effectLst/>
                  <a:uLnTx/>
                  <a:uFillTx/>
                  <a:latin typeface="Segoe UI Semibold" charset="0"/>
                  <a:cs typeface="Segoe UI Semibold" charset="0"/>
                </a:rPr>
                <a:t>Throughput Distribution</a:t>
              </a:r>
              <a:endParaRPr kumimoji="0" lang="en-US" sz="1200" b="0" i="0" u="none" strike="noStrike" kern="1200" cap="none" spc="0" normalizeH="0" baseline="0" noProof="0" dirty="0">
                <a:ln>
                  <a:noFill/>
                </a:ln>
                <a:solidFill>
                  <a:srgbClr val="505050"/>
                </a:solidFill>
                <a:effectLst/>
                <a:uLnTx/>
                <a:uFillTx/>
                <a:latin typeface="Segoe UI Semilight"/>
                <a:cs typeface="Segoe UI Semilight"/>
              </a:endParaRPr>
            </a:p>
          </p:txBody>
        </p:sp>
        <p:grpSp>
          <p:nvGrpSpPr>
            <p:cNvPr id="122" name="Group 121">
              <a:extLst>
                <a:ext uri="{FF2B5EF4-FFF2-40B4-BE49-F238E27FC236}">
                  <a16:creationId xmlns:a16="http://schemas.microsoft.com/office/drawing/2014/main" id="{4D16971B-BFA6-4425-99C4-B4CAAEE5FFFF}"/>
                </a:ext>
              </a:extLst>
            </p:cNvPr>
            <p:cNvGrpSpPr/>
            <p:nvPr/>
          </p:nvGrpSpPr>
          <p:grpSpPr>
            <a:xfrm>
              <a:off x="2745108" y="5087022"/>
              <a:ext cx="1882943" cy="911920"/>
              <a:chOff x="8367892" y="4738093"/>
              <a:chExt cx="2265676" cy="1097280"/>
            </a:xfrm>
          </p:grpSpPr>
          <p:grpSp>
            <p:nvGrpSpPr>
              <p:cNvPr id="123" name="Group 122">
                <a:extLst>
                  <a:ext uri="{FF2B5EF4-FFF2-40B4-BE49-F238E27FC236}">
                    <a16:creationId xmlns:a16="http://schemas.microsoft.com/office/drawing/2014/main" id="{338FD4E7-D64D-4F1E-9383-3FE8CC3F2BB4}"/>
                  </a:ext>
                </a:extLst>
              </p:cNvPr>
              <p:cNvGrpSpPr/>
              <p:nvPr/>
            </p:nvGrpSpPr>
            <p:grpSpPr>
              <a:xfrm>
                <a:off x="8367892" y="4812138"/>
                <a:ext cx="914400" cy="949192"/>
                <a:chOff x="7890518" y="4812138"/>
                <a:chExt cx="914400" cy="949192"/>
              </a:xfrm>
            </p:grpSpPr>
            <p:sp>
              <p:nvSpPr>
                <p:cNvPr id="130" name="TextBox 129">
                  <a:extLst>
                    <a:ext uri="{FF2B5EF4-FFF2-40B4-BE49-F238E27FC236}">
                      <a16:creationId xmlns:a16="http://schemas.microsoft.com/office/drawing/2014/main" id="{DFB9B4DA-5791-4CB4-B29A-75F4AB786211}"/>
                    </a:ext>
                  </a:extLst>
                </p:cNvPr>
                <p:cNvSpPr txBox="1"/>
                <p:nvPr/>
              </p:nvSpPr>
              <p:spPr>
                <a:xfrm>
                  <a:off x="7890518" y="4812138"/>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C49E27EB</a:t>
                  </a:r>
                </a:p>
              </p:txBody>
            </p:sp>
            <p:sp>
              <p:nvSpPr>
                <p:cNvPr id="131" name="TextBox 130">
                  <a:extLst>
                    <a:ext uri="{FF2B5EF4-FFF2-40B4-BE49-F238E27FC236}">
                      <a16:creationId xmlns:a16="http://schemas.microsoft.com/office/drawing/2014/main" id="{67C33B33-D536-4F7D-84F7-590AEBB1FC65}"/>
                    </a:ext>
                  </a:extLst>
                </p:cNvPr>
                <p:cNvSpPr txBox="1"/>
                <p:nvPr/>
              </p:nvSpPr>
              <p:spPr>
                <a:xfrm>
                  <a:off x="7890518" y="5070208"/>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FE53547A</a:t>
                  </a:r>
                </a:p>
              </p:txBody>
            </p:sp>
            <p:sp>
              <p:nvSpPr>
                <p:cNvPr id="132" name="TextBox 131">
                  <a:extLst>
                    <a:ext uri="{FF2B5EF4-FFF2-40B4-BE49-F238E27FC236}">
                      <a16:creationId xmlns:a16="http://schemas.microsoft.com/office/drawing/2014/main" id="{0F174926-EF01-4C6C-8D55-BE7A5BD1A367}"/>
                    </a:ext>
                  </a:extLst>
                </p:cNvPr>
                <p:cNvSpPr txBox="1"/>
                <p:nvPr/>
              </p:nvSpPr>
              <p:spPr>
                <a:xfrm>
                  <a:off x="7890518" y="5328277"/>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E84906BE</a:t>
                  </a:r>
                </a:p>
              </p:txBody>
            </p:sp>
            <p:sp>
              <p:nvSpPr>
                <p:cNvPr id="133" name="TextBox 132">
                  <a:extLst>
                    <a:ext uri="{FF2B5EF4-FFF2-40B4-BE49-F238E27FC236}">
                      <a16:creationId xmlns:a16="http://schemas.microsoft.com/office/drawing/2014/main" id="{19739BC1-388B-4071-ADBD-A2C3D1F1C1BA}"/>
                    </a:ext>
                  </a:extLst>
                </p:cNvPr>
                <p:cNvSpPr txBox="1"/>
                <p:nvPr/>
              </p:nvSpPr>
              <p:spPr>
                <a:xfrm>
                  <a:off x="7890518" y="5586347"/>
                  <a:ext cx="914400" cy="174983"/>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50" b="0" i="0" u="none" strike="noStrike" kern="1200" cap="none" spc="0" normalizeH="0" baseline="0" noProof="0" dirty="0">
                      <a:ln>
                        <a:noFill/>
                      </a:ln>
                      <a:gradFill>
                        <a:gsLst>
                          <a:gs pos="2917">
                            <a:srgbClr val="505050"/>
                          </a:gs>
                          <a:gs pos="30000">
                            <a:srgbClr val="505050"/>
                          </a:gs>
                        </a:gsLst>
                        <a:lin ang="5400000" scaled="0"/>
                      </a:gradFill>
                      <a:effectLst/>
                      <a:uLnTx/>
                      <a:uFillTx/>
                      <a:latin typeface="Segoe UI Semilight"/>
                      <a:ea typeface="+mn-ea"/>
                      <a:cs typeface="+mn-cs"/>
                    </a:rPr>
                    <a:t>4376B4BC</a:t>
                  </a:r>
                </a:p>
              </p:txBody>
            </p:sp>
          </p:grpSp>
          <p:cxnSp>
            <p:nvCxnSpPr>
              <p:cNvPr id="124" name="Straight Connector 123">
                <a:extLst>
                  <a:ext uri="{FF2B5EF4-FFF2-40B4-BE49-F238E27FC236}">
                    <a16:creationId xmlns:a16="http://schemas.microsoft.com/office/drawing/2014/main" id="{6BA78BCC-0104-483A-A845-67EB7E46639B}"/>
                  </a:ext>
                </a:extLst>
              </p:cNvPr>
              <p:cNvCxnSpPr/>
              <p:nvPr/>
            </p:nvCxnSpPr>
            <p:spPr>
              <a:xfrm>
                <a:off x="9462812" y="4738093"/>
                <a:ext cx="0" cy="109728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28C37342-7503-4387-B8ED-5E6F16406A05}"/>
                  </a:ext>
                </a:extLst>
              </p:cNvPr>
              <p:cNvGrpSpPr/>
              <p:nvPr/>
            </p:nvGrpSpPr>
            <p:grpSpPr>
              <a:xfrm>
                <a:off x="9643330" y="4821235"/>
                <a:ext cx="990238" cy="930997"/>
                <a:chOff x="9643330" y="4821235"/>
                <a:chExt cx="990238" cy="930997"/>
              </a:xfrm>
            </p:grpSpPr>
            <p:sp>
              <p:nvSpPr>
                <p:cNvPr id="126" name="Rectangle 125">
                  <a:extLst>
                    <a:ext uri="{FF2B5EF4-FFF2-40B4-BE49-F238E27FC236}">
                      <a16:creationId xmlns:a16="http://schemas.microsoft.com/office/drawing/2014/main" id="{CC1EE0A4-3554-4454-9D6A-FA1367A529B2}"/>
                    </a:ext>
                  </a:extLst>
                </p:cNvPr>
                <p:cNvSpPr/>
                <p:nvPr/>
              </p:nvSpPr>
              <p:spPr bwMode="auto">
                <a:xfrm>
                  <a:off x="9643331" y="4821235"/>
                  <a:ext cx="880212"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7" name="Rectangle 126">
                  <a:extLst>
                    <a:ext uri="{FF2B5EF4-FFF2-40B4-BE49-F238E27FC236}">
                      <a16:creationId xmlns:a16="http://schemas.microsoft.com/office/drawing/2014/main" id="{BA0888AB-A6CE-46DA-AF93-668A8A3B6B85}"/>
                    </a:ext>
                  </a:extLst>
                </p:cNvPr>
                <p:cNvSpPr/>
                <p:nvPr/>
              </p:nvSpPr>
              <p:spPr bwMode="auto">
                <a:xfrm>
                  <a:off x="9643332" y="5070606"/>
                  <a:ext cx="770184"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8" name="Rectangle 127">
                  <a:extLst>
                    <a:ext uri="{FF2B5EF4-FFF2-40B4-BE49-F238E27FC236}">
                      <a16:creationId xmlns:a16="http://schemas.microsoft.com/office/drawing/2014/main" id="{0C0AF0D2-02E0-4D25-BC64-F95E1120E3D6}"/>
                    </a:ext>
                  </a:extLst>
                </p:cNvPr>
                <p:cNvSpPr/>
                <p:nvPr/>
              </p:nvSpPr>
              <p:spPr bwMode="auto">
                <a:xfrm>
                  <a:off x="9643331" y="5319979"/>
                  <a:ext cx="660159"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9" name="Rectangle 128">
                  <a:extLst>
                    <a:ext uri="{FF2B5EF4-FFF2-40B4-BE49-F238E27FC236}">
                      <a16:creationId xmlns:a16="http://schemas.microsoft.com/office/drawing/2014/main" id="{C12D155E-E17E-4597-B6B1-064538E767C9}"/>
                    </a:ext>
                  </a:extLst>
                </p:cNvPr>
                <p:cNvSpPr/>
                <p:nvPr/>
              </p:nvSpPr>
              <p:spPr bwMode="auto">
                <a:xfrm>
                  <a:off x="9643330" y="5569352"/>
                  <a:ext cx="990238" cy="1828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grpSp>
        </p:grpSp>
      </p:grpSp>
      <p:grpSp>
        <p:nvGrpSpPr>
          <p:cNvPr id="145" name="Group 144">
            <a:extLst>
              <a:ext uri="{FF2B5EF4-FFF2-40B4-BE49-F238E27FC236}">
                <a16:creationId xmlns:a16="http://schemas.microsoft.com/office/drawing/2014/main" id="{4D3CB587-AC6B-4964-A7D2-78EFFBE31221}"/>
              </a:ext>
            </a:extLst>
          </p:cNvPr>
          <p:cNvGrpSpPr/>
          <p:nvPr/>
        </p:nvGrpSpPr>
        <p:grpSpPr>
          <a:xfrm>
            <a:off x="270533" y="6498014"/>
            <a:ext cx="2297278" cy="138499"/>
            <a:chOff x="270533" y="6498014"/>
            <a:chExt cx="2297278" cy="138499"/>
          </a:xfrm>
        </p:grpSpPr>
        <p:sp>
          <p:nvSpPr>
            <p:cNvPr id="146" name="TextBox 145">
              <a:extLst>
                <a:ext uri="{FF2B5EF4-FFF2-40B4-BE49-F238E27FC236}">
                  <a16:creationId xmlns:a16="http://schemas.microsoft.com/office/drawing/2014/main" id="{E1A40930-8FC9-4B31-8D26-2A32B65F4EB2}"/>
                </a:ext>
              </a:extLst>
            </p:cNvPr>
            <p:cNvSpPr txBox="1"/>
            <p:nvPr/>
          </p:nvSpPr>
          <p:spPr>
            <a:xfrm>
              <a:off x="556131" y="6498014"/>
              <a:ext cx="2011680" cy="13849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0" cap="none" spc="0" normalizeH="0" baseline="0" noProof="0" dirty="0">
                  <a:ln>
                    <a:noFill/>
                  </a:ln>
                  <a:solidFill>
                    <a:srgbClr val="227B6D"/>
                  </a:solidFill>
                  <a:effectLst/>
                  <a:uLnTx/>
                  <a:uFillTx/>
                  <a:latin typeface="Segoe UI" panose="020B0502040204020203" pitchFamily="34" charset="0"/>
                  <a:ea typeface="+mn-ea"/>
                  <a:cs typeface="Segoe UI" panose="020B0502040204020203" pitchFamily="34" charset="0"/>
                </a:rPr>
                <a:t>Example – </a:t>
              </a:r>
              <a:r>
                <a:rPr kumimoji="0" lang="en-US" sz="1000" b="0" i="0" u="none" strike="noStrike" kern="0" cap="none" spc="0" normalizeH="0" baseline="0" noProof="0" dirty="0">
                  <a:ln>
                    <a:noFill/>
                  </a:ln>
                  <a:solidFill>
                    <a:srgbClr val="227B6D"/>
                  </a:solidFill>
                  <a:effectLst/>
                  <a:uLnTx/>
                  <a:uFillTx/>
                  <a:latin typeface="Segoe UI Semilight"/>
                  <a:ea typeface="+mn-ea"/>
                  <a:cs typeface="Segoe UI" panose="020B0502040204020203" pitchFamily="34" charset="0"/>
                </a:rPr>
                <a:t>Contoso Connected Car</a:t>
              </a:r>
            </a:p>
          </p:txBody>
        </p:sp>
        <p:pic>
          <p:nvPicPr>
            <p:cNvPr id="147" name="Picture 54">
              <a:extLst>
                <a:ext uri="{FF2B5EF4-FFF2-40B4-BE49-F238E27FC236}">
                  <a16:creationId xmlns:a16="http://schemas.microsoft.com/office/drawing/2014/main" id="{44314511-A5BA-4CB9-96DA-1DA0AEAC339B}"/>
                </a:ext>
              </a:extLst>
            </p:cNvPr>
            <p:cNvPicPr>
              <a:picLocks noChangeAspect="1"/>
            </p:cNvPicPr>
            <p:nvPr/>
          </p:nvPicPr>
          <p:blipFill rotWithShape="1">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270533" y="6504529"/>
              <a:ext cx="173736" cy="125469"/>
            </a:xfrm>
            <a:prstGeom prst="rect">
              <a:avLst/>
            </a:prstGeom>
          </p:spPr>
        </p:pic>
      </p:grpSp>
    </p:spTree>
    <p:extLst>
      <p:ext uri="{BB962C8B-B14F-4D97-AF65-F5344CB8AC3E}">
        <p14:creationId xmlns:p14="http://schemas.microsoft.com/office/powerpoint/2010/main" val="232162013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222D-6523-444D-8E2D-8A9922FE1E6E}"/>
              </a:ext>
            </a:extLst>
          </p:cNvPr>
          <p:cNvSpPr>
            <a:spLocks noGrp="1"/>
          </p:cNvSpPr>
          <p:nvPr>
            <p:ph type="title"/>
          </p:nvPr>
        </p:nvSpPr>
        <p:spPr>
          <a:xfrm>
            <a:off x="269240" y="289511"/>
            <a:ext cx="11655840" cy="1107996"/>
          </a:xfrm>
        </p:spPr>
        <p:txBody>
          <a:bodyPr/>
          <a:lstStyle/>
          <a:p>
            <a:r>
              <a:rPr lang="en-US" dirty="0"/>
              <a:t>Best Practices: Design goals for choosing good partition key</a:t>
            </a:r>
          </a:p>
        </p:txBody>
      </p:sp>
      <p:sp>
        <p:nvSpPr>
          <p:cNvPr id="3" name="Text Placeholder 2">
            <a:extLst>
              <a:ext uri="{FF2B5EF4-FFF2-40B4-BE49-F238E27FC236}">
                <a16:creationId xmlns:a16="http://schemas.microsoft.com/office/drawing/2014/main" id="{509DEC7C-467E-4CB3-8156-E9917A6B4207}"/>
              </a:ext>
            </a:extLst>
          </p:cNvPr>
          <p:cNvSpPr>
            <a:spLocks noGrp="1"/>
          </p:cNvSpPr>
          <p:nvPr>
            <p:ph type="body" sz="quarter" idx="10"/>
          </p:nvPr>
        </p:nvSpPr>
        <p:spPr>
          <a:xfrm>
            <a:off x="269239" y="1925685"/>
            <a:ext cx="11655839" cy="3422475"/>
          </a:xfrm>
        </p:spPr>
        <p:txBody>
          <a:bodyPr/>
          <a:lstStyle/>
          <a:p>
            <a:pPr lvl="0" defTabSz="914400">
              <a:spcBef>
                <a:spcPts val="0"/>
              </a:spcBef>
              <a:buSzTx/>
              <a:defRPr/>
            </a:pPr>
            <a:endParaRPr lang="en-US" sz="1800" b="0" u="sng" dirty="0">
              <a:solidFill>
                <a:prstClr val="black"/>
              </a:solidFill>
              <a:latin typeface="Calibri" panose="020F0502020204030204" pitchFamily="34" charset="0"/>
              <a:cs typeface="Calibri" panose="020F0502020204030204" pitchFamily="34" charset="0"/>
            </a:endParaRPr>
          </a:p>
          <a:p>
            <a:pPr marL="342900" lvl="0" indent="-342900" defTabSz="914400">
              <a:spcBef>
                <a:spcPts val="0"/>
              </a:spcBef>
              <a:buSzTx/>
              <a:buFontTx/>
              <a:buAutoNum type="arabicParenR"/>
              <a:defRPr/>
            </a:pPr>
            <a:r>
              <a:rPr lang="en-US" sz="3200" b="0" dirty="0">
                <a:solidFill>
                  <a:prstClr val="black"/>
                </a:solidFill>
                <a:latin typeface="Calibri" panose="020F0502020204030204" pitchFamily="34" charset="0"/>
                <a:cs typeface="Calibri" panose="020F0502020204030204" pitchFamily="34" charset="0"/>
              </a:rPr>
              <a:t>Distribute the overall request + storage volume</a:t>
            </a:r>
          </a:p>
          <a:p>
            <a:pPr marL="800100" lvl="1" indent="-342900" defTabSz="914400">
              <a:spcBef>
                <a:spcPts val="0"/>
              </a:spcBef>
              <a:buSzTx/>
              <a:buFont typeface="Arial" panose="020B0604020202020204" pitchFamily="34" charset="0"/>
              <a:buChar char="•"/>
              <a:defRPr/>
            </a:pPr>
            <a:r>
              <a:rPr lang="en-US" sz="3200" dirty="0">
                <a:solidFill>
                  <a:prstClr val="black"/>
                </a:solidFill>
                <a:latin typeface="Calibri" panose="020F0502020204030204" pitchFamily="34" charset="0"/>
                <a:cs typeface="Calibri" panose="020F0502020204030204" pitchFamily="34" charset="0"/>
              </a:rPr>
              <a:t>Avoid “hot” partition keys</a:t>
            </a:r>
          </a:p>
          <a:p>
            <a:pPr lvl="1" indent="0" defTabSz="914400">
              <a:spcBef>
                <a:spcPts val="0"/>
              </a:spcBef>
              <a:buSzTx/>
              <a:buNone/>
              <a:defRPr/>
            </a:pPr>
            <a:endParaRPr lang="en-US" sz="3200" dirty="0">
              <a:solidFill>
                <a:prstClr val="black"/>
              </a:solidFill>
              <a:latin typeface="Calibri" panose="020F0502020204030204" pitchFamily="34" charset="0"/>
              <a:cs typeface="Calibri" panose="020F0502020204030204" pitchFamily="34" charset="0"/>
            </a:endParaRPr>
          </a:p>
          <a:p>
            <a:pPr marL="342900" lvl="0" indent="-342900" defTabSz="914400">
              <a:spcBef>
                <a:spcPts val="0"/>
              </a:spcBef>
              <a:buSzTx/>
              <a:buFontTx/>
              <a:buAutoNum type="arabicParenR"/>
              <a:defRPr/>
            </a:pPr>
            <a:r>
              <a:rPr lang="en-US" sz="3200" b="0" dirty="0">
                <a:solidFill>
                  <a:prstClr val="black"/>
                </a:solidFill>
                <a:latin typeface="Calibri" panose="020F0502020204030204" pitchFamily="34" charset="0"/>
                <a:cs typeface="Calibri" panose="020F0502020204030204" pitchFamily="34" charset="0"/>
              </a:rPr>
              <a:t>Partition Key is scope for [efficient] queries and transactions</a:t>
            </a:r>
          </a:p>
          <a:p>
            <a:pPr marL="800100" lvl="1" indent="-342900" defTabSz="914400">
              <a:spcBef>
                <a:spcPts val="0"/>
              </a:spcBef>
              <a:buSzTx/>
              <a:buFont typeface="Arial" panose="020B0604020202020204" pitchFamily="34" charset="0"/>
              <a:buChar char="•"/>
              <a:defRPr/>
            </a:pPr>
            <a:r>
              <a:rPr lang="en-US" sz="3200" dirty="0">
                <a:solidFill>
                  <a:prstClr val="black"/>
                </a:solidFill>
                <a:latin typeface="Calibri" panose="020F0502020204030204" pitchFamily="34" charset="0"/>
                <a:cs typeface="Calibri" panose="020F0502020204030204" pitchFamily="34" charset="0"/>
              </a:rPr>
              <a:t>Queries can be intelligently routed via partition key</a:t>
            </a:r>
          </a:p>
          <a:p>
            <a:pPr marL="800100" lvl="1" indent="-342900">
              <a:buFont typeface="Arial" panose="020B0604020202020204" pitchFamily="34" charset="0"/>
              <a:buChar char="•"/>
              <a:defRPr/>
            </a:pPr>
            <a:r>
              <a:rPr lang="en-US" sz="3200" dirty="0">
                <a:solidFill>
                  <a:prstClr val="black"/>
                </a:solidFill>
                <a:latin typeface="Calibri" panose="020F0502020204030204" pitchFamily="34" charset="0"/>
                <a:cs typeface="Calibri" panose="020F0502020204030204" pitchFamily="34" charset="0"/>
              </a:rPr>
              <a:t>Omitting partition key on query requires fan-out</a:t>
            </a:r>
          </a:p>
        </p:txBody>
      </p:sp>
    </p:spTree>
    <p:extLst>
      <p:ext uri="{BB962C8B-B14F-4D97-AF65-F5344CB8AC3E}">
        <p14:creationId xmlns:p14="http://schemas.microsoft.com/office/powerpoint/2010/main" val="170736059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222D-6523-444D-8E2D-8A9922FE1E6E}"/>
              </a:ext>
            </a:extLst>
          </p:cNvPr>
          <p:cNvSpPr>
            <a:spLocks noGrp="1"/>
          </p:cNvSpPr>
          <p:nvPr>
            <p:ph type="title"/>
          </p:nvPr>
        </p:nvSpPr>
        <p:spPr>
          <a:xfrm>
            <a:off x="269240" y="289511"/>
            <a:ext cx="11655840" cy="553998"/>
          </a:xfrm>
        </p:spPr>
        <p:txBody>
          <a:bodyPr/>
          <a:lstStyle/>
          <a:p>
            <a:r>
              <a:rPr lang="en-US" dirty="0"/>
              <a:t>Steps for success</a:t>
            </a:r>
          </a:p>
        </p:txBody>
      </p:sp>
      <p:sp>
        <p:nvSpPr>
          <p:cNvPr id="3" name="Text Placeholder 2">
            <a:extLst>
              <a:ext uri="{FF2B5EF4-FFF2-40B4-BE49-F238E27FC236}">
                <a16:creationId xmlns:a16="http://schemas.microsoft.com/office/drawing/2014/main" id="{509DEC7C-467E-4CB3-8156-E9917A6B4207}"/>
              </a:ext>
            </a:extLst>
          </p:cNvPr>
          <p:cNvSpPr>
            <a:spLocks noGrp="1"/>
          </p:cNvSpPr>
          <p:nvPr>
            <p:ph type="body" sz="quarter" idx="10"/>
          </p:nvPr>
        </p:nvSpPr>
        <p:spPr>
          <a:xfrm>
            <a:off x="269239" y="1656080"/>
            <a:ext cx="11655839" cy="5724644"/>
          </a:xfrm>
        </p:spPr>
        <p:txBody>
          <a:bodyPr/>
          <a:lstStyle/>
          <a:p>
            <a:pPr lvl="0" defTabSz="914400">
              <a:spcBef>
                <a:spcPts val="0"/>
              </a:spcBef>
              <a:buSzTx/>
              <a:defRPr/>
            </a:pPr>
            <a:endParaRPr lang="en-US" sz="1800" b="0" u="sng" dirty="0">
              <a:solidFill>
                <a:prstClr val="black"/>
              </a:solidFill>
              <a:latin typeface="Calibri" panose="020F0502020204030204" pitchFamily="34" charset="0"/>
              <a:cs typeface="Calibri" panose="020F0502020204030204" pitchFamily="34" charset="0"/>
            </a:endParaRPr>
          </a:p>
          <a:p>
            <a:pPr marL="342900" lvl="0" indent="-342900" defTabSz="914400">
              <a:spcBef>
                <a:spcPts val="0"/>
              </a:spcBef>
              <a:buSzTx/>
              <a:buFont typeface="+mj-lt"/>
              <a:buAutoNum type="arabicPeriod"/>
              <a:defRPr/>
            </a:pPr>
            <a:r>
              <a:rPr lang="en-US" sz="3200" b="0" dirty="0">
                <a:solidFill>
                  <a:prstClr val="black"/>
                </a:solidFill>
                <a:latin typeface="Calibri" panose="020F0502020204030204"/>
              </a:rPr>
              <a:t>Ballpark scale needs (size/throughput)</a:t>
            </a:r>
          </a:p>
          <a:p>
            <a:pPr marL="342900" indent="-342900" defTabSz="914400">
              <a:spcBef>
                <a:spcPts val="0"/>
              </a:spcBef>
              <a:buSzTx/>
              <a:buFont typeface="+mj-lt"/>
              <a:buAutoNum type="arabicPeriod"/>
              <a:defRPr/>
            </a:pPr>
            <a:r>
              <a:rPr lang="en-US" sz="3200" b="0" dirty="0">
                <a:solidFill>
                  <a:prstClr val="black"/>
                </a:solidFill>
                <a:latin typeface="Calibri" panose="020F0502020204030204"/>
              </a:rPr>
              <a:t>Understand the workload</a:t>
            </a:r>
          </a:p>
          <a:p>
            <a:pPr marL="342900" indent="-342900" defTabSz="914400">
              <a:spcBef>
                <a:spcPts val="0"/>
              </a:spcBef>
              <a:buSzTx/>
              <a:buFont typeface="+mj-lt"/>
              <a:buAutoNum type="arabicPeriod"/>
              <a:defRPr/>
            </a:pPr>
            <a:r>
              <a:rPr lang="en-US" sz="3200" b="0" dirty="0">
                <a:solidFill>
                  <a:prstClr val="black"/>
                </a:solidFill>
                <a:latin typeface="Calibri" panose="020F0502020204030204"/>
              </a:rPr>
              <a:t># of reads/sec vs writes per sec</a:t>
            </a:r>
          </a:p>
          <a:p>
            <a:pPr marL="800100" lvl="1" indent="-342900" defTabSz="914400">
              <a:spcBef>
                <a:spcPts val="0"/>
              </a:spcBef>
              <a:buSzTx/>
              <a:buFont typeface="Arial" panose="020B0604020202020204" pitchFamily="34" charset="0"/>
              <a:buChar char="•"/>
              <a:defRPr/>
            </a:pPr>
            <a:r>
              <a:rPr lang="en-US" sz="1800" dirty="0">
                <a:solidFill>
                  <a:prstClr val="black"/>
                </a:solidFill>
                <a:latin typeface="Calibri" panose="020F0502020204030204"/>
              </a:rPr>
              <a:t>Use 80/20 rule to help optimize bulk of workload</a:t>
            </a:r>
          </a:p>
          <a:p>
            <a:pPr marL="800100" lvl="1" indent="-342900" defTabSz="914400">
              <a:spcBef>
                <a:spcPts val="0"/>
              </a:spcBef>
              <a:buSzTx/>
              <a:buFont typeface="Arial" panose="020B0604020202020204" pitchFamily="34" charset="0"/>
              <a:buChar char="•"/>
              <a:defRPr/>
            </a:pPr>
            <a:r>
              <a:rPr lang="en-US" sz="1800" dirty="0">
                <a:solidFill>
                  <a:prstClr val="black"/>
                </a:solidFill>
                <a:latin typeface="Calibri" panose="020F0502020204030204"/>
              </a:rPr>
              <a:t>For reads – understand top X queries (look for common filters)</a:t>
            </a:r>
          </a:p>
          <a:p>
            <a:pPr marL="800100" lvl="1" indent="-342900">
              <a:buFont typeface="Arial" panose="020B0604020202020204" pitchFamily="34" charset="0"/>
              <a:buChar char="•"/>
              <a:defRPr/>
            </a:pPr>
            <a:r>
              <a:rPr lang="en-US" sz="1800" dirty="0">
                <a:solidFill>
                  <a:prstClr val="black"/>
                </a:solidFill>
                <a:latin typeface="Calibri" panose="020F0502020204030204"/>
              </a:rPr>
              <a:t>For writes – </a:t>
            </a:r>
            <a:r>
              <a:rPr lang="en-US" dirty="0">
                <a:solidFill>
                  <a:prstClr val="black"/>
                </a:solidFill>
              </a:rPr>
              <a:t>understand transactional needs</a:t>
            </a:r>
            <a:endParaRPr lang="en-US" sz="3200" b="0" dirty="0">
              <a:solidFill>
                <a:prstClr val="black"/>
              </a:solidFill>
              <a:latin typeface="Calibri" panose="020F0502020204030204"/>
            </a:endParaRPr>
          </a:p>
          <a:p>
            <a:pPr marL="342900" indent="-342900" defTabSz="914400">
              <a:spcBef>
                <a:spcPts val="0"/>
              </a:spcBef>
              <a:buSzTx/>
              <a:buFont typeface="+mj-lt"/>
              <a:buAutoNum type="arabicPeriod"/>
              <a:defRPr/>
            </a:pPr>
            <a:endParaRPr lang="en-US" sz="3200" b="0" dirty="0">
              <a:solidFill>
                <a:prstClr val="black"/>
              </a:solidFill>
              <a:latin typeface="Calibri" panose="020F0502020204030204"/>
            </a:endParaRPr>
          </a:p>
          <a:p>
            <a:pPr lvl="0" defTabSz="914400">
              <a:spcBef>
                <a:spcPts val="0"/>
              </a:spcBef>
              <a:buSzTx/>
              <a:defRPr/>
            </a:pPr>
            <a:r>
              <a:rPr lang="en-US" sz="3200" b="0" u="sng" dirty="0">
                <a:solidFill>
                  <a:prstClr val="black"/>
                </a:solidFill>
                <a:latin typeface="Calibri" panose="020F0502020204030204"/>
              </a:rPr>
              <a:t>General Tips</a:t>
            </a:r>
          </a:p>
          <a:p>
            <a:pPr marL="800100" lvl="1" indent="-342900" defTabSz="914400">
              <a:spcBef>
                <a:spcPts val="0"/>
              </a:spcBef>
              <a:buSzTx/>
              <a:buFont typeface="Arial" panose="020B0604020202020204" pitchFamily="34" charset="0"/>
              <a:buChar char="•"/>
              <a:defRPr/>
            </a:pPr>
            <a:r>
              <a:rPr lang="en-US" sz="3200" dirty="0">
                <a:solidFill>
                  <a:prstClr val="black"/>
                </a:solidFill>
                <a:latin typeface="Calibri" panose="020F0502020204030204"/>
              </a:rPr>
              <a:t>Don’t be afraid of having too many partition keys</a:t>
            </a:r>
          </a:p>
          <a:p>
            <a:pPr marL="1257300" lvl="2" indent="-342900" defTabSz="914400">
              <a:spcBef>
                <a:spcPts val="0"/>
              </a:spcBef>
              <a:buSzTx/>
              <a:buFont typeface="Arial" panose="020B0604020202020204" pitchFamily="34" charset="0"/>
              <a:buChar char="•"/>
              <a:defRPr/>
            </a:pPr>
            <a:r>
              <a:rPr lang="en-US" sz="3200" dirty="0">
                <a:solidFill>
                  <a:prstClr val="black"/>
                </a:solidFill>
                <a:latin typeface="Calibri" panose="020F0502020204030204"/>
              </a:rPr>
              <a:t>Partitions keys are logical</a:t>
            </a:r>
          </a:p>
          <a:p>
            <a:pPr marL="1257300" lvl="2" indent="-342900" defTabSz="914400">
              <a:spcBef>
                <a:spcPts val="0"/>
              </a:spcBef>
              <a:buSzTx/>
              <a:buFont typeface="Arial" panose="020B0604020202020204" pitchFamily="34" charset="0"/>
              <a:buChar char="•"/>
              <a:defRPr/>
            </a:pPr>
            <a:r>
              <a:rPr lang="en-US" sz="3200" dirty="0">
                <a:solidFill>
                  <a:prstClr val="black"/>
                </a:solidFill>
                <a:latin typeface="Calibri" panose="020F0502020204030204"/>
              </a:rPr>
              <a:t>More partition keys =&gt; more scalability</a:t>
            </a:r>
          </a:p>
          <a:p>
            <a:pPr lvl="0" defTabSz="914400">
              <a:spcBef>
                <a:spcPts val="0"/>
              </a:spcBef>
              <a:buSzTx/>
              <a:defRPr/>
            </a:pPr>
            <a:endParaRPr lang="en-US" sz="32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8310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FBBE5-4393-4FC8-9E85-33BE2BC3A7D8}"/>
              </a:ext>
            </a:extLst>
          </p:cNvPr>
          <p:cNvSpPr>
            <a:spLocks noGrp="1"/>
          </p:cNvSpPr>
          <p:nvPr>
            <p:ph type="title"/>
          </p:nvPr>
        </p:nvSpPr>
        <p:spPr>
          <a:xfrm>
            <a:off x="1473490" y="3035808"/>
            <a:ext cx="6400800" cy="498598"/>
          </a:xfrm>
        </p:spPr>
        <p:txBody>
          <a:bodyPr/>
          <a:lstStyle/>
          <a:p>
            <a:r>
              <a:rPr lang="en-US" dirty="0">
                <a:solidFill>
                  <a:schemeClr val="bg1"/>
                </a:solidFill>
              </a:rPr>
              <a:t>Performance tuning</a:t>
            </a:r>
          </a:p>
        </p:txBody>
      </p:sp>
    </p:spTree>
    <p:extLst>
      <p:ext uri="{BB962C8B-B14F-4D97-AF65-F5344CB8AC3E}">
        <p14:creationId xmlns:p14="http://schemas.microsoft.com/office/powerpoint/2010/main" val="3855564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102975-CDD5-48D9-96CF-8FE5474DB20B}"/>
              </a:ext>
            </a:extLst>
          </p:cNvPr>
          <p:cNvSpPr>
            <a:spLocks noGrp="1"/>
          </p:cNvSpPr>
          <p:nvPr>
            <p:ph type="title"/>
          </p:nvPr>
        </p:nvSpPr>
        <p:spPr/>
        <p:txBody>
          <a:bodyPr/>
          <a:lstStyle/>
          <a:p>
            <a:r>
              <a:rPr lang="en-US" dirty="0"/>
              <a:t>General performance tips</a:t>
            </a:r>
          </a:p>
        </p:txBody>
      </p:sp>
      <p:sp>
        <p:nvSpPr>
          <p:cNvPr id="4" name="Text Placeholder 3">
            <a:extLst>
              <a:ext uri="{FF2B5EF4-FFF2-40B4-BE49-F238E27FC236}">
                <a16:creationId xmlns:a16="http://schemas.microsoft.com/office/drawing/2014/main" id="{8F0197BF-32AB-4E5A-9E09-0D0E6345AFF1}"/>
              </a:ext>
            </a:extLst>
          </p:cNvPr>
          <p:cNvSpPr>
            <a:spLocks noGrp="1"/>
          </p:cNvSpPr>
          <p:nvPr>
            <p:ph type="body" sz="quarter" idx="10"/>
          </p:nvPr>
        </p:nvSpPr>
        <p:spPr>
          <a:xfrm>
            <a:off x="584200" y="1435497"/>
            <a:ext cx="11018520" cy="5096780"/>
          </a:xfrm>
        </p:spPr>
        <p:txBody>
          <a:bodyPr/>
          <a:lstStyle/>
          <a:p>
            <a:r>
              <a:rPr lang="en-US" dirty="0"/>
              <a:t>Use single </a:t>
            </a:r>
            <a:r>
              <a:rPr lang="en-US" dirty="0" err="1"/>
              <a:t>CosmosClient</a:t>
            </a:r>
            <a:endParaRPr lang="en-US" dirty="0"/>
          </a:p>
          <a:p>
            <a:r>
              <a:rPr lang="en-US" dirty="0"/>
              <a:t>Provide partition key</a:t>
            </a:r>
          </a:p>
          <a:p>
            <a:r>
              <a:rPr lang="en-US" dirty="0"/>
              <a:t>Use direct mode if possible</a:t>
            </a:r>
          </a:p>
          <a:p>
            <a:r>
              <a:rPr lang="en-US" dirty="0"/>
              <a:t>Relax consistency as needed</a:t>
            </a:r>
          </a:p>
          <a:p>
            <a:r>
              <a:rPr lang="en-US" dirty="0"/>
              <a:t>Use point reads – </a:t>
            </a:r>
            <a:r>
              <a:rPr lang="en-US" dirty="0" err="1"/>
              <a:t>readDocumentAsync</a:t>
            </a:r>
            <a:r>
              <a:rPr lang="en-US" dirty="0"/>
              <a:t>() if possible</a:t>
            </a:r>
          </a:p>
          <a:p>
            <a:r>
              <a:rPr lang="en-US" dirty="0"/>
              <a:t>Tune indexing policy – for faster writes</a:t>
            </a:r>
          </a:p>
          <a:p>
            <a:r>
              <a:rPr lang="en-US" dirty="0"/>
              <a:t>Cross-partition queries</a:t>
            </a:r>
          </a:p>
          <a:p>
            <a:r>
              <a:rPr lang="en-US" dirty="0"/>
              <a:t>Tune:</a:t>
            </a:r>
          </a:p>
          <a:p>
            <a:pPr lvl="1"/>
            <a:r>
              <a:rPr lang="en-US" dirty="0" err="1"/>
              <a:t>MaxDegreeOfParallelism</a:t>
            </a:r>
            <a:r>
              <a:rPr lang="en-US" dirty="0"/>
              <a:t> - #partitions that can be queried in parallel</a:t>
            </a:r>
          </a:p>
          <a:p>
            <a:pPr lvl="1"/>
            <a:r>
              <a:rPr lang="en-US" dirty="0" err="1"/>
              <a:t>MaxBufferedItemCount</a:t>
            </a:r>
            <a:r>
              <a:rPr lang="en-US" dirty="0"/>
              <a:t> - #number items buffered client side – useful for x-partition aggregates</a:t>
            </a:r>
          </a:p>
        </p:txBody>
      </p:sp>
    </p:spTree>
    <p:extLst>
      <p:ext uri="{BB962C8B-B14F-4D97-AF65-F5344CB8AC3E}">
        <p14:creationId xmlns:p14="http://schemas.microsoft.com/office/powerpoint/2010/main" val="13265727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Shape 95">
            <a:extLst>
              <a:ext uri="{FF2B5EF4-FFF2-40B4-BE49-F238E27FC236}">
                <a16:creationId xmlns:a16="http://schemas.microsoft.com/office/drawing/2014/main" id="{AD71FBD2-0A52-4CF5-9ADE-5E95C3126BD1}"/>
              </a:ext>
            </a:extLst>
          </p:cNvPr>
          <p:cNvSpPr>
            <a:spLocks/>
          </p:cNvSpPr>
          <p:nvPr/>
        </p:nvSpPr>
        <p:spPr bwMode="auto">
          <a:xfrm>
            <a:off x="1281628" y="5364003"/>
            <a:ext cx="9922465" cy="1934496"/>
          </a:xfrm>
          <a:custGeom>
            <a:avLst/>
            <a:gdLst>
              <a:gd name="connsiteX0" fmla="*/ 8407318 w 9922465"/>
              <a:gd name="connsiteY0" fmla="*/ 1824114 h 1934496"/>
              <a:gd name="connsiteX1" fmla="*/ 8462510 w 9922465"/>
              <a:gd name="connsiteY1" fmla="*/ 1879305 h 1934496"/>
              <a:gd name="connsiteX2" fmla="*/ 8407318 w 9922465"/>
              <a:gd name="connsiteY2" fmla="*/ 1934496 h 1934496"/>
              <a:gd name="connsiteX3" fmla="*/ 8352126 w 9922465"/>
              <a:gd name="connsiteY3" fmla="*/ 1879305 h 1934496"/>
              <a:gd name="connsiteX4" fmla="*/ 8407318 w 9922465"/>
              <a:gd name="connsiteY4" fmla="*/ 1824114 h 1934496"/>
              <a:gd name="connsiteX5" fmla="*/ 8273682 w 9922465"/>
              <a:gd name="connsiteY5" fmla="*/ 1824114 h 1934496"/>
              <a:gd name="connsiteX6" fmla="*/ 8328874 w 9922465"/>
              <a:gd name="connsiteY6" fmla="*/ 1879305 h 1934496"/>
              <a:gd name="connsiteX7" fmla="*/ 8273682 w 9922465"/>
              <a:gd name="connsiteY7" fmla="*/ 1934496 h 1934496"/>
              <a:gd name="connsiteX8" fmla="*/ 8218490 w 9922465"/>
              <a:gd name="connsiteY8" fmla="*/ 1879305 h 1934496"/>
              <a:gd name="connsiteX9" fmla="*/ 8273682 w 9922465"/>
              <a:gd name="connsiteY9" fmla="*/ 1824114 h 1934496"/>
              <a:gd name="connsiteX10" fmla="*/ 8143386 w 9922465"/>
              <a:gd name="connsiteY10" fmla="*/ 1824114 h 1934496"/>
              <a:gd name="connsiteX11" fmla="*/ 8198578 w 9922465"/>
              <a:gd name="connsiteY11" fmla="*/ 1879305 h 1934496"/>
              <a:gd name="connsiteX12" fmla="*/ 8143386 w 9922465"/>
              <a:gd name="connsiteY12" fmla="*/ 1934496 h 1934496"/>
              <a:gd name="connsiteX13" fmla="*/ 8088194 w 9922465"/>
              <a:gd name="connsiteY13" fmla="*/ 1879305 h 1934496"/>
              <a:gd name="connsiteX14" fmla="*/ 8143386 w 9922465"/>
              <a:gd name="connsiteY14" fmla="*/ 1824114 h 1934496"/>
              <a:gd name="connsiteX15" fmla="*/ 8009752 w 9922465"/>
              <a:gd name="connsiteY15" fmla="*/ 1824114 h 1934496"/>
              <a:gd name="connsiteX16" fmla="*/ 8064944 w 9922465"/>
              <a:gd name="connsiteY16" fmla="*/ 1879305 h 1934496"/>
              <a:gd name="connsiteX17" fmla="*/ 8009752 w 9922465"/>
              <a:gd name="connsiteY17" fmla="*/ 1934496 h 1934496"/>
              <a:gd name="connsiteX18" fmla="*/ 7954560 w 9922465"/>
              <a:gd name="connsiteY18" fmla="*/ 1879305 h 1934496"/>
              <a:gd name="connsiteX19" fmla="*/ 8009752 w 9922465"/>
              <a:gd name="connsiteY19" fmla="*/ 1824114 h 1934496"/>
              <a:gd name="connsiteX20" fmla="*/ 7876117 w 9922465"/>
              <a:gd name="connsiteY20" fmla="*/ 1824114 h 1934496"/>
              <a:gd name="connsiteX21" fmla="*/ 7931309 w 9922465"/>
              <a:gd name="connsiteY21" fmla="*/ 1879305 h 1934496"/>
              <a:gd name="connsiteX22" fmla="*/ 7876117 w 9922465"/>
              <a:gd name="connsiteY22" fmla="*/ 1934496 h 1934496"/>
              <a:gd name="connsiteX23" fmla="*/ 7820925 w 9922465"/>
              <a:gd name="connsiteY23" fmla="*/ 1879305 h 1934496"/>
              <a:gd name="connsiteX24" fmla="*/ 7876117 w 9922465"/>
              <a:gd name="connsiteY24" fmla="*/ 1824114 h 1934496"/>
              <a:gd name="connsiteX25" fmla="*/ 7745824 w 9922465"/>
              <a:gd name="connsiteY25" fmla="*/ 1824114 h 1934496"/>
              <a:gd name="connsiteX26" fmla="*/ 7801016 w 9922465"/>
              <a:gd name="connsiteY26" fmla="*/ 1879305 h 1934496"/>
              <a:gd name="connsiteX27" fmla="*/ 7745824 w 9922465"/>
              <a:gd name="connsiteY27" fmla="*/ 1934496 h 1934496"/>
              <a:gd name="connsiteX28" fmla="*/ 7690632 w 9922465"/>
              <a:gd name="connsiteY28" fmla="*/ 1879305 h 1934496"/>
              <a:gd name="connsiteX29" fmla="*/ 7745824 w 9922465"/>
              <a:gd name="connsiteY29" fmla="*/ 1824114 h 1934496"/>
              <a:gd name="connsiteX30" fmla="*/ 7608849 w 9922465"/>
              <a:gd name="connsiteY30" fmla="*/ 1824114 h 1934496"/>
              <a:gd name="connsiteX31" fmla="*/ 7664041 w 9922465"/>
              <a:gd name="connsiteY31" fmla="*/ 1879305 h 1934496"/>
              <a:gd name="connsiteX32" fmla="*/ 7608849 w 9922465"/>
              <a:gd name="connsiteY32" fmla="*/ 1934496 h 1934496"/>
              <a:gd name="connsiteX33" fmla="*/ 7553657 w 9922465"/>
              <a:gd name="connsiteY33" fmla="*/ 1879305 h 1934496"/>
              <a:gd name="connsiteX34" fmla="*/ 7608849 w 9922465"/>
              <a:gd name="connsiteY34" fmla="*/ 1824114 h 1934496"/>
              <a:gd name="connsiteX35" fmla="*/ 7481895 w 9922465"/>
              <a:gd name="connsiteY35" fmla="*/ 1824114 h 1934496"/>
              <a:gd name="connsiteX36" fmla="*/ 7537087 w 9922465"/>
              <a:gd name="connsiteY36" fmla="*/ 1879305 h 1934496"/>
              <a:gd name="connsiteX37" fmla="*/ 7481895 w 9922465"/>
              <a:gd name="connsiteY37" fmla="*/ 1934496 h 1934496"/>
              <a:gd name="connsiteX38" fmla="*/ 7426703 w 9922465"/>
              <a:gd name="connsiteY38" fmla="*/ 1879305 h 1934496"/>
              <a:gd name="connsiteX39" fmla="*/ 7481895 w 9922465"/>
              <a:gd name="connsiteY39" fmla="*/ 1824114 h 1934496"/>
              <a:gd name="connsiteX40" fmla="*/ 7341579 w 9922465"/>
              <a:gd name="connsiteY40" fmla="*/ 1824114 h 1934496"/>
              <a:gd name="connsiteX41" fmla="*/ 7396771 w 9922465"/>
              <a:gd name="connsiteY41" fmla="*/ 1879305 h 1934496"/>
              <a:gd name="connsiteX42" fmla="*/ 7341579 w 9922465"/>
              <a:gd name="connsiteY42" fmla="*/ 1934496 h 1934496"/>
              <a:gd name="connsiteX43" fmla="*/ 7286387 w 9922465"/>
              <a:gd name="connsiteY43" fmla="*/ 1879305 h 1934496"/>
              <a:gd name="connsiteX44" fmla="*/ 7341579 w 9922465"/>
              <a:gd name="connsiteY44" fmla="*/ 1824114 h 1934496"/>
              <a:gd name="connsiteX45" fmla="*/ 7211286 w 9922465"/>
              <a:gd name="connsiteY45" fmla="*/ 1824114 h 1934496"/>
              <a:gd name="connsiteX46" fmla="*/ 7266478 w 9922465"/>
              <a:gd name="connsiteY46" fmla="*/ 1879305 h 1934496"/>
              <a:gd name="connsiteX47" fmla="*/ 7211286 w 9922465"/>
              <a:gd name="connsiteY47" fmla="*/ 1934496 h 1934496"/>
              <a:gd name="connsiteX48" fmla="*/ 7156094 w 9922465"/>
              <a:gd name="connsiteY48" fmla="*/ 1879305 h 1934496"/>
              <a:gd name="connsiteX49" fmla="*/ 7211286 w 9922465"/>
              <a:gd name="connsiteY49" fmla="*/ 1824114 h 1934496"/>
              <a:gd name="connsiteX50" fmla="*/ 7080993 w 9922465"/>
              <a:gd name="connsiteY50" fmla="*/ 1824114 h 1934496"/>
              <a:gd name="connsiteX51" fmla="*/ 7136185 w 9922465"/>
              <a:gd name="connsiteY51" fmla="*/ 1879305 h 1934496"/>
              <a:gd name="connsiteX52" fmla="*/ 7080993 w 9922465"/>
              <a:gd name="connsiteY52" fmla="*/ 1934496 h 1934496"/>
              <a:gd name="connsiteX53" fmla="*/ 7025801 w 9922465"/>
              <a:gd name="connsiteY53" fmla="*/ 1879305 h 1934496"/>
              <a:gd name="connsiteX54" fmla="*/ 7080993 w 9922465"/>
              <a:gd name="connsiteY54" fmla="*/ 1824114 h 1934496"/>
              <a:gd name="connsiteX55" fmla="*/ 6947357 w 9922465"/>
              <a:gd name="connsiteY55" fmla="*/ 1824114 h 1934496"/>
              <a:gd name="connsiteX56" fmla="*/ 7002549 w 9922465"/>
              <a:gd name="connsiteY56" fmla="*/ 1879305 h 1934496"/>
              <a:gd name="connsiteX57" fmla="*/ 6947357 w 9922465"/>
              <a:gd name="connsiteY57" fmla="*/ 1934496 h 1934496"/>
              <a:gd name="connsiteX58" fmla="*/ 6892165 w 9922465"/>
              <a:gd name="connsiteY58" fmla="*/ 1879305 h 1934496"/>
              <a:gd name="connsiteX59" fmla="*/ 6947357 w 9922465"/>
              <a:gd name="connsiteY59" fmla="*/ 1824114 h 1934496"/>
              <a:gd name="connsiteX60" fmla="*/ 6817063 w 9922465"/>
              <a:gd name="connsiteY60" fmla="*/ 1824114 h 1934496"/>
              <a:gd name="connsiteX61" fmla="*/ 6872255 w 9922465"/>
              <a:gd name="connsiteY61" fmla="*/ 1879305 h 1934496"/>
              <a:gd name="connsiteX62" fmla="*/ 6817063 w 9922465"/>
              <a:gd name="connsiteY62" fmla="*/ 1934496 h 1934496"/>
              <a:gd name="connsiteX63" fmla="*/ 6761871 w 9922465"/>
              <a:gd name="connsiteY63" fmla="*/ 1879305 h 1934496"/>
              <a:gd name="connsiteX64" fmla="*/ 6817063 w 9922465"/>
              <a:gd name="connsiteY64" fmla="*/ 1824114 h 1934496"/>
              <a:gd name="connsiteX65" fmla="*/ 6683431 w 9922465"/>
              <a:gd name="connsiteY65" fmla="*/ 1824114 h 1934496"/>
              <a:gd name="connsiteX66" fmla="*/ 6738623 w 9922465"/>
              <a:gd name="connsiteY66" fmla="*/ 1879305 h 1934496"/>
              <a:gd name="connsiteX67" fmla="*/ 6683431 w 9922465"/>
              <a:gd name="connsiteY67" fmla="*/ 1934496 h 1934496"/>
              <a:gd name="connsiteX68" fmla="*/ 6628239 w 9922465"/>
              <a:gd name="connsiteY68" fmla="*/ 1879305 h 1934496"/>
              <a:gd name="connsiteX69" fmla="*/ 6683431 w 9922465"/>
              <a:gd name="connsiteY69" fmla="*/ 1824114 h 1934496"/>
              <a:gd name="connsiteX70" fmla="*/ 6553137 w 9922465"/>
              <a:gd name="connsiteY70" fmla="*/ 1824114 h 1934496"/>
              <a:gd name="connsiteX71" fmla="*/ 6608329 w 9922465"/>
              <a:gd name="connsiteY71" fmla="*/ 1879305 h 1934496"/>
              <a:gd name="connsiteX72" fmla="*/ 6553137 w 9922465"/>
              <a:gd name="connsiteY72" fmla="*/ 1934496 h 1934496"/>
              <a:gd name="connsiteX73" fmla="*/ 6497945 w 9922465"/>
              <a:gd name="connsiteY73" fmla="*/ 1879305 h 1934496"/>
              <a:gd name="connsiteX74" fmla="*/ 6553137 w 9922465"/>
              <a:gd name="connsiteY74" fmla="*/ 1824114 h 1934496"/>
              <a:gd name="connsiteX75" fmla="*/ 6289207 w 9922465"/>
              <a:gd name="connsiteY75" fmla="*/ 1824114 h 1934496"/>
              <a:gd name="connsiteX76" fmla="*/ 6344399 w 9922465"/>
              <a:gd name="connsiteY76" fmla="*/ 1879305 h 1934496"/>
              <a:gd name="connsiteX77" fmla="*/ 6289207 w 9922465"/>
              <a:gd name="connsiteY77" fmla="*/ 1934496 h 1934496"/>
              <a:gd name="connsiteX78" fmla="*/ 6234015 w 9922465"/>
              <a:gd name="connsiteY78" fmla="*/ 1879305 h 1934496"/>
              <a:gd name="connsiteX79" fmla="*/ 6289207 w 9922465"/>
              <a:gd name="connsiteY79" fmla="*/ 1824114 h 1934496"/>
              <a:gd name="connsiteX80" fmla="*/ 6155572 w 9922465"/>
              <a:gd name="connsiteY80" fmla="*/ 1824114 h 1934496"/>
              <a:gd name="connsiteX81" fmla="*/ 6210764 w 9922465"/>
              <a:gd name="connsiteY81" fmla="*/ 1879305 h 1934496"/>
              <a:gd name="connsiteX82" fmla="*/ 6155572 w 9922465"/>
              <a:gd name="connsiteY82" fmla="*/ 1934496 h 1934496"/>
              <a:gd name="connsiteX83" fmla="*/ 6100380 w 9922465"/>
              <a:gd name="connsiteY83" fmla="*/ 1879305 h 1934496"/>
              <a:gd name="connsiteX84" fmla="*/ 6155572 w 9922465"/>
              <a:gd name="connsiteY84" fmla="*/ 1824114 h 1934496"/>
              <a:gd name="connsiteX85" fmla="*/ 6021938 w 9922465"/>
              <a:gd name="connsiteY85" fmla="*/ 1824114 h 1934496"/>
              <a:gd name="connsiteX86" fmla="*/ 6077130 w 9922465"/>
              <a:gd name="connsiteY86" fmla="*/ 1879305 h 1934496"/>
              <a:gd name="connsiteX87" fmla="*/ 6021938 w 9922465"/>
              <a:gd name="connsiteY87" fmla="*/ 1934496 h 1934496"/>
              <a:gd name="connsiteX88" fmla="*/ 5966746 w 9922465"/>
              <a:gd name="connsiteY88" fmla="*/ 1879305 h 1934496"/>
              <a:gd name="connsiteX89" fmla="*/ 6021938 w 9922465"/>
              <a:gd name="connsiteY89" fmla="*/ 1824114 h 1934496"/>
              <a:gd name="connsiteX90" fmla="*/ 5884964 w 9922465"/>
              <a:gd name="connsiteY90" fmla="*/ 1824114 h 1934496"/>
              <a:gd name="connsiteX91" fmla="*/ 5940156 w 9922465"/>
              <a:gd name="connsiteY91" fmla="*/ 1879305 h 1934496"/>
              <a:gd name="connsiteX92" fmla="*/ 5884964 w 9922465"/>
              <a:gd name="connsiteY92" fmla="*/ 1934496 h 1934496"/>
              <a:gd name="connsiteX93" fmla="*/ 5829772 w 9922465"/>
              <a:gd name="connsiteY93" fmla="*/ 1879305 h 1934496"/>
              <a:gd name="connsiteX94" fmla="*/ 5884964 w 9922465"/>
              <a:gd name="connsiteY94" fmla="*/ 1824114 h 1934496"/>
              <a:gd name="connsiteX95" fmla="*/ 5754670 w 9922465"/>
              <a:gd name="connsiteY95" fmla="*/ 1824114 h 1934496"/>
              <a:gd name="connsiteX96" fmla="*/ 5809862 w 9922465"/>
              <a:gd name="connsiteY96" fmla="*/ 1879305 h 1934496"/>
              <a:gd name="connsiteX97" fmla="*/ 5754670 w 9922465"/>
              <a:gd name="connsiteY97" fmla="*/ 1934496 h 1934496"/>
              <a:gd name="connsiteX98" fmla="*/ 5699478 w 9922465"/>
              <a:gd name="connsiteY98" fmla="*/ 1879305 h 1934496"/>
              <a:gd name="connsiteX99" fmla="*/ 5754670 w 9922465"/>
              <a:gd name="connsiteY99" fmla="*/ 1824114 h 1934496"/>
              <a:gd name="connsiteX100" fmla="*/ 5487399 w 9922465"/>
              <a:gd name="connsiteY100" fmla="*/ 1824114 h 1934496"/>
              <a:gd name="connsiteX101" fmla="*/ 5542591 w 9922465"/>
              <a:gd name="connsiteY101" fmla="*/ 1879305 h 1934496"/>
              <a:gd name="connsiteX102" fmla="*/ 5487399 w 9922465"/>
              <a:gd name="connsiteY102" fmla="*/ 1934496 h 1934496"/>
              <a:gd name="connsiteX103" fmla="*/ 5432207 w 9922465"/>
              <a:gd name="connsiteY103" fmla="*/ 1879305 h 1934496"/>
              <a:gd name="connsiteX104" fmla="*/ 5487399 w 9922465"/>
              <a:gd name="connsiteY104" fmla="*/ 1824114 h 1934496"/>
              <a:gd name="connsiteX105" fmla="*/ 5357105 w 9922465"/>
              <a:gd name="connsiteY105" fmla="*/ 1824114 h 1934496"/>
              <a:gd name="connsiteX106" fmla="*/ 5412297 w 9922465"/>
              <a:gd name="connsiteY106" fmla="*/ 1879305 h 1934496"/>
              <a:gd name="connsiteX107" fmla="*/ 5357105 w 9922465"/>
              <a:gd name="connsiteY107" fmla="*/ 1934496 h 1934496"/>
              <a:gd name="connsiteX108" fmla="*/ 5301913 w 9922465"/>
              <a:gd name="connsiteY108" fmla="*/ 1879305 h 1934496"/>
              <a:gd name="connsiteX109" fmla="*/ 5357105 w 9922465"/>
              <a:gd name="connsiteY109" fmla="*/ 1824114 h 1934496"/>
              <a:gd name="connsiteX110" fmla="*/ 5223473 w 9922465"/>
              <a:gd name="connsiteY110" fmla="*/ 1824114 h 1934496"/>
              <a:gd name="connsiteX111" fmla="*/ 5278665 w 9922465"/>
              <a:gd name="connsiteY111" fmla="*/ 1879305 h 1934496"/>
              <a:gd name="connsiteX112" fmla="*/ 5223473 w 9922465"/>
              <a:gd name="connsiteY112" fmla="*/ 1934496 h 1934496"/>
              <a:gd name="connsiteX113" fmla="*/ 5168281 w 9922465"/>
              <a:gd name="connsiteY113" fmla="*/ 1879305 h 1934496"/>
              <a:gd name="connsiteX114" fmla="*/ 5223473 w 9922465"/>
              <a:gd name="connsiteY114" fmla="*/ 1824114 h 1934496"/>
              <a:gd name="connsiteX115" fmla="*/ 5093178 w 9922465"/>
              <a:gd name="connsiteY115" fmla="*/ 1824114 h 1934496"/>
              <a:gd name="connsiteX116" fmla="*/ 5148370 w 9922465"/>
              <a:gd name="connsiteY116" fmla="*/ 1879305 h 1934496"/>
              <a:gd name="connsiteX117" fmla="*/ 5093178 w 9922465"/>
              <a:gd name="connsiteY117" fmla="*/ 1934496 h 1934496"/>
              <a:gd name="connsiteX118" fmla="*/ 5037986 w 9922465"/>
              <a:gd name="connsiteY118" fmla="*/ 1879305 h 1934496"/>
              <a:gd name="connsiteX119" fmla="*/ 5093178 w 9922465"/>
              <a:gd name="connsiteY119" fmla="*/ 1824114 h 1934496"/>
              <a:gd name="connsiteX120" fmla="*/ 4959543 w 9922465"/>
              <a:gd name="connsiteY120" fmla="*/ 1824114 h 1934496"/>
              <a:gd name="connsiteX121" fmla="*/ 5014735 w 9922465"/>
              <a:gd name="connsiteY121" fmla="*/ 1879305 h 1934496"/>
              <a:gd name="connsiteX122" fmla="*/ 4959543 w 9922465"/>
              <a:gd name="connsiteY122" fmla="*/ 1934496 h 1934496"/>
              <a:gd name="connsiteX123" fmla="*/ 4904351 w 9922465"/>
              <a:gd name="connsiteY123" fmla="*/ 1879305 h 1934496"/>
              <a:gd name="connsiteX124" fmla="*/ 4959543 w 9922465"/>
              <a:gd name="connsiteY124" fmla="*/ 1824114 h 1934496"/>
              <a:gd name="connsiteX125" fmla="*/ 4829250 w 9922465"/>
              <a:gd name="connsiteY125" fmla="*/ 1824114 h 1934496"/>
              <a:gd name="connsiteX126" fmla="*/ 4884442 w 9922465"/>
              <a:gd name="connsiteY126" fmla="*/ 1879305 h 1934496"/>
              <a:gd name="connsiteX127" fmla="*/ 4829250 w 9922465"/>
              <a:gd name="connsiteY127" fmla="*/ 1934496 h 1934496"/>
              <a:gd name="connsiteX128" fmla="*/ 4774058 w 9922465"/>
              <a:gd name="connsiteY128" fmla="*/ 1879305 h 1934496"/>
              <a:gd name="connsiteX129" fmla="*/ 4829250 w 9922465"/>
              <a:gd name="connsiteY129" fmla="*/ 1824114 h 1934496"/>
              <a:gd name="connsiteX130" fmla="*/ 4695613 w 9922465"/>
              <a:gd name="connsiteY130" fmla="*/ 1824114 h 1934496"/>
              <a:gd name="connsiteX131" fmla="*/ 4750805 w 9922465"/>
              <a:gd name="connsiteY131" fmla="*/ 1879305 h 1934496"/>
              <a:gd name="connsiteX132" fmla="*/ 4695613 w 9922465"/>
              <a:gd name="connsiteY132" fmla="*/ 1934496 h 1934496"/>
              <a:gd name="connsiteX133" fmla="*/ 4640421 w 9922465"/>
              <a:gd name="connsiteY133" fmla="*/ 1879305 h 1934496"/>
              <a:gd name="connsiteX134" fmla="*/ 4695613 w 9922465"/>
              <a:gd name="connsiteY134" fmla="*/ 1824114 h 1934496"/>
              <a:gd name="connsiteX135" fmla="*/ 2834762 w 9922465"/>
              <a:gd name="connsiteY135" fmla="*/ 1824114 h 1934496"/>
              <a:gd name="connsiteX136" fmla="*/ 2889954 w 9922465"/>
              <a:gd name="connsiteY136" fmla="*/ 1879305 h 1934496"/>
              <a:gd name="connsiteX137" fmla="*/ 2834762 w 9922465"/>
              <a:gd name="connsiteY137" fmla="*/ 1934496 h 1934496"/>
              <a:gd name="connsiteX138" fmla="*/ 2779570 w 9922465"/>
              <a:gd name="connsiteY138" fmla="*/ 1879305 h 1934496"/>
              <a:gd name="connsiteX139" fmla="*/ 2834762 w 9922465"/>
              <a:gd name="connsiteY139" fmla="*/ 1824114 h 1934496"/>
              <a:gd name="connsiteX140" fmla="*/ 2707807 w 9922465"/>
              <a:gd name="connsiteY140" fmla="*/ 1824114 h 1934496"/>
              <a:gd name="connsiteX141" fmla="*/ 2762999 w 9922465"/>
              <a:gd name="connsiteY141" fmla="*/ 1879305 h 1934496"/>
              <a:gd name="connsiteX142" fmla="*/ 2707807 w 9922465"/>
              <a:gd name="connsiteY142" fmla="*/ 1934496 h 1934496"/>
              <a:gd name="connsiteX143" fmla="*/ 2652615 w 9922465"/>
              <a:gd name="connsiteY143" fmla="*/ 1879305 h 1934496"/>
              <a:gd name="connsiteX144" fmla="*/ 2707807 w 9922465"/>
              <a:gd name="connsiteY144" fmla="*/ 1824114 h 1934496"/>
              <a:gd name="connsiteX145" fmla="*/ 2570834 w 9922465"/>
              <a:gd name="connsiteY145" fmla="*/ 1824114 h 1934496"/>
              <a:gd name="connsiteX146" fmla="*/ 2626025 w 9922465"/>
              <a:gd name="connsiteY146" fmla="*/ 1879305 h 1934496"/>
              <a:gd name="connsiteX147" fmla="*/ 2570834 w 9922465"/>
              <a:gd name="connsiteY147" fmla="*/ 1934496 h 1934496"/>
              <a:gd name="connsiteX148" fmla="*/ 2515641 w 9922465"/>
              <a:gd name="connsiteY148" fmla="*/ 1879305 h 1934496"/>
              <a:gd name="connsiteX149" fmla="*/ 2570834 w 9922465"/>
              <a:gd name="connsiteY149" fmla="*/ 1824114 h 1934496"/>
              <a:gd name="connsiteX150" fmla="*/ 2437196 w 9922465"/>
              <a:gd name="connsiteY150" fmla="*/ 1824114 h 1934496"/>
              <a:gd name="connsiteX151" fmla="*/ 2492389 w 9922465"/>
              <a:gd name="connsiteY151" fmla="*/ 1879305 h 1934496"/>
              <a:gd name="connsiteX152" fmla="*/ 2437196 w 9922465"/>
              <a:gd name="connsiteY152" fmla="*/ 1934496 h 1934496"/>
              <a:gd name="connsiteX153" fmla="*/ 2382005 w 9922465"/>
              <a:gd name="connsiteY153" fmla="*/ 1879305 h 1934496"/>
              <a:gd name="connsiteX154" fmla="*/ 2437196 w 9922465"/>
              <a:gd name="connsiteY154" fmla="*/ 1824114 h 1934496"/>
              <a:gd name="connsiteX155" fmla="*/ 2303564 w 9922465"/>
              <a:gd name="connsiteY155" fmla="*/ 1824114 h 1934496"/>
              <a:gd name="connsiteX156" fmla="*/ 2358756 w 9922465"/>
              <a:gd name="connsiteY156" fmla="*/ 1879305 h 1934496"/>
              <a:gd name="connsiteX157" fmla="*/ 2303564 w 9922465"/>
              <a:gd name="connsiteY157" fmla="*/ 1934496 h 1934496"/>
              <a:gd name="connsiteX158" fmla="*/ 2248372 w 9922465"/>
              <a:gd name="connsiteY158" fmla="*/ 1879305 h 1934496"/>
              <a:gd name="connsiteX159" fmla="*/ 2303564 w 9922465"/>
              <a:gd name="connsiteY159" fmla="*/ 1824114 h 1934496"/>
              <a:gd name="connsiteX160" fmla="*/ 2173271 w 9922465"/>
              <a:gd name="connsiteY160" fmla="*/ 1824114 h 1934496"/>
              <a:gd name="connsiteX161" fmla="*/ 2228463 w 9922465"/>
              <a:gd name="connsiteY161" fmla="*/ 1879305 h 1934496"/>
              <a:gd name="connsiteX162" fmla="*/ 2173271 w 9922465"/>
              <a:gd name="connsiteY162" fmla="*/ 1934496 h 1934496"/>
              <a:gd name="connsiteX163" fmla="*/ 2118079 w 9922465"/>
              <a:gd name="connsiteY163" fmla="*/ 1879305 h 1934496"/>
              <a:gd name="connsiteX164" fmla="*/ 2173271 w 9922465"/>
              <a:gd name="connsiteY164" fmla="*/ 1824114 h 1934496"/>
              <a:gd name="connsiteX165" fmla="*/ 2039637 w 9922465"/>
              <a:gd name="connsiteY165" fmla="*/ 1824114 h 1934496"/>
              <a:gd name="connsiteX166" fmla="*/ 2094830 w 9922465"/>
              <a:gd name="connsiteY166" fmla="*/ 1879305 h 1934496"/>
              <a:gd name="connsiteX167" fmla="*/ 2039637 w 9922465"/>
              <a:gd name="connsiteY167" fmla="*/ 1934496 h 1934496"/>
              <a:gd name="connsiteX168" fmla="*/ 1984445 w 9922465"/>
              <a:gd name="connsiteY168" fmla="*/ 1879305 h 1934496"/>
              <a:gd name="connsiteX169" fmla="*/ 2039637 w 9922465"/>
              <a:gd name="connsiteY169" fmla="*/ 1824114 h 1934496"/>
              <a:gd name="connsiteX170" fmla="*/ 1909341 w 9922465"/>
              <a:gd name="connsiteY170" fmla="*/ 1824114 h 1934496"/>
              <a:gd name="connsiteX171" fmla="*/ 1964533 w 9922465"/>
              <a:gd name="connsiteY171" fmla="*/ 1879305 h 1934496"/>
              <a:gd name="connsiteX172" fmla="*/ 1909341 w 9922465"/>
              <a:gd name="connsiteY172" fmla="*/ 1934496 h 1934496"/>
              <a:gd name="connsiteX173" fmla="*/ 1854149 w 9922465"/>
              <a:gd name="connsiteY173" fmla="*/ 1879305 h 1934496"/>
              <a:gd name="connsiteX174" fmla="*/ 1909341 w 9922465"/>
              <a:gd name="connsiteY174" fmla="*/ 1824114 h 1934496"/>
              <a:gd name="connsiteX175" fmla="*/ 1779049 w 9922465"/>
              <a:gd name="connsiteY175" fmla="*/ 1824114 h 1934496"/>
              <a:gd name="connsiteX176" fmla="*/ 1834241 w 9922465"/>
              <a:gd name="connsiteY176" fmla="*/ 1879305 h 1934496"/>
              <a:gd name="connsiteX177" fmla="*/ 1779049 w 9922465"/>
              <a:gd name="connsiteY177" fmla="*/ 1934496 h 1934496"/>
              <a:gd name="connsiteX178" fmla="*/ 1723856 w 9922465"/>
              <a:gd name="connsiteY178" fmla="*/ 1879305 h 1934496"/>
              <a:gd name="connsiteX179" fmla="*/ 1779049 w 9922465"/>
              <a:gd name="connsiteY179" fmla="*/ 1824114 h 1934496"/>
              <a:gd name="connsiteX180" fmla="*/ 1645413 w 9922465"/>
              <a:gd name="connsiteY180" fmla="*/ 1824114 h 1934496"/>
              <a:gd name="connsiteX181" fmla="*/ 1700604 w 9922465"/>
              <a:gd name="connsiteY181" fmla="*/ 1879305 h 1934496"/>
              <a:gd name="connsiteX182" fmla="*/ 1645413 w 9922465"/>
              <a:gd name="connsiteY182" fmla="*/ 1934496 h 1934496"/>
              <a:gd name="connsiteX183" fmla="*/ 1590220 w 9922465"/>
              <a:gd name="connsiteY183" fmla="*/ 1879305 h 1934496"/>
              <a:gd name="connsiteX184" fmla="*/ 1645413 w 9922465"/>
              <a:gd name="connsiteY184" fmla="*/ 1824114 h 1934496"/>
              <a:gd name="connsiteX185" fmla="*/ 1515120 w 9922465"/>
              <a:gd name="connsiteY185" fmla="*/ 1824114 h 1934496"/>
              <a:gd name="connsiteX186" fmla="*/ 1570311 w 9922465"/>
              <a:gd name="connsiteY186" fmla="*/ 1879305 h 1934496"/>
              <a:gd name="connsiteX187" fmla="*/ 1515120 w 9922465"/>
              <a:gd name="connsiteY187" fmla="*/ 1934496 h 1934496"/>
              <a:gd name="connsiteX188" fmla="*/ 1459927 w 9922465"/>
              <a:gd name="connsiteY188" fmla="*/ 1879305 h 1934496"/>
              <a:gd name="connsiteX189" fmla="*/ 1515120 w 9922465"/>
              <a:gd name="connsiteY189" fmla="*/ 1824114 h 1934496"/>
              <a:gd name="connsiteX190" fmla="*/ 1381486 w 9922465"/>
              <a:gd name="connsiteY190" fmla="*/ 1824114 h 1934496"/>
              <a:gd name="connsiteX191" fmla="*/ 1436678 w 9922465"/>
              <a:gd name="connsiteY191" fmla="*/ 1879305 h 1934496"/>
              <a:gd name="connsiteX192" fmla="*/ 1381486 w 9922465"/>
              <a:gd name="connsiteY192" fmla="*/ 1934496 h 1934496"/>
              <a:gd name="connsiteX193" fmla="*/ 1326294 w 9922465"/>
              <a:gd name="connsiteY193" fmla="*/ 1879305 h 1934496"/>
              <a:gd name="connsiteX194" fmla="*/ 1381486 w 9922465"/>
              <a:gd name="connsiteY194" fmla="*/ 1824114 h 1934496"/>
              <a:gd name="connsiteX195" fmla="*/ 1251193 w 9922465"/>
              <a:gd name="connsiteY195" fmla="*/ 1824114 h 1934496"/>
              <a:gd name="connsiteX196" fmla="*/ 1306386 w 9922465"/>
              <a:gd name="connsiteY196" fmla="*/ 1879305 h 1934496"/>
              <a:gd name="connsiteX197" fmla="*/ 1251193 w 9922465"/>
              <a:gd name="connsiteY197" fmla="*/ 1934496 h 1934496"/>
              <a:gd name="connsiteX198" fmla="*/ 1196001 w 9922465"/>
              <a:gd name="connsiteY198" fmla="*/ 1879305 h 1934496"/>
              <a:gd name="connsiteX199" fmla="*/ 1251193 w 9922465"/>
              <a:gd name="connsiteY199" fmla="*/ 1824114 h 1934496"/>
              <a:gd name="connsiteX200" fmla="*/ 4565336 w 9922465"/>
              <a:gd name="connsiteY200" fmla="*/ 1824106 h 1934496"/>
              <a:gd name="connsiteX201" fmla="*/ 4620528 w 9922465"/>
              <a:gd name="connsiteY201" fmla="*/ 1879297 h 1934496"/>
              <a:gd name="connsiteX202" fmla="*/ 4565336 w 9922465"/>
              <a:gd name="connsiteY202" fmla="*/ 1934488 h 1934496"/>
              <a:gd name="connsiteX203" fmla="*/ 4510144 w 9922465"/>
              <a:gd name="connsiteY203" fmla="*/ 1879297 h 1934496"/>
              <a:gd name="connsiteX204" fmla="*/ 4565336 w 9922465"/>
              <a:gd name="connsiteY204" fmla="*/ 1824106 h 1934496"/>
              <a:gd name="connsiteX205" fmla="*/ 4431689 w 9922465"/>
              <a:gd name="connsiteY205" fmla="*/ 1824098 h 1934496"/>
              <a:gd name="connsiteX206" fmla="*/ 4486881 w 9922465"/>
              <a:gd name="connsiteY206" fmla="*/ 1879289 h 1934496"/>
              <a:gd name="connsiteX207" fmla="*/ 4431689 w 9922465"/>
              <a:gd name="connsiteY207" fmla="*/ 1934480 h 1934496"/>
              <a:gd name="connsiteX208" fmla="*/ 4376497 w 9922465"/>
              <a:gd name="connsiteY208" fmla="*/ 1879289 h 1934496"/>
              <a:gd name="connsiteX209" fmla="*/ 4431689 w 9922465"/>
              <a:gd name="connsiteY209" fmla="*/ 1824098 h 1934496"/>
              <a:gd name="connsiteX210" fmla="*/ 8801537 w 9922465"/>
              <a:gd name="connsiteY210" fmla="*/ 1707182 h 1934496"/>
              <a:gd name="connsiteX211" fmla="*/ 8856729 w 9922465"/>
              <a:gd name="connsiteY211" fmla="*/ 1762373 h 1934496"/>
              <a:gd name="connsiteX212" fmla="*/ 8801537 w 9922465"/>
              <a:gd name="connsiteY212" fmla="*/ 1817564 h 1934496"/>
              <a:gd name="connsiteX213" fmla="*/ 8746345 w 9922465"/>
              <a:gd name="connsiteY213" fmla="*/ 1762373 h 1934496"/>
              <a:gd name="connsiteX214" fmla="*/ 8801537 w 9922465"/>
              <a:gd name="connsiteY214" fmla="*/ 1707182 h 1934496"/>
              <a:gd name="connsiteX215" fmla="*/ 8671243 w 9922465"/>
              <a:gd name="connsiteY215" fmla="*/ 1707182 h 1934496"/>
              <a:gd name="connsiteX216" fmla="*/ 8726435 w 9922465"/>
              <a:gd name="connsiteY216" fmla="*/ 1762373 h 1934496"/>
              <a:gd name="connsiteX217" fmla="*/ 8671243 w 9922465"/>
              <a:gd name="connsiteY217" fmla="*/ 1817564 h 1934496"/>
              <a:gd name="connsiteX218" fmla="*/ 8616051 w 9922465"/>
              <a:gd name="connsiteY218" fmla="*/ 1762373 h 1934496"/>
              <a:gd name="connsiteX219" fmla="*/ 8671243 w 9922465"/>
              <a:gd name="connsiteY219" fmla="*/ 1707182 h 1934496"/>
              <a:gd name="connsiteX220" fmla="*/ 8537609 w 9922465"/>
              <a:gd name="connsiteY220" fmla="*/ 1707182 h 1934496"/>
              <a:gd name="connsiteX221" fmla="*/ 8592801 w 9922465"/>
              <a:gd name="connsiteY221" fmla="*/ 1762373 h 1934496"/>
              <a:gd name="connsiteX222" fmla="*/ 8537609 w 9922465"/>
              <a:gd name="connsiteY222" fmla="*/ 1817564 h 1934496"/>
              <a:gd name="connsiteX223" fmla="*/ 8482417 w 9922465"/>
              <a:gd name="connsiteY223" fmla="*/ 1762373 h 1934496"/>
              <a:gd name="connsiteX224" fmla="*/ 8537609 w 9922465"/>
              <a:gd name="connsiteY224" fmla="*/ 1707182 h 1934496"/>
              <a:gd name="connsiteX225" fmla="*/ 8407318 w 9922465"/>
              <a:gd name="connsiteY225" fmla="*/ 1707182 h 1934496"/>
              <a:gd name="connsiteX226" fmla="*/ 8462510 w 9922465"/>
              <a:gd name="connsiteY226" fmla="*/ 1762373 h 1934496"/>
              <a:gd name="connsiteX227" fmla="*/ 8407318 w 9922465"/>
              <a:gd name="connsiteY227" fmla="*/ 1817564 h 1934496"/>
              <a:gd name="connsiteX228" fmla="*/ 8352126 w 9922465"/>
              <a:gd name="connsiteY228" fmla="*/ 1762373 h 1934496"/>
              <a:gd name="connsiteX229" fmla="*/ 8407318 w 9922465"/>
              <a:gd name="connsiteY229" fmla="*/ 1707182 h 1934496"/>
              <a:gd name="connsiteX230" fmla="*/ 8273682 w 9922465"/>
              <a:gd name="connsiteY230" fmla="*/ 1707182 h 1934496"/>
              <a:gd name="connsiteX231" fmla="*/ 8328874 w 9922465"/>
              <a:gd name="connsiteY231" fmla="*/ 1762373 h 1934496"/>
              <a:gd name="connsiteX232" fmla="*/ 8273682 w 9922465"/>
              <a:gd name="connsiteY232" fmla="*/ 1817564 h 1934496"/>
              <a:gd name="connsiteX233" fmla="*/ 8218490 w 9922465"/>
              <a:gd name="connsiteY233" fmla="*/ 1762373 h 1934496"/>
              <a:gd name="connsiteX234" fmla="*/ 8273682 w 9922465"/>
              <a:gd name="connsiteY234" fmla="*/ 1707182 h 1934496"/>
              <a:gd name="connsiteX235" fmla="*/ 8143386 w 9922465"/>
              <a:gd name="connsiteY235" fmla="*/ 1707182 h 1934496"/>
              <a:gd name="connsiteX236" fmla="*/ 8198578 w 9922465"/>
              <a:gd name="connsiteY236" fmla="*/ 1762373 h 1934496"/>
              <a:gd name="connsiteX237" fmla="*/ 8143386 w 9922465"/>
              <a:gd name="connsiteY237" fmla="*/ 1817564 h 1934496"/>
              <a:gd name="connsiteX238" fmla="*/ 8088194 w 9922465"/>
              <a:gd name="connsiteY238" fmla="*/ 1762373 h 1934496"/>
              <a:gd name="connsiteX239" fmla="*/ 8143386 w 9922465"/>
              <a:gd name="connsiteY239" fmla="*/ 1707182 h 1934496"/>
              <a:gd name="connsiteX240" fmla="*/ 8009752 w 9922465"/>
              <a:gd name="connsiteY240" fmla="*/ 1707182 h 1934496"/>
              <a:gd name="connsiteX241" fmla="*/ 8064944 w 9922465"/>
              <a:gd name="connsiteY241" fmla="*/ 1762373 h 1934496"/>
              <a:gd name="connsiteX242" fmla="*/ 8009752 w 9922465"/>
              <a:gd name="connsiteY242" fmla="*/ 1817564 h 1934496"/>
              <a:gd name="connsiteX243" fmla="*/ 7954560 w 9922465"/>
              <a:gd name="connsiteY243" fmla="*/ 1762373 h 1934496"/>
              <a:gd name="connsiteX244" fmla="*/ 8009752 w 9922465"/>
              <a:gd name="connsiteY244" fmla="*/ 1707182 h 1934496"/>
              <a:gd name="connsiteX245" fmla="*/ 7876117 w 9922465"/>
              <a:gd name="connsiteY245" fmla="*/ 1707182 h 1934496"/>
              <a:gd name="connsiteX246" fmla="*/ 7931309 w 9922465"/>
              <a:gd name="connsiteY246" fmla="*/ 1762373 h 1934496"/>
              <a:gd name="connsiteX247" fmla="*/ 7876117 w 9922465"/>
              <a:gd name="connsiteY247" fmla="*/ 1817564 h 1934496"/>
              <a:gd name="connsiteX248" fmla="*/ 7820925 w 9922465"/>
              <a:gd name="connsiteY248" fmla="*/ 1762373 h 1934496"/>
              <a:gd name="connsiteX249" fmla="*/ 7876117 w 9922465"/>
              <a:gd name="connsiteY249" fmla="*/ 1707182 h 1934496"/>
              <a:gd name="connsiteX250" fmla="*/ 7745824 w 9922465"/>
              <a:gd name="connsiteY250" fmla="*/ 1707182 h 1934496"/>
              <a:gd name="connsiteX251" fmla="*/ 7801016 w 9922465"/>
              <a:gd name="connsiteY251" fmla="*/ 1762373 h 1934496"/>
              <a:gd name="connsiteX252" fmla="*/ 7745824 w 9922465"/>
              <a:gd name="connsiteY252" fmla="*/ 1817564 h 1934496"/>
              <a:gd name="connsiteX253" fmla="*/ 7690632 w 9922465"/>
              <a:gd name="connsiteY253" fmla="*/ 1762373 h 1934496"/>
              <a:gd name="connsiteX254" fmla="*/ 7745824 w 9922465"/>
              <a:gd name="connsiteY254" fmla="*/ 1707182 h 1934496"/>
              <a:gd name="connsiteX255" fmla="*/ 7608849 w 9922465"/>
              <a:gd name="connsiteY255" fmla="*/ 1707182 h 1934496"/>
              <a:gd name="connsiteX256" fmla="*/ 7664041 w 9922465"/>
              <a:gd name="connsiteY256" fmla="*/ 1762373 h 1934496"/>
              <a:gd name="connsiteX257" fmla="*/ 7608849 w 9922465"/>
              <a:gd name="connsiteY257" fmla="*/ 1817564 h 1934496"/>
              <a:gd name="connsiteX258" fmla="*/ 7553657 w 9922465"/>
              <a:gd name="connsiteY258" fmla="*/ 1762373 h 1934496"/>
              <a:gd name="connsiteX259" fmla="*/ 7608849 w 9922465"/>
              <a:gd name="connsiteY259" fmla="*/ 1707182 h 1934496"/>
              <a:gd name="connsiteX260" fmla="*/ 7481895 w 9922465"/>
              <a:gd name="connsiteY260" fmla="*/ 1707182 h 1934496"/>
              <a:gd name="connsiteX261" fmla="*/ 7537087 w 9922465"/>
              <a:gd name="connsiteY261" fmla="*/ 1762373 h 1934496"/>
              <a:gd name="connsiteX262" fmla="*/ 7481895 w 9922465"/>
              <a:gd name="connsiteY262" fmla="*/ 1817564 h 1934496"/>
              <a:gd name="connsiteX263" fmla="*/ 7426703 w 9922465"/>
              <a:gd name="connsiteY263" fmla="*/ 1762373 h 1934496"/>
              <a:gd name="connsiteX264" fmla="*/ 7481895 w 9922465"/>
              <a:gd name="connsiteY264" fmla="*/ 1707182 h 1934496"/>
              <a:gd name="connsiteX265" fmla="*/ 7341579 w 9922465"/>
              <a:gd name="connsiteY265" fmla="*/ 1707182 h 1934496"/>
              <a:gd name="connsiteX266" fmla="*/ 7396771 w 9922465"/>
              <a:gd name="connsiteY266" fmla="*/ 1762373 h 1934496"/>
              <a:gd name="connsiteX267" fmla="*/ 7341579 w 9922465"/>
              <a:gd name="connsiteY267" fmla="*/ 1817564 h 1934496"/>
              <a:gd name="connsiteX268" fmla="*/ 7286387 w 9922465"/>
              <a:gd name="connsiteY268" fmla="*/ 1762373 h 1934496"/>
              <a:gd name="connsiteX269" fmla="*/ 7341579 w 9922465"/>
              <a:gd name="connsiteY269" fmla="*/ 1707182 h 1934496"/>
              <a:gd name="connsiteX270" fmla="*/ 7211286 w 9922465"/>
              <a:gd name="connsiteY270" fmla="*/ 1707182 h 1934496"/>
              <a:gd name="connsiteX271" fmla="*/ 7266478 w 9922465"/>
              <a:gd name="connsiteY271" fmla="*/ 1762373 h 1934496"/>
              <a:gd name="connsiteX272" fmla="*/ 7211286 w 9922465"/>
              <a:gd name="connsiteY272" fmla="*/ 1817564 h 1934496"/>
              <a:gd name="connsiteX273" fmla="*/ 7156094 w 9922465"/>
              <a:gd name="connsiteY273" fmla="*/ 1762373 h 1934496"/>
              <a:gd name="connsiteX274" fmla="*/ 7211286 w 9922465"/>
              <a:gd name="connsiteY274" fmla="*/ 1707182 h 1934496"/>
              <a:gd name="connsiteX275" fmla="*/ 7080993 w 9922465"/>
              <a:gd name="connsiteY275" fmla="*/ 1707182 h 1934496"/>
              <a:gd name="connsiteX276" fmla="*/ 7136185 w 9922465"/>
              <a:gd name="connsiteY276" fmla="*/ 1762373 h 1934496"/>
              <a:gd name="connsiteX277" fmla="*/ 7080993 w 9922465"/>
              <a:gd name="connsiteY277" fmla="*/ 1817564 h 1934496"/>
              <a:gd name="connsiteX278" fmla="*/ 7025801 w 9922465"/>
              <a:gd name="connsiteY278" fmla="*/ 1762373 h 1934496"/>
              <a:gd name="connsiteX279" fmla="*/ 7080993 w 9922465"/>
              <a:gd name="connsiteY279" fmla="*/ 1707182 h 1934496"/>
              <a:gd name="connsiteX280" fmla="*/ 6947357 w 9922465"/>
              <a:gd name="connsiteY280" fmla="*/ 1707182 h 1934496"/>
              <a:gd name="connsiteX281" fmla="*/ 7002549 w 9922465"/>
              <a:gd name="connsiteY281" fmla="*/ 1762373 h 1934496"/>
              <a:gd name="connsiteX282" fmla="*/ 6947357 w 9922465"/>
              <a:gd name="connsiteY282" fmla="*/ 1817564 h 1934496"/>
              <a:gd name="connsiteX283" fmla="*/ 6892165 w 9922465"/>
              <a:gd name="connsiteY283" fmla="*/ 1762373 h 1934496"/>
              <a:gd name="connsiteX284" fmla="*/ 6947357 w 9922465"/>
              <a:gd name="connsiteY284" fmla="*/ 1707182 h 1934496"/>
              <a:gd name="connsiteX285" fmla="*/ 6817063 w 9922465"/>
              <a:gd name="connsiteY285" fmla="*/ 1707182 h 1934496"/>
              <a:gd name="connsiteX286" fmla="*/ 6872255 w 9922465"/>
              <a:gd name="connsiteY286" fmla="*/ 1762373 h 1934496"/>
              <a:gd name="connsiteX287" fmla="*/ 6817063 w 9922465"/>
              <a:gd name="connsiteY287" fmla="*/ 1817564 h 1934496"/>
              <a:gd name="connsiteX288" fmla="*/ 6761871 w 9922465"/>
              <a:gd name="connsiteY288" fmla="*/ 1762373 h 1934496"/>
              <a:gd name="connsiteX289" fmla="*/ 6817063 w 9922465"/>
              <a:gd name="connsiteY289" fmla="*/ 1707182 h 1934496"/>
              <a:gd name="connsiteX290" fmla="*/ 6683431 w 9922465"/>
              <a:gd name="connsiteY290" fmla="*/ 1707182 h 1934496"/>
              <a:gd name="connsiteX291" fmla="*/ 6738623 w 9922465"/>
              <a:gd name="connsiteY291" fmla="*/ 1762373 h 1934496"/>
              <a:gd name="connsiteX292" fmla="*/ 6683431 w 9922465"/>
              <a:gd name="connsiteY292" fmla="*/ 1817564 h 1934496"/>
              <a:gd name="connsiteX293" fmla="*/ 6628239 w 9922465"/>
              <a:gd name="connsiteY293" fmla="*/ 1762373 h 1934496"/>
              <a:gd name="connsiteX294" fmla="*/ 6683431 w 9922465"/>
              <a:gd name="connsiteY294" fmla="*/ 1707182 h 1934496"/>
              <a:gd name="connsiteX295" fmla="*/ 6553137 w 9922465"/>
              <a:gd name="connsiteY295" fmla="*/ 1707182 h 1934496"/>
              <a:gd name="connsiteX296" fmla="*/ 6608329 w 9922465"/>
              <a:gd name="connsiteY296" fmla="*/ 1762373 h 1934496"/>
              <a:gd name="connsiteX297" fmla="*/ 6553137 w 9922465"/>
              <a:gd name="connsiteY297" fmla="*/ 1817564 h 1934496"/>
              <a:gd name="connsiteX298" fmla="*/ 6497945 w 9922465"/>
              <a:gd name="connsiteY298" fmla="*/ 1762373 h 1934496"/>
              <a:gd name="connsiteX299" fmla="*/ 6553137 w 9922465"/>
              <a:gd name="connsiteY299" fmla="*/ 1707182 h 1934496"/>
              <a:gd name="connsiteX300" fmla="*/ 6419502 w 9922465"/>
              <a:gd name="connsiteY300" fmla="*/ 1707182 h 1934496"/>
              <a:gd name="connsiteX301" fmla="*/ 6474694 w 9922465"/>
              <a:gd name="connsiteY301" fmla="*/ 1762373 h 1934496"/>
              <a:gd name="connsiteX302" fmla="*/ 6419502 w 9922465"/>
              <a:gd name="connsiteY302" fmla="*/ 1817564 h 1934496"/>
              <a:gd name="connsiteX303" fmla="*/ 6364310 w 9922465"/>
              <a:gd name="connsiteY303" fmla="*/ 1762373 h 1934496"/>
              <a:gd name="connsiteX304" fmla="*/ 6419502 w 9922465"/>
              <a:gd name="connsiteY304" fmla="*/ 1707182 h 1934496"/>
              <a:gd name="connsiteX305" fmla="*/ 6289207 w 9922465"/>
              <a:gd name="connsiteY305" fmla="*/ 1707182 h 1934496"/>
              <a:gd name="connsiteX306" fmla="*/ 6344399 w 9922465"/>
              <a:gd name="connsiteY306" fmla="*/ 1762373 h 1934496"/>
              <a:gd name="connsiteX307" fmla="*/ 6289207 w 9922465"/>
              <a:gd name="connsiteY307" fmla="*/ 1817564 h 1934496"/>
              <a:gd name="connsiteX308" fmla="*/ 6234015 w 9922465"/>
              <a:gd name="connsiteY308" fmla="*/ 1762373 h 1934496"/>
              <a:gd name="connsiteX309" fmla="*/ 6289207 w 9922465"/>
              <a:gd name="connsiteY309" fmla="*/ 1707182 h 1934496"/>
              <a:gd name="connsiteX310" fmla="*/ 6155572 w 9922465"/>
              <a:gd name="connsiteY310" fmla="*/ 1707182 h 1934496"/>
              <a:gd name="connsiteX311" fmla="*/ 6210764 w 9922465"/>
              <a:gd name="connsiteY311" fmla="*/ 1762373 h 1934496"/>
              <a:gd name="connsiteX312" fmla="*/ 6155572 w 9922465"/>
              <a:gd name="connsiteY312" fmla="*/ 1817564 h 1934496"/>
              <a:gd name="connsiteX313" fmla="*/ 6100380 w 9922465"/>
              <a:gd name="connsiteY313" fmla="*/ 1762373 h 1934496"/>
              <a:gd name="connsiteX314" fmla="*/ 6155572 w 9922465"/>
              <a:gd name="connsiteY314" fmla="*/ 1707182 h 1934496"/>
              <a:gd name="connsiteX315" fmla="*/ 6021938 w 9922465"/>
              <a:gd name="connsiteY315" fmla="*/ 1707182 h 1934496"/>
              <a:gd name="connsiteX316" fmla="*/ 6077130 w 9922465"/>
              <a:gd name="connsiteY316" fmla="*/ 1762373 h 1934496"/>
              <a:gd name="connsiteX317" fmla="*/ 6021938 w 9922465"/>
              <a:gd name="connsiteY317" fmla="*/ 1817564 h 1934496"/>
              <a:gd name="connsiteX318" fmla="*/ 5966746 w 9922465"/>
              <a:gd name="connsiteY318" fmla="*/ 1762373 h 1934496"/>
              <a:gd name="connsiteX319" fmla="*/ 6021938 w 9922465"/>
              <a:gd name="connsiteY319" fmla="*/ 1707182 h 1934496"/>
              <a:gd name="connsiteX320" fmla="*/ 5884964 w 9922465"/>
              <a:gd name="connsiteY320" fmla="*/ 1707182 h 1934496"/>
              <a:gd name="connsiteX321" fmla="*/ 5940156 w 9922465"/>
              <a:gd name="connsiteY321" fmla="*/ 1762373 h 1934496"/>
              <a:gd name="connsiteX322" fmla="*/ 5884964 w 9922465"/>
              <a:gd name="connsiteY322" fmla="*/ 1817564 h 1934496"/>
              <a:gd name="connsiteX323" fmla="*/ 5829772 w 9922465"/>
              <a:gd name="connsiteY323" fmla="*/ 1762373 h 1934496"/>
              <a:gd name="connsiteX324" fmla="*/ 5884964 w 9922465"/>
              <a:gd name="connsiteY324" fmla="*/ 1707182 h 1934496"/>
              <a:gd name="connsiteX325" fmla="*/ 5754670 w 9922465"/>
              <a:gd name="connsiteY325" fmla="*/ 1707182 h 1934496"/>
              <a:gd name="connsiteX326" fmla="*/ 5809862 w 9922465"/>
              <a:gd name="connsiteY326" fmla="*/ 1762373 h 1934496"/>
              <a:gd name="connsiteX327" fmla="*/ 5754670 w 9922465"/>
              <a:gd name="connsiteY327" fmla="*/ 1817564 h 1934496"/>
              <a:gd name="connsiteX328" fmla="*/ 5699478 w 9922465"/>
              <a:gd name="connsiteY328" fmla="*/ 1762373 h 1934496"/>
              <a:gd name="connsiteX329" fmla="*/ 5754670 w 9922465"/>
              <a:gd name="connsiteY329" fmla="*/ 1707182 h 1934496"/>
              <a:gd name="connsiteX330" fmla="*/ 5621035 w 9922465"/>
              <a:gd name="connsiteY330" fmla="*/ 1707182 h 1934496"/>
              <a:gd name="connsiteX331" fmla="*/ 5676227 w 9922465"/>
              <a:gd name="connsiteY331" fmla="*/ 1762373 h 1934496"/>
              <a:gd name="connsiteX332" fmla="*/ 5621035 w 9922465"/>
              <a:gd name="connsiteY332" fmla="*/ 1817564 h 1934496"/>
              <a:gd name="connsiteX333" fmla="*/ 5565843 w 9922465"/>
              <a:gd name="connsiteY333" fmla="*/ 1762373 h 1934496"/>
              <a:gd name="connsiteX334" fmla="*/ 5621035 w 9922465"/>
              <a:gd name="connsiteY334" fmla="*/ 1707182 h 1934496"/>
              <a:gd name="connsiteX335" fmla="*/ 5487399 w 9922465"/>
              <a:gd name="connsiteY335" fmla="*/ 1707182 h 1934496"/>
              <a:gd name="connsiteX336" fmla="*/ 5542591 w 9922465"/>
              <a:gd name="connsiteY336" fmla="*/ 1762373 h 1934496"/>
              <a:gd name="connsiteX337" fmla="*/ 5487399 w 9922465"/>
              <a:gd name="connsiteY337" fmla="*/ 1817564 h 1934496"/>
              <a:gd name="connsiteX338" fmla="*/ 5432207 w 9922465"/>
              <a:gd name="connsiteY338" fmla="*/ 1762373 h 1934496"/>
              <a:gd name="connsiteX339" fmla="*/ 5487399 w 9922465"/>
              <a:gd name="connsiteY339" fmla="*/ 1707182 h 1934496"/>
              <a:gd name="connsiteX340" fmla="*/ 5357105 w 9922465"/>
              <a:gd name="connsiteY340" fmla="*/ 1707182 h 1934496"/>
              <a:gd name="connsiteX341" fmla="*/ 5412297 w 9922465"/>
              <a:gd name="connsiteY341" fmla="*/ 1762373 h 1934496"/>
              <a:gd name="connsiteX342" fmla="*/ 5357105 w 9922465"/>
              <a:gd name="connsiteY342" fmla="*/ 1817564 h 1934496"/>
              <a:gd name="connsiteX343" fmla="*/ 5301913 w 9922465"/>
              <a:gd name="connsiteY343" fmla="*/ 1762373 h 1934496"/>
              <a:gd name="connsiteX344" fmla="*/ 5357105 w 9922465"/>
              <a:gd name="connsiteY344" fmla="*/ 1707182 h 1934496"/>
              <a:gd name="connsiteX345" fmla="*/ 5223473 w 9922465"/>
              <a:gd name="connsiteY345" fmla="*/ 1707182 h 1934496"/>
              <a:gd name="connsiteX346" fmla="*/ 5278665 w 9922465"/>
              <a:gd name="connsiteY346" fmla="*/ 1762373 h 1934496"/>
              <a:gd name="connsiteX347" fmla="*/ 5223473 w 9922465"/>
              <a:gd name="connsiteY347" fmla="*/ 1817564 h 1934496"/>
              <a:gd name="connsiteX348" fmla="*/ 5168281 w 9922465"/>
              <a:gd name="connsiteY348" fmla="*/ 1762373 h 1934496"/>
              <a:gd name="connsiteX349" fmla="*/ 5223473 w 9922465"/>
              <a:gd name="connsiteY349" fmla="*/ 1707182 h 1934496"/>
              <a:gd name="connsiteX350" fmla="*/ 5093178 w 9922465"/>
              <a:gd name="connsiteY350" fmla="*/ 1707182 h 1934496"/>
              <a:gd name="connsiteX351" fmla="*/ 5148370 w 9922465"/>
              <a:gd name="connsiteY351" fmla="*/ 1762373 h 1934496"/>
              <a:gd name="connsiteX352" fmla="*/ 5093178 w 9922465"/>
              <a:gd name="connsiteY352" fmla="*/ 1817564 h 1934496"/>
              <a:gd name="connsiteX353" fmla="*/ 5037986 w 9922465"/>
              <a:gd name="connsiteY353" fmla="*/ 1762373 h 1934496"/>
              <a:gd name="connsiteX354" fmla="*/ 5093178 w 9922465"/>
              <a:gd name="connsiteY354" fmla="*/ 1707182 h 1934496"/>
              <a:gd name="connsiteX355" fmla="*/ 4959543 w 9922465"/>
              <a:gd name="connsiteY355" fmla="*/ 1707182 h 1934496"/>
              <a:gd name="connsiteX356" fmla="*/ 5014735 w 9922465"/>
              <a:gd name="connsiteY356" fmla="*/ 1762373 h 1934496"/>
              <a:gd name="connsiteX357" fmla="*/ 4959543 w 9922465"/>
              <a:gd name="connsiteY357" fmla="*/ 1817564 h 1934496"/>
              <a:gd name="connsiteX358" fmla="*/ 4904351 w 9922465"/>
              <a:gd name="connsiteY358" fmla="*/ 1762373 h 1934496"/>
              <a:gd name="connsiteX359" fmla="*/ 4959543 w 9922465"/>
              <a:gd name="connsiteY359" fmla="*/ 1707182 h 1934496"/>
              <a:gd name="connsiteX360" fmla="*/ 4829251 w 9922465"/>
              <a:gd name="connsiteY360" fmla="*/ 1707182 h 1934496"/>
              <a:gd name="connsiteX361" fmla="*/ 4884443 w 9922465"/>
              <a:gd name="connsiteY361" fmla="*/ 1762373 h 1934496"/>
              <a:gd name="connsiteX362" fmla="*/ 4829251 w 9922465"/>
              <a:gd name="connsiteY362" fmla="*/ 1817564 h 1934496"/>
              <a:gd name="connsiteX363" fmla="*/ 4774059 w 9922465"/>
              <a:gd name="connsiteY363" fmla="*/ 1762373 h 1934496"/>
              <a:gd name="connsiteX364" fmla="*/ 4829251 w 9922465"/>
              <a:gd name="connsiteY364" fmla="*/ 1707182 h 1934496"/>
              <a:gd name="connsiteX365" fmla="*/ 4695613 w 9922465"/>
              <a:gd name="connsiteY365" fmla="*/ 1707182 h 1934496"/>
              <a:gd name="connsiteX366" fmla="*/ 4750805 w 9922465"/>
              <a:gd name="connsiteY366" fmla="*/ 1762373 h 1934496"/>
              <a:gd name="connsiteX367" fmla="*/ 4695613 w 9922465"/>
              <a:gd name="connsiteY367" fmla="*/ 1817564 h 1934496"/>
              <a:gd name="connsiteX368" fmla="*/ 4640421 w 9922465"/>
              <a:gd name="connsiteY368" fmla="*/ 1762373 h 1934496"/>
              <a:gd name="connsiteX369" fmla="*/ 4695613 w 9922465"/>
              <a:gd name="connsiteY369" fmla="*/ 1707182 h 1934496"/>
              <a:gd name="connsiteX370" fmla="*/ 3098681 w 9922465"/>
              <a:gd name="connsiteY370" fmla="*/ 1707182 h 1934496"/>
              <a:gd name="connsiteX371" fmla="*/ 3153873 w 9922465"/>
              <a:gd name="connsiteY371" fmla="*/ 1762373 h 1934496"/>
              <a:gd name="connsiteX372" fmla="*/ 3098681 w 9922465"/>
              <a:gd name="connsiteY372" fmla="*/ 1817564 h 1934496"/>
              <a:gd name="connsiteX373" fmla="*/ 3043489 w 9922465"/>
              <a:gd name="connsiteY373" fmla="*/ 1762373 h 1934496"/>
              <a:gd name="connsiteX374" fmla="*/ 3098681 w 9922465"/>
              <a:gd name="connsiteY374" fmla="*/ 1707182 h 1934496"/>
              <a:gd name="connsiteX375" fmla="*/ 2971729 w 9922465"/>
              <a:gd name="connsiteY375" fmla="*/ 1707182 h 1934496"/>
              <a:gd name="connsiteX376" fmla="*/ 3026921 w 9922465"/>
              <a:gd name="connsiteY376" fmla="*/ 1762373 h 1934496"/>
              <a:gd name="connsiteX377" fmla="*/ 2971729 w 9922465"/>
              <a:gd name="connsiteY377" fmla="*/ 1817564 h 1934496"/>
              <a:gd name="connsiteX378" fmla="*/ 2916537 w 9922465"/>
              <a:gd name="connsiteY378" fmla="*/ 1762373 h 1934496"/>
              <a:gd name="connsiteX379" fmla="*/ 2971729 w 9922465"/>
              <a:gd name="connsiteY379" fmla="*/ 1707182 h 1934496"/>
              <a:gd name="connsiteX380" fmla="*/ 2834772 w 9922465"/>
              <a:gd name="connsiteY380" fmla="*/ 1707182 h 1934496"/>
              <a:gd name="connsiteX381" fmla="*/ 2889964 w 9922465"/>
              <a:gd name="connsiteY381" fmla="*/ 1762373 h 1934496"/>
              <a:gd name="connsiteX382" fmla="*/ 2834772 w 9922465"/>
              <a:gd name="connsiteY382" fmla="*/ 1817564 h 1934496"/>
              <a:gd name="connsiteX383" fmla="*/ 2779580 w 9922465"/>
              <a:gd name="connsiteY383" fmla="*/ 1762373 h 1934496"/>
              <a:gd name="connsiteX384" fmla="*/ 2834772 w 9922465"/>
              <a:gd name="connsiteY384" fmla="*/ 1707182 h 1934496"/>
              <a:gd name="connsiteX385" fmla="*/ 2707817 w 9922465"/>
              <a:gd name="connsiteY385" fmla="*/ 1707182 h 1934496"/>
              <a:gd name="connsiteX386" fmla="*/ 2763009 w 9922465"/>
              <a:gd name="connsiteY386" fmla="*/ 1762373 h 1934496"/>
              <a:gd name="connsiteX387" fmla="*/ 2707817 w 9922465"/>
              <a:gd name="connsiteY387" fmla="*/ 1817564 h 1934496"/>
              <a:gd name="connsiteX388" fmla="*/ 2652625 w 9922465"/>
              <a:gd name="connsiteY388" fmla="*/ 1762373 h 1934496"/>
              <a:gd name="connsiteX389" fmla="*/ 2707817 w 9922465"/>
              <a:gd name="connsiteY389" fmla="*/ 1707182 h 1934496"/>
              <a:gd name="connsiteX390" fmla="*/ 2570843 w 9922465"/>
              <a:gd name="connsiteY390" fmla="*/ 1707182 h 1934496"/>
              <a:gd name="connsiteX391" fmla="*/ 2626036 w 9922465"/>
              <a:gd name="connsiteY391" fmla="*/ 1762373 h 1934496"/>
              <a:gd name="connsiteX392" fmla="*/ 2570843 w 9922465"/>
              <a:gd name="connsiteY392" fmla="*/ 1817564 h 1934496"/>
              <a:gd name="connsiteX393" fmla="*/ 2515651 w 9922465"/>
              <a:gd name="connsiteY393" fmla="*/ 1762373 h 1934496"/>
              <a:gd name="connsiteX394" fmla="*/ 2570843 w 9922465"/>
              <a:gd name="connsiteY394" fmla="*/ 1707182 h 1934496"/>
              <a:gd name="connsiteX395" fmla="*/ 2437207 w 9922465"/>
              <a:gd name="connsiteY395" fmla="*/ 1707182 h 1934496"/>
              <a:gd name="connsiteX396" fmla="*/ 2492398 w 9922465"/>
              <a:gd name="connsiteY396" fmla="*/ 1762373 h 1934496"/>
              <a:gd name="connsiteX397" fmla="*/ 2437207 w 9922465"/>
              <a:gd name="connsiteY397" fmla="*/ 1817564 h 1934496"/>
              <a:gd name="connsiteX398" fmla="*/ 2382015 w 9922465"/>
              <a:gd name="connsiteY398" fmla="*/ 1762373 h 1934496"/>
              <a:gd name="connsiteX399" fmla="*/ 2437207 w 9922465"/>
              <a:gd name="connsiteY399" fmla="*/ 1707182 h 1934496"/>
              <a:gd name="connsiteX400" fmla="*/ 2303575 w 9922465"/>
              <a:gd name="connsiteY400" fmla="*/ 1707182 h 1934496"/>
              <a:gd name="connsiteX401" fmla="*/ 2358767 w 9922465"/>
              <a:gd name="connsiteY401" fmla="*/ 1762373 h 1934496"/>
              <a:gd name="connsiteX402" fmla="*/ 2303575 w 9922465"/>
              <a:gd name="connsiteY402" fmla="*/ 1817564 h 1934496"/>
              <a:gd name="connsiteX403" fmla="*/ 2248383 w 9922465"/>
              <a:gd name="connsiteY403" fmla="*/ 1762373 h 1934496"/>
              <a:gd name="connsiteX404" fmla="*/ 2303575 w 9922465"/>
              <a:gd name="connsiteY404" fmla="*/ 1707182 h 1934496"/>
              <a:gd name="connsiteX405" fmla="*/ 2173282 w 9922465"/>
              <a:gd name="connsiteY405" fmla="*/ 1707182 h 1934496"/>
              <a:gd name="connsiteX406" fmla="*/ 2228474 w 9922465"/>
              <a:gd name="connsiteY406" fmla="*/ 1762373 h 1934496"/>
              <a:gd name="connsiteX407" fmla="*/ 2173282 w 9922465"/>
              <a:gd name="connsiteY407" fmla="*/ 1817564 h 1934496"/>
              <a:gd name="connsiteX408" fmla="*/ 2118090 w 9922465"/>
              <a:gd name="connsiteY408" fmla="*/ 1762373 h 1934496"/>
              <a:gd name="connsiteX409" fmla="*/ 2173282 w 9922465"/>
              <a:gd name="connsiteY409" fmla="*/ 1707182 h 1934496"/>
              <a:gd name="connsiteX410" fmla="*/ 2039648 w 9922465"/>
              <a:gd name="connsiteY410" fmla="*/ 1707182 h 1934496"/>
              <a:gd name="connsiteX411" fmla="*/ 2094840 w 9922465"/>
              <a:gd name="connsiteY411" fmla="*/ 1762373 h 1934496"/>
              <a:gd name="connsiteX412" fmla="*/ 2039648 w 9922465"/>
              <a:gd name="connsiteY412" fmla="*/ 1817564 h 1934496"/>
              <a:gd name="connsiteX413" fmla="*/ 1984455 w 9922465"/>
              <a:gd name="connsiteY413" fmla="*/ 1762373 h 1934496"/>
              <a:gd name="connsiteX414" fmla="*/ 2039648 w 9922465"/>
              <a:gd name="connsiteY414" fmla="*/ 1707182 h 1934496"/>
              <a:gd name="connsiteX415" fmla="*/ 1909353 w 9922465"/>
              <a:gd name="connsiteY415" fmla="*/ 1707182 h 1934496"/>
              <a:gd name="connsiteX416" fmla="*/ 1964545 w 9922465"/>
              <a:gd name="connsiteY416" fmla="*/ 1762373 h 1934496"/>
              <a:gd name="connsiteX417" fmla="*/ 1909353 w 9922465"/>
              <a:gd name="connsiteY417" fmla="*/ 1817564 h 1934496"/>
              <a:gd name="connsiteX418" fmla="*/ 1854161 w 9922465"/>
              <a:gd name="connsiteY418" fmla="*/ 1762373 h 1934496"/>
              <a:gd name="connsiteX419" fmla="*/ 1909353 w 9922465"/>
              <a:gd name="connsiteY419" fmla="*/ 1707182 h 1934496"/>
              <a:gd name="connsiteX420" fmla="*/ 1779058 w 9922465"/>
              <a:gd name="connsiteY420" fmla="*/ 1707182 h 1934496"/>
              <a:gd name="connsiteX421" fmla="*/ 1834251 w 9922465"/>
              <a:gd name="connsiteY421" fmla="*/ 1762373 h 1934496"/>
              <a:gd name="connsiteX422" fmla="*/ 1779058 w 9922465"/>
              <a:gd name="connsiteY422" fmla="*/ 1817564 h 1934496"/>
              <a:gd name="connsiteX423" fmla="*/ 1723867 w 9922465"/>
              <a:gd name="connsiteY423" fmla="*/ 1762373 h 1934496"/>
              <a:gd name="connsiteX424" fmla="*/ 1779058 w 9922465"/>
              <a:gd name="connsiteY424" fmla="*/ 1707182 h 1934496"/>
              <a:gd name="connsiteX425" fmla="*/ 1645422 w 9922465"/>
              <a:gd name="connsiteY425" fmla="*/ 1707182 h 1934496"/>
              <a:gd name="connsiteX426" fmla="*/ 1700617 w 9922465"/>
              <a:gd name="connsiteY426" fmla="*/ 1762373 h 1934496"/>
              <a:gd name="connsiteX427" fmla="*/ 1645422 w 9922465"/>
              <a:gd name="connsiteY427" fmla="*/ 1817564 h 1934496"/>
              <a:gd name="connsiteX428" fmla="*/ 1590230 w 9922465"/>
              <a:gd name="connsiteY428" fmla="*/ 1762373 h 1934496"/>
              <a:gd name="connsiteX429" fmla="*/ 1645422 w 9922465"/>
              <a:gd name="connsiteY429" fmla="*/ 1707182 h 1934496"/>
              <a:gd name="connsiteX430" fmla="*/ 1515130 w 9922465"/>
              <a:gd name="connsiteY430" fmla="*/ 1707182 h 1934496"/>
              <a:gd name="connsiteX431" fmla="*/ 1570322 w 9922465"/>
              <a:gd name="connsiteY431" fmla="*/ 1762373 h 1934496"/>
              <a:gd name="connsiteX432" fmla="*/ 1515130 w 9922465"/>
              <a:gd name="connsiteY432" fmla="*/ 1817564 h 1934496"/>
              <a:gd name="connsiteX433" fmla="*/ 1459938 w 9922465"/>
              <a:gd name="connsiteY433" fmla="*/ 1762373 h 1934496"/>
              <a:gd name="connsiteX434" fmla="*/ 1515130 w 9922465"/>
              <a:gd name="connsiteY434" fmla="*/ 1707182 h 1934496"/>
              <a:gd name="connsiteX435" fmla="*/ 1381494 w 9922465"/>
              <a:gd name="connsiteY435" fmla="*/ 1707182 h 1934496"/>
              <a:gd name="connsiteX436" fmla="*/ 1436688 w 9922465"/>
              <a:gd name="connsiteY436" fmla="*/ 1762373 h 1934496"/>
              <a:gd name="connsiteX437" fmla="*/ 1381494 w 9922465"/>
              <a:gd name="connsiteY437" fmla="*/ 1817564 h 1934496"/>
              <a:gd name="connsiteX438" fmla="*/ 1326303 w 9922465"/>
              <a:gd name="connsiteY438" fmla="*/ 1762373 h 1934496"/>
              <a:gd name="connsiteX439" fmla="*/ 1381494 w 9922465"/>
              <a:gd name="connsiteY439" fmla="*/ 1707182 h 1934496"/>
              <a:gd name="connsiteX440" fmla="*/ 1251201 w 9922465"/>
              <a:gd name="connsiteY440" fmla="*/ 1707182 h 1934496"/>
              <a:gd name="connsiteX441" fmla="*/ 1306393 w 9922465"/>
              <a:gd name="connsiteY441" fmla="*/ 1762373 h 1934496"/>
              <a:gd name="connsiteX442" fmla="*/ 1251201 w 9922465"/>
              <a:gd name="connsiteY442" fmla="*/ 1817564 h 1934496"/>
              <a:gd name="connsiteX443" fmla="*/ 1196010 w 9922465"/>
              <a:gd name="connsiteY443" fmla="*/ 1762373 h 1934496"/>
              <a:gd name="connsiteX444" fmla="*/ 1251201 w 9922465"/>
              <a:gd name="connsiteY444" fmla="*/ 1707182 h 1934496"/>
              <a:gd name="connsiteX445" fmla="*/ 1909361 w 9922465"/>
              <a:gd name="connsiteY445" fmla="*/ 1580232 h 1934496"/>
              <a:gd name="connsiteX446" fmla="*/ 1964554 w 9922465"/>
              <a:gd name="connsiteY446" fmla="*/ 1635423 h 1934496"/>
              <a:gd name="connsiteX447" fmla="*/ 1909361 w 9922465"/>
              <a:gd name="connsiteY447" fmla="*/ 1690614 h 1934496"/>
              <a:gd name="connsiteX448" fmla="*/ 1854168 w 9922465"/>
              <a:gd name="connsiteY448" fmla="*/ 1635423 h 1934496"/>
              <a:gd name="connsiteX449" fmla="*/ 1909361 w 9922465"/>
              <a:gd name="connsiteY449" fmla="*/ 1580232 h 1934496"/>
              <a:gd name="connsiteX450" fmla="*/ 1779065 w 9922465"/>
              <a:gd name="connsiteY450" fmla="*/ 1580232 h 1934496"/>
              <a:gd name="connsiteX451" fmla="*/ 1834257 w 9922465"/>
              <a:gd name="connsiteY451" fmla="*/ 1635423 h 1934496"/>
              <a:gd name="connsiteX452" fmla="*/ 1779065 w 9922465"/>
              <a:gd name="connsiteY452" fmla="*/ 1690614 h 1934496"/>
              <a:gd name="connsiteX453" fmla="*/ 1723872 w 9922465"/>
              <a:gd name="connsiteY453" fmla="*/ 1635423 h 1934496"/>
              <a:gd name="connsiteX454" fmla="*/ 1779065 w 9922465"/>
              <a:gd name="connsiteY454" fmla="*/ 1580232 h 1934496"/>
              <a:gd name="connsiteX455" fmla="*/ 1645431 w 9922465"/>
              <a:gd name="connsiteY455" fmla="*/ 1580232 h 1934496"/>
              <a:gd name="connsiteX456" fmla="*/ 1700623 w 9922465"/>
              <a:gd name="connsiteY456" fmla="*/ 1635423 h 1934496"/>
              <a:gd name="connsiteX457" fmla="*/ 1645431 w 9922465"/>
              <a:gd name="connsiteY457" fmla="*/ 1690614 h 1934496"/>
              <a:gd name="connsiteX458" fmla="*/ 1590238 w 9922465"/>
              <a:gd name="connsiteY458" fmla="*/ 1635423 h 1934496"/>
              <a:gd name="connsiteX459" fmla="*/ 1645431 w 9922465"/>
              <a:gd name="connsiteY459" fmla="*/ 1580232 h 1934496"/>
              <a:gd name="connsiteX460" fmla="*/ 1515140 w 9922465"/>
              <a:gd name="connsiteY460" fmla="*/ 1580232 h 1934496"/>
              <a:gd name="connsiteX461" fmla="*/ 1570329 w 9922465"/>
              <a:gd name="connsiteY461" fmla="*/ 1635423 h 1934496"/>
              <a:gd name="connsiteX462" fmla="*/ 1515140 w 9922465"/>
              <a:gd name="connsiteY462" fmla="*/ 1690614 h 1934496"/>
              <a:gd name="connsiteX463" fmla="*/ 1459945 w 9922465"/>
              <a:gd name="connsiteY463" fmla="*/ 1635423 h 1934496"/>
              <a:gd name="connsiteX464" fmla="*/ 1515140 w 9922465"/>
              <a:gd name="connsiteY464" fmla="*/ 1580232 h 1934496"/>
              <a:gd name="connsiteX465" fmla="*/ 1381504 w 9922465"/>
              <a:gd name="connsiteY465" fmla="*/ 1580232 h 1934496"/>
              <a:gd name="connsiteX466" fmla="*/ 1436697 w 9922465"/>
              <a:gd name="connsiteY466" fmla="*/ 1635423 h 1934496"/>
              <a:gd name="connsiteX467" fmla="*/ 1381504 w 9922465"/>
              <a:gd name="connsiteY467" fmla="*/ 1690614 h 1934496"/>
              <a:gd name="connsiteX468" fmla="*/ 1326312 w 9922465"/>
              <a:gd name="connsiteY468" fmla="*/ 1635423 h 1934496"/>
              <a:gd name="connsiteX469" fmla="*/ 1381504 w 9922465"/>
              <a:gd name="connsiteY469" fmla="*/ 1580232 h 1934496"/>
              <a:gd name="connsiteX470" fmla="*/ 1251210 w 9922465"/>
              <a:gd name="connsiteY470" fmla="*/ 1580232 h 1934496"/>
              <a:gd name="connsiteX471" fmla="*/ 1306401 w 9922465"/>
              <a:gd name="connsiteY471" fmla="*/ 1635423 h 1934496"/>
              <a:gd name="connsiteX472" fmla="*/ 1251210 w 9922465"/>
              <a:gd name="connsiteY472" fmla="*/ 1690614 h 1934496"/>
              <a:gd name="connsiteX473" fmla="*/ 1196016 w 9922465"/>
              <a:gd name="connsiteY473" fmla="*/ 1635423 h 1934496"/>
              <a:gd name="connsiteX474" fmla="*/ 1251210 w 9922465"/>
              <a:gd name="connsiteY474" fmla="*/ 1580232 h 1934496"/>
              <a:gd name="connsiteX475" fmla="*/ 9068806 w 9922465"/>
              <a:gd name="connsiteY475" fmla="*/ 1580228 h 1934496"/>
              <a:gd name="connsiteX476" fmla="*/ 9123998 w 9922465"/>
              <a:gd name="connsiteY476" fmla="*/ 1635419 h 1934496"/>
              <a:gd name="connsiteX477" fmla="*/ 9068806 w 9922465"/>
              <a:gd name="connsiteY477" fmla="*/ 1690610 h 1934496"/>
              <a:gd name="connsiteX478" fmla="*/ 9013614 w 9922465"/>
              <a:gd name="connsiteY478" fmla="*/ 1635419 h 1934496"/>
              <a:gd name="connsiteX479" fmla="*/ 9068806 w 9922465"/>
              <a:gd name="connsiteY479" fmla="*/ 1580228 h 1934496"/>
              <a:gd name="connsiteX480" fmla="*/ 8671243 w 9922465"/>
              <a:gd name="connsiteY480" fmla="*/ 1580228 h 1934496"/>
              <a:gd name="connsiteX481" fmla="*/ 8726435 w 9922465"/>
              <a:gd name="connsiteY481" fmla="*/ 1635419 h 1934496"/>
              <a:gd name="connsiteX482" fmla="*/ 8671243 w 9922465"/>
              <a:gd name="connsiteY482" fmla="*/ 1690610 h 1934496"/>
              <a:gd name="connsiteX483" fmla="*/ 8616051 w 9922465"/>
              <a:gd name="connsiteY483" fmla="*/ 1635419 h 1934496"/>
              <a:gd name="connsiteX484" fmla="*/ 8671243 w 9922465"/>
              <a:gd name="connsiteY484" fmla="*/ 1580228 h 1934496"/>
              <a:gd name="connsiteX485" fmla="*/ 8537609 w 9922465"/>
              <a:gd name="connsiteY485" fmla="*/ 1580228 h 1934496"/>
              <a:gd name="connsiteX486" fmla="*/ 8592801 w 9922465"/>
              <a:gd name="connsiteY486" fmla="*/ 1635419 h 1934496"/>
              <a:gd name="connsiteX487" fmla="*/ 8537609 w 9922465"/>
              <a:gd name="connsiteY487" fmla="*/ 1690610 h 1934496"/>
              <a:gd name="connsiteX488" fmla="*/ 8482417 w 9922465"/>
              <a:gd name="connsiteY488" fmla="*/ 1635419 h 1934496"/>
              <a:gd name="connsiteX489" fmla="*/ 8537609 w 9922465"/>
              <a:gd name="connsiteY489" fmla="*/ 1580228 h 1934496"/>
              <a:gd name="connsiteX490" fmla="*/ 8407318 w 9922465"/>
              <a:gd name="connsiteY490" fmla="*/ 1580228 h 1934496"/>
              <a:gd name="connsiteX491" fmla="*/ 8462510 w 9922465"/>
              <a:gd name="connsiteY491" fmla="*/ 1635419 h 1934496"/>
              <a:gd name="connsiteX492" fmla="*/ 8407318 w 9922465"/>
              <a:gd name="connsiteY492" fmla="*/ 1690610 h 1934496"/>
              <a:gd name="connsiteX493" fmla="*/ 8352126 w 9922465"/>
              <a:gd name="connsiteY493" fmla="*/ 1635419 h 1934496"/>
              <a:gd name="connsiteX494" fmla="*/ 8407318 w 9922465"/>
              <a:gd name="connsiteY494" fmla="*/ 1580228 h 1934496"/>
              <a:gd name="connsiteX495" fmla="*/ 8273682 w 9922465"/>
              <a:gd name="connsiteY495" fmla="*/ 1580228 h 1934496"/>
              <a:gd name="connsiteX496" fmla="*/ 8328874 w 9922465"/>
              <a:gd name="connsiteY496" fmla="*/ 1635419 h 1934496"/>
              <a:gd name="connsiteX497" fmla="*/ 8273682 w 9922465"/>
              <a:gd name="connsiteY497" fmla="*/ 1690610 h 1934496"/>
              <a:gd name="connsiteX498" fmla="*/ 8218490 w 9922465"/>
              <a:gd name="connsiteY498" fmla="*/ 1635419 h 1934496"/>
              <a:gd name="connsiteX499" fmla="*/ 8273682 w 9922465"/>
              <a:gd name="connsiteY499" fmla="*/ 1580228 h 1934496"/>
              <a:gd name="connsiteX500" fmla="*/ 8143386 w 9922465"/>
              <a:gd name="connsiteY500" fmla="*/ 1580228 h 1934496"/>
              <a:gd name="connsiteX501" fmla="*/ 8198578 w 9922465"/>
              <a:gd name="connsiteY501" fmla="*/ 1635419 h 1934496"/>
              <a:gd name="connsiteX502" fmla="*/ 8143386 w 9922465"/>
              <a:gd name="connsiteY502" fmla="*/ 1690610 h 1934496"/>
              <a:gd name="connsiteX503" fmla="*/ 8088194 w 9922465"/>
              <a:gd name="connsiteY503" fmla="*/ 1635419 h 1934496"/>
              <a:gd name="connsiteX504" fmla="*/ 8143386 w 9922465"/>
              <a:gd name="connsiteY504" fmla="*/ 1580228 h 1934496"/>
              <a:gd name="connsiteX505" fmla="*/ 8009752 w 9922465"/>
              <a:gd name="connsiteY505" fmla="*/ 1580228 h 1934496"/>
              <a:gd name="connsiteX506" fmla="*/ 8064944 w 9922465"/>
              <a:gd name="connsiteY506" fmla="*/ 1635419 h 1934496"/>
              <a:gd name="connsiteX507" fmla="*/ 8009752 w 9922465"/>
              <a:gd name="connsiteY507" fmla="*/ 1690610 h 1934496"/>
              <a:gd name="connsiteX508" fmla="*/ 7954560 w 9922465"/>
              <a:gd name="connsiteY508" fmla="*/ 1635419 h 1934496"/>
              <a:gd name="connsiteX509" fmla="*/ 8009752 w 9922465"/>
              <a:gd name="connsiteY509" fmla="*/ 1580228 h 1934496"/>
              <a:gd name="connsiteX510" fmla="*/ 7876117 w 9922465"/>
              <a:gd name="connsiteY510" fmla="*/ 1580228 h 1934496"/>
              <a:gd name="connsiteX511" fmla="*/ 7931309 w 9922465"/>
              <a:gd name="connsiteY511" fmla="*/ 1635419 h 1934496"/>
              <a:gd name="connsiteX512" fmla="*/ 7876117 w 9922465"/>
              <a:gd name="connsiteY512" fmla="*/ 1690610 h 1934496"/>
              <a:gd name="connsiteX513" fmla="*/ 7820925 w 9922465"/>
              <a:gd name="connsiteY513" fmla="*/ 1635419 h 1934496"/>
              <a:gd name="connsiteX514" fmla="*/ 7876117 w 9922465"/>
              <a:gd name="connsiteY514" fmla="*/ 1580228 h 1934496"/>
              <a:gd name="connsiteX515" fmla="*/ 7745824 w 9922465"/>
              <a:gd name="connsiteY515" fmla="*/ 1580228 h 1934496"/>
              <a:gd name="connsiteX516" fmla="*/ 7801016 w 9922465"/>
              <a:gd name="connsiteY516" fmla="*/ 1635419 h 1934496"/>
              <a:gd name="connsiteX517" fmla="*/ 7745824 w 9922465"/>
              <a:gd name="connsiteY517" fmla="*/ 1690610 h 1934496"/>
              <a:gd name="connsiteX518" fmla="*/ 7690632 w 9922465"/>
              <a:gd name="connsiteY518" fmla="*/ 1635419 h 1934496"/>
              <a:gd name="connsiteX519" fmla="*/ 7745824 w 9922465"/>
              <a:gd name="connsiteY519" fmla="*/ 1580228 h 1934496"/>
              <a:gd name="connsiteX520" fmla="*/ 7608849 w 9922465"/>
              <a:gd name="connsiteY520" fmla="*/ 1580228 h 1934496"/>
              <a:gd name="connsiteX521" fmla="*/ 7664041 w 9922465"/>
              <a:gd name="connsiteY521" fmla="*/ 1635419 h 1934496"/>
              <a:gd name="connsiteX522" fmla="*/ 7608849 w 9922465"/>
              <a:gd name="connsiteY522" fmla="*/ 1690610 h 1934496"/>
              <a:gd name="connsiteX523" fmla="*/ 7553657 w 9922465"/>
              <a:gd name="connsiteY523" fmla="*/ 1635419 h 1934496"/>
              <a:gd name="connsiteX524" fmla="*/ 7608849 w 9922465"/>
              <a:gd name="connsiteY524" fmla="*/ 1580228 h 1934496"/>
              <a:gd name="connsiteX525" fmla="*/ 7481895 w 9922465"/>
              <a:gd name="connsiteY525" fmla="*/ 1580228 h 1934496"/>
              <a:gd name="connsiteX526" fmla="*/ 7537087 w 9922465"/>
              <a:gd name="connsiteY526" fmla="*/ 1635419 h 1934496"/>
              <a:gd name="connsiteX527" fmla="*/ 7481895 w 9922465"/>
              <a:gd name="connsiteY527" fmla="*/ 1690610 h 1934496"/>
              <a:gd name="connsiteX528" fmla="*/ 7426703 w 9922465"/>
              <a:gd name="connsiteY528" fmla="*/ 1635419 h 1934496"/>
              <a:gd name="connsiteX529" fmla="*/ 7481895 w 9922465"/>
              <a:gd name="connsiteY529" fmla="*/ 1580228 h 1934496"/>
              <a:gd name="connsiteX530" fmla="*/ 7341579 w 9922465"/>
              <a:gd name="connsiteY530" fmla="*/ 1580228 h 1934496"/>
              <a:gd name="connsiteX531" fmla="*/ 7396771 w 9922465"/>
              <a:gd name="connsiteY531" fmla="*/ 1635419 h 1934496"/>
              <a:gd name="connsiteX532" fmla="*/ 7341579 w 9922465"/>
              <a:gd name="connsiteY532" fmla="*/ 1690610 h 1934496"/>
              <a:gd name="connsiteX533" fmla="*/ 7286387 w 9922465"/>
              <a:gd name="connsiteY533" fmla="*/ 1635419 h 1934496"/>
              <a:gd name="connsiteX534" fmla="*/ 7341579 w 9922465"/>
              <a:gd name="connsiteY534" fmla="*/ 1580228 h 1934496"/>
              <a:gd name="connsiteX535" fmla="*/ 7211286 w 9922465"/>
              <a:gd name="connsiteY535" fmla="*/ 1580228 h 1934496"/>
              <a:gd name="connsiteX536" fmla="*/ 7266478 w 9922465"/>
              <a:gd name="connsiteY536" fmla="*/ 1635419 h 1934496"/>
              <a:gd name="connsiteX537" fmla="*/ 7211286 w 9922465"/>
              <a:gd name="connsiteY537" fmla="*/ 1690610 h 1934496"/>
              <a:gd name="connsiteX538" fmla="*/ 7156094 w 9922465"/>
              <a:gd name="connsiteY538" fmla="*/ 1635419 h 1934496"/>
              <a:gd name="connsiteX539" fmla="*/ 7211286 w 9922465"/>
              <a:gd name="connsiteY539" fmla="*/ 1580228 h 1934496"/>
              <a:gd name="connsiteX540" fmla="*/ 7080993 w 9922465"/>
              <a:gd name="connsiteY540" fmla="*/ 1580228 h 1934496"/>
              <a:gd name="connsiteX541" fmla="*/ 7136185 w 9922465"/>
              <a:gd name="connsiteY541" fmla="*/ 1635419 h 1934496"/>
              <a:gd name="connsiteX542" fmla="*/ 7080993 w 9922465"/>
              <a:gd name="connsiteY542" fmla="*/ 1690610 h 1934496"/>
              <a:gd name="connsiteX543" fmla="*/ 7025801 w 9922465"/>
              <a:gd name="connsiteY543" fmla="*/ 1635419 h 1934496"/>
              <a:gd name="connsiteX544" fmla="*/ 7080993 w 9922465"/>
              <a:gd name="connsiteY544" fmla="*/ 1580228 h 1934496"/>
              <a:gd name="connsiteX545" fmla="*/ 6947357 w 9922465"/>
              <a:gd name="connsiteY545" fmla="*/ 1580228 h 1934496"/>
              <a:gd name="connsiteX546" fmla="*/ 7002549 w 9922465"/>
              <a:gd name="connsiteY546" fmla="*/ 1635419 h 1934496"/>
              <a:gd name="connsiteX547" fmla="*/ 6947357 w 9922465"/>
              <a:gd name="connsiteY547" fmla="*/ 1690610 h 1934496"/>
              <a:gd name="connsiteX548" fmla="*/ 6892165 w 9922465"/>
              <a:gd name="connsiteY548" fmla="*/ 1635419 h 1934496"/>
              <a:gd name="connsiteX549" fmla="*/ 6947357 w 9922465"/>
              <a:gd name="connsiteY549" fmla="*/ 1580228 h 1934496"/>
              <a:gd name="connsiteX550" fmla="*/ 6817063 w 9922465"/>
              <a:gd name="connsiteY550" fmla="*/ 1580228 h 1934496"/>
              <a:gd name="connsiteX551" fmla="*/ 6872255 w 9922465"/>
              <a:gd name="connsiteY551" fmla="*/ 1635419 h 1934496"/>
              <a:gd name="connsiteX552" fmla="*/ 6817063 w 9922465"/>
              <a:gd name="connsiteY552" fmla="*/ 1690610 h 1934496"/>
              <a:gd name="connsiteX553" fmla="*/ 6761871 w 9922465"/>
              <a:gd name="connsiteY553" fmla="*/ 1635419 h 1934496"/>
              <a:gd name="connsiteX554" fmla="*/ 6817063 w 9922465"/>
              <a:gd name="connsiteY554" fmla="*/ 1580228 h 1934496"/>
              <a:gd name="connsiteX555" fmla="*/ 6683431 w 9922465"/>
              <a:gd name="connsiteY555" fmla="*/ 1580228 h 1934496"/>
              <a:gd name="connsiteX556" fmla="*/ 6738623 w 9922465"/>
              <a:gd name="connsiteY556" fmla="*/ 1635419 h 1934496"/>
              <a:gd name="connsiteX557" fmla="*/ 6683431 w 9922465"/>
              <a:gd name="connsiteY557" fmla="*/ 1690610 h 1934496"/>
              <a:gd name="connsiteX558" fmla="*/ 6628239 w 9922465"/>
              <a:gd name="connsiteY558" fmla="*/ 1635419 h 1934496"/>
              <a:gd name="connsiteX559" fmla="*/ 6683431 w 9922465"/>
              <a:gd name="connsiteY559" fmla="*/ 1580228 h 1934496"/>
              <a:gd name="connsiteX560" fmla="*/ 6553137 w 9922465"/>
              <a:gd name="connsiteY560" fmla="*/ 1580228 h 1934496"/>
              <a:gd name="connsiteX561" fmla="*/ 6608329 w 9922465"/>
              <a:gd name="connsiteY561" fmla="*/ 1635419 h 1934496"/>
              <a:gd name="connsiteX562" fmla="*/ 6553137 w 9922465"/>
              <a:gd name="connsiteY562" fmla="*/ 1690610 h 1934496"/>
              <a:gd name="connsiteX563" fmla="*/ 6497945 w 9922465"/>
              <a:gd name="connsiteY563" fmla="*/ 1635419 h 1934496"/>
              <a:gd name="connsiteX564" fmla="*/ 6553137 w 9922465"/>
              <a:gd name="connsiteY564" fmla="*/ 1580228 h 1934496"/>
              <a:gd name="connsiteX565" fmla="*/ 6419502 w 9922465"/>
              <a:gd name="connsiteY565" fmla="*/ 1580228 h 1934496"/>
              <a:gd name="connsiteX566" fmla="*/ 6474694 w 9922465"/>
              <a:gd name="connsiteY566" fmla="*/ 1635419 h 1934496"/>
              <a:gd name="connsiteX567" fmla="*/ 6419502 w 9922465"/>
              <a:gd name="connsiteY567" fmla="*/ 1690610 h 1934496"/>
              <a:gd name="connsiteX568" fmla="*/ 6364310 w 9922465"/>
              <a:gd name="connsiteY568" fmla="*/ 1635419 h 1934496"/>
              <a:gd name="connsiteX569" fmla="*/ 6419502 w 9922465"/>
              <a:gd name="connsiteY569" fmla="*/ 1580228 h 1934496"/>
              <a:gd name="connsiteX570" fmla="*/ 6289208 w 9922465"/>
              <a:gd name="connsiteY570" fmla="*/ 1580228 h 1934496"/>
              <a:gd name="connsiteX571" fmla="*/ 6344400 w 9922465"/>
              <a:gd name="connsiteY571" fmla="*/ 1635419 h 1934496"/>
              <a:gd name="connsiteX572" fmla="*/ 6289208 w 9922465"/>
              <a:gd name="connsiteY572" fmla="*/ 1690610 h 1934496"/>
              <a:gd name="connsiteX573" fmla="*/ 6234016 w 9922465"/>
              <a:gd name="connsiteY573" fmla="*/ 1635419 h 1934496"/>
              <a:gd name="connsiteX574" fmla="*/ 6289208 w 9922465"/>
              <a:gd name="connsiteY574" fmla="*/ 1580228 h 1934496"/>
              <a:gd name="connsiteX575" fmla="*/ 6155572 w 9922465"/>
              <a:gd name="connsiteY575" fmla="*/ 1580228 h 1934496"/>
              <a:gd name="connsiteX576" fmla="*/ 6210764 w 9922465"/>
              <a:gd name="connsiteY576" fmla="*/ 1635419 h 1934496"/>
              <a:gd name="connsiteX577" fmla="*/ 6155572 w 9922465"/>
              <a:gd name="connsiteY577" fmla="*/ 1690610 h 1934496"/>
              <a:gd name="connsiteX578" fmla="*/ 6100380 w 9922465"/>
              <a:gd name="connsiteY578" fmla="*/ 1635419 h 1934496"/>
              <a:gd name="connsiteX579" fmla="*/ 6155572 w 9922465"/>
              <a:gd name="connsiteY579" fmla="*/ 1580228 h 1934496"/>
              <a:gd name="connsiteX580" fmla="*/ 6021938 w 9922465"/>
              <a:gd name="connsiteY580" fmla="*/ 1580228 h 1934496"/>
              <a:gd name="connsiteX581" fmla="*/ 6077130 w 9922465"/>
              <a:gd name="connsiteY581" fmla="*/ 1635419 h 1934496"/>
              <a:gd name="connsiteX582" fmla="*/ 6021938 w 9922465"/>
              <a:gd name="connsiteY582" fmla="*/ 1690610 h 1934496"/>
              <a:gd name="connsiteX583" fmla="*/ 5966746 w 9922465"/>
              <a:gd name="connsiteY583" fmla="*/ 1635419 h 1934496"/>
              <a:gd name="connsiteX584" fmla="*/ 6021938 w 9922465"/>
              <a:gd name="connsiteY584" fmla="*/ 1580228 h 1934496"/>
              <a:gd name="connsiteX585" fmla="*/ 5884964 w 9922465"/>
              <a:gd name="connsiteY585" fmla="*/ 1580228 h 1934496"/>
              <a:gd name="connsiteX586" fmla="*/ 5940156 w 9922465"/>
              <a:gd name="connsiteY586" fmla="*/ 1635419 h 1934496"/>
              <a:gd name="connsiteX587" fmla="*/ 5884964 w 9922465"/>
              <a:gd name="connsiteY587" fmla="*/ 1690610 h 1934496"/>
              <a:gd name="connsiteX588" fmla="*/ 5829772 w 9922465"/>
              <a:gd name="connsiteY588" fmla="*/ 1635419 h 1934496"/>
              <a:gd name="connsiteX589" fmla="*/ 5884964 w 9922465"/>
              <a:gd name="connsiteY589" fmla="*/ 1580228 h 1934496"/>
              <a:gd name="connsiteX590" fmla="*/ 5754670 w 9922465"/>
              <a:gd name="connsiteY590" fmla="*/ 1580228 h 1934496"/>
              <a:gd name="connsiteX591" fmla="*/ 5809862 w 9922465"/>
              <a:gd name="connsiteY591" fmla="*/ 1635419 h 1934496"/>
              <a:gd name="connsiteX592" fmla="*/ 5754670 w 9922465"/>
              <a:gd name="connsiteY592" fmla="*/ 1690610 h 1934496"/>
              <a:gd name="connsiteX593" fmla="*/ 5699478 w 9922465"/>
              <a:gd name="connsiteY593" fmla="*/ 1635419 h 1934496"/>
              <a:gd name="connsiteX594" fmla="*/ 5754670 w 9922465"/>
              <a:gd name="connsiteY594" fmla="*/ 1580228 h 1934496"/>
              <a:gd name="connsiteX595" fmla="*/ 5621035 w 9922465"/>
              <a:gd name="connsiteY595" fmla="*/ 1580228 h 1934496"/>
              <a:gd name="connsiteX596" fmla="*/ 5676227 w 9922465"/>
              <a:gd name="connsiteY596" fmla="*/ 1635419 h 1934496"/>
              <a:gd name="connsiteX597" fmla="*/ 5621035 w 9922465"/>
              <a:gd name="connsiteY597" fmla="*/ 1690610 h 1934496"/>
              <a:gd name="connsiteX598" fmla="*/ 5565843 w 9922465"/>
              <a:gd name="connsiteY598" fmla="*/ 1635419 h 1934496"/>
              <a:gd name="connsiteX599" fmla="*/ 5621035 w 9922465"/>
              <a:gd name="connsiteY599" fmla="*/ 1580228 h 1934496"/>
              <a:gd name="connsiteX600" fmla="*/ 5357105 w 9922465"/>
              <a:gd name="connsiteY600" fmla="*/ 1580228 h 1934496"/>
              <a:gd name="connsiteX601" fmla="*/ 5412297 w 9922465"/>
              <a:gd name="connsiteY601" fmla="*/ 1635419 h 1934496"/>
              <a:gd name="connsiteX602" fmla="*/ 5357105 w 9922465"/>
              <a:gd name="connsiteY602" fmla="*/ 1690610 h 1934496"/>
              <a:gd name="connsiteX603" fmla="*/ 5301913 w 9922465"/>
              <a:gd name="connsiteY603" fmla="*/ 1635419 h 1934496"/>
              <a:gd name="connsiteX604" fmla="*/ 5357105 w 9922465"/>
              <a:gd name="connsiteY604" fmla="*/ 1580228 h 1934496"/>
              <a:gd name="connsiteX605" fmla="*/ 5223473 w 9922465"/>
              <a:gd name="connsiteY605" fmla="*/ 1580228 h 1934496"/>
              <a:gd name="connsiteX606" fmla="*/ 5278665 w 9922465"/>
              <a:gd name="connsiteY606" fmla="*/ 1635419 h 1934496"/>
              <a:gd name="connsiteX607" fmla="*/ 5223473 w 9922465"/>
              <a:gd name="connsiteY607" fmla="*/ 1690610 h 1934496"/>
              <a:gd name="connsiteX608" fmla="*/ 5168281 w 9922465"/>
              <a:gd name="connsiteY608" fmla="*/ 1635419 h 1934496"/>
              <a:gd name="connsiteX609" fmla="*/ 5223473 w 9922465"/>
              <a:gd name="connsiteY609" fmla="*/ 1580228 h 1934496"/>
              <a:gd name="connsiteX610" fmla="*/ 5093178 w 9922465"/>
              <a:gd name="connsiteY610" fmla="*/ 1580228 h 1934496"/>
              <a:gd name="connsiteX611" fmla="*/ 5148370 w 9922465"/>
              <a:gd name="connsiteY611" fmla="*/ 1635419 h 1934496"/>
              <a:gd name="connsiteX612" fmla="*/ 5093178 w 9922465"/>
              <a:gd name="connsiteY612" fmla="*/ 1690610 h 1934496"/>
              <a:gd name="connsiteX613" fmla="*/ 5037986 w 9922465"/>
              <a:gd name="connsiteY613" fmla="*/ 1635419 h 1934496"/>
              <a:gd name="connsiteX614" fmla="*/ 5093178 w 9922465"/>
              <a:gd name="connsiteY614" fmla="*/ 1580228 h 1934496"/>
              <a:gd name="connsiteX615" fmla="*/ 4959543 w 9922465"/>
              <a:gd name="connsiteY615" fmla="*/ 1580228 h 1934496"/>
              <a:gd name="connsiteX616" fmla="*/ 5014735 w 9922465"/>
              <a:gd name="connsiteY616" fmla="*/ 1635419 h 1934496"/>
              <a:gd name="connsiteX617" fmla="*/ 4959543 w 9922465"/>
              <a:gd name="connsiteY617" fmla="*/ 1690610 h 1934496"/>
              <a:gd name="connsiteX618" fmla="*/ 4904351 w 9922465"/>
              <a:gd name="connsiteY618" fmla="*/ 1635419 h 1934496"/>
              <a:gd name="connsiteX619" fmla="*/ 4959543 w 9922465"/>
              <a:gd name="connsiteY619" fmla="*/ 1580228 h 1934496"/>
              <a:gd name="connsiteX620" fmla="*/ 4829251 w 9922465"/>
              <a:gd name="connsiteY620" fmla="*/ 1580228 h 1934496"/>
              <a:gd name="connsiteX621" fmla="*/ 4884443 w 9922465"/>
              <a:gd name="connsiteY621" fmla="*/ 1635419 h 1934496"/>
              <a:gd name="connsiteX622" fmla="*/ 4829251 w 9922465"/>
              <a:gd name="connsiteY622" fmla="*/ 1690610 h 1934496"/>
              <a:gd name="connsiteX623" fmla="*/ 4774059 w 9922465"/>
              <a:gd name="connsiteY623" fmla="*/ 1635419 h 1934496"/>
              <a:gd name="connsiteX624" fmla="*/ 4829251 w 9922465"/>
              <a:gd name="connsiteY624" fmla="*/ 1580228 h 1934496"/>
              <a:gd name="connsiteX625" fmla="*/ 4695613 w 9922465"/>
              <a:gd name="connsiteY625" fmla="*/ 1580228 h 1934496"/>
              <a:gd name="connsiteX626" fmla="*/ 4750805 w 9922465"/>
              <a:gd name="connsiteY626" fmla="*/ 1635419 h 1934496"/>
              <a:gd name="connsiteX627" fmla="*/ 4695613 w 9922465"/>
              <a:gd name="connsiteY627" fmla="*/ 1690610 h 1934496"/>
              <a:gd name="connsiteX628" fmla="*/ 4640421 w 9922465"/>
              <a:gd name="connsiteY628" fmla="*/ 1635419 h 1934496"/>
              <a:gd name="connsiteX629" fmla="*/ 4695613 w 9922465"/>
              <a:gd name="connsiteY629" fmla="*/ 1580228 h 1934496"/>
              <a:gd name="connsiteX630" fmla="*/ 4565322 w 9922465"/>
              <a:gd name="connsiteY630" fmla="*/ 1580228 h 1934496"/>
              <a:gd name="connsiteX631" fmla="*/ 4620514 w 9922465"/>
              <a:gd name="connsiteY631" fmla="*/ 1635419 h 1934496"/>
              <a:gd name="connsiteX632" fmla="*/ 4565322 w 9922465"/>
              <a:gd name="connsiteY632" fmla="*/ 1690610 h 1934496"/>
              <a:gd name="connsiteX633" fmla="*/ 4510130 w 9922465"/>
              <a:gd name="connsiteY633" fmla="*/ 1635419 h 1934496"/>
              <a:gd name="connsiteX634" fmla="*/ 4565322 w 9922465"/>
              <a:gd name="connsiteY634" fmla="*/ 1580228 h 1934496"/>
              <a:gd name="connsiteX635" fmla="*/ 3098681 w 9922465"/>
              <a:gd name="connsiteY635" fmla="*/ 1580228 h 1934496"/>
              <a:gd name="connsiteX636" fmla="*/ 3153873 w 9922465"/>
              <a:gd name="connsiteY636" fmla="*/ 1635419 h 1934496"/>
              <a:gd name="connsiteX637" fmla="*/ 3098681 w 9922465"/>
              <a:gd name="connsiteY637" fmla="*/ 1690610 h 1934496"/>
              <a:gd name="connsiteX638" fmla="*/ 3043489 w 9922465"/>
              <a:gd name="connsiteY638" fmla="*/ 1635419 h 1934496"/>
              <a:gd name="connsiteX639" fmla="*/ 3098681 w 9922465"/>
              <a:gd name="connsiteY639" fmla="*/ 1580228 h 1934496"/>
              <a:gd name="connsiteX640" fmla="*/ 2971729 w 9922465"/>
              <a:gd name="connsiteY640" fmla="*/ 1580228 h 1934496"/>
              <a:gd name="connsiteX641" fmla="*/ 3026921 w 9922465"/>
              <a:gd name="connsiteY641" fmla="*/ 1635419 h 1934496"/>
              <a:gd name="connsiteX642" fmla="*/ 2971729 w 9922465"/>
              <a:gd name="connsiteY642" fmla="*/ 1690610 h 1934496"/>
              <a:gd name="connsiteX643" fmla="*/ 2916537 w 9922465"/>
              <a:gd name="connsiteY643" fmla="*/ 1635419 h 1934496"/>
              <a:gd name="connsiteX644" fmla="*/ 2971729 w 9922465"/>
              <a:gd name="connsiteY644" fmla="*/ 1580228 h 1934496"/>
              <a:gd name="connsiteX645" fmla="*/ 2834783 w 9922465"/>
              <a:gd name="connsiteY645" fmla="*/ 1580228 h 1934496"/>
              <a:gd name="connsiteX646" fmla="*/ 2889974 w 9922465"/>
              <a:gd name="connsiteY646" fmla="*/ 1635419 h 1934496"/>
              <a:gd name="connsiteX647" fmla="*/ 2834783 w 9922465"/>
              <a:gd name="connsiteY647" fmla="*/ 1690610 h 1934496"/>
              <a:gd name="connsiteX648" fmla="*/ 2779590 w 9922465"/>
              <a:gd name="connsiteY648" fmla="*/ 1635419 h 1934496"/>
              <a:gd name="connsiteX649" fmla="*/ 2834783 w 9922465"/>
              <a:gd name="connsiteY649" fmla="*/ 1580228 h 1934496"/>
              <a:gd name="connsiteX650" fmla="*/ 2707828 w 9922465"/>
              <a:gd name="connsiteY650" fmla="*/ 1580228 h 1934496"/>
              <a:gd name="connsiteX651" fmla="*/ 2763021 w 9922465"/>
              <a:gd name="connsiteY651" fmla="*/ 1635419 h 1934496"/>
              <a:gd name="connsiteX652" fmla="*/ 2707828 w 9922465"/>
              <a:gd name="connsiteY652" fmla="*/ 1690610 h 1934496"/>
              <a:gd name="connsiteX653" fmla="*/ 2652636 w 9922465"/>
              <a:gd name="connsiteY653" fmla="*/ 1635419 h 1934496"/>
              <a:gd name="connsiteX654" fmla="*/ 2707828 w 9922465"/>
              <a:gd name="connsiteY654" fmla="*/ 1580228 h 1934496"/>
              <a:gd name="connsiteX655" fmla="*/ 2570854 w 9922465"/>
              <a:gd name="connsiteY655" fmla="*/ 1580228 h 1934496"/>
              <a:gd name="connsiteX656" fmla="*/ 2626046 w 9922465"/>
              <a:gd name="connsiteY656" fmla="*/ 1635419 h 1934496"/>
              <a:gd name="connsiteX657" fmla="*/ 2570854 w 9922465"/>
              <a:gd name="connsiteY657" fmla="*/ 1690610 h 1934496"/>
              <a:gd name="connsiteX658" fmla="*/ 2515662 w 9922465"/>
              <a:gd name="connsiteY658" fmla="*/ 1635419 h 1934496"/>
              <a:gd name="connsiteX659" fmla="*/ 2570854 w 9922465"/>
              <a:gd name="connsiteY659" fmla="*/ 1580228 h 1934496"/>
              <a:gd name="connsiteX660" fmla="*/ 2437218 w 9922465"/>
              <a:gd name="connsiteY660" fmla="*/ 1580228 h 1934496"/>
              <a:gd name="connsiteX661" fmla="*/ 2492409 w 9922465"/>
              <a:gd name="connsiteY661" fmla="*/ 1635419 h 1934496"/>
              <a:gd name="connsiteX662" fmla="*/ 2437218 w 9922465"/>
              <a:gd name="connsiteY662" fmla="*/ 1690610 h 1934496"/>
              <a:gd name="connsiteX663" fmla="*/ 2382026 w 9922465"/>
              <a:gd name="connsiteY663" fmla="*/ 1635419 h 1934496"/>
              <a:gd name="connsiteX664" fmla="*/ 2437218 w 9922465"/>
              <a:gd name="connsiteY664" fmla="*/ 1580228 h 1934496"/>
              <a:gd name="connsiteX665" fmla="*/ 2303586 w 9922465"/>
              <a:gd name="connsiteY665" fmla="*/ 1580228 h 1934496"/>
              <a:gd name="connsiteX666" fmla="*/ 2358778 w 9922465"/>
              <a:gd name="connsiteY666" fmla="*/ 1635419 h 1934496"/>
              <a:gd name="connsiteX667" fmla="*/ 2303586 w 9922465"/>
              <a:gd name="connsiteY667" fmla="*/ 1690610 h 1934496"/>
              <a:gd name="connsiteX668" fmla="*/ 2248394 w 9922465"/>
              <a:gd name="connsiteY668" fmla="*/ 1635419 h 1934496"/>
              <a:gd name="connsiteX669" fmla="*/ 2303586 w 9922465"/>
              <a:gd name="connsiteY669" fmla="*/ 1580228 h 1934496"/>
              <a:gd name="connsiteX670" fmla="*/ 2173293 w 9922465"/>
              <a:gd name="connsiteY670" fmla="*/ 1580228 h 1934496"/>
              <a:gd name="connsiteX671" fmla="*/ 2228486 w 9922465"/>
              <a:gd name="connsiteY671" fmla="*/ 1635419 h 1934496"/>
              <a:gd name="connsiteX672" fmla="*/ 2173293 w 9922465"/>
              <a:gd name="connsiteY672" fmla="*/ 1690610 h 1934496"/>
              <a:gd name="connsiteX673" fmla="*/ 2118101 w 9922465"/>
              <a:gd name="connsiteY673" fmla="*/ 1635419 h 1934496"/>
              <a:gd name="connsiteX674" fmla="*/ 2173293 w 9922465"/>
              <a:gd name="connsiteY674" fmla="*/ 1580228 h 1934496"/>
              <a:gd name="connsiteX675" fmla="*/ 2039658 w 9922465"/>
              <a:gd name="connsiteY675" fmla="*/ 1580228 h 1934496"/>
              <a:gd name="connsiteX676" fmla="*/ 2094851 w 9922465"/>
              <a:gd name="connsiteY676" fmla="*/ 1635419 h 1934496"/>
              <a:gd name="connsiteX677" fmla="*/ 2039658 w 9922465"/>
              <a:gd name="connsiteY677" fmla="*/ 1690610 h 1934496"/>
              <a:gd name="connsiteX678" fmla="*/ 1984465 w 9922465"/>
              <a:gd name="connsiteY678" fmla="*/ 1635419 h 1934496"/>
              <a:gd name="connsiteX679" fmla="*/ 2039658 w 9922465"/>
              <a:gd name="connsiteY679" fmla="*/ 1580228 h 1934496"/>
              <a:gd name="connsiteX680" fmla="*/ 9068807 w 9922465"/>
              <a:gd name="connsiteY680" fmla="*/ 1459958 h 1934496"/>
              <a:gd name="connsiteX681" fmla="*/ 9123999 w 9922465"/>
              <a:gd name="connsiteY681" fmla="*/ 1515149 h 1934496"/>
              <a:gd name="connsiteX682" fmla="*/ 9068807 w 9922465"/>
              <a:gd name="connsiteY682" fmla="*/ 1570340 h 1934496"/>
              <a:gd name="connsiteX683" fmla="*/ 9013615 w 9922465"/>
              <a:gd name="connsiteY683" fmla="*/ 1515149 h 1934496"/>
              <a:gd name="connsiteX684" fmla="*/ 9068807 w 9922465"/>
              <a:gd name="connsiteY684" fmla="*/ 1459958 h 1934496"/>
              <a:gd name="connsiteX685" fmla="*/ 8671244 w 9922465"/>
              <a:gd name="connsiteY685" fmla="*/ 1459958 h 1934496"/>
              <a:gd name="connsiteX686" fmla="*/ 8726436 w 9922465"/>
              <a:gd name="connsiteY686" fmla="*/ 1515149 h 1934496"/>
              <a:gd name="connsiteX687" fmla="*/ 8671244 w 9922465"/>
              <a:gd name="connsiteY687" fmla="*/ 1570340 h 1934496"/>
              <a:gd name="connsiteX688" fmla="*/ 8616052 w 9922465"/>
              <a:gd name="connsiteY688" fmla="*/ 1515149 h 1934496"/>
              <a:gd name="connsiteX689" fmla="*/ 8671244 w 9922465"/>
              <a:gd name="connsiteY689" fmla="*/ 1459958 h 1934496"/>
              <a:gd name="connsiteX690" fmla="*/ 8537612 w 9922465"/>
              <a:gd name="connsiteY690" fmla="*/ 1459958 h 1934496"/>
              <a:gd name="connsiteX691" fmla="*/ 8592804 w 9922465"/>
              <a:gd name="connsiteY691" fmla="*/ 1515149 h 1934496"/>
              <a:gd name="connsiteX692" fmla="*/ 8537612 w 9922465"/>
              <a:gd name="connsiteY692" fmla="*/ 1570340 h 1934496"/>
              <a:gd name="connsiteX693" fmla="*/ 8482420 w 9922465"/>
              <a:gd name="connsiteY693" fmla="*/ 1515149 h 1934496"/>
              <a:gd name="connsiteX694" fmla="*/ 8537612 w 9922465"/>
              <a:gd name="connsiteY694" fmla="*/ 1459958 h 1934496"/>
              <a:gd name="connsiteX695" fmla="*/ 8407316 w 9922465"/>
              <a:gd name="connsiteY695" fmla="*/ 1459958 h 1934496"/>
              <a:gd name="connsiteX696" fmla="*/ 8462508 w 9922465"/>
              <a:gd name="connsiteY696" fmla="*/ 1515149 h 1934496"/>
              <a:gd name="connsiteX697" fmla="*/ 8407316 w 9922465"/>
              <a:gd name="connsiteY697" fmla="*/ 1570340 h 1934496"/>
              <a:gd name="connsiteX698" fmla="*/ 8352124 w 9922465"/>
              <a:gd name="connsiteY698" fmla="*/ 1515149 h 1934496"/>
              <a:gd name="connsiteX699" fmla="*/ 8407316 w 9922465"/>
              <a:gd name="connsiteY699" fmla="*/ 1459958 h 1934496"/>
              <a:gd name="connsiteX700" fmla="*/ 8273682 w 9922465"/>
              <a:gd name="connsiteY700" fmla="*/ 1459958 h 1934496"/>
              <a:gd name="connsiteX701" fmla="*/ 8328874 w 9922465"/>
              <a:gd name="connsiteY701" fmla="*/ 1515149 h 1934496"/>
              <a:gd name="connsiteX702" fmla="*/ 8273682 w 9922465"/>
              <a:gd name="connsiteY702" fmla="*/ 1570340 h 1934496"/>
              <a:gd name="connsiteX703" fmla="*/ 8218490 w 9922465"/>
              <a:gd name="connsiteY703" fmla="*/ 1515149 h 1934496"/>
              <a:gd name="connsiteX704" fmla="*/ 8273682 w 9922465"/>
              <a:gd name="connsiteY704" fmla="*/ 1459958 h 1934496"/>
              <a:gd name="connsiteX705" fmla="*/ 8143388 w 9922465"/>
              <a:gd name="connsiteY705" fmla="*/ 1459958 h 1934496"/>
              <a:gd name="connsiteX706" fmla="*/ 8198580 w 9922465"/>
              <a:gd name="connsiteY706" fmla="*/ 1515149 h 1934496"/>
              <a:gd name="connsiteX707" fmla="*/ 8143388 w 9922465"/>
              <a:gd name="connsiteY707" fmla="*/ 1570340 h 1934496"/>
              <a:gd name="connsiteX708" fmla="*/ 8088196 w 9922465"/>
              <a:gd name="connsiteY708" fmla="*/ 1515149 h 1934496"/>
              <a:gd name="connsiteX709" fmla="*/ 8143388 w 9922465"/>
              <a:gd name="connsiteY709" fmla="*/ 1459958 h 1934496"/>
              <a:gd name="connsiteX710" fmla="*/ 8009753 w 9922465"/>
              <a:gd name="connsiteY710" fmla="*/ 1459958 h 1934496"/>
              <a:gd name="connsiteX711" fmla="*/ 8064945 w 9922465"/>
              <a:gd name="connsiteY711" fmla="*/ 1515149 h 1934496"/>
              <a:gd name="connsiteX712" fmla="*/ 8009753 w 9922465"/>
              <a:gd name="connsiteY712" fmla="*/ 1570340 h 1934496"/>
              <a:gd name="connsiteX713" fmla="*/ 7954561 w 9922465"/>
              <a:gd name="connsiteY713" fmla="*/ 1515149 h 1934496"/>
              <a:gd name="connsiteX714" fmla="*/ 8009753 w 9922465"/>
              <a:gd name="connsiteY714" fmla="*/ 1459958 h 1934496"/>
              <a:gd name="connsiteX715" fmla="*/ 7876118 w 9922465"/>
              <a:gd name="connsiteY715" fmla="*/ 1459958 h 1934496"/>
              <a:gd name="connsiteX716" fmla="*/ 7931310 w 9922465"/>
              <a:gd name="connsiteY716" fmla="*/ 1515149 h 1934496"/>
              <a:gd name="connsiteX717" fmla="*/ 7876118 w 9922465"/>
              <a:gd name="connsiteY717" fmla="*/ 1570340 h 1934496"/>
              <a:gd name="connsiteX718" fmla="*/ 7820926 w 9922465"/>
              <a:gd name="connsiteY718" fmla="*/ 1515149 h 1934496"/>
              <a:gd name="connsiteX719" fmla="*/ 7876118 w 9922465"/>
              <a:gd name="connsiteY719" fmla="*/ 1459958 h 1934496"/>
              <a:gd name="connsiteX720" fmla="*/ 7745823 w 9922465"/>
              <a:gd name="connsiteY720" fmla="*/ 1459958 h 1934496"/>
              <a:gd name="connsiteX721" fmla="*/ 7801015 w 9922465"/>
              <a:gd name="connsiteY721" fmla="*/ 1515149 h 1934496"/>
              <a:gd name="connsiteX722" fmla="*/ 7745823 w 9922465"/>
              <a:gd name="connsiteY722" fmla="*/ 1570340 h 1934496"/>
              <a:gd name="connsiteX723" fmla="*/ 7690631 w 9922465"/>
              <a:gd name="connsiteY723" fmla="*/ 1515149 h 1934496"/>
              <a:gd name="connsiteX724" fmla="*/ 7745823 w 9922465"/>
              <a:gd name="connsiteY724" fmla="*/ 1459958 h 1934496"/>
              <a:gd name="connsiteX725" fmla="*/ 7608849 w 9922465"/>
              <a:gd name="connsiteY725" fmla="*/ 1459958 h 1934496"/>
              <a:gd name="connsiteX726" fmla="*/ 7664041 w 9922465"/>
              <a:gd name="connsiteY726" fmla="*/ 1515149 h 1934496"/>
              <a:gd name="connsiteX727" fmla="*/ 7608849 w 9922465"/>
              <a:gd name="connsiteY727" fmla="*/ 1570340 h 1934496"/>
              <a:gd name="connsiteX728" fmla="*/ 7553657 w 9922465"/>
              <a:gd name="connsiteY728" fmla="*/ 1515149 h 1934496"/>
              <a:gd name="connsiteX729" fmla="*/ 7608849 w 9922465"/>
              <a:gd name="connsiteY729" fmla="*/ 1459958 h 1934496"/>
              <a:gd name="connsiteX730" fmla="*/ 7481897 w 9922465"/>
              <a:gd name="connsiteY730" fmla="*/ 1459958 h 1934496"/>
              <a:gd name="connsiteX731" fmla="*/ 7537089 w 9922465"/>
              <a:gd name="connsiteY731" fmla="*/ 1515149 h 1934496"/>
              <a:gd name="connsiteX732" fmla="*/ 7481897 w 9922465"/>
              <a:gd name="connsiteY732" fmla="*/ 1570340 h 1934496"/>
              <a:gd name="connsiteX733" fmla="*/ 7426705 w 9922465"/>
              <a:gd name="connsiteY733" fmla="*/ 1515149 h 1934496"/>
              <a:gd name="connsiteX734" fmla="*/ 7481897 w 9922465"/>
              <a:gd name="connsiteY734" fmla="*/ 1459958 h 1934496"/>
              <a:gd name="connsiteX735" fmla="*/ 7341579 w 9922465"/>
              <a:gd name="connsiteY735" fmla="*/ 1459958 h 1934496"/>
              <a:gd name="connsiteX736" fmla="*/ 7396771 w 9922465"/>
              <a:gd name="connsiteY736" fmla="*/ 1515149 h 1934496"/>
              <a:gd name="connsiteX737" fmla="*/ 7341579 w 9922465"/>
              <a:gd name="connsiteY737" fmla="*/ 1570340 h 1934496"/>
              <a:gd name="connsiteX738" fmla="*/ 7286387 w 9922465"/>
              <a:gd name="connsiteY738" fmla="*/ 1515149 h 1934496"/>
              <a:gd name="connsiteX739" fmla="*/ 7341579 w 9922465"/>
              <a:gd name="connsiteY739" fmla="*/ 1459958 h 1934496"/>
              <a:gd name="connsiteX740" fmla="*/ 7211286 w 9922465"/>
              <a:gd name="connsiteY740" fmla="*/ 1459958 h 1934496"/>
              <a:gd name="connsiteX741" fmla="*/ 7266478 w 9922465"/>
              <a:gd name="connsiteY741" fmla="*/ 1515149 h 1934496"/>
              <a:gd name="connsiteX742" fmla="*/ 7211286 w 9922465"/>
              <a:gd name="connsiteY742" fmla="*/ 1570340 h 1934496"/>
              <a:gd name="connsiteX743" fmla="*/ 7156094 w 9922465"/>
              <a:gd name="connsiteY743" fmla="*/ 1515149 h 1934496"/>
              <a:gd name="connsiteX744" fmla="*/ 7211286 w 9922465"/>
              <a:gd name="connsiteY744" fmla="*/ 1459958 h 1934496"/>
              <a:gd name="connsiteX745" fmla="*/ 7080993 w 9922465"/>
              <a:gd name="connsiteY745" fmla="*/ 1459958 h 1934496"/>
              <a:gd name="connsiteX746" fmla="*/ 7136185 w 9922465"/>
              <a:gd name="connsiteY746" fmla="*/ 1515149 h 1934496"/>
              <a:gd name="connsiteX747" fmla="*/ 7080993 w 9922465"/>
              <a:gd name="connsiteY747" fmla="*/ 1570340 h 1934496"/>
              <a:gd name="connsiteX748" fmla="*/ 7025801 w 9922465"/>
              <a:gd name="connsiteY748" fmla="*/ 1515149 h 1934496"/>
              <a:gd name="connsiteX749" fmla="*/ 7080993 w 9922465"/>
              <a:gd name="connsiteY749" fmla="*/ 1459958 h 1934496"/>
              <a:gd name="connsiteX750" fmla="*/ 6947357 w 9922465"/>
              <a:gd name="connsiteY750" fmla="*/ 1459958 h 1934496"/>
              <a:gd name="connsiteX751" fmla="*/ 7002549 w 9922465"/>
              <a:gd name="connsiteY751" fmla="*/ 1515149 h 1934496"/>
              <a:gd name="connsiteX752" fmla="*/ 6947357 w 9922465"/>
              <a:gd name="connsiteY752" fmla="*/ 1570340 h 1934496"/>
              <a:gd name="connsiteX753" fmla="*/ 6892165 w 9922465"/>
              <a:gd name="connsiteY753" fmla="*/ 1515149 h 1934496"/>
              <a:gd name="connsiteX754" fmla="*/ 6947357 w 9922465"/>
              <a:gd name="connsiteY754" fmla="*/ 1459958 h 1934496"/>
              <a:gd name="connsiteX755" fmla="*/ 6817064 w 9922465"/>
              <a:gd name="connsiteY755" fmla="*/ 1459958 h 1934496"/>
              <a:gd name="connsiteX756" fmla="*/ 6872256 w 9922465"/>
              <a:gd name="connsiteY756" fmla="*/ 1515149 h 1934496"/>
              <a:gd name="connsiteX757" fmla="*/ 6817064 w 9922465"/>
              <a:gd name="connsiteY757" fmla="*/ 1570340 h 1934496"/>
              <a:gd name="connsiteX758" fmla="*/ 6761872 w 9922465"/>
              <a:gd name="connsiteY758" fmla="*/ 1515149 h 1934496"/>
              <a:gd name="connsiteX759" fmla="*/ 6817064 w 9922465"/>
              <a:gd name="connsiteY759" fmla="*/ 1459958 h 1934496"/>
              <a:gd name="connsiteX760" fmla="*/ 6683431 w 9922465"/>
              <a:gd name="connsiteY760" fmla="*/ 1459958 h 1934496"/>
              <a:gd name="connsiteX761" fmla="*/ 6738623 w 9922465"/>
              <a:gd name="connsiteY761" fmla="*/ 1515149 h 1934496"/>
              <a:gd name="connsiteX762" fmla="*/ 6683431 w 9922465"/>
              <a:gd name="connsiteY762" fmla="*/ 1570340 h 1934496"/>
              <a:gd name="connsiteX763" fmla="*/ 6628239 w 9922465"/>
              <a:gd name="connsiteY763" fmla="*/ 1515149 h 1934496"/>
              <a:gd name="connsiteX764" fmla="*/ 6683431 w 9922465"/>
              <a:gd name="connsiteY764" fmla="*/ 1459958 h 1934496"/>
              <a:gd name="connsiteX765" fmla="*/ 6553137 w 9922465"/>
              <a:gd name="connsiteY765" fmla="*/ 1459958 h 1934496"/>
              <a:gd name="connsiteX766" fmla="*/ 6608329 w 9922465"/>
              <a:gd name="connsiteY766" fmla="*/ 1515149 h 1934496"/>
              <a:gd name="connsiteX767" fmla="*/ 6553137 w 9922465"/>
              <a:gd name="connsiteY767" fmla="*/ 1570340 h 1934496"/>
              <a:gd name="connsiteX768" fmla="*/ 6497945 w 9922465"/>
              <a:gd name="connsiteY768" fmla="*/ 1515149 h 1934496"/>
              <a:gd name="connsiteX769" fmla="*/ 6553137 w 9922465"/>
              <a:gd name="connsiteY769" fmla="*/ 1459958 h 1934496"/>
              <a:gd name="connsiteX770" fmla="*/ 6419502 w 9922465"/>
              <a:gd name="connsiteY770" fmla="*/ 1459958 h 1934496"/>
              <a:gd name="connsiteX771" fmla="*/ 6474694 w 9922465"/>
              <a:gd name="connsiteY771" fmla="*/ 1515149 h 1934496"/>
              <a:gd name="connsiteX772" fmla="*/ 6419502 w 9922465"/>
              <a:gd name="connsiteY772" fmla="*/ 1570340 h 1934496"/>
              <a:gd name="connsiteX773" fmla="*/ 6364310 w 9922465"/>
              <a:gd name="connsiteY773" fmla="*/ 1515149 h 1934496"/>
              <a:gd name="connsiteX774" fmla="*/ 6419502 w 9922465"/>
              <a:gd name="connsiteY774" fmla="*/ 1459958 h 1934496"/>
              <a:gd name="connsiteX775" fmla="*/ 6289207 w 9922465"/>
              <a:gd name="connsiteY775" fmla="*/ 1459958 h 1934496"/>
              <a:gd name="connsiteX776" fmla="*/ 6344399 w 9922465"/>
              <a:gd name="connsiteY776" fmla="*/ 1515149 h 1934496"/>
              <a:gd name="connsiteX777" fmla="*/ 6289207 w 9922465"/>
              <a:gd name="connsiteY777" fmla="*/ 1570340 h 1934496"/>
              <a:gd name="connsiteX778" fmla="*/ 6234015 w 9922465"/>
              <a:gd name="connsiteY778" fmla="*/ 1515149 h 1934496"/>
              <a:gd name="connsiteX779" fmla="*/ 6289207 w 9922465"/>
              <a:gd name="connsiteY779" fmla="*/ 1459958 h 1934496"/>
              <a:gd name="connsiteX780" fmla="*/ 6155573 w 9922465"/>
              <a:gd name="connsiteY780" fmla="*/ 1459958 h 1934496"/>
              <a:gd name="connsiteX781" fmla="*/ 6210765 w 9922465"/>
              <a:gd name="connsiteY781" fmla="*/ 1515149 h 1934496"/>
              <a:gd name="connsiteX782" fmla="*/ 6155573 w 9922465"/>
              <a:gd name="connsiteY782" fmla="*/ 1570340 h 1934496"/>
              <a:gd name="connsiteX783" fmla="*/ 6100381 w 9922465"/>
              <a:gd name="connsiteY783" fmla="*/ 1515149 h 1934496"/>
              <a:gd name="connsiteX784" fmla="*/ 6155573 w 9922465"/>
              <a:gd name="connsiteY784" fmla="*/ 1459958 h 1934496"/>
              <a:gd name="connsiteX785" fmla="*/ 6021939 w 9922465"/>
              <a:gd name="connsiteY785" fmla="*/ 1459958 h 1934496"/>
              <a:gd name="connsiteX786" fmla="*/ 6077131 w 9922465"/>
              <a:gd name="connsiteY786" fmla="*/ 1515149 h 1934496"/>
              <a:gd name="connsiteX787" fmla="*/ 6021939 w 9922465"/>
              <a:gd name="connsiteY787" fmla="*/ 1570340 h 1934496"/>
              <a:gd name="connsiteX788" fmla="*/ 5966747 w 9922465"/>
              <a:gd name="connsiteY788" fmla="*/ 1515149 h 1934496"/>
              <a:gd name="connsiteX789" fmla="*/ 6021939 w 9922465"/>
              <a:gd name="connsiteY789" fmla="*/ 1459958 h 1934496"/>
              <a:gd name="connsiteX790" fmla="*/ 5884964 w 9922465"/>
              <a:gd name="connsiteY790" fmla="*/ 1459958 h 1934496"/>
              <a:gd name="connsiteX791" fmla="*/ 5940156 w 9922465"/>
              <a:gd name="connsiteY791" fmla="*/ 1515149 h 1934496"/>
              <a:gd name="connsiteX792" fmla="*/ 5884964 w 9922465"/>
              <a:gd name="connsiteY792" fmla="*/ 1570340 h 1934496"/>
              <a:gd name="connsiteX793" fmla="*/ 5829772 w 9922465"/>
              <a:gd name="connsiteY793" fmla="*/ 1515149 h 1934496"/>
              <a:gd name="connsiteX794" fmla="*/ 5884964 w 9922465"/>
              <a:gd name="connsiteY794" fmla="*/ 1459958 h 1934496"/>
              <a:gd name="connsiteX795" fmla="*/ 5754668 w 9922465"/>
              <a:gd name="connsiteY795" fmla="*/ 1459958 h 1934496"/>
              <a:gd name="connsiteX796" fmla="*/ 5809860 w 9922465"/>
              <a:gd name="connsiteY796" fmla="*/ 1515149 h 1934496"/>
              <a:gd name="connsiteX797" fmla="*/ 5754668 w 9922465"/>
              <a:gd name="connsiteY797" fmla="*/ 1570340 h 1934496"/>
              <a:gd name="connsiteX798" fmla="*/ 5699476 w 9922465"/>
              <a:gd name="connsiteY798" fmla="*/ 1515149 h 1934496"/>
              <a:gd name="connsiteX799" fmla="*/ 5754668 w 9922465"/>
              <a:gd name="connsiteY799" fmla="*/ 1459958 h 1934496"/>
              <a:gd name="connsiteX800" fmla="*/ 5621034 w 9922465"/>
              <a:gd name="connsiteY800" fmla="*/ 1459958 h 1934496"/>
              <a:gd name="connsiteX801" fmla="*/ 5676226 w 9922465"/>
              <a:gd name="connsiteY801" fmla="*/ 1515149 h 1934496"/>
              <a:gd name="connsiteX802" fmla="*/ 5621034 w 9922465"/>
              <a:gd name="connsiteY802" fmla="*/ 1570340 h 1934496"/>
              <a:gd name="connsiteX803" fmla="*/ 5565842 w 9922465"/>
              <a:gd name="connsiteY803" fmla="*/ 1515149 h 1934496"/>
              <a:gd name="connsiteX804" fmla="*/ 5621034 w 9922465"/>
              <a:gd name="connsiteY804" fmla="*/ 1459958 h 1934496"/>
              <a:gd name="connsiteX805" fmla="*/ 5487399 w 9922465"/>
              <a:gd name="connsiteY805" fmla="*/ 1459958 h 1934496"/>
              <a:gd name="connsiteX806" fmla="*/ 5542591 w 9922465"/>
              <a:gd name="connsiteY806" fmla="*/ 1515149 h 1934496"/>
              <a:gd name="connsiteX807" fmla="*/ 5487399 w 9922465"/>
              <a:gd name="connsiteY807" fmla="*/ 1570340 h 1934496"/>
              <a:gd name="connsiteX808" fmla="*/ 5432207 w 9922465"/>
              <a:gd name="connsiteY808" fmla="*/ 1515149 h 1934496"/>
              <a:gd name="connsiteX809" fmla="*/ 5487399 w 9922465"/>
              <a:gd name="connsiteY809" fmla="*/ 1459958 h 1934496"/>
              <a:gd name="connsiteX810" fmla="*/ 5357106 w 9922465"/>
              <a:gd name="connsiteY810" fmla="*/ 1459958 h 1934496"/>
              <a:gd name="connsiteX811" fmla="*/ 5412298 w 9922465"/>
              <a:gd name="connsiteY811" fmla="*/ 1515149 h 1934496"/>
              <a:gd name="connsiteX812" fmla="*/ 5357106 w 9922465"/>
              <a:gd name="connsiteY812" fmla="*/ 1570340 h 1934496"/>
              <a:gd name="connsiteX813" fmla="*/ 5301914 w 9922465"/>
              <a:gd name="connsiteY813" fmla="*/ 1515149 h 1934496"/>
              <a:gd name="connsiteX814" fmla="*/ 5357106 w 9922465"/>
              <a:gd name="connsiteY814" fmla="*/ 1459958 h 1934496"/>
              <a:gd name="connsiteX815" fmla="*/ 5223473 w 9922465"/>
              <a:gd name="connsiteY815" fmla="*/ 1459958 h 1934496"/>
              <a:gd name="connsiteX816" fmla="*/ 5278665 w 9922465"/>
              <a:gd name="connsiteY816" fmla="*/ 1515149 h 1934496"/>
              <a:gd name="connsiteX817" fmla="*/ 5223473 w 9922465"/>
              <a:gd name="connsiteY817" fmla="*/ 1570340 h 1934496"/>
              <a:gd name="connsiteX818" fmla="*/ 5168281 w 9922465"/>
              <a:gd name="connsiteY818" fmla="*/ 1515149 h 1934496"/>
              <a:gd name="connsiteX819" fmla="*/ 5223473 w 9922465"/>
              <a:gd name="connsiteY819" fmla="*/ 1459958 h 1934496"/>
              <a:gd name="connsiteX820" fmla="*/ 5093178 w 9922465"/>
              <a:gd name="connsiteY820" fmla="*/ 1459958 h 1934496"/>
              <a:gd name="connsiteX821" fmla="*/ 5148370 w 9922465"/>
              <a:gd name="connsiteY821" fmla="*/ 1515149 h 1934496"/>
              <a:gd name="connsiteX822" fmla="*/ 5093178 w 9922465"/>
              <a:gd name="connsiteY822" fmla="*/ 1570340 h 1934496"/>
              <a:gd name="connsiteX823" fmla="*/ 5037986 w 9922465"/>
              <a:gd name="connsiteY823" fmla="*/ 1515149 h 1934496"/>
              <a:gd name="connsiteX824" fmla="*/ 5093178 w 9922465"/>
              <a:gd name="connsiteY824" fmla="*/ 1459958 h 1934496"/>
              <a:gd name="connsiteX825" fmla="*/ 4959542 w 9922465"/>
              <a:gd name="connsiteY825" fmla="*/ 1459958 h 1934496"/>
              <a:gd name="connsiteX826" fmla="*/ 5014734 w 9922465"/>
              <a:gd name="connsiteY826" fmla="*/ 1515149 h 1934496"/>
              <a:gd name="connsiteX827" fmla="*/ 4959542 w 9922465"/>
              <a:gd name="connsiteY827" fmla="*/ 1570340 h 1934496"/>
              <a:gd name="connsiteX828" fmla="*/ 4904350 w 9922465"/>
              <a:gd name="connsiteY828" fmla="*/ 1515149 h 1934496"/>
              <a:gd name="connsiteX829" fmla="*/ 4959542 w 9922465"/>
              <a:gd name="connsiteY829" fmla="*/ 1459958 h 1934496"/>
              <a:gd name="connsiteX830" fmla="*/ 4829250 w 9922465"/>
              <a:gd name="connsiteY830" fmla="*/ 1459958 h 1934496"/>
              <a:gd name="connsiteX831" fmla="*/ 4884442 w 9922465"/>
              <a:gd name="connsiteY831" fmla="*/ 1515149 h 1934496"/>
              <a:gd name="connsiteX832" fmla="*/ 4829250 w 9922465"/>
              <a:gd name="connsiteY832" fmla="*/ 1570340 h 1934496"/>
              <a:gd name="connsiteX833" fmla="*/ 4774058 w 9922465"/>
              <a:gd name="connsiteY833" fmla="*/ 1515149 h 1934496"/>
              <a:gd name="connsiteX834" fmla="*/ 4829250 w 9922465"/>
              <a:gd name="connsiteY834" fmla="*/ 1459958 h 1934496"/>
              <a:gd name="connsiteX835" fmla="*/ 4695614 w 9922465"/>
              <a:gd name="connsiteY835" fmla="*/ 1459958 h 1934496"/>
              <a:gd name="connsiteX836" fmla="*/ 4750806 w 9922465"/>
              <a:gd name="connsiteY836" fmla="*/ 1515149 h 1934496"/>
              <a:gd name="connsiteX837" fmla="*/ 4695614 w 9922465"/>
              <a:gd name="connsiteY837" fmla="*/ 1570340 h 1934496"/>
              <a:gd name="connsiteX838" fmla="*/ 4640422 w 9922465"/>
              <a:gd name="connsiteY838" fmla="*/ 1515149 h 1934496"/>
              <a:gd name="connsiteX839" fmla="*/ 4695614 w 9922465"/>
              <a:gd name="connsiteY839" fmla="*/ 1459958 h 1934496"/>
              <a:gd name="connsiteX840" fmla="*/ 4565322 w 9922465"/>
              <a:gd name="connsiteY840" fmla="*/ 1459958 h 1934496"/>
              <a:gd name="connsiteX841" fmla="*/ 4620514 w 9922465"/>
              <a:gd name="connsiteY841" fmla="*/ 1515149 h 1934496"/>
              <a:gd name="connsiteX842" fmla="*/ 4565322 w 9922465"/>
              <a:gd name="connsiteY842" fmla="*/ 1570340 h 1934496"/>
              <a:gd name="connsiteX843" fmla="*/ 4510130 w 9922465"/>
              <a:gd name="connsiteY843" fmla="*/ 1515149 h 1934496"/>
              <a:gd name="connsiteX844" fmla="*/ 4565322 w 9922465"/>
              <a:gd name="connsiteY844" fmla="*/ 1459958 h 1934496"/>
              <a:gd name="connsiteX845" fmla="*/ 4431687 w 9922465"/>
              <a:gd name="connsiteY845" fmla="*/ 1459958 h 1934496"/>
              <a:gd name="connsiteX846" fmla="*/ 4486879 w 9922465"/>
              <a:gd name="connsiteY846" fmla="*/ 1515149 h 1934496"/>
              <a:gd name="connsiteX847" fmla="*/ 4431687 w 9922465"/>
              <a:gd name="connsiteY847" fmla="*/ 1570340 h 1934496"/>
              <a:gd name="connsiteX848" fmla="*/ 4376495 w 9922465"/>
              <a:gd name="connsiteY848" fmla="*/ 1515149 h 1934496"/>
              <a:gd name="connsiteX849" fmla="*/ 4431687 w 9922465"/>
              <a:gd name="connsiteY849" fmla="*/ 1459958 h 1934496"/>
              <a:gd name="connsiteX850" fmla="*/ 3098681 w 9922465"/>
              <a:gd name="connsiteY850" fmla="*/ 1459958 h 1934496"/>
              <a:gd name="connsiteX851" fmla="*/ 3153873 w 9922465"/>
              <a:gd name="connsiteY851" fmla="*/ 1515149 h 1934496"/>
              <a:gd name="connsiteX852" fmla="*/ 3098681 w 9922465"/>
              <a:gd name="connsiteY852" fmla="*/ 1570340 h 1934496"/>
              <a:gd name="connsiteX853" fmla="*/ 3043489 w 9922465"/>
              <a:gd name="connsiteY853" fmla="*/ 1515149 h 1934496"/>
              <a:gd name="connsiteX854" fmla="*/ 3098681 w 9922465"/>
              <a:gd name="connsiteY854" fmla="*/ 1459958 h 1934496"/>
              <a:gd name="connsiteX855" fmla="*/ 2971729 w 9922465"/>
              <a:gd name="connsiteY855" fmla="*/ 1459958 h 1934496"/>
              <a:gd name="connsiteX856" fmla="*/ 3026921 w 9922465"/>
              <a:gd name="connsiteY856" fmla="*/ 1515149 h 1934496"/>
              <a:gd name="connsiteX857" fmla="*/ 2971729 w 9922465"/>
              <a:gd name="connsiteY857" fmla="*/ 1570340 h 1934496"/>
              <a:gd name="connsiteX858" fmla="*/ 2916537 w 9922465"/>
              <a:gd name="connsiteY858" fmla="*/ 1515149 h 1934496"/>
              <a:gd name="connsiteX859" fmla="*/ 2971729 w 9922465"/>
              <a:gd name="connsiteY859" fmla="*/ 1459958 h 1934496"/>
              <a:gd name="connsiteX860" fmla="*/ 2834792 w 9922465"/>
              <a:gd name="connsiteY860" fmla="*/ 1459958 h 1934496"/>
              <a:gd name="connsiteX861" fmla="*/ 2889984 w 9922465"/>
              <a:gd name="connsiteY861" fmla="*/ 1515149 h 1934496"/>
              <a:gd name="connsiteX862" fmla="*/ 2834792 w 9922465"/>
              <a:gd name="connsiteY862" fmla="*/ 1570340 h 1934496"/>
              <a:gd name="connsiteX863" fmla="*/ 2779600 w 9922465"/>
              <a:gd name="connsiteY863" fmla="*/ 1515149 h 1934496"/>
              <a:gd name="connsiteX864" fmla="*/ 2834792 w 9922465"/>
              <a:gd name="connsiteY864" fmla="*/ 1459958 h 1934496"/>
              <a:gd name="connsiteX865" fmla="*/ 2707839 w 9922465"/>
              <a:gd name="connsiteY865" fmla="*/ 1459958 h 1934496"/>
              <a:gd name="connsiteX866" fmla="*/ 2763031 w 9922465"/>
              <a:gd name="connsiteY866" fmla="*/ 1515149 h 1934496"/>
              <a:gd name="connsiteX867" fmla="*/ 2707839 w 9922465"/>
              <a:gd name="connsiteY867" fmla="*/ 1570340 h 1934496"/>
              <a:gd name="connsiteX868" fmla="*/ 2652646 w 9922465"/>
              <a:gd name="connsiteY868" fmla="*/ 1515149 h 1934496"/>
              <a:gd name="connsiteX869" fmla="*/ 2707839 w 9922465"/>
              <a:gd name="connsiteY869" fmla="*/ 1459958 h 1934496"/>
              <a:gd name="connsiteX870" fmla="*/ 2570864 w 9922465"/>
              <a:gd name="connsiteY870" fmla="*/ 1459958 h 1934496"/>
              <a:gd name="connsiteX871" fmla="*/ 2626056 w 9922465"/>
              <a:gd name="connsiteY871" fmla="*/ 1515149 h 1934496"/>
              <a:gd name="connsiteX872" fmla="*/ 2570864 w 9922465"/>
              <a:gd name="connsiteY872" fmla="*/ 1570340 h 1934496"/>
              <a:gd name="connsiteX873" fmla="*/ 2515671 w 9922465"/>
              <a:gd name="connsiteY873" fmla="*/ 1515149 h 1934496"/>
              <a:gd name="connsiteX874" fmla="*/ 2570864 w 9922465"/>
              <a:gd name="connsiteY874" fmla="*/ 1459958 h 1934496"/>
              <a:gd name="connsiteX875" fmla="*/ 2437228 w 9922465"/>
              <a:gd name="connsiteY875" fmla="*/ 1459958 h 1934496"/>
              <a:gd name="connsiteX876" fmla="*/ 2492419 w 9922465"/>
              <a:gd name="connsiteY876" fmla="*/ 1515149 h 1934496"/>
              <a:gd name="connsiteX877" fmla="*/ 2437228 w 9922465"/>
              <a:gd name="connsiteY877" fmla="*/ 1570340 h 1934496"/>
              <a:gd name="connsiteX878" fmla="*/ 2382037 w 9922465"/>
              <a:gd name="connsiteY878" fmla="*/ 1515149 h 1934496"/>
              <a:gd name="connsiteX879" fmla="*/ 2437228 w 9922465"/>
              <a:gd name="connsiteY879" fmla="*/ 1459958 h 1934496"/>
              <a:gd name="connsiteX880" fmla="*/ 2303596 w 9922465"/>
              <a:gd name="connsiteY880" fmla="*/ 1459958 h 1934496"/>
              <a:gd name="connsiteX881" fmla="*/ 2358787 w 9922465"/>
              <a:gd name="connsiteY881" fmla="*/ 1515149 h 1934496"/>
              <a:gd name="connsiteX882" fmla="*/ 2303596 w 9922465"/>
              <a:gd name="connsiteY882" fmla="*/ 1570340 h 1934496"/>
              <a:gd name="connsiteX883" fmla="*/ 2248404 w 9922465"/>
              <a:gd name="connsiteY883" fmla="*/ 1515149 h 1934496"/>
              <a:gd name="connsiteX884" fmla="*/ 2303596 w 9922465"/>
              <a:gd name="connsiteY884" fmla="*/ 1459958 h 1934496"/>
              <a:gd name="connsiteX885" fmla="*/ 2173305 w 9922465"/>
              <a:gd name="connsiteY885" fmla="*/ 1459958 h 1934496"/>
              <a:gd name="connsiteX886" fmla="*/ 2228497 w 9922465"/>
              <a:gd name="connsiteY886" fmla="*/ 1515149 h 1934496"/>
              <a:gd name="connsiteX887" fmla="*/ 2173305 w 9922465"/>
              <a:gd name="connsiteY887" fmla="*/ 1570340 h 1934496"/>
              <a:gd name="connsiteX888" fmla="*/ 2118111 w 9922465"/>
              <a:gd name="connsiteY888" fmla="*/ 1515149 h 1934496"/>
              <a:gd name="connsiteX889" fmla="*/ 2173305 w 9922465"/>
              <a:gd name="connsiteY889" fmla="*/ 1459958 h 1934496"/>
              <a:gd name="connsiteX890" fmla="*/ 2039668 w 9922465"/>
              <a:gd name="connsiteY890" fmla="*/ 1459958 h 1934496"/>
              <a:gd name="connsiteX891" fmla="*/ 2094860 w 9922465"/>
              <a:gd name="connsiteY891" fmla="*/ 1515149 h 1934496"/>
              <a:gd name="connsiteX892" fmla="*/ 2039668 w 9922465"/>
              <a:gd name="connsiteY892" fmla="*/ 1570340 h 1934496"/>
              <a:gd name="connsiteX893" fmla="*/ 1984475 w 9922465"/>
              <a:gd name="connsiteY893" fmla="*/ 1515149 h 1934496"/>
              <a:gd name="connsiteX894" fmla="*/ 2039668 w 9922465"/>
              <a:gd name="connsiteY894" fmla="*/ 1459958 h 1934496"/>
              <a:gd name="connsiteX895" fmla="*/ 1909371 w 9922465"/>
              <a:gd name="connsiteY895" fmla="*/ 1459958 h 1934496"/>
              <a:gd name="connsiteX896" fmla="*/ 1964564 w 9922465"/>
              <a:gd name="connsiteY896" fmla="*/ 1515149 h 1934496"/>
              <a:gd name="connsiteX897" fmla="*/ 1909371 w 9922465"/>
              <a:gd name="connsiteY897" fmla="*/ 1570340 h 1934496"/>
              <a:gd name="connsiteX898" fmla="*/ 1854178 w 9922465"/>
              <a:gd name="connsiteY898" fmla="*/ 1515149 h 1934496"/>
              <a:gd name="connsiteX899" fmla="*/ 1909371 w 9922465"/>
              <a:gd name="connsiteY899" fmla="*/ 1459958 h 1934496"/>
              <a:gd name="connsiteX900" fmla="*/ 1779076 w 9922465"/>
              <a:gd name="connsiteY900" fmla="*/ 1459958 h 1934496"/>
              <a:gd name="connsiteX901" fmla="*/ 1834269 w 9922465"/>
              <a:gd name="connsiteY901" fmla="*/ 1515149 h 1934496"/>
              <a:gd name="connsiteX902" fmla="*/ 1779076 w 9922465"/>
              <a:gd name="connsiteY902" fmla="*/ 1570340 h 1934496"/>
              <a:gd name="connsiteX903" fmla="*/ 1723884 w 9922465"/>
              <a:gd name="connsiteY903" fmla="*/ 1515149 h 1934496"/>
              <a:gd name="connsiteX904" fmla="*/ 1779076 w 9922465"/>
              <a:gd name="connsiteY904" fmla="*/ 1459958 h 1934496"/>
              <a:gd name="connsiteX905" fmla="*/ 1645440 w 9922465"/>
              <a:gd name="connsiteY905" fmla="*/ 1459958 h 1934496"/>
              <a:gd name="connsiteX906" fmla="*/ 1700637 w 9922465"/>
              <a:gd name="connsiteY906" fmla="*/ 1515149 h 1934496"/>
              <a:gd name="connsiteX907" fmla="*/ 1645440 w 9922465"/>
              <a:gd name="connsiteY907" fmla="*/ 1570340 h 1934496"/>
              <a:gd name="connsiteX908" fmla="*/ 1590248 w 9922465"/>
              <a:gd name="connsiteY908" fmla="*/ 1515149 h 1934496"/>
              <a:gd name="connsiteX909" fmla="*/ 1645440 w 9922465"/>
              <a:gd name="connsiteY909" fmla="*/ 1459958 h 1934496"/>
              <a:gd name="connsiteX910" fmla="*/ 1515149 w 9922465"/>
              <a:gd name="connsiteY910" fmla="*/ 1459958 h 1934496"/>
              <a:gd name="connsiteX911" fmla="*/ 1570338 w 9922465"/>
              <a:gd name="connsiteY911" fmla="*/ 1515149 h 1934496"/>
              <a:gd name="connsiteX912" fmla="*/ 1515149 w 9922465"/>
              <a:gd name="connsiteY912" fmla="*/ 1570340 h 1934496"/>
              <a:gd name="connsiteX913" fmla="*/ 1459956 w 9922465"/>
              <a:gd name="connsiteY913" fmla="*/ 1515149 h 1934496"/>
              <a:gd name="connsiteX914" fmla="*/ 1515149 w 9922465"/>
              <a:gd name="connsiteY914" fmla="*/ 1459958 h 1934496"/>
              <a:gd name="connsiteX915" fmla="*/ 1381511 w 9922465"/>
              <a:gd name="connsiteY915" fmla="*/ 1459958 h 1934496"/>
              <a:gd name="connsiteX916" fmla="*/ 1436705 w 9922465"/>
              <a:gd name="connsiteY916" fmla="*/ 1515149 h 1934496"/>
              <a:gd name="connsiteX917" fmla="*/ 1381511 w 9922465"/>
              <a:gd name="connsiteY917" fmla="*/ 1570340 h 1934496"/>
              <a:gd name="connsiteX918" fmla="*/ 1326322 w 9922465"/>
              <a:gd name="connsiteY918" fmla="*/ 1515149 h 1934496"/>
              <a:gd name="connsiteX919" fmla="*/ 1381511 w 9922465"/>
              <a:gd name="connsiteY919" fmla="*/ 1459958 h 1934496"/>
              <a:gd name="connsiteX920" fmla="*/ 1251220 w 9922465"/>
              <a:gd name="connsiteY920" fmla="*/ 1459958 h 1934496"/>
              <a:gd name="connsiteX921" fmla="*/ 1306413 w 9922465"/>
              <a:gd name="connsiteY921" fmla="*/ 1515149 h 1934496"/>
              <a:gd name="connsiteX922" fmla="*/ 1251220 w 9922465"/>
              <a:gd name="connsiteY922" fmla="*/ 1570340 h 1934496"/>
              <a:gd name="connsiteX923" fmla="*/ 1196028 w 9922465"/>
              <a:gd name="connsiteY923" fmla="*/ 1515149 h 1934496"/>
              <a:gd name="connsiteX924" fmla="*/ 1251220 w 9922465"/>
              <a:gd name="connsiteY924" fmla="*/ 1459958 h 1934496"/>
              <a:gd name="connsiteX925" fmla="*/ 1117583 w 9922465"/>
              <a:gd name="connsiteY925" fmla="*/ 1459958 h 1934496"/>
              <a:gd name="connsiteX926" fmla="*/ 1172776 w 9922465"/>
              <a:gd name="connsiteY926" fmla="*/ 1515149 h 1934496"/>
              <a:gd name="connsiteX927" fmla="*/ 1117583 w 9922465"/>
              <a:gd name="connsiteY927" fmla="*/ 1570340 h 1934496"/>
              <a:gd name="connsiteX928" fmla="*/ 1062390 w 9922465"/>
              <a:gd name="connsiteY928" fmla="*/ 1515149 h 1934496"/>
              <a:gd name="connsiteX929" fmla="*/ 1117583 w 9922465"/>
              <a:gd name="connsiteY929" fmla="*/ 1459958 h 1934496"/>
              <a:gd name="connsiteX930" fmla="*/ 980607 w 9922465"/>
              <a:gd name="connsiteY930" fmla="*/ 1459958 h 1934496"/>
              <a:gd name="connsiteX931" fmla="*/ 1035800 w 9922465"/>
              <a:gd name="connsiteY931" fmla="*/ 1515149 h 1934496"/>
              <a:gd name="connsiteX932" fmla="*/ 980607 w 9922465"/>
              <a:gd name="connsiteY932" fmla="*/ 1570340 h 1934496"/>
              <a:gd name="connsiteX933" fmla="*/ 925415 w 9922465"/>
              <a:gd name="connsiteY933" fmla="*/ 1515149 h 1934496"/>
              <a:gd name="connsiteX934" fmla="*/ 980607 w 9922465"/>
              <a:gd name="connsiteY934" fmla="*/ 1459958 h 1934496"/>
              <a:gd name="connsiteX935" fmla="*/ 7608849 w 9922465"/>
              <a:gd name="connsiteY935" fmla="*/ 1336350 h 1934496"/>
              <a:gd name="connsiteX936" fmla="*/ 7664041 w 9922465"/>
              <a:gd name="connsiteY936" fmla="*/ 1391541 h 1934496"/>
              <a:gd name="connsiteX937" fmla="*/ 7608849 w 9922465"/>
              <a:gd name="connsiteY937" fmla="*/ 1446732 h 1934496"/>
              <a:gd name="connsiteX938" fmla="*/ 7553657 w 9922465"/>
              <a:gd name="connsiteY938" fmla="*/ 1391541 h 1934496"/>
              <a:gd name="connsiteX939" fmla="*/ 7608849 w 9922465"/>
              <a:gd name="connsiteY939" fmla="*/ 1336350 h 1934496"/>
              <a:gd name="connsiteX940" fmla="*/ 7481897 w 9922465"/>
              <a:gd name="connsiteY940" fmla="*/ 1336350 h 1934496"/>
              <a:gd name="connsiteX941" fmla="*/ 7537089 w 9922465"/>
              <a:gd name="connsiteY941" fmla="*/ 1391541 h 1934496"/>
              <a:gd name="connsiteX942" fmla="*/ 7481897 w 9922465"/>
              <a:gd name="connsiteY942" fmla="*/ 1446732 h 1934496"/>
              <a:gd name="connsiteX943" fmla="*/ 7426705 w 9922465"/>
              <a:gd name="connsiteY943" fmla="*/ 1391541 h 1934496"/>
              <a:gd name="connsiteX944" fmla="*/ 7481897 w 9922465"/>
              <a:gd name="connsiteY944" fmla="*/ 1336350 h 1934496"/>
              <a:gd name="connsiteX945" fmla="*/ 7341579 w 9922465"/>
              <a:gd name="connsiteY945" fmla="*/ 1336350 h 1934496"/>
              <a:gd name="connsiteX946" fmla="*/ 7396771 w 9922465"/>
              <a:gd name="connsiteY946" fmla="*/ 1391541 h 1934496"/>
              <a:gd name="connsiteX947" fmla="*/ 7341579 w 9922465"/>
              <a:gd name="connsiteY947" fmla="*/ 1446732 h 1934496"/>
              <a:gd name="connsiteX948" fmla="*/ 7286387 w 9922465"/>
              <a:gd name="connsiteY948" fmla="*/ 1391541 h 1934496"/>
              <a:gd name="connsiteX949" fmla="*/ 7341579 w 9922465"/>
              <a:gd name="connsiteY949" fmla="*/ 1336350 h 1934496"/>
              <a:gd name="connsiteX950" fmla="*/ 7211286 w 9922465"/>
              <a:gd name="connsiteY950" fmla="*/ 1336350 h 1934496"/>
              <a:gd name="connsiteX951" fmla="*/ 7266478 w 9922465"/>
              <a:gd name="connsiteY951" fmla="*/ 1391541 h 1934496"/>
              <a:gd name="connsiteX952" fmla="*/ 7211286 w 9922465"/>
              <a:gd name="connsiteY952" fmla="*/ 1446732 h 1934496"/>
              <a:gd name="connsiteX953" fmla="*/ 7156094 w 9922465"/>
              <a:gd name="connsiteY953" fmla="*/ 1391541 h 1934496"/>
              <a:gd name="connsiteX954" fmla="*/ 7211286 w 9922465"/>
              <a:gd name="connsiteY954" fmla="*/ 1336350 h 1934496"/>
              <a:gd name="connsiteX955" fmla="*/ 7080993 w 9922465"/>
              <a:gd name="connsiteY955" fmla="*/ 1336350 h 1934496"/>
              <a:gd name="connsiteX956" fmla="*/ 7136185 w 9922465"/>
              <a:gd name="connsiteY956" fmla="*/ 1391541 h 1934496"/>
              <a:gd name="connsiteX957" fmla="*/ 7080993 w 9922465"/>
              <a:gd name="connsiteY957" fmla="*/ 1446732 h 1934496"/>
              <a:gd name="connsiteX958" fmla="*/ 7025801 w 9922465"/>
              <a:gd name="connsiteY958" fmla="*/ 1391541 h 1934496"/>
              <a:gd name="connsiteX959" fmla="*/ 7080993 w 9922465"/>
              <a:gd name="connsiteY959" fmla="*/ 1336350 h 1934496"/>
              <a:gd name="connsiteX960" fmla="*/ 6947357 w 9922465"/>
              <a:gd name="connsiteY960" fmla="*/ 1336350 h 1934496"/>
              <a:gd name="connsiteX961" fmla="*/ 7002549 w 9922465"/>
              <a:gd name="connsiteY961" fmla="*/ 1391541 h 1934496"/>
              <a:gd name="connsiteX962" fmla="*/ 6947357 w 9922465"/>
              <a:gd name="connsiteY962" fmla="*/ 1446732 h 1934496"/>
              <a:gd name="connsiteX963" fmla="*/ 6892165 w 9922465"/>
              <a:gd name="connsiteY963" fmla="*/ 1391541 h 1934496"/>
              <a:gd name="connsiteX964" fmla="*/ 6947357 w 9922465"/>
              <a:gd name="connsiteY964" fmla="*/ 1336350 h 1934496"/>
              <a:gd name="connsiteX965" fmla="*/ 6817064 w 9922465"/>
              <a:gd name="connsiteY965" fmla="*/ 1336350 h 1934496"/>
              <a:gd name="connsiteX966" fmla="*/ 6872256 w 9922465"/>
              <a:gd name="connsiteY966" fmla="*/ 1391541 h 1934496"/>
              <a:gd name="connsiteX967" fmla="*/ 6817064 w 9922465"/>
              <a:gd name="connsiteY967" fmla="*/ 1446732 h 1934496"/>
              <a:gd name="connsiteX968" fmla="*/ 6761872 w 9922465"/>
              <a:gd name="connsiteY968" fmla="*/ 1391541 h 1934496"/>
              <a:gd name="connsiteX969" fmla="*/ 6817064 w 9922465"/>
              <a:gd name="connsiteY969" fmla="*/ 1336350 h 1934496"/>
              <a:gd name="connsiteX970" fmla="*/ 6683431 w 9922465"/>
              <a:gd name="connsiteY970" fmla="*/ 1336350 h 1934496"/>
              <a:gd name="connsiteX971" fmla="*/ 6738623 w 9922465"/>
              <a:gd name="connsiteY971" fmla="*/ 1391541 h 1934496"/>
              <a:gd name="connsiteX972" fmla="*/ 6683431 w 9922465"/>
              <a:gd name="connsiteY972" fmla="*/ 1446732 h 1934496"/>
              <a:gd name="connsiteX973" fmla="*/ 6628239 w 9922465"/>
              <a:gd name="connsiteY973" fmla="*/ 1391541 h 1934496"/>
              <a:gd name="connsiteX974" fmla="*/ 6683431 w 9922465"/>
              <a:gd name="connsiteY974" fmla="*/ 1336350 h 1934496"/>
              <a:gd name="connsiteX975" fmla="*/ 6553137 w 9922465"/>
              <a:gd name="connsiteY975" fmla="*/ 1336350 h 1934496"/>
              <a:gd name="connsiteX976" fmla="*/ 6608329 w 9922465"/>
              <a:gd name="connsiteY976" fmla="*/ 1391541 h 1934496"/>
              <a:gd name="connsiteX977" fmla="*/ 6553137 w 9922465"/>
              <a:gd name="connsiteY977" fmla="*/ 1446732 h 1934496"/>
              <a:gd name="connsiteX978" fmla="*/ 6497945 w 9922465"/>
              <a:gd name="connsiteY978" fmla="*/ 1391541 h 1934496"/>
              <a:gd name="connsiteX979" fmla="*/ 6553137 w 9922465"/>
              <a:gd name="connsiteY979" fmla="*/ 1336350 h 1934496"/>
              <a:gd name="connsiteX980" fmla="*/ 6419502 w 9922465"/>
              <a:gd name="connsiteY980" fmla="*/ 1336350 h 1934496"/>
              <a:gd name="connsiteX981" fmla="*/ 6474694 w 9922465"/>
              <a:gd name="connsiteY981" fmla="*/ 1391541 h 1934496"/>
              <a:gd name="connsiteX982" fmla="*/ 6419502 w 9922465"/>
              <a:gd name="connsiteY982" fmla="*/ 1446732 h 1934496"/>
              <a:gd name="connsiteX983" fmla="*/ 6364310 w 9922465"/>
              <a:gd name="connsiteY983" fmla="*/ 1391541 h 1934496"/>
              <a:gd name="connsiteX984" fmla="*/ 6419502 w 9922465"/>
              <a:gd name="connsiteY984" fmla="*/ 1336350 h 1934496"/>
              <a:gd name="connsiteX985" fmla="*/ 6289207 w 9922465"/>
              <a:gd name="connsiteY985" fmla="*/ 1336350 h 1934496"/>
              <a:gd name="connsiteX986" fmla="*/ 6344399 w 9922465"/>
              <a:gd name="connsiteY986" fmla="*/ 1391541 h 1934496"/>
              <a:gd name="connsiteX987" fmla="*/ 6289207 w 9922465"/>
              <a:gd name="connsiteY987" fmla="*/ 1446732 h 1934496"/>
              <a:gd name="connsiteX988" fmla="*/ 6234015 w 9922465"/>
              <a:gd name="connsiteY988" fmla="*/ 1391541 h 1934496"/>
              <a:gd name="connsiteX989" fmla="*/ 6289207 w 9922465"/>
              <a:gd name="connsiteY989" fmla="*/ 1336350 h 1934496"/>
              <a:gd name="connsiteX990" fmla="*/ 6155573 w 9922465"/>
              <a:gd name="connsiteY990" fmla="*/ 1336350 h 1934496"/>
              <a:gd name="connsiteX991" fmla="*/ 6210765 w 9922465"/>
              <a:gd name="connsiteY991" fmla="*/ 1391541 h 1934496"/>
              <a:gd name="connsiteX992" fmla="*/ 6155573 w 9922465"/>
              <a:gd name="connsiteY992" fmla="*/ 1446732 h 1934496"/>
              <a:gd name="connsiteX993" fmla="*/ 6100381 w 9922465"/>
              <a:gd name="connsiteY993" fmla="*/ 1391541 h 1934496"/>
              <a:gd name="connsiteX994" fmla="*/ 6155573 w 9922465"/>
              <a:gd name="connsiteY994" fmla="*/ 1336350 h 1934496"/>
              <a:gd name="connsiteX995" fmla="*/ 6021939 w 9922465"/>
              <a:gd name="connsiteY995" fmla="*/ 1336350 h 1934496"/>
              <a:gd name="connsiteX996" fmla="*/ 6077131 w 9922465"/>
              <a:gd name="connsiteY996" fmla="*/ 1391541 h 1934496"/>
              <a:gd name="connsiteX997" fmla="*/ 6021939 w 9922465"/>
              <a:gd name="connsiteY997" fmla="*/ 1446732 h 1934496"/>
              <a:gd name="connsiteX998" fmla="*/ 5966747 w 9922465"/>
              <a:gd name="connsiteY998" fmla="*/ 1391541 h 1934496"/>
              <a:gd name="connsiteX999" fmla="*/ 6021939 w 9922465"/>
              <a:gd name="connsiteY999" fmla="*/ 1336350 h 1934496"/>
              <a:gd name="connsiteX1000" fmla="*/ 5884964 w 9922465"/>
              <a:gd name="connsiteY1000" fmla="*/ 1336350 h 1934496"/>
              <a:gd name="connsiteX1001" fmla="*/ 5940156 w 9922465"/>
              <a:gd name="connsiteY1001" fmla="*/ 1391541 h 1934496"/>
              <a:gd name="connsiteX1002" fmla="*/ 5884964 w 9922465"/>
              <a:gd name="connsiteY1002" fmla="*/ 1446732 h 1934496"/>
              <a:gd name="connsiteX1003" fmla="*/ 5829772 w 9922465"/>
              <a:gd name="connsiteY1003" fmla="*/ 1391541 h 1934496"/>
              <a:gd name="connsiteX1004" fmla="*/ 5884964 w 9922465"/>
              <a:gd name="connsiteY1004" fmla="*/ 1336350 h 1934496"/>
              <a:gd name="connsiteX1005" fmla="*/ 5754668 w 9922465"/>
              <a:gd name="connsiteY1005" fmla="*/ 1336350 h 1934496"/>
              <a:gd name="connsiteX1006" fmla="*/ 5809860 w 9922465"/>
              <a:gd name="connsiteY1006" fmla="*/ 1391541 h 1934496"/>
              <a:gd name="connsiteX1007" fmla="*/ 5754668 w 9922465"/>
              <a:gd name="connsiteY1007" fmla="*/ 1446732 h 1934496"/>
              <a:gd name="connsiteX1008" fmla="*/ 5699476 w 9922465"/>
              <a:gd name="connsiteY1008" fmla="*/ 1391541 h 1934496"/>
              <a:gd name="connsiteX1009" fmla="*/ 5754668 w 9922465"/>
              <a:gd name="connsiteY1009" fmla="*/ 1336350 h 1934496"/>
              <a:gd name="connsiteX1010" fmla="*/ 5621035 w 9922465"/>
              <a:gd name="connsiteY1010" fmla="*/ 1336350 h 1934496"/>
              <a:gd name="connsiteX1011" fmla="*/ 5676227 w 9922465"/>
              <a:gd name="connsiteY1011" fmla="*/ 1391541 h 1934496"/>
              <a:gd name="connsiteX1012" fmla="*/ 5621035 w 9922465"/>
              <a:gd name="connsiteY1012" fmla="*/ 1446732 h 1934496"/>
              <a:gd name="connsiteX1013" fmla="*/ 5565843 w 9922465"/>
              <a:gd name="connsiteY1013" fmla="*/ 1391541 h 1934496"/>
              <a:gd name="connsiteX1014" fmla="*/ 5621035 w 9922465"/>
              <a:gd name="connsiteY1014" fmla="*/ 1336350 h 1934496"/>
              <a:gd name="connsiteX1015" fmla="*/ 5487399 w 9922465"/>
              <a:gd name="connsiteY1015" fmla="*/ 1336350 h 1934496"/>
              <a:gd name="connsiteX1016" fmla="*/ 5542591 w 9922465"/>
              <a:gd name="connsiteY1016" fmla="*/ 1391541 h 1934496"/>
              <a:gd name="connsiteX1017" fmla="*/ 5487399 w 9922465"/>
              <a:gd name="connsiteY1017" fmla="*/ 1446732 h 1934496"/>
              <a:gd name="connsiteX1018" fmla="*/ 5432207 w 9922465"/>
              <a:gd name="connsiteY1018" fmla="*/ 1391541 h 1934496"/>
              <a:gd name="connsiteX1019" fmla="*/ 5487399 w 9922465"/>
              <a:gd name="connsiteY1019" fmla="*/ 1336350 h 1934496"/>
              <a:gd name="connsiteX1020" fmla="*/ 5357106 w 9922465"/>
              <a:gd name="connsiteY1020" fmla="*/ 1336350 h 1934496"/>
              <a:gd name="connsiteX1021" fmla="*/ 5412298 w 9922465"/>
              <a:gd name="connsiteY1021" fmla="*/ 1391541 h 1934496"/>
              <a:gd name="connsiteX1022" fmla="*/ 5357106 w 9922465"/>
              <a:gd name="connsiteY1022" fmla="*/ 1446732 h 1934496"/>
              <a:gd name="connsiteX1023" fmla="*/ 5301914 w 9922465"/>
              <a:gd name="connsiteY1023" fmla="*/ 1391541 h 1934496"/>
              <a:gd name="connsiteX1024" fmla="*/ 5357106 w 9922465"/>
              <a:gd name="connsiteY1024" fmla="*/ 1336350 h 1934496"/>
              <a:gd name="connsiteX1025" fmla="*/ 4959543 w 9922465"/>
              <a:gd name="connsiteY1025" fmla="*/ 1336350 h 1934496"/>
              <a:gd name="connsiteX1026" fmla="*/ 5014735 w 9922465"/>
              <a:gd name="connsiteY1026" fmla="*/ 1391541 h 1934496"/>
              <a:gd name="connsiteX1027" fmla="*/ 4959543 w 9922465"/>
              <a:gd name="connsiteY1027" fmla="*/ 1446732 h 1934496"/>
              <a:gd name="connsiteX1028" fmla="*/ 4904351 w 9922465"/>
              <a:gd name="connsiteY1028" fmla="*/ 1391541 h 1934496"/>
              <a:gd name="connsiteX1029" fmla="*/ 4959543 w 9922465"/>
              <a:gd name="connsiteY1029" fmla="*/ 1336350 h 1934496"/>
              <a:gd name="connsiteX1030" fmla="*/ 4565322 w 9922465"/>
              <a:gd name="connsiteY1030" fmla="*/ 1336350 h 1934496"/>
              <a:gd name="connsiteX1031" fmla="*/ 4620514 w 9922465"/>
              <a:gd name="connsiteY1031" fmla="*/ 1391541 h 1934496"/>
              <a:gd name="connsiteX1032" fmla="*/ 4565322 w 9922465"/>
              <a:gd name="connsiteY1032" fmla="*/ 1446732 h 1934496"/>
              <a:gd name="connsiteX1033" fmla="*/ 4510130 w 9922465"/>
              <a:gd name="connsiteY1033" fmla="*/ 1391541 h 1934496"/>
              <a:gd name="connsiteX1034" fmla="*/ 4565322 w 9922465"/>
              <a:gd name="connsiteY1034" fmla="*/ 1336350 h 1934496"/>
              <a:gd name="connsiteX1035" fmla="*/ 2971729 w 9922465"/>
              <a:gd name="connsiteY1035" fmla="*/ 1336350 h 1934496"/>
              <a:gd name="connsiteX1036" fmla="*/ 3026921 w 9922465"/>
              <a:gd name="connsiteY1036" fmla="*/ 1391541 h 1934496"/>
              <a:gd name="connsiteX1037" fmla="*/ 2971729 w 9922465"/>
              <a:gd name="connsiteY1037" fmla="*/ 1446732 h 1934496"/>
              <a:gd name="connsiteX1038" fmla="*/ 2916537 w 9922465"/>
              <a:gd name="connsiteY1038" fmla="*/ 1391541 h 1934496"/>
              <a:gd name="connsiteX1039" fmla="*/ 2971729 w 9922465"/>
              <a:gd name="connsiteY1039" fmla="*/ 1336350 h 1934496"/>
              <a:gd name="connsiteX1040" fmla="*/ 2834801 w 9922465"/>
              <a:gd name="connsiteY1040" fmla="*/ 1336350 h 1934496"/>
              <a:gd name="connsiteX1041" fmla="*/ 2889994 w 9922465"/>
              <a:gd name="connsiteY1041" fmla="*/ 1391541 h 1934496"/>
              <a:gd name="connsiteX1042" fmla="*/ 2834801 w 9922465"/>
              <a:gd name="connsiteY1042" fmla="*/ 1446732 h 1934496"/>
              <a:gd name="connsiteX1043" fmla="*/ 2779610 w 9922465"/>
              <a:gd name="connsiteY1043" fmla="*/ 1391541 h 1934496"/>
              <a:gd name="connsiteX1044" fmla="*/ 2834801 w 9922465"/>
              <a:gd name="connsiteY1044" fmla="*/ 1336350 h 1934496"/>
              <a:gd name="connsiteX1045" fmla="*/ 2707848 w 9922465"/>
              <a:gd name="connsiteY1045" fmla="*/ 1336350 h 1934496"/>
              <a:gd name="connsiteX1046" fmla="*/ 2763042 w 9922465"/>
              <a:gd name="connsiteY1046" fmla="*/ 1391541 h 1934496"/>
              <a:gd name="connsiteX1047" fmla="*/ 2707848 w 9922465"/>
              <a:gd name="connsiteY1047" fmla="*/ 1446732 h 1934496"/>
              <a:gd name="connsiteX1048" fmla="*/ 2652656 w 9922465"/>
              <a:gd name="connsiteY1048" fmla="*/ 1391541 h 1934496"/>
              <a:gd name="connsiteX1049" fmla="*/ 2707848 w 9922465"/>
              <a:gd name="connsiteY1049" fmla="*/ 1336350 h 1934496"/>
              <a:gd name="connsiteX1050" fmla="*/ 2570875 w 9922465"/>
              <a:gd name="connsiteY1050" fmla="*/ 1336350 h 1934496"/>
              <a:gd name="connsiteX1051" fmla="*/ 2626067 w 9922465"/>
              <a:gd name="connsiteY1051" fmla="*/ 1391541 h 1934496"/>
              <a:gd name="connsiteX1052" fmla="*/ 2570875 w 9922465"/>
              <a:gd name="connsiteY1052" fmla="*/ 1446732 h 1934496"/>
              <a:gd name="connsiteX1053" fmla="*/ 2515683 w 9922465"/>
              <a:gd name="connsiteY1053" fmla="*/ 1391541 h 1934496"/>
              <a:gd name="connsiteX1054" fmla="*/ 2570875 w 9922465"/>
              <a:gd name="connsiteY1054" fmla="*/ 1336350 h 1934496"/>
              <a:gd name="connsiteX1055" fmla="*/ 2173314 w 9922465"/>
              <a:gd name="connsiteY1055" fmla="*/ 1336350 h 1934496"/>
              <a:gd name="connsiteX1056" fmla="*/ 2228507 w 9922465"/>
              <a:gd name="connsiteY1056" fmla="*/ 1391541 h 1934496"/>
              <a:gd name="connsiteX1057" fmla="*/ 2173314 w 9922465"/>
              <a:gd name="connsiteY1057" fmla="*/ 1446732 h 1934496"/>
              <a:gd name="connsiteX1058" fmla="*/ 2118122 w 9922465"/>
              <a:gd name="connsiteY1058" fmla="*/ 1391541 h 1934496"/>
              <a:gd name="connsiteX1059" fmla="*/ 2173314 w 9922465"/>
              <a:gd name="connsiteY1059" fmla="*/ 1336350 h 1934496"/>
              <a:gd name="connsiteX1060" fmla="*/ 2039678 w 9922465"/>
              <a:gd name="connsiteY1060" fmla="*/ 1336350 h 1934496"/>
              <a:gd name="connsiteX1061" fmla="*/ 2094870 w 9922465"/>
              <a:gd name="connsiteY1061" fmla="*/ 1391541 h 1934496"/>
              <a:gd name="connsiteX1062" fmla="*/ 2039678 w 9922465"/>
              <a:gd name="connsiteY1062" fmla="*/ 1446732 h 1934496"/>
              <a:gd name="connsiteX1063" fmla="*/ 1984484 w 9922465"/>
              <a:gd name="connsiteY1063" fmla="*/ 1391541 h 1934496"/>
              <a:gd name="connsiteX1064" fmla="*/ 2039678 w 9922465"/>
              <a:gd name="connsiteY1064" fmla="*/ 1336350 h 1934496"/>
              <a:gd name="connsiteX1065" fmla="*/ 1909381 w 9922465"/>
              <a:gd name="connsiteY1065" fmla="*/ 1336350 h 1934496"/>
              <a:gd name="connsiteX1066" fmla="*/ 1964575 w 9922465"/>
              <a:gd name="connsiteY1066" fmla="*/ 1391541 h 1934496"/>
              <a:gd name="connsiteX1067" fmla="*/ 1909381 w 9922465"/>
              <a:gd name="connsiteY1067" fmla="*/ 1446732 h 1934496"/>
              <a:gd name="connsiteX1068" fmla="*/ 1854188 w 9922465"/>
              <a:gd name="connsiteY1068" fmla="*/ 1391541 h 1934496"/>
              <a:gd name="connsiteX1069" fmla="*/ 1909381 w 9922465"/>
              <a:gd name="connsiteY1069" fmla="*/ 1336350 h 1934496"/>
              <a:gd name="connsiteX1070" fmla="*/ 1779086 w 9922465"/>
              <a:gd name="connsiteY1070" fmla="*/ 1336350 h 1934496"/>
              <a:gd name="connsiteX1071" fmla="*/ 1834278 w 9922465"/>
              <a:gd name="connsiteY1071" fmla="*/ 1391541 h 1934496"/>
              <a:gd name="connsiteX1072" fmla="*/ 1779086 w 9922465"/>
              <a:gd name="connsiteY1072" fmla="*/ 1446732 h 1934496"/>
              <a:gd name="connsiteX1073" fmla="*/ 1723892 w 9922465"/>
              <a:gd name="connsiteY1073" fmla="*/ 1391541 h 1934496"/>
              <a:gd name="connsiteX1074" fmla="*/ 1779086 w 9922465"/>
              <a:gd name="connsiteY1074" fmla="*/ 1336350 h 1934496"/>
              <a:gd name="connsiteX1075" fmla="*/ 1645448 w 9922465"/>
              <a:gd name="connsiteY1075" fmla="*/ 1336350 h 1934496"/>
              <a:gd name="connsiteX1076" fmla="*/ 1700644 w 9922465"/>
              <a:gd name="connsiteY1076" fmla="*/ 1391541 h 1934496"/>
              <a:gd name="connsiteX1077" fmla="*/ 1645448 w 9922465"/>
              <a:gd name="connsiteY1077" fmla="*/ 1446732 h 1934496"/>
              <a:gd name="connsiteX1078" fmla="*/ 1590256 w 9922465"/>
              <a:gd name="connsiteY1078" fmla="*/ 1391541 h 1934496"/>
              <a:gd name="connsiteX1079" fmla="*/ 1645448 w 9922465"/>
              <a:gd name="connsiteY1079" fmla="*/ 1336350 h 1934496"/>
              <a:gd name="connsiteX1080" fmla="*/ 1515160 w 9922465"/>
              <a:gd name="connsiteY1080" fmla="*/ 1336350 h 1934496"/>
              <a:gd name="connsiteX1081" fmla="*/ 1570346 w 9922465"/>
              <a:gd name="connsiteY1081" fmla="*/ 1391541 h 1934496"/>
              <a:gd name="connsiteX1082" fmla="*/ 1515160 w 9922465"/>
              <a:gd name="connsiteY1082" fmla="*/ 1446732 h 1934496"/>
              <a:gd name="connsiteX1083" fmla="*/ 1459963 w 9922465"/>
              <a:gd name="connsiteY1083" fmla="*/ 1391541 h 1934496"/>
              <a:gd name="connsiteX1084" fmla="*/ 1515160 w 9922465"/>
              <a:gd name="connsiteY1084" fmla="*/ 1336350 h 1934496"/>
              <a:gd name="connsiteX1085" fmla="*/ 1381522 w 9922465"/>
              <a:gd name="connsiteY1085" fmla="*/ 1336350 h 1934496"/>
              <a:gd name="connsiteX1086" fmla="*/ 1436714 w 9922465"/>
              <a:gd name="connsiteY1086" fmla="*/ 1391541 h 1934496"/>
              <a:gd name="connsiteX1087" fmla="*/ 1381522 w 9922465"/>
              <a:gd name="connsiteY1087" fmla="*/ 1446732 h 1934496"/>
              <a:gd name="connsiteX1088" fmla="*/ 1326330 w 9922465"/>
              <a:gd name="connsiteY1088" fmla="*/ 1391541 h 1934496"/>
              <a:gd name="connsiteX1089" fmla="*/ 1381522 w 9922465"/>
              <a:gd name="connsiteY1089" fmla="*/ 1336350 h 1934496"/>
              <a:gd name="connsiteX1090" fmla="*/ 1251229 w 9922465"/>
              <a:gd name="connsiteY1090" fmla="*/ 1336350 h 1934496"/>
              <a:gd name="connsiteX1091" fmla="*/ 1306421 w 9922465"/>
              <a:gd name="connsiteY1091" fmla="*/ 1391541 h 1934496"/>
              <a:gd name="connsiteX1092" fmla="*/ 1251229 w 9922465"/>
              <a:gd name="connsiteY1092" fmla="*/ 1446732 h 1934496"/>
              <a:gd name="connsiteX1093" fmla="*/ 1196037 w 9922465"/>
              <a:gd name="connsiteY1093" fmla="*/ 1391541 h 1934496"/>
              <a:gd name="connsiteX1094" fmla="*/ 1251229 w 9922465"/>
              <a:gd name="connsiteY1094" fmla="*/ 1336350 h 1934496"/>
              <a:gd name="connsiteX1095" fmla="*/ 1117592 w 9922465"/>
              <a:gd name="connsiteY1095" fmla="*/ 1336350 h 1934496"/>
              <a:gd name="connsiteX1096" fmla="*/ 1172785 w 9922465"/>
              <a:gd name="connsiteY1096" fmla="*/ 1391541 h 1934496"/>
              <a:gd name="connsiteX1097" fmla="*/ 1117592 w 9922465"/>
              <a:gd name="connsiteY1097" fmla="*/ 1446732 h 1934496"/>
              <a:gd name="connsiteX1098" fmla="*/ 1062400 w 9922465"/>
              <a:gd name="connsiteY1098" fmla="*/ 1391541 h 1934496"/>
              <a:gd name="connsiteX1099" fmla="*/ 1117592 w 9922465"/>
              <a:gd name="connsiteY1099" fmla="*/ 1336350 h 1934496"/>
              <a:gd name="connsiteX1100" fmla="*/ 980615 w 9922465"/>
              <a:gd name="connsiteY1100" fmla="*/ 1336350 h 1934496"/>
              <a:gd name="connsiteX1101" fmla="*/ 1035808 w 9922465"/>
              <a:gd name="connsiteY1101" fmla="*/ 1391541 h 1934496"/>
              <a:gd name="connsiteX1102" fmla="*/ 980615 w 9922465"/>
              <a:gd name="connsiteY1102" fmla="*/ 1446732 h 1934496"/>
              <a:gd name="connsiteX1103" fmla="*/ 925422 w 9922465"/>
              <a:gd name="connsiteY1103" fmla="*/ 1391541 h 1934496"/>
              <a:gd name="connsiteX1104" fmla="*/ 980615 w 9922465"/>
              <a:gd name="connsiteY1104" fmla="*/ 1336350 h 1934496"/>
              <a:gd name="connsiteX1105" fmla="*/ 9199101 w 9922465"/>
              <a:gd name="connsiteY1105" fmla="*/ 1336348 h 1934496"/>
              <a:gd name="connsiteX1106" fmla="*/ 9254293 w 9922465"/>
              <a:gd name="connsiteY1106" fmla="*/ 1391539 h 1934496"/>
              <a:gd name="connsiteX1107" fmla="*/ 9199101 w 9922465"/>
              <a:gd name="connsiteY1107" fmla="*/ 1446730 h 1934496"/>
              <a:gd name="connsiteX1108" fmla="*/ 9143909 w 9922465"/>
              <a:gd name="connsiteY1108" fmla="*/ 1391539 h 1934496"/>
              <a:gd name="connsiteX1109" fmla="*/ 9199101 w 9922465"/>
              <a:gd name="connsiteY1109" fmla="*/ 1336348 h 1934496"/>
              <a:gd name="connsiteX1110" fmla="*/ 9068807 w 9922465"/>
              <a:gd name="connsiteY1110" fmla="*/ 1336348 h 1934496"/>
              <a:gd name="connsiteX1111" fmla="*/ 9123999 w 9922465"/>
              <a:gd name="connsiteY1111" fmla="*/ 1391539 h 1934496"/>
              <a:gd name="connsiteX1112" fmla="*/ 9068807 w 9922465"/>
              <a:gd name="connsiteY1112" fmla="*/ 1446730 h 1934496"/>
              <a:gd name="connsiteX1113" fmla="*/ 9013615 w 9922465"/>
              <a:gd name="connsiteY1113" fmla="*/ 1391539 h 1934496"/>
              <a:gd name="connsiteX1114" fmla="*/ 9068807 w 9922465"/>
              <a:gd name="connsiteY1114" fmla="*/ 1336348 h 1934496"/>
              <a:gd name="connsiteX1115" fmla="*/ 8407316 w 9922465"/>
              <a:gd name="connsiteY1115" fmla="*/ 1336348 h 1934496"/>
              <a:gd name="connsiteX1116" fmla="*/ 8462508 w 9922465"/>
              <a:gd name="connsiteY1116" fmla="*/ 1391539 h 1934496"/>
              <a:gd name="connsiteX1117" fmla="*/ 8407316 w 9922465"/>
              <a:gd name="connsiteY1117" fmla="*/ 1446730 h 1934496"/>
              <a:gd name="connsiteX1118" fmla="*/ 8352124 w 9922465"/>
              <a:gd name="connsiteY1118" fmla="*/ 1391539 h 1934496"/>
              <a:gd name="connsiteX1119" fmla="*/ 8407316 w 9922465"/>
              <a:gd name="connsiteY1119" fmla="*/ 1336348 h 1934496"/>
              <a:gd name="connsiteX1120" fmla="*/ 8273682 w 9922465"/>
              <a:gd name="connsiteY1120" fmla="*/ 1336348 h 1934496"/>
              <a:gd name="connsiteX1121" fmla="*/ 8328874 w 9922465"/>
              <a:gd name="connsiteY1121" fmla="*/ 1391539 h 1934496"/>
              <a:gd name="connsiteX1122" fmla="*/ 8273682 w 9922465"/>
              <a:gd name="connsiteY1122" fmla="*/ 1446730 h 1934496"/>
              <a:gd name="connsiteX1123" fmla="*/ 8218490 w 9922465"/>
              <a:gd name="connsiteY1123" fmla="*/ 1391539 h 1934496"/>
              <a:gd name="connsiteX1124" fmla="*/ 8273682 w 9922465"/>
              <a:gd name="connsiteY1124" fmla="*/ 1336348 h 1934496"/>
              <a:gd name="connsiteX1125" fmla="*/ 8143388 w 9922465"/>
              <a:gd name="connsiteY1125" fmla="*/ 1336348 h 1934496"/>
              <a:gd name="connsiteX1126" fmla="*/ 8198580 w 9922465"/>
              <a:gd name="connsiteY1126" fmla="*/ 1391539 h 1934496"/>
              <a:gd name="connsiteX1127" fmla="*/ 8143388 w 9922465"/>
              <a:gd name="connsiteY1127" fmla="*/ 1446730 h 1934496"/>
              <a:gd name="connsiteX1128" fmla="*/ 8088196 w 9922465"/>
              <a:gd name="connsiteY1128" fmla="*/ 1391539 h 1934496"/>
              <a:gd name="connsiteX1129" fmla="*/ 8143388 w 9922465"/>
              <a:gd name="connsiteY1129" fmla="*/ 1336348 h 1934496"/>
              <a:gd name="connsiteX1130" fmla="*/ 8009753 w 9922465"/>
              <a:gd name="connsiteY1130" fmla="*/ 1336348 h 1934496"/>
              <a:gd name="connsiteX1131" fmla="*/ 8064945 w 9922465"/>
              <a:gd name="connsiteY1131" fmla="*/ 1391539 h 1934496"/>
              <a:gd name="connsiteX1132" fmla="*/ 8009753 w 9922465"/>
              <a:gd name="connsiteY1132" fmla="*/ 1446730 h 1934496"/>
              <a:gd name="connsiteX1133" fmla="*/ 7954561 w 9922465"/>
              <a:gd name="connsiteY1133" fmla="*/ 1391539 h 1934496"/>
              <a:gd name="connsiteX1134" fmla="*/ 8009753 w 9922465"/>
              <a:gd name="connsiteY1134" fmla="*/ 1336348 h 1934496"/>
              <a:gd name="connsiteX1135" fmla="*/ 7876118 w 9922465"/>
              <a:gd name="connsiteY1135" fmla="*/ 1336348 h 1934496"/>
              <a:gd name="connsiteX1136" fmla="*/ 7931310 w 9922465"/>
              <a:gd name="connsiteY1136" fmla="*/ 1391539 h 1934496"/>
              <a:gd name="connsiteX1137" fmla="*/ 7876118 w 9922465"/>
              <a:gd name="connsiteY1137" fmla="*/ 1446730 h 1934496"/>
              <a:gd name="connsiteX1138" fmla="*/ 7820926 w 9922465"/>
              <a:gd name="connsiteY1138" fmla="*/ 1391539 h 1934496"/>
              <a:gd name="connsiteX1139" fmla="*/ 7876118 w 9922465"/>
              <a:gd name="connsiteY1139" fmla="*/ 1336348 h 1934496"/>
              <a:gd name="connsiteX1140" fmla="*/ 7745823 w 9922465"/>
              <a:gd name="connsiteY1140" fmla="*/ 1336348 h 1934496"/>
              <a:gd name="connsiteX1141" fmla="*/ 7801015 w 9922465"/>
              <a:gd name="connsiteY1141" fmla="*/ 1391539 h 1934496"/>
              <a:gd name="connsiteX1142" fmla="*/ 7745823 w 9922465"/>
              <a:gd name="connsiteY1142" fmla="*/ 1446730 h 1934496"/>
              <a:gd name="connsiteX1143" fmla="*/ 7690631 w 9922465"/>
              <a:gd name="connsiteY1143" fmla="*/ 1391539 h 1934496"/>
              <a:gd name="connsiteX1144" fmla="*/ 7745823 w 9922465"/>
              <a:gd name="connsiteY1144" fmla="*/ 1336348 h 1934496"/>
              <a:gd name="connsiteX1145" fmla="*/ 185475 w 9922465"/>
              <a:gd name="connsiteY1145" fmla="*/ 1336348 h 1934496"/>
              <a:gd name="connsiteX1146" fmla="*/ 240666 w 9922465"/>
              <a:gd name="connsiteY1146" fmla="*/ 1391539 h 1934496"/>
              <a:gd name="connsiteX1147" fmla="*/ 185475 w 9922465"/>
              <a:gd name="connsiteY1147" fmla="*/ 1446730 h 1934496"/>
              <a:gd name="connsiteX1148" fmla="*/ 130283 w 9922465"/>
              <a:gd name="connsiteY1148" fmla="*/ 1391539 h 1934496"/>
              <a:gd name="connsiteX1149" fmla="*/ 185475 w 9922465"/>
              <a:gd name="connsiteY1149" fmla="*/ 1336348 h 1934496"/>
              <a:gd name="connsiteX1150" fmla="*/ 9199101 w 9922465"/>
              <a:gd name="connsiteY1150" fmla="*/ 1219421 h 1934496"/>
              <a:gd name="connsiteX1151" fmla="*/ 9254293 w 9922465"/>
              <a:gd name="connsiteY1151" fmla="*/ 1274612 h 1934496"/>
              <a:gd name="connsiteX1152" fmla="*/ 9199101 w 9922465"/>
              <a:gd name="connsiteY1152" fmla="*/ 1329803 h 1934496"/>
              <a:gd name="connsiteX1153" fmla="*/ 9143909 w 9922465"/>
              <a:gd name="connsiteY1153" fmla="*/ 1274612 h 1934496"/>
              <a:gd name="connsiteX1154" fmla="*/ 9199101 w 9922465"/>
              <a:gd name="connsiteY1154" fmla="*/ 1219421 h 1934496"/>
              <a:gd name="connsiteX1155" fmla="*/ 9068807 w 9922465"/>
              <a:gd name="connsiteY1155" fmla="*/ 1219421 h 1934496"/>
              <a:gd name="connsiteX1156" fmla="*/ 9123999 w 9922465"/>
              <a:gd name="connsiteY1156" fmla="*/ 1274612 h 1934496"/>
              <a:gd name="connsiteX1157" fmla="*/ 9068807 w 9922465"/>
              <a:gd name="connsiteY1157" fmla="*/ 1329803 h 1934496"/>
              <a:gd name="connsiteX1158" fmla="*/ 9013615 w 9922465"/>
              <a:gd name="connsiteY1158" fmla="*/ 1274612 h 1934496"/>
              <a:gd name="connsiteX1159" fmla="*/ 9068807 w 9922465"/>
              <a:gd name="connsiteY1159" fmla="*/ 1219421 h 1934496"/>
              <a:gd name="connsiteX1160" fmla="*/ 8537612 w 9922465"/>
              <a:gd name="connsiteY1160" fmla="*/ 1219421 h 1934496"/>
              <a:gd name="connsiteX1161" fmla="*/ 8592804 w 9922465"/>
              <a:gd name="connsiteY1161" fmla="*/ 1274612 h 1934496"/>
              <a:gd name="connsiteX1162" fmla="*/ 8537612 w 9922465"/>
              <a:gd name="connsiteY1162" fmla="*/ 1329803 h 1934496"/>
              <a:gd name="connsiteX1163" fmla="*/ 8482420 w 9922465"/>
              <a:gd name="connsiteY1163" fmla="*/ 1274612 h 1934496"/>
              <a:gd name="connsiteX1164" fmla="*/ 8537612 w 9922465"/>
              <a:gd name="connsiteY1164" fmla="*/ 1219421 h 1934496"/>
              <a:gd name="connsiteX1165" fmla="*/ 8407316 w 9922465"/>
              <a:gd name="connsiteY1165" fmla="*/ 1219421 h 1934496"/>
              <a:gd name="connsiteX1166" fmla="*/ 8462508 w 9922465"/>
              <a:gd name="connsiteY1166" fmla="*/ 1274612 h 1934496"/>
              <a:gd name="connsiteX1167" fmla="*/ 8407316 w 9922465"/>
              <a:gd name="connsiteY1167" fmla="*/ 1329803 h 1934496"/>
              <a:gd name="connsiteX1168" fmla="*/ 8352124 w 9922465"/>
              <a:gd name="connsiteY1168" fmla="*/ 1274612 h 1934496"/>
              <a:gd name="connsiteX1169" fmla="*/ 8407316 w 9922465"/>
              <a:gd name="connsiteY1169" fmla="*/ 1219421 h 1934496"/>
              <a:gd name="connsiteX1170" fmla="*/ 8273682 w 9922465"/>
              <a:gd name="connsiteY1170" fmla="*/ 1219421 h 1934496"/>
              <a:gd name="connsiteX1171" fmla="*/ 8328874 w 9922465"/>
              <a:gd name="connsiteY1171" fmla="*/ 1274612 h 1934496"/>
              <a:gd name="connsiteX1172" fmla="*/ 8273682 w 9922465"/>
              <a:gd name="connsiteY1172" fmla="*/ 1329803 h 1934496"/>
              <a:gd name="connsiteX1173" fmla="*/ 8218490 w 9922465"/>
              <a:gd name="connsiteY1173" fmla="*/ 1274612 h 1934496"/>
              <a:gd name="connsiteX1174" fmla="*/ 8273682 w 9922465"/>
              <a:gd name="connsiteY1174" fmla="*/ 1219421 h 1934496"/>
              <a:gd name="connsiteX1175" fmla="*/ 8143388 w 9922465"/>
              <a:gd name="connsiteY1175" fmla="*/ 1219421 h 1934496"/>
              <a:gd name="connsiteX1176" fmla="*/ 8198580 w 9922465"/>
              <a:gd name="connsiteY1176" fmla="*/ 1274612 h 1934496"/>
              <a:gd name="connsiteX1177" fmla="*/ 8143388 w 9922465"/>
              <a:gd name="connsiteY1177" fmla="*/ 1329803 h 1934496"/>
              <a:gd name="connsiteX1178" fmla="*/ 8088196 w 9922465"/>
              <a:gd name="connsiteY1178" fmla="*/ 1274612 h 1934496"/>
              <a:gd name="connsiteX1179" fmla="*/ 8143388 w 9922465"/>
              <a:gd name="connsiteY1179" fmla="*/ 1219421 h 1934496"/>
              <a:gd name="connsiteX1180" fmla="*/ 8009753 w 9922465"/>
              <a:gd name="connsiteY1180" fmla="*/ 1219421 h 1934496"/>
              <a:gd name="connsiteX1181" fmla="*/ 8064945 w 9922465"/>
              <a:gd name="connsiteY1181" fmla="*/ 1274612 h 1934496"/>
              <a:gd name="connsiteX1182" fmla="*/ 8009753 w 9922465"/>
              <a:gd name="connsiteY1182" fmla="*/ 1329803 h 1934496"/>
              <a:gd name="connsiteX1183" fmla="*/ 7954561 w 9922465"/>
              <a:gd name="connsiteY1183" fmla="*/ 1274612 h 1934496"/>
              <a:gd name="connsiteX1184" fmla="*/ 8009753 w 9922465"/>
              <a:gd name="connsiteY1184" fmla="*/ 1219421 h 1934496"/>
              <a:gd name="connsiteX1185" fmla="*/ 7876118 w 9922465"/>
              <a:gd name="connsiteY1185" fmla="*/ 1219421 h 1934496"/>
              <a:gd name="connsiteX1186" fmla="*/ 7931310 w 9922465"/>
              <a:gd name="connsiteY1186" fmla="*/ 1274612 h 1934496"/>
              <a:gd name="connsiteX1187" fmla="*/ 7876118 w 9922465"/>
              <a:gd name="connsiteY1187" fmla="*/ 1329803 h 1934496"/>
              <a:gd name="connsiteX1188" fmla="*/ 7820926 w 9922465"/>
              <a:gd name="connsiteY1188" fmla="*/ 1274612 h 1934496"/>
              <a:gd name="connsiteX1189" fmla="*/ 7876118 w 9922465"/>
              <a:gd name="connsiteY1189" fmla="*/ 1219421 h 1934496"/>
              <a:gd name="connsiteX1190" fmla="*/ 7745823 w 9922465"/>
              <a:gd name="connsiteY1190" fmla="*/ 1219421 h 1934496"/>
              <a:gd name="connsiteX1191" fmla="*/ 7801015 w 9922465"/>
              <a:gd name="connsiteY1191" fmla="*/ 1274612 h 1934496"/>
              <a:gd name="connsiteX1192" fmla="*/ 7745823 w 9922465"/>
              <a:gd name="connsiteY1192" fmla="*/ 1329803 h 1934496"/>
              <a:gd name="connsiteX1193" fmla="*/ 7690631 w 9922465"/>
              <a:gd name="connsiteY1193" fmla="*/ 1274612 h 1934496"/>
              <a:gd name="connsiteX1194" fmla="*/ 7745823 w 9922465"/>
              <a:gd name="connsiteY1194" fmla="*/ 1219421 h 1934496"/>
              <a:gd name="connsiteX1195" fmla="*/ 7608849 w 9922465"/>
              <a:gd name="connsiteY1195" fmla="*/ 1219421 h 1934496"/>
              <a:gd name="connsiteX1196" fmla="*/ 7664041 w 9922465"/>
              <a:gd name="connsiteY1196" fmla="*/ 1274612 h 1934496"/>
              <a:gd name="connsiteX1197" fmla="*/ 7608849 w 9922465"/>
              <a:gd name="connsiteY1197" fmla="*/ 1329803 h 1934496"/>
              <a:gd name="connsiteX1198" fmla="*/ 7553657 w 9922465"/>
              <a:gd name="connsiteY1198" fmla="*/ 1274612 h 1934496"/>
              <a:gd name="connsiteX1199" fmla="*/ 7608849 w 9922465"/>
              <a:gd name="connsiteY1199" fmla="*/ 1219421 h 1934496"/>
              <a:gd name="connsiteX1200" fmla="*/ 7481897 w 9922465"/>
              <a:gd name="connsiteY1200" fmla="*/ 1219421 h 1934496"/>
              <a:gd name="connsiteX1201" fmla="*/ 7537089 w 9922465"/>
              <a:gd name="connsiteY1201" fmla="*/ 1274612 h 1934496"/>
              <a:gd name="connsiteX1202" fmla="*/ 7481897 w 9922465"/>
              <a:gd name="connsiteY1202" fmla="*/ 1329803 h 1934496"/>
              <a:gd name="connsiteX1203" fmla="*/ 7426705 w 9922465"/>
              <a:gd name="connsiteY1203" fmla="*/ 1274612 h 1934496"/>
              <a:gd name="connsiteX1204" fmla="*/ 7481897 w 9922465"/>
              <a:gd name="connsiteY1204" fmla="*/ 1219421 h 1934496"/>
              <a:gd name="connsiteX1205" fmla="*/ 7341579 w 9922465"/>
              <a:gd name="connsiteY1205" fmla="*/ 1219421 h 1934496"/>
              <a:gd name="connsiteX1206" fmla="*/ 7396771 w 9922465"/>
              <a:gd name="connsiteY1206" fmla="*/ 1274612 h 1934496"/>
              <a:gd name="connsiteX1207" fmla="*/ 7341579 w 9922465"/>
              <a:gd name="connsiteY1207" fmla="*/ 1329803 h 1934496"/>
              <a:gd name="connsiteX1208" fmla="*/ 7286387 w 9922465"/>
              <a:gd name="connsiteY1208" fmla="*/ 1274612 h 1934496"/>
              <a:gd name="connsiteX1209" fmla="*/ 7341579 w 9922465"/>
              <a:gd name="connsiteY1209" fmla="*/ 1219421 h 1934496"/>
              <a:gd name="connsiteX1210" fmla="*/ 7211286 w 9922465"/>
              <a:gd name="connsiteY1210" fmla="*/ 1219421 h 1934496"/>
              <a:gd name="connsiteX1211" fmla="*/ 7266478 w 9922465"/>
              <a:gd name="connsiteY1211" fmla="*/ 1274612 h 1934496"/>
              <a:gd name="connsiteX1212" fmla="*/ 7211286 w 9922465"/>
              <a:gd name="connsiteY1212" fmla="*/ 1329803 h 1934496"/>
              <a:gd name="connsiteX1213" fmla="*/ 7156094 w 9922465"/>
              <a:gd name="connsiteY1213" fmla="*/ 1274612 h 1934496"/>
              <a:gd name="connsiteX1214" fmla="*/ 7211286 w 9922465"/>
              <a:gd name="connsiteY1214" fmla="*/ 1219421 h 1934496"/>
              <a:gd name="connsiteX1215" fmla="*/ 7080993 w 9922465"/>
              <a:gd name="connsiteY1215" fmla="*/ 1219421 h 1934496"/>
              <a:gd name="connsiteX1216" fmla="*/ 7136185 w 9922465"/>
              <a:gd name="connsiteY1216" fmla="*/ 1274612 h 1934496"/>
              <a:gd name="connsiteX1217" fmla="*/ 7080993 w 9922465"/>
              <a:gd name="connsiteY1217" fmla="*/ 1329803 h 1934496"/>
              <a:gd name="connsiteX1218" fmla="*/ 7025801 w 9922465"/>
              <a:gd name="connsiteY1218" fmla="*/ 1274612 h 1934496"/>
              <a:gd name="connsiteX1219" fmla="*/ 7080993 w 9922465"/>
              <a:gd name="connsiteY1219" fmla="*/ 1219421 h 1934496"/>
              <a:gd name="connsiteX1220" fmla="*/ 6947357 w 9922465"/>
              <a:gd name="connsiteY1220" fmla="*/ 1219421 h 1934496"/>
              <a:gd name="connsiteX1221" fmla="*/ 7002549 w 9922465"/>
              <a:gd name="connsiteY1221" fmla="*/ 1274612 h 1934496"/>
              <a:gd name="connsiteX1222" fmla="*/ 6947357 w 9922465"/>
              <a:gd name="connsiteY1222" fmla="*/ 1329803 h 1934496"/>
              <a:gd name="connsiteX1223" fmla="*/ 6892165 w 9922465"/>
              <a:gd name="connsiteY1223" fmla="*/ 1274612 h 1934496"/>
              <a:gd name="connsiteX1224" fmla="*/ 6947357 w 9922465"/>
              <a:gd name="connsiteY1224" fmla="*/ 1219421 h 1934496"/>
              <a:gd name="connsiteX1225" fmla="*/ 6817064 w 9922465"/>
              <a:gd name="connsiteY1225" fmla="*/ 1219421 h 1934496"/>
              <a:gd name="connsiteX1226" fmla="*/ 6872256 w 9922465"/>
              <a:gd name="connsiteY1226" fmla="*/ 1274612 h 1934496"/>
              <a:gd name="connsiteX1227" fmla="*/ 6817064 w 9922465"/>
              <a:gd name="connsiteY1227" fmla="*/ 1329803 h 1934496"/>
              <a:gd name="connsiteX1228" fmla="*/ 6761872 w 9922465"/>
              <a:gd name="connsiteY1228" fmla="*/ 1274612 h 1934496"/>
              <a:gd name="connsiteX1229" fmla="*/ 6817064 w 9922465"/>
              <a:gd name="connsiteY1229" fmla="*/ 1219421 h 1934496"/>
              <a:gd name="connsiteX1230" fmla="*/ 6683431 w 9922465"/>
              <a:gd name="connsiteY1230" fmla="*/ 1219421 h 1934496"/>
              <a:gd name="connsiteX1231" fmla="*/ 6738623 w 9922465"/>
              <a:gd name="connsiteY1231" fmla="*/ 1274612 h 1934496"/>
              <a:gd name="connsiteX1232" fmla="*/ 6683431 w 9922465"/>
              <a:gd name="connsiteY1232" fmla="*/ 1329803 h 1934496"/>
              <a:gd name="connsiteX1233" fmla="*/ 6628239 w 9922465"/>
              <a:gd name="connsiteY1233" fmla="*/ 1274612 h 1934496"/>
              <a:gd name="connsiteX1234" fmla="*/ 6683431 w 9922465"/>
              <a:gd name="connsiteY1234" fmla="*/ 1219421 h 1934496"/>
              <a:gd name="connsiteX1235" fmla="*/ 6553137 w 9922465"/>
              <a:gd name="connsiteY1235" fmla="*/ 1219421 h 1934496"/>
              <a:gd name="connsiteX1236" fmla="*/ 6608329 w 9922465"/>
              <a:gd name="connsiteY1236" fmla="*/ 1274612 h 1934496"/>
              <a:gd name="connsiteX1237" fmla="*/ 6553137 w 9922465"/>
              <a:gd name="connsiteY1237" fmla="*/ 1329803 h 1934496"/>
              <a:gd name="connsiteX1238" fmla="*/ 6497945 w 9922465"/>
              <a:gd name="connsiteY1238" fmla="*/ 1274612 h 1934496"/>
              <a:gd name="connsiteX1239" fmla="*/ 6553137 w 9922465"/>
              <a:gd name="connsiteY1239" fmla="*/ 1219421 h 1934496"/>
              <a:gd name="connsiteX1240" fmla="*/ 6419502 w 9922465"/>
              <a:gd name="connsiteY1240" fmla="*/ 1219421 h 1934496"/>
              <a:gd name="connsiteX1241" fmla="*/ 6474694 w 9922465"/>
              <a:gd name="connsiteY1241" fmla="*/ 1274612 h 1934496"/>
              <a:gd name="connsiteX1242" fmla="*/ 6419502 w 9922465"/>
              <a:gd name="connsiteY1242" fmla="*/ 1329803 h 1934496"/>
              <a:gd name="connsiteX1243" fmla="*/ 6364310 w 9922465"/>
              <a:gd name="connsiteY1243" fmla="*/ 1274612 h 1934496"/>
              <a:gd name="connsiteX1244" fmla="*/ 6419502 w 9922465"/>
              <a:gd name="connsiteY1244" fmla="*/ 1219421 h 1934496"/>
              <a:gd name="connsiteX1245" fmla="*/ 6289207 w 9922465"/>
              <a:gd name="connsiteY1245" fmla="*/ 1219421 h 1934496"/>
              <a:gd name="connsiteX1246" fmla="*/ 6344399 w 9922465"/>
              <a:gd name="connsiteY1246" fmla="*/ 1274612 h 1934496"/>
              <a:gd name="connsiteX1247" fmla="*/ 6289207 w 9922465"/>
              <a:gd name="connsiteY1247" fmla="*/ 1329803 h 1934496"/>
              <a:gd name="connsiteX1248" fmla="*/ 6234015 w 9922465"/>
              <a:gd name="connsiteY1248" fmla="*/ 1274612 h 1934496"/>
              <a:gd name="connsiteX1249" fmla="*/ 6289207 w 9922465"/>
              <a:gd name="connsiteY1249" fmla="*/ 1219421 h 1934496"/>
              <a:gd name="connsiteX1250" fmla="*/ 6155573 w 9922465"/>
              <a:gd name="connsiteY1250" fmla="*/ 1219421 h 1934496"/>
              <a:gd name="connsiteX1251" fmla="*/ 6210765 w 9922465"/>
              <a:gd name="connsiteY1251" fmla="*/ 1274612 h 1934496"/>
              <a:gd name="connsiteX1252" fmla="*/ 6155573 w 9922465"/>
              <a:gd name="connsiteY1252" fmla="*/ 1329803 h 1934496"/>
              <a:gd name="connsiteX1253" fmla="*/ 6100381 w 9922465"/>
              <a:gd name="connsiteY1253" fmla="*/ 1274612 h 1934496"/>
              <a:gd name="connsiteX1254" fmla="*/ 6155573 w 9922465"/>
              <a:gd name="connsiteY1254" fmla="*/ 1219421 h 1934496"/>
              <a:gd name="connsiteX1255" fmla="*/ 6021939 w 9922465"/>
              <a:gd name="connsiteY1255" fmla="*/ 1219421 h 1934496"/>
              <a:gd name="connsiteX1256" fmla="*/ 6077131 w 9922465"/>
              <a:gd name="connsiteY1256" fmla="*/ 1274612 h 1934496"/>
              <a:gd name="connsiteX1257" fmla="*/ 6021939 w 9922465"/>
              <a:gd name="connsiteY1257" fmla="*/ 1329803 h 1934496"/>
              <a:gd name="connsiteX1258" fmla="*/ 5966747 w 9922465"/>
              <a:gd name="connsiteY1258" fmla="*/ 1274612 h 1934496"/>
              <a:gd name="connsiteX1259" fmla="*/ 6021939 w 9922465"/>
              <a:gd name="connsiteY1259" fmla="*/ 1219421 h 1934496"/>
              <a:gd name="connsiteX1260" fmla="*/ 5884964 w 9922465"/>
              <a:gd name="connsiteY1260" fmla="*/ 1219421 h 1934496"/>
              <a:gd name="connsiteX1261" fmla="*/ 5940156 w 9922465"/>
              <a:gd name="connsiteY1261" fmla="*/ 1274612 h 1934496"/>
              <a:gd name="connsiteX1262" fmla="*/ 5884964 w 9922465"/>
              <a:gd name="connsiteY1262" fmla="*/ 1329803 h 1934496"/>
              <a:gd name="connsiteX1263" fmla="*/ 5829772 w 9922465"/>
              <a:gd name="connsiteY1263" fmla="*/ 1274612 h 1934496"/>
              <a:gd name="connsiteX1264" fmla="*/ 5884964 w 9922465"/>
              <a:gd name="connsiteY1264" fmla="*/ 1219421 h 1934496"/>
              <a:gd name="connsiteX1265" fmla="*/ 5754668 w 9922465"/>
              <a:gd name="connsiteY1265" fmla="*/ 1219421 h 1934496"/>
              <a:gd name="connsiteX1266" fmla="*/ 5809860 w 9922465"/>
              <a:gd name="connsiteY1266" fmla="*/ 1274612 h 1934496"/>
              <a:gd name="connsiteX1267" fmla="*/ 5754668 w 9922465"/>
              <a:gd name="connsiteY1267" fmla="*/ 1329803 h 1934496"/>
              <a:gd name="connsiteX1268" fmla="*/ 5699476 w 9922465"/>
              <a:gd name="connsiteY1268" fmla="*/ 1274612 h 1934496"/>
              <a:gd name="connsiteX1269" fmla="*/ 5754668 w 9922465"/>
              <a:gd name="connsiteY1269" fmla="*/ 1219421 h 1934496"/>
              <a:gd name="connsiteX1270" fmla="*/ 5621034 w 9922465"/>
              <a:gd name="connsiteY1270" fmla="*/ 1219421 h 1934496"/>
              <a:gd name="connsiteX1271" fmla="*/ 5676226 w 9922465"/>
              <a:gd name="connsiteY1271" fmla="*/ 1274612 h 1934496"/>
              <a:gd name="connsiteX1272" fmla="*/ 5621034 w 9922465"/>
              <a:gd name="connsiteY1272" fmla="*/ 1329803 h 1934496"/>
              <a:gd name="connsiteX1273" fmla="*/ 5565842 w 9922465"/>
              <a:gd name="connsiteY1273" fmla="*/ 1274612 h 1934496"/>
              <a:gd name="connsiteX1274" fmla="*/ 5621034 w 9922465"/>
              <a:gd name="connsiteY1274" fmla="*/ 1219421 h 1934496"/>
              <a:gd name="connsiteX1275" fmla="*/ 5487399 w 9922465"/>
              <a:gd name="connsiteY1275" fmla="*/ 1219421 h 1934496"/>
              <a:gd name="connsiteX1276" fmla="*/ 5542591 w 9922465"/>
              <a:gd name="connsiteY1276" fmla="*/ 1274612 h 1934496"/>
              <a:gd name="connsiteX1277" fmla="*/ 5487399 w 9922465"/>
              <a:gd name="connsiteY1277" fmla="*/ 1329803 h 1934496"/>
              <a:gd name="connsiteX1278" fmla="*/ 5432207 w 9922465"/>
              <a:gd name="connsiteY1278" fmla="*/ 1274612 h 1934496"/>
              <a:gd name="connsiteX1279" fmla="*/ 5487399 w 9922465"/>
              <a:gd name="connsiteY1279" fmla="*/ 1219421 h 1934496"/>
              <a:gd name="connsiteX1280" fmla="*/ 5357106 w 9922465"/>
              <a:gd name="connsiteY1280" fmla="*/ 1219421 h 1934496"/>
              <a:gd name="connsiteX1281" fmla="*/ 5412298 w 9922465"/>
              <a:gd name="connsiteY1281" fmla="*/ 1274612 h 1934496"/>
              <a:gd name="connsiteX1282" fmla="*/ 5357106 w 9922465"/>
              <a:gd name="connsiteY1282" fmla="*/ 1329803 h 1934496"/>
              <a:gd name="connsiteX1283" fmla="*/ 5301914 w 9922465"/>
              <a:gd name="connsiteY1283" fmla="*/ 1274612 h 1934496"/>
              <a:gd name="connsiteX1284" fmla="*/ 5357106 w 9922465"/>
              <a:gd name="connsiteY1284" fmla="*/ 1219421 h 1934496"/>
              <a:gd name="connsiteX1285" fmla="*/ 5093178 w 9922465"/>
              <a:gd name="connsiteY1285" fmla="*/ 1219421 h 1934496"/>
              <a:gd name="connsiteX1286" fmla="*/ 5148370 w 9922465"/>
              <a:gd name="connsiteY1286" fmla="*/ 1274612 h 1934496"/>
              <a:gd name="connsiteX1287" fmla="*/ 5093178 w 9922465"/>
              <a:gd name="connsiteY1287" fmla="*/ 1329803 h 1934496"/>
              <a:gd name="connsiteX1288" fmla="*/ 5037986 w 9922465"/>
              <a:gd name="connsiteY1288" fmla="*/ 1274612 h 1934496"/>
              <a:gd name="connsiteX1289" fmla="*/ 5093178 w 9922465"/>
              <a:gd name="connsiteY1289" fmla="*/ 1219421 h 1934496"/>
              <a:gd name="connsiteX1290" fmla="*/ 4959542 w 9922465"/>
              <a:gd name="connsiteY1290" fmla="*/ 1219421 h 1934496"/>
              <a:gd name="connsiteX1291" fmla="*/ 5014734 w 9922465"/>
              <a:gd name="connsiteY1291" fmla="*/ 1274612 h 1934496"/>
              <a:gd name="connsiteX1292" fmla="*/ 4959542 w 9922465"/>
              <a:gd name="connsiteY1292" fmla="*/ 1329803 h 1934496"/>
              <a:gd name="connsiteX1293" fmla="*/ 4904350 w 9922465"/>
              <a:gd name="connsiteY1293" fmla="*/ 1274612 h 1934496"/>
              <a:gd name="connsiteX1294" fmla="*/ 4959542 w 9922465"/>
              <a:gd name="connsiteY1294" fmla="*/ 1219421 h 1934496"/>
              <a:gd name="connsiteX1295" fmla="*/ 4829250 w 9922465"/>
              <a:gd name="connsiteY1295" fmla="*/ 1219421 h 1934496"/>
              <a:gd name="connsiteX1296" fmla="*/ 4884442 w 9922465"/>
              <a:gd name="connsiteY1296" fmla="*/ 1274612 h 1934496"/>
              <a:gd name="connsiteX1297" fmla="*/ 4829250 w 9922465"/>
              <a:gd name="connsiteY1297" fmla="*/ 1329803 h 1934496"/>
              <a:gd name="connsiteX1298" fmla="*/ 4774058 w 9922465"/>
              <a:gd name="connsiteY1298" fmla="*/ 1274612 h 1934496"/>
              <a:gd name="connsiteX1299" fmla="*/ 4829250 w 9922465"/>
              <a:gd name="connsiteY1299" fmla="*/ 1219421 h 1934496"/>
              <a:gd name="connsiteX1300" fmla="*/ 319111 w 9922465"/>
              <a:gd name="connsiteY1300" fmla="*/ 1219421 h 1934496"/>
              <a:gd name="connsiteX1301" fmla="*/ 374305 w 9922465"/>
              <a:gd name="connsiteY1301" fmla="*/ 1274612 h 1934496"/>
              <a:gd name="connsiteX1302" fmla="*/ 319111 w 9922465"/>
              <a:gd name="connsiteY1302" fmla="*/ 1329803 h 1934496"/>
              <a:gd name="connsiteX1303" fmla="*/ 263920 w 9922465"/>
              <a:gd name="connsiteY1303" fmla="*/ 1274612 h 1934496"/>
              <a:gd name="connsiteX1304" fmla="*/ 319111 w 9922465"/>
              <a:gd name="connsiteY1304" fmla="*/ 1219421 h 1934496"/>
              <a:gd name="connsiteX1305" fmla="*/ 185480 w 9922465"/>
              <a:gd name="connsiteY1305" fmla="*/ 1219421 h 1934496"/>
              <a:gd name="connsiteX1306" fmla="*/ 240671 w 9922465"/>
              <a:gd name="connsiteY1306" fmla="*/ 1274612 h 1934496"/>
              <a:gd name="connsiteX1307" fmla="*/ 185480 w 9922465"/>
              <a:gd name="connsiteY1307" fmla="*/ 1329803 h 1934496"/>
              <a:gd name="connsiteX1308" fmla="*/ 130288 w 9922465"/>
              <a:gd name="connsiteY1308" fmla="*/ 1274612 h 1934496"/>
              <a:gd name="connsiteX1309" fmla="*/ 185480 w 9922465"/>
              <a:gd name="connsiteY1309" fmla="*/ 1219421 h 1934496"/>
              <a:gd name="connsiteX1310" fmla="*/ 449407 w 9922465"/>
              <a:gd name="connsiteY1310" fmla="*/ 1219419 h 1934496"/>
              <a:gd name="connsiteX1311" fmla="*/ 504600 w 9922465"/>
              <a:gd name="connsiteY1311" fmla="*/ 1274610 h 1934496"/>
              <a:gd name="connsiteX1312" fmla="*/ 449407 w 9922465"/>
              <a:gd name="connsiteY1312" fmla="*/ 1329801 h 1934496"/>
              <a:gd name="connsiteX1313" fmla="*/ 394214 w 9922465"/>
              <a:gd name="connsiteY1313" fmla="*/ 1274610 h 1934496"/>
              <a:gd name="connsiteX1314" fmla="*/ 449407 w 9922465"/>
              <a:gd name="connsiteY1314" fmla="*/ 1219419 h 1934496"/>
              <a:gd name="connsiteX1315" fmla="*/ 4565322 w 9922465"/>
              <a:gd name="connsiteY1315" fmla="*/ 1219417 h 1934496"/>
              <a:gd name="connsiteX1316" fmla="*/ 4620514 w 9922465"/>
              <a:gd name="connsiteY1316" fmla="*/ 1274608 h 1934496"/>
              <a:gd name="connsiteX1317" fmla="*/ 4565322 w 9922465"/>
              <a:gd name="connsiteY1317" fmla="*/ 1329799 h 1934496"/>
              <a:gd name="connsiteX1318" fmla="*/ 4510130 w 9922465"/>
              <a:gd name="connsiteY1318" fmla="*/ 1274608 h 1934496"/>
              <a:gd name="connsiteX1319" fmla="*/ 4565322 w 9922465"/>
              <a:gd name="connsiteY1319" fmla="*/ 1219417 h 1934496"/>
              <a:gd name="connsiteX1320" fmla="*/ 2834811 w 9922465"/>
              <a:gd name="connsiteY1320" fmla="*/ 1219417 h 1934496"/>
              <a:gd name="connsiteX1321" fmla="*/ 2890003 w 9922465"/>
              <a:gd name="connsiteY1321" fmla="*/ 1274608 h 1934496"/>
              <a:gd name="connsiteX1322" fmla="*/ 2834811 w 9922465"/>
              <a:gd name="connsiteY1322" fmla="*/ 1329799 h 1934496"/>
              <a:gd name="connsiteX1323" fmla="*/ 2779620 w 9922465"/>
              <a:gd name="connsiteY1323" fmla="*/ 1274608 h 1934496"/>
              <a:gd name="connsiteX1324" fmla="*/ 2834811 w 9922465"/>
              <a:gd name="connsiteY1324" fmla="*/ 1219417 h 1934496"/>
              <a:gd name="connsiteX1325" fmla="*/ 2707858 w 9922465"/>
              <a:gd name="connsiteY1325" fmla="*/ 1219417 h 1934496"/>
              <a:gd name="connsiteX1326" fmla="*/ 2763052 w 9922465"/>
              <a:gd name="connsiteY1326" fmla="*/ 1274608 h 1934496"/>
              <a:gd name="connsiteX1327" fmla="*/ 2707858 w 9922465"/>
              <a:gd name="connsiteY1327" fmla="*/ 1329799 h 1934496"/>
              <a:gd name="connsiteX1328" fmla="*/ 2652667 w 9922465"/>
              <a:gd name="connsiteY1328" fmla="*/ 1274608 h 1934496"/>
              <a:gd name="connsiteX1329" fmla="*/ 2707858 w 9922465"/>
              <a:gd name="connsiteY1329" fmla="*/ 1219417 h 1934496"/>
              <a:gd name="connsiteX1330" fmla="*/ 2570885 w 9922465"/>
              <a:gd name="connsiteY1330" fmla="*/ 1219417 h 1934496"/>
              <a:gd name="connsiteX1331" fmla="*/ 2626075 w 9922465"/>
              <a:gd name="connsiteY1331" fmla="*/ 1274608 h 1934496"/>
              <a:gd name="connsiteX1332" fmla="*/ 2570885 w 9922465"/>
              <a:gd name="connsiteY1332" fmla="*/ 1329799 h 1934496"/>
              <a:gd name="connsiteX1333" fmla="*/ 2515692 w 9922465"/>
              <a:gd name="connsiteY1333" fmla="*/ 1274608 h 1934496"/>
              <a:gd name="connsiteX1334" fmla="*/ 2570885 w 9922465"/>
              <a:gd name="connsiteY1334" fmla="*/ 1219417 h 1934496"/>
              <a:gd name="connsiteX1335" fmla="*/ 2039686 w 9922465"/>
              <a:gd name="connsiteY1335" fmla="*/ 1219417 h 1934496"/>
              <a:gd name="connsiteX1336" fmla="*/ 2094880 w 9922465"/>
              <a:gd name="connsiteY1336" fmla="*/ 1274608 h 1934496"/>
              <a:gd name="connsiteX1337" fmla="*/ 2039686 w 9922465"/>
              <a:gd name="connsiteY1337" fmla="*/ 1329799 h 1934496"/>
              <a:gd name="connsiteX1338" fmla="*/ 1984493 w 9922465"/>
              <a:gd name="connsiteY1338" fmla="*/ 1274608 h 1934496"/>
              <a:gd name="connsiteX1339" fmla="*/ 2039686 w 9922465"/>
              <a:gd name="connsiteY1339" fmla="*/ 1219417 h 1934496"/>
              <a:gd name="connsiteX1340" fmla="*/ 1909390 w 9922465"/>
              <a:gd name="connsiteY1340" fmla="*/ 1219417 h 1934496"/>
              <a:gd name="connsiteX1341" fmla="*/ 1964583 w 9922465"/>
              <a:gd name="connsiteY1341" fmla="*/ 1274608 h 1934496"/>
              <a:gd name="connsiteX1342" fmla="*/ 1909390 w 9922465"/>
              <a:gd name="connsiteY1342" fmla="*/ 1329799 h 1934496"/>
              <a:gd name="connsiteX1343" fmla="*/ 1854197 w 9922465"/>
              <a:gd name="connsiteY1343" fmla="*/ 1274608 h 1934496"/>
              <a:gd name="connsiteX1344" fmla="*/ 1909390 w 9922465"/>
              <a:gd name="connsiteY1344" fmla="*/ 1219417 h 1934496"/>
              <a:gd name="connsiteX1345" fmla="*/ 1779095 w 9922465"/>
              <a:gd name="connsiteY1345" fmla="*/ 1219417 h 1934496"/>
              <a:gd name="connsiteX1346" fmla="*/ 1834287 w 9922465"/>
              <a:gd name="connsiteY1346" fmla="*/ 1274608 h 1934496"/>
              <a:gd name="connsiteX1347" fmla="*/ 1779095 w 9922465"/>
              <a:gd name="connsiteY1347" fmla="*/ 1329799 h 1934496"/>
              <a:gd name="connsiteX1348" fmla="*/ 1723902 w 9922465"/>
              <a:gd name="connsiteY1348" fmla="*/ 1274608 h 1934496"/>
              <a:gd name="connsiteX1349" fmla="*/ 1779095 w 9922465"/>
              <a:gd name="connsiteY1349" fmla="*/ 1219417 h 1934496"/>
              <a:gd name="connsiteX1350" fmla="*/ 1645457 w 9922465"/>
              <a:gd name="connsiteY1350" fmla="*/ 1219417 h 1934496"/>
              <a:gd name="connsiteX1351" fmla="*/ 1700655 w 9922465"/>
              <a:gd name="connsiteY1351" fmla="*/ 1274608 h 1934496"/>
              <a:gd name="connsiteX1352" fmla="*/ 1645457 w 9922465"/>
              <a:gd name="connsiteY1352" fmla="*/ 1329799 h 1934496"/>
              <a:gd name="connsiteX1353" fmla="*/ 1590265 w 9922465"/>
              <a:gd name="connsiteY1353" fmla="*/ 1274608 h 1934496"/>
              <a:gd name="connsiteX1354" fmla="*/ 1645457 w 9922465"/>
              <a:gd name="connsiteY1354" fmla="*/ 1219417 h 1934496"/>
              <a:gd name="connsiteX1355" fmla="*/ 1515168 w 9922465"/>
              <a:gd name="connsiteY1355" fmla="*/ 1219417 h 1934496"/>
              <a:gd name="connsiteX1356" fmla="*/ 1570354 w 9922465"/>
              <a:gd name="connsiteY1356" fmla="*/ 1274608 h 1934496"/>
              <a:gd name="connsiteX1357" fmla="*/ 1515168 w 9922465"/>
              <a:gd name="connsiteY1357" fmla="*/ 1329799 h 1934496"/>
              <a:gd name="connsiteX1358" fmla="*/ 1459973 w 9922465"/>
              <a:gd name="connsiteY1358" fmla="*/ 1274608 h 1934496"/>
              <a:gd name="connsiteX1359" fmla="*/ 1515168 w 9922465"/>
              <a:gd name="connsiteY1359" fmla="*/ 1219417 h 1934496"/>
              <a:gd name="connsiteX1360" fmla="*/ 1381528 w 9922465"/>
              <a:gd name="connsiteY1360" fmla="*/ 1219417 h 1934496"/>
              <a:gd name="connsiteX1361" fmla="*/ 1436723 w 9922465"/>
              <a:gd name="connsiteY1361" fmla="*/ 1274608 h 1934496"/>
              <a:gd name="connsiteX1362" fmla="*/ 1381528 w 9922465"/>
              <a:gd name="connsiteY1362" fmla="*/ 1329799 h 1934496"/>
              <a:gd name="connsiteX1363" fmla="*/ 1326339 w 9922465"/>
              <a:gd name="connsiteY1363" fmla="*/ 1274608 h 1934496"/>
              <a:gd name="connsiteX1364" fmla="*/ 1381528 w 9922465"/>
              <a:gd name="connsiteY1364" fmla="*/ 1219417 h 1934496"/>
              <a:gd name="connsiteX1365" fmla="*/ 1251239 w 9922465"/>
              <a:gd name="connsiteY1365" fmla="*/ 1219417 h 1934496"/>
              <a:gd name="connsiteX1366" fmla="*/ 1306431 w 9922465"/>
              <a:gd name="connsiteY1366" fmla="*/ 1274608 h 1934496"/>
              <a:gd name="connsiteX1367" fmla="*/ 1251239 w 9922465"/>
              <a:gd name="connsiteY1367" fmla="*/ 1329799 h 1934496"/>
              <a:gd name="connsiteX1368" fmla="*/ 1196046 w 9922465"/>
              <a:gd name="connsiteY1368" fmla="*/ 1274608 h 1934496"/>
              <a:gd name="connsiteX1369" fmla="*/ 1251239 w 9922465"/>
              <a:gd name="connsiteY1369" fmla="*/ 1219417 h 1934496"/>
              <a:gd name="connsiteX1370" fmla="*/ 1117601 w 9922465"/>
              <a:gd name="connsiteY1370" fmla="*/ 1219417 h 1934496"/>
              <a:gd name="connsiteX1371" fmla="*/ 1172794 w 9922465"/>
              <a:gd name="connsiteY1371" fmla="*/ 1274608 h 1934496"/>
              <a:gd name="connsiteX1372" fmla="*/ 1117601 w 9922465"/>
              <a:gd name="connsiteY1372" fmla="*/ 1329799 h 1934496"/>
              <a:gd name="connsiteX1373" fmla="*/ 1062408 w 9922465"/>
              <a:gd name="connsiteY1373" fmla="*/ 1274608 h 1934496"/>
              <a:gd name="connsiteX1374" fmla="*/ 1117601 w 9922465"/>
              <a:gd name="connsiteY1374" fmla="*/ 1219417 h 1934496"/>
              <a:gd name="connsiteX1375" fmla="*/ 980622 w 9922465"/>
              <a:gd name="connsiteY1375" fmla="*/ 1219417 h 1934496"/>
              <a:gd name="connsiteX1376" fmla="*/ 1035816 w 9922465"/>
              <a:gd name="connsiteY1376" fmla="*/ 1274608 h 1934496"/>
              <a:gd name="connsiteX1377" fmla="*/ 980622 w 9922465"/>
              <a:gd name="connsiteY1377" fmla="*/ 1329799 h 1934496"/>
              <a:gd name="connsiteX1378" fmla="*/ 925429 w 9922465"/>
              <a:gd name="connsiteY1378" fmla="*/ 1274608 h 1934496"/>
              <a:gd name="connsiteX1379" fmla="*/ 980622 w 9922465"/>
              <a:gd name="connsiteY1379" fmla="*/ 1219417 h 1934496"/>
              <a:gd name="connsiteX1380" fmla="*/ 9469710 w 9922465"/>
              <a:gd name="connsiteY1380" fmla="*/ 1099147 h 1934496"/>
              <a:gd name="connsiteX1381" fmla="*/ 9524902 w 9922465"/>
              <a:gd name="connsiteY1381" fmla="*/ 1154338 h 1934496"/>
              <a:gd name="connsiteX1382" fmla="*/ 9469710 w 9922465"/>
              <a:gd name="connsiteY1382" fmla="*/ 1209529 h 1934496"/>
              <a:gd name="connsiteX1383" fmla="*/ 9414518 w 9922465"/>
              <a:gd name="connsiteY1383" fmla="*/ 1154338 h 1934496"/>
              <a:gd name="connsiteX1384" fmla="*/ 9469710 w 9922465"/>
              <a:gd name="connsiteY1384" fmla="*/ 1099147 h 1934496"/>
              <a:gd name="connsiteX1385" fmla="*/ 9336075 w 9922465"/>
              <a:gd name="connsiteY1385" fmla="*/ 1099147 h 1934496"/>
              <a:gd name="connsiteX1386" fmla="*/ 9391267 w 9922465"/>
              <a:gd name="connsiteY1386" fmla="*/ 1154338 h 1934496"/>
              <a:gd name="connsiteX1387" fmla="*/ 9336075 w 9922465"/>
              <a:gd name="connsiteY1387" fmla="*/ 1209529 h 1934496"/>
              <a:gd name="connsiteX1388" fmla="*/ 9280883 w 9922465"/>
              <a:gd name="connsiteY1388" fmla="*/ 1154338 h 1934496"/>
              <a:gd name="connsiteX1389" fmla="*/ 9336075 w 9922465"/>
              <a:gd name="connsiteY1389" fmla="*/ 1099147 h 1934496"/>
              <a:gd name="connsiteX1390" fmla="*/ 9199100 w 9922465"/>
              <a:gd name="connsiteY1390" fmla="*/ 1099147 h 1934496"/>
              <a:gd name="connsiteX1391" fmla="*/ 9254292 w 9922465"/>
              <a:gd name="connsiteY1391" fmla="*/ 1154338 h 1934496"/>
              <a:gd name="connsiteX1392" fmla="*/ 9199100 w 9922465"/>
              <a:gd name="connsiteY1392" fmla="*/ 1209529 h 1934496"/>
              <a:gd name="connsiteX1393" fmla="*/ 9143908 w 9922465"/>
              <a:gd name="connsiteY1393" fmla="*/ 1154338 h 1934496"/>
              <a:gd name="connsiteX1394" fmla="*/ 9199100 w 9922465"/>
              <a:gd name="connsiteY1394" fmla="*/ 1099147 h 1934496"/>
              <a:gd name="connsiteX1395" fmla="*/ 9068805 w 9922465"/>
              <a:gd name="connsiteY1395" fmla="*/ 1099147 h 1934496"/>
              <a:gd name="connsiteX1396" fmla="*/ 9123997 w 9922465"/>
              <a:gd name="connsiteY1396" fmla="*/ 1154338 h 1934496"/>
              <a:gd name="connsiteX1397" fmla="*/ 9068805 w 9922465"/>
              <a:gd name="connsiteY1397" fmla="*/ 1209529 h 1934496"/>
              <a:gd name="connsiteX1398" fmla="*/ 9013613 w 9922465"/>
              <a:gd name="connsiteY1398" fmla="*/ 1154338 h 1934496"/>
              <a:gd name="connsiteX1399" fmla="*/ 9068805 w 9922465"/>
              <a:gd name="connsiteY1399" fmla="*/ 1099147 h 1934496"/>
              <a:gd name="connsiteX1400" fmla="*/ 8935170 w 9922465"/>
              <a:gd name="connsiteY1400" fmla="*/ 1099147 h 1934496"/>
              <a:gd name="connsiteX1401" fmla="*/ 8990362 w 9922465"/>
              <a:gd name="connsiteY1401" fmla="*/ 1154338 h 1934496"/>
              <a:gd name="connsiteX1402" fmla="*/ 8935170 w 9922465"/>
              <a:gd name="connsiteY1402" fmla="*/ 1209529 h 1934496"/>
              <a:gd name="connsiteX1403" fmla="*/ 8879978 w 9922465"/>
              <a:gd name="connsiteY1403" fmla="*/ 1154338 h 1934496"/>
              <a:gd name="connsiteX1404" fmla="*/ 8935170 w 9922465"/>
              <a:gd name="connsiteY1404" fmla="*/ 1099147 h 1934496"/>
              <a:gd name="connsiteX1405" fmla="*/ 8801536 w 9922465"/>
              <a:gd name="connsiteY1405" fmla="*/ 1099147 h 1934496"/>
              <a:gd name="connsiteX1406" fmla="*/ 8856728 w 9922465"/>
              <a:gd name="connsiteY1406" fmla="*/ 1154338 h 1934496"/>
              <a:gd name="connsiteX1407" fmla="*/ 8801536 w 9922465"/>
              <a:gd name="connsiteY1407" fmla="*/ 1209529 h 1934496"/>
              <a:gd name="connsiteX1408" fmla="*/ 8746344 w 9922465"/>
              <a:gd name="connsiteY1408" fmla="*/ 1154338 h 1934496"/>
              <a:gd name="connsiteX1409" fmla="*/ 8801536 w 9922465"/>
              <a:gd name="connsiteY1409" fmla="*/ 1099147 h 1934496"/>
              <a:gd name="connsiteX1410" fmla="*/ 8671243 w 9922465"/>
              <a:gd name="connsiteY1410" fmla="*/ 1099147 h 1934496"/>
              <a:gd name="connsiteX1411" fmla="*/ 8726435 w 9922465"/>
              <a:gd name="connsiteY1411" fmla="*/ 1154338 h 1934496"/>
              <a:gd name="connsiteX1412" fmla="*/ 8671243 w 9922465"/>
              <a:gd name="connsiteY1412" fmla="*/ 1209529 h 1934496"/>
              <a:gd name="connsiteX1413" fmla="*/ 8616051 w 9922465"/>
              <a:gd name="connsiteY1413" fmla="*/ 1154338 h 1934496"/>
              <a:gd name="connsiteX1414" fmla="*/ 8671243 w 9922465"/>
              <a:gd name="connsiteY1414" fmla="*/ 1099147 h 1934496"/>
              <a:gd name="connsiteX1415" fmla="*/ 8537609 w 9922465"/>
              <a:gd name="connsiteY1415" fmla="*/ 1099147 h 1934496"/>
              <a:gd name="connsiteX1416" fmla="*/ 8592801 w 9922465"/>
              <a:gd name="connsiteY1416" fmla="*/ 1154338 h 1934496"/>
              <a:gd name="connsiteX1417" fmla="*/ 8537609 w 9922465"/>
              <a:gd name="connsiteY1417" fmla="*/ 1209529 h 1934496"/>
              <a:gd name="connsiteX1418" fmla="*/ 8482417 w 9922465"/>
              <a:gd name="connsiteY1418" fmla="*/ 1154338 h 1934496"/>
              <a:gd name="connsiteX1419" fmla="*/ 8537609 w 9922465"/>
              <a:gd name="connsiteY1419" fmla="*/ 1099147 h 1934496"/>
              <a:gd name="connsiteX1420" fmla="*/ 8407315 w 9922465"/>
              <a:gd name="connsiteY1420" fmla="*/ 1099147 h 1934496"/>
              <a:gd name="connsiteX1421" fmla="*/ 8462507 w 9922465"/>
              <a:gd name="connsiteY1421" fmla="*/ 1154338 h 1934496"/>
              <a:gd name="connsiteX1422" fmla="*/ 8407315 w 9922465"/>
              <a:gd name="connsiteY1422" fmla="*/ 1209529 h 1934496"/>
              <a:gd name="connsiteX1423" fmla="*/ 8352123 w 9922465"/>
              <a:gd name="connsiteY1423" fmla="*/ 1154338 h 1934496"/>
              <a:gd name="connsiteX1424" fmla="*/ 8407315 w 9922465"/>
              <a:gd name="connsiteY1424" fmla="*/ 1099147 h 1934496"/>
              <a:gd name="connsiteX1425" fmla="*/ 8273681 w 9922465"/>
              <a:gd name="connsiteY1425" fmla="*/ 1099147 h 1934496"/>
              <a:gd name="connsiteX1426" fmla="*/ 8328873 w 9922465"/>
              <a:gd name="connsiteY1426" fmla="*/ 1154338 h 1934496"/>
              <a:gd name="connsiteX1427" fmla="*/ 8273681 w 9922465"/>
              <a:gd name="connsiteY1427" fmla="*/ 1209529 h 1934496"/>
              <a:gd name="connsiteX1428" fmla="*/ 8218489 w 9922465"/>
              <a:gd name="connsiteY1428" fmla="*/ 1154338 h 1934496"/>
              <a:gd name="connsiteX1429" fmla="*/ 8273681 w 9922465"/>
              <a:gd name="connsiteY1429" fmla="*/ 1099147 h 1934496"/>
              <a:gd name="connsiteX1430" fmla="*/ 8143386 w 9922465"/>
              <a:gd name="connsiteY1430" fmla="*/ 1099147 h 1934496"/>
              <a:gd name="connsiteX1431" fmla="*/ 8198578 w 9922465"/>
              <a:gd name="connsiteY1431" fmla="*/ 1154338 h 1934496"/>
              <a:gd name="connsiteX1432" fmla="*/ 8143386 w 9922465"/>
              <a:gd name="connsiteY1432" fmla="*/ 1209529 h 1934496"/>
              <a:gd name="connsiteX1433" fmla="*/ 8088194 w 9922465"/>
              <a:gd name="connsiteY1433" fmla="*/ 1154338 h 1934496"/>
              <a:gd name="connsiteX1434" fmla="*/ 8143386 w 9922465"/>
              <a:gd name="connsiteY1434" fmla="*/ 1099147 h 1934496"/>
              <a:gd name="connsiteX1435" fmla="*/ 8009752 w 9922465"/>
              <a:gd name="connsiteY1435" fmla="*/ 1099147 h 1934496"/>
              <a:gd name="connsiteX1436" fmla="*/ 8064944 w 9922465"/>
              <a:gd name="connsiteY1436" fmla="*/ 1154338 h 1934496"/>
              <a:gd name="connsiteX1437" fmla="*/ 8009752 w 9922465"/>
              <a:gd name="connsiteY1437" fmla="*/ 1209529 h 1934496"/>
              <a:gd name="connsiteX1438" fmla="*/ 7954560 w 9922465"/>
              <a:gd name="connsiteY1438" fmla="*/ 1154338 h 1934496"/>
              <a:gd name="connsiteX1439" fmla="*/ 8009752 w 9922465"/>
              <a:gd name="connsiteY1439" fmla="*/ 1099147 h 1934496"/>
              <a:gd name="connsiteX1440" fmla="*/ 7876117 w 9922465"/>
              <a:gd name="connsiteY1440" fmla="*/ 1099147 h 1934496"/>
              <a:gd name="connsiteX1441" fmla="*/ 7931309 w 9922465"/>
              <a:gd name="connsiteY1441" fmla="*/ 1154338 h 1934496"/>
              <a:gd name="connsiteX1442" fmla="*/ 7876117 w 9922465"/>
              <a:gd name="connsiteY1442" fmla="*/ 1209529 h 1934496"/>
              <a:gd name="connsiteX1443" fmla="*/ 7820925 w 9922465"/>
              <a:gd name="connsiteY1443" fmla="*/ 1154338 h 1934496"/>
              <a:gd name="connsiteX1444" fmla="*/ 7876117 w 9922465"/>
              <a:gd name="connsiteY1444" fmla="*/ 1099147 h 1934496"/>
              <a:gd name="connsiteX1445" fmla="*/ 7745822 w 9922465"/>
              <a:gd name="connsiteY1445" fmla="*/ 1099147 h 1934496"/>
              <a:gd name="connsiteX1446" fmla="*/ 7801014 w 9922465"/>
              <a:gd name="connsiteY1446" fmla="*/ 1154338 h 1934496"/>
              <a:gd name="connsiteX1447" fmla="*/ 7745822 w 9922465"/>
              <a:gd name="connsiteY1447" fmla="*/ 1209529 h 1934496"/>
              <a:gd name="connsiteX1448" fmla="*/ 7690630 w 9922465"/>
              <a:gd name="connsiteY1448" fmla="*/ 1154338 h 1934496"/>
              <a:gd name="connsiteX1449" fmla="*/ 7745822 w 9922465"/>
              <a:gd name="connsiteY1449" fmla="*/ 1099147 h 1934496"/>
              <a:gd name="connsiteX1450" fmla="*/ 7608847 w 9922465"/>
              <a:gd name="connsiteY1450" fmla="*/ 1099147 h 1934496"/>
              <a:gd name="connsiteX1451" fmla="*/ 7664039 w 9922465"/>
              <a:gd name="connsiteY1451" fmla="*/ 1154338 h 1934496"/>
              <a:gd name="connsiteX1452" fmla="*/ 7608847 w 9922465"/>
              <a:gd name="connsiteY1452" fmla="*/ 1209529 h 1934496"/>
              <a:gd name="connsiteX1453" fmla="*/ 7553655 w 9922465"/>
              <a:gd name="connsiteY1453" fmla="*/ 1154338 h 1934496"/>
              <a:gd name="connsiteX1454" fmla="*/ 7608847 w 9922465"/>
              <a:gd name="connsiteY1454" fmla="*/ 1099147 h 1934496"/>
              <a:gd name="connsiteX1455" fmla="*/ 7481895 w 9922465"/>
              <a:gd name="connsiteY1455" fmla="*/ 1099147 h 1934496"/>
              <a:gd name="connsiteX1456" fmla="*/ 7537087 w 9922465"/>
              <a:gd name="connsiteY1456" fmla="*/ 1154338 h 1934496"/>
              <a:gd name="connsiteX1457" fmla="*/ 7481895 w 9922465"/>
              <a:gd name="connsiteY1457" fmla="*/ 1209529 h 1934496"/>
              <a:gd name="connsiteX1458" fmla="*/ 7426703 w 9922465"/>
              <a:gd name="connsiteY1458" fmla="*/ 1154338 h 1934496"/>
              <a:gd name="connsiteX1459" fmla="*/ 7481895 w 9922465"/>
              <a:gd name="connsiteY1459" fmla="*/ 1099147 h 1934496"/>
              <a:gd name="connsiteX1460" fmla="*/ 7341578 w 9922465"/>
              <a:gd name="connsiteY1460" fmla="*/ 1099147 h 1934496"/>
              <a:gd name="connsiteX1461" fmla="*/ 7396770 w 9922465"/>
              <a:gd name="connsiteY1461" fmla="*/ 1154338 h 1934496"/>
              <a:gd name="connsiteX1462" fmla="*/ 7341578 w 9922465"/>
              <a:gd name="connsiteY1462" fmla="*/ 1209529 h 1934496"/>
              <a:gd name="connsiteX1463" fmla="*/ 7286386 w 9922465"/>
              <a:gd name="connsiteY1463" fmla="*/ 1154338 h 1934496"/>
              <a:gd name="connsiteX1464" fmla="*/ 7341578 w 9922465"/>
              <a:gd name="connsiteY1464" fmla="*/ 1099147 h 1934496"/>
              <a:gd name="connsiteX1465" fmla="*/ 7211285 w 9922465"/>
              <a:gd name="connsiteY1465" fmla="*/ 1099147 h 1934496"/>
              <a:gd name="connsiteX1466" fmla="*/ 7266477 w 9922465"/>
              <a:gd name="connsiteY1466" fmla="*/ 1154338 h 1934496"/>
              <a:gd name="connsiteX1467" fmla="*/ 7211285 w 9922465"/>
              <a:gd name="connsiteY1467" fmla="*/ 1209529 h 1934496"/>
              <a:gd name="connsiteX1468" fmla="*/ 7156093 w 9922465"/>
              <a:gd name="connsiteY1468" fmla="*/ 1154338 h 1934496"/>
              <a:gd name="connsiteX1469" fmla="*/ 7211285 w 9922465"/>
              <a:gd name="connsiteY1469" fmla="*/ 1099147 h 1934496"/>
              <a:gd name="connsiteX1470" fmla="*/ 7080991 w 9922465"/>
              <a:gd name="connsiteY1470" fmla="*/ 1099147 h 1934496"/>
              <a:gd name="connsiteX1471" fmla="*/ 7136183 w 9922465"/>
              <a:gd name="connsiteY1471" fmla="*/ 1154338 h 1934496"/>
              <a:gd name="connsiteX1472" fmla="*/ 7080991 w 9922465"/>
              <a:gd name="connsiteY1472" fmla="*/ 1209529 h 1934496"/>
              <a:gd name="connsiteX1473" fmla="*/ 7025799 w 9922465"/>
              <a:gd name="connsiteY1473" fmla="*/ 1154338 h 1934496"/>
              <a:gd name="connsiteX1474" fmla="*/ 7080991 w 9922465"/>
              <a:gd name="connsiteY1474" fmla="*/ 1099147 h 1934496"/>
              <a:gd name="connsiteX1475" fmla="*/ 6947356 w 9922465"/>
              <a:gd name="connsiteY1475" fmla="*/ 1099147 h 1934496"/>
              <a:gd name="connsiteX1476" fmla="*/ 7002548 w 9922465"/>
              <a:gd name="connsiteY1476" fmla="*/ 1154338 h 1934496"/>
              <a:gd name="connsiteX1477" fmla="*/ 6947356 w 9922465"/>
              <a:gd name="connsiteY1477" fmla="*/ 1209529 h 1934496"/>
              <a:gd name="connsiteX1478" fmla="*/ 6892164 w 9922465"/>
              <a:gd name="connsiteY1478" fmla="*/ 1154338 h 1934496"/>
              <a:gd name="connsiteX1479" fmla="*/ 6947356 w 9922465"/>
              <a:gd name="connsiteY1479" fmla="*/ 1099147 h 1934496"/>
              <a:gd name="connsiteX1480" fmla="*/ 6817063 w 9922465"/>
              <a:gd name="connsiteY1480" fmla="*/ 1099147 h 1934496"/>
              <a:gd name="connsiteX1481" fmla="*/ 6872255 w 9922465"/>
              <a:gd name="connsiteY1481" fmla="*/ 1154338 h 1934496"/>
              <a:gd name="connsiteX1482" fmla="*/ 6817063 w 9922465"/>
              <a:gd name="connsiteY1482" fmla="*/ 1209529 h 1934496"/>
              <a:gd name="connsiteX1483" fmla="*/ 6761871 w 9922465"/>
              <a:gd name="connsiteY1483" fmla="*/ 1154338 h 1934496"/>
              <a:gd name="connsiteX1484" fmla="*/ 6817063 w 9922465"/>
              <a:gd name="connsiteY1484" fmla="*/ 1099147 h 1934496"/>
              <a:gd name="connsiteX1485" fmla="*/ 6683430 w 9922465"/>
              <a:gd name="connsiteY1485" fmla="*/ 1099147 h 1934496"/>
              <a:gd name="connsiteX1486" fmla="*/ 6738622 w 9922465"/>
              <a:gd name="connsiteY1486" fmla="*/ 1154338 h 1934496"/>
              <a:gd name="connsiteX1487" fmla="*/ 6683430 w 9922465"/>
              <a:gd name="connsiteY1487" fmla="*/ 1209529 h 1934496"/>
              <a:gd name="connsiteX1488" fmla="*/ 6628238 w 9922465"/>
              <a:gd name="connsiteY1488" fmla="*/ 1154338 h 1934496"/>
              <a:gd name="connsiteX1489" fmla="*/ 6683430 w 9922465"/>
              <a:gd name="connsiteY1489" fmla="*/ 1099147 h 1934496"/>
              <a:gd name="connsiteX1490" fmla="*/ 6553135 w 9922465"/>
              <a:gd name="connsiteY1490" fmla="*/ 1099147 h 1934496"/>
              <a:gd name="connsiteX1491" fmla="*/ 6608327 w 9922465"/>
              <a:gd name="connsiteY1491" fmla="*/ 1154338 h 1934496"/>
              <a:gd name="connsiteX1492" fmla="*/ 6553135 w 9922465"/>
              <a:gd name="connsiteY1492" fmla="*/ 1209529 h 1934496"/>
              <a:gd name="connsiteX1493" fmla="*/ 6497943 w 9922465"/>
              <a:gd name="connsiteY1493" fmla="*/ 1154338 h 1934496"/>
              <a:gd name="connsiteX1494" fmla="*/ 6553135 w 9922465"/>
              <a:gd name="connsiteY1494" fmla="*/ 1099147 h 1934496"/>
              <a:gd name="connsiteX1495" fmla="*/ 6419501 w 9922465"/>
              <a:gd name="connsiteY1495" fmla="*/ 1099147 h 1934496"/>
              <a:gd name="connsiteX1496" fmla="*/ 6474693 w 9922465"/>
              <a:gd name="connsiteY1496" fmla="*/ 1154338 h 1934496"/>
              <a:gd name="connsiteX1497" fmla="*/ 6419501 w 9922465"/>
              <a:gd name="connsiteY1497" fmla="*/ 1209529 h 1934496"/>
              <a:gd name="connsiteX1498" fmla="*/ 6364309 w 9922465"/>
              <a:gd name="connsiteY1498" fmla="*/ 1154338 h 1934496"/>
              <a:gd name="connsiteX1499" fmla="*/ 6419501 w 9922465"/>
              <a:gd name="connsiteY1499" fmla="*/ 1099147 h 1934496"/>
              <a:gd name="connsiteX1500" fmla="*/ 6289206 w 9922465"/>
              <a:gd name="connsiteY1500" fmla="*/ 1099147 h 1934496"/>
              <a:gd name="connsiteX1501" fmla="*/ 6344398 w 9922465"/>
              <a:gd name="connsiteY1501" fmla="*/ 1154338 h 1934496"/>
              <a:gd name="connsiteX1502" fmla="*/ 6289206 w 9922465"/>
              <a:gd name="connsiteY1502" fmla="*/ 1209529 h 1934496"/>
              <a:gd name="connsiteX1503" fmla="*/ 6234014 w 9922465"/>
              <a:gd name="connsiteY1503" fmla="*/ 1154338 h 1934496"/>
              <a:gd name="connsiteX1504" fmla="*/ 6289206 w 9922465"/>
              <a:gd name="connsiteY1504" fmla="*/ 1099147 h 1934496"/>
              <a:gd name="connsiteX1505" fmla="*/ 6155571 w 9922465"/>
              <a:gd name="connsiteY1505" fmla="*/ 1099147 h 1934496"/>
              <a:gd name="connsiteX1506" fmla="*/ 6210763 w 9922465"/>
              <a:gd name="connsiteY1506" fmla="*/ 1154338 h 1934496"/>
              <a:gd name="connsiteX1507" fmla="*/ 6155571 w 9922465"/>
              <a:gd name="connsiteY1507" fmla="*/ 1209529 h 1934496"/>
              <a:gd name="connsiteX1508" fmla="*/ 6100379 w 9922465"/>
              <a:gd name="connsiteY1508" fmla="*/ 1154338 h 1934496"/>
              <a:gd name="connsiteX1509" fmla="*/ 6155571 w 9922465"/>
              <a:gd name="connsiteY1509" fmla="*/ 1099147 h 1934496"/>
              <a:gd name="connsiteX1510" fmla="*/ 6021938 w 9922465"/>
              <a:gd name="connsiteY1510" fmla="*/ 1099147 h 1934496"/>
              <a:gd name="connsiteX1511" fmla="*/ 6077130 w 9922465"/>
              <a:gd name="connsiteY1511" fmla="*/ 1154338 h 1934496"/>
              <a:gd name="connsiteX1512" fmla="*/ 6021938 w 9922465"/>
              <a:gd name="connsiteY1512" fmla="*/ 1209529 h 1934496"/>
              <a:gd name="connsiteX1513" fmla="*/ 5966746 w 9922465"/>
              <a:gd name="connsiteY1513" fmla="*/ 1154338 h 1934496"/>
              <a:gd name="connsiteX1514" fmla="*/ 6021938 w 9922465"/>
              <a:gd name="connsiteY1514" fmla="*/ 1099147 h 1934496"/>
              <a:gd name="connsiteX1515" fmla="*/ 5884963 w 9922465"/>
              <a:gd name="connsiteY1515" fmla="*/ 1099147 h 1934496"/>
              <a:gd name="connsiteX1516" fmla="*/ 5940155 w 9922465"/>
              <a:gd name="connsiteY1516" fmla="*/ 1154338 h 1934496"/>
              <a:gd name="connsiteX1517" fmla="*/ 5884963 w 9922465"/>
              <a:gd name="connsiteY1517" fmla="*/ 1209529 h 1934496"/>
              <a:gd name="connsiteX1518" fmla="*/ 5829771 w 9922465"/>
              <a:gd name="connsiteY1518" fmla="*/ 1154338 h 1934496"/>
              <a:gd name="connsiteX1519" fmla="*/ 5884963 w 9922465"/>
              <a:gd name="connsiteY1519" fmla="*/ 1099147 h 1934496"/>
              <a:gd name="connsiteX1520" fmla="*/ 5754668 w 9922465"/>
              <a:gd name="connsiteY1520" fmla="*/ 1099147 h 1934496"/>
              <a:gd name="connsiteX1521" fmla="*/ 5809860 w 9922465"/>
              <a:gd name="connsiteY1521" fmla="*/ 1154338 h 1934496"/>
              <a:gd name="connsiteX1522" fmla="*/ 5754668 w 9922465"/>
              <a:gd name="connsiteY1522" fmla="*/ 1209529 h 1934496"/>
              <a:gd name="connsiteX1523" fmla="*/ 5699476 w 9922465"/>
              <a:gd name="connsiteY1523" fmla="*/ 1154338 h 1934496"/>
              <a:gd name="connsiteX1524" fmla="*/ 5754668 w 9922465"/>
              <a:gd name="connsiteY1524" fmla="*/ 1099147 h 1934496"/>
              <a:gd name="connsiteX1525" fmla="*/ 5621031 w 9922465"/>
              <a:gd name="connsiteY1525" fmla="*/ 1099147 h 1934496"/>
              <a:gd name="connsiteX1526" fmla="*/ 5676223 w 9922465"/>
              <a:gd name="connsiteY1526" fmla="*/ 1154338 h 1934496"/>
              <a:gd name="connsiteX1527" fmla="*/ 5621031 w 9922465"/>
              <a:gd name="connsiteY1527" fmla="*/ 1209529 h 1934496"/>
              <a:gd name="connsiteX1528" fmla="*/ 5565839 w 9922465"/>
              <a:gd name="connsiteY1528" fmla="*/ 1154338 h 1934496"/>
              <a:gd name="connsiteX1529" fmla="*/ 5621031 w 9922465"/>
              <a:gd name="connsiteY1529" fmla="*/ 1099147 h 1934496"/>
              <a:gd name="connsiteX1530" fmla="*/ 5487398 w 9922465"/>
              <a:gd name="connsiteY1530" fmla="*/ 1099147 h 1934496"/>
              <a:gd name="connsiteX1531" fmla="*/ 5542590 w 9922465"/>
              <a:gd name="connsiteY1531" fmla="*/ 1154338 h 1934496"/>
              <a:gd name="connsiteX1532" fmla="*/ 5487398 w 9922465"/>
              <a:gd name="connsiteY1532" fmla="*/ 1209529 h 1934496"/>
              <a:gd name="connsiteX1533" fmla="*/ 5432206 w 9922465"/>
              <a:gd name="connsiteY1533" fmla="*/ 1154338 h 1934496"/>
              <a:gd name="connsiteX1534" fmla="*/ 5487398 w 9922465"/>
              <a:gd name="connsiteY1534" fmla="*/ 1099147 h 1934496"/>
              <a:gd name="connsiteX1535" fmla="*/ 5357105 w 9922465"/>
              <a:gd name="connsiteY1535" fmla="*/ 1099147 h 1934496"/>
              <a:gd name="connsiteX1536" fmla="*/ 5412297 w 9922465"/>
              <a:gd name="connsiteY1536" fmla="*/ 1154338 h 1934496"/>
              <a:gd name="connsiteX1537" fmla="*/ 5357105 w 9922465"/>
              <a:gd name="connsiteY1537" fmla="*/ 1209529 h 1934496"/>
              <a:gd name="connsiteX1538" fmla="*/ 5301913 w 9922465"/>
              <a:gd name="connsiteY1538" fmla="*/ 1154338 h 1934496"/>
              <a:gd name="connsiteX1539" fmla="*/ 5357105 w 9922465"/>
              <a:gd name="connsiteY1539" fmla="*/ 1099147 h 1934496"/>
              <a:gd name="connsiteX1540" fmla="*/ 5093176 w 9922465"/>
              <a:gd name="connsiteY1540" fmla="*/ 1099147 h 1934496"/>
              <a:gd name="connsiteX1541" fmla="*/ 5148368 w 9922465"/>
              <a:gd name="connsiteY1541" fmla="*/ 1154338 h 1934496"/>
              <a:gd name="connsiteX1542" fmla="*/ 5093176 w 9922465"/>
              <a:gd name="connsiteY1542" fmla="*/ 1209529 h 1934496"/>
              <a:gd name="connsiteX1543" fmla="*/ 5037984 w 9922465"/>
              <a:gd name="connsiteY1543" fmla="*/ 1154338 h 1934496"/>
              <a:gd name="connsiteX1544" fmla="*/ 5093176 w 9922465"/>
              <a:gd name="connsiteY1544" fmla="*/ 1099147 h 1934496"/>
              <a:gd name="connsiteX1545" fmla="*/ 4959540 w 9922465"/>
              <a:gd name="connsiteY1545" fmla="*/ 1099147 h 1934496"/>
              <a:gd name="connsiteX1546" fmla="*/ 5014732 w 9922465"/>
              <a:gd name="connsiteY1546" fmla="*/ 1154338 h 1934496"/>
              <a:gd name="connsiteX1547" fmla="*/ 4959540 w 9922465"/>
              <a:gd name="connsiteY1547" fmla="*/ 1209529 h 1934496"/>
              <a:gd name="connsiteX1548" fmla="*/ 4904348 w 9922465"/>
              <a:gd name="connsiteY1548" fmla="*/ 1154338 h 1934496"/>
              <a:gd name="connsiteX1549" fmla="*/ 4959540 w 9922465"/>
              <a:gd name="connsiteY1549" fmla="*/ 1099147 h 1934496"/>
              <a:gd name="connsiteX1550" fmla="*/ 4829246 w 9922465"/>
              <a:gd name="connsiteY1550" fmla="*/ 1099147 h 1934496"/>
              <a:gd name="connsiteX1551" fmla="*/ 4884438 w 9922465"/>
              <a:gd name="connsiteY1551" fmla="*/ 1154338 h 1934496"/>
              <a:gd name="connsiteX1552" fmla="*/ 4829246 w 9922465"/>
              <a:gd name="connsiteY1552" fmla="*/ 1209529 h 1934496"/>
              <a:gd name="connsiteX1553" fmla="*/ 4774054 w 9922465"/>
              <a:gd name="connsiteY1553" fmla="*/ 1154338 h 1934496"/>
              <a:gd name="connsiteX1554" fmla="*/ 4829246 w 9922465"/>
              <a:gd name="connsiteY1554" fmla="*/ 1099147 h 1934496"/>
              <a:gd name="connsiteX1555" fmla="*/ 319117 w 9922465"/>
              <a:gd name="connsiteY1555" fmla="*/ 1099147 h 1934496"/>
              <a:gd name="connsiteX1556" fmla="*/ 374310 w 9922465"/>
              <a:gd name="connsiteY1556" fmla="*/ 1154338 h 1934496"/>
              <a:gd name="connsiteX1557" fmla="*/ 319117 w 9922465"/>
              <a:gd name="connsiteY1557" fmla="*/ 1209529 h 1934496"/>
              <a:gd name="connsiteX1558" fmla="*/ 263926 w 9922465"/>
              <a:gd name="connsiteY1558" fmla="*/ 1154338 h 1934496"/>
              <a:gd name="connsiteX1559" fmla="*/ 319117 w 9922465"/>
              <a:gd name="connsiteY1559" fmla="*/ 1099147 h 1934496"/>
              <a:gd name="connsiteX1560" fmla="*/ 185484 w 9922465"/>
              <a:gd name="connsiteY1560" fmla="*/ 1099147 h 1934496"/>
              <a:gd name="connsiteX1561" fmla="*/ 240675 w 9922465"/>
              <a:gd name="connsiteY1561" fmla="*/ 1154338 h 1934496"/>
              <a:gd name="connsiteX1562" fmla="*/ 185484 w 9922465"/>
              <a:gd name="connsiteY1562" fmla="*/ 1209529 h 1934496"/>
              <a:gd name="connsiteX1563" fmla="*/ 130292 w 9922465"/>
              <a:gd name="connsiteY1563" fmla="*/ 1154338 h 1934496"/>
              <a:gd name="connsiteX1564" fmla="*/ 185484 w 9922465"/>
              <a:gd name="connsiteY1564" fmla="*/ 1099147 h 1934496"/>
              <a:gd name="connsiteX1565" fmla="*/ 55190 w 9922465"/>
              <a:gd name="connsiteY1565" fmla="*/ 1099147 h 1934496"/>
              <a:gd name="connsiteX1566" fmla="*/ 110381 w 9922465"/>
              <a:gd name="connsiteY1566" fmla="*/ 1154338 h 1934496"/>
              <a:gd name="connsiteX1567" fmla="*/ 55190 w 9922465"/>
              <a:gd name="connsiteY1567" fmla="*/ 1209529 h 1934496"/>
              <a:gd name="connsiteX1568" fmla="*/ 0 w 9922465"/>
              <a:gd name="connsiteY1568" fmla="*/ 1154338 h 1934496"/>
              <a:gd name="connsiteX1569" fmla="*/ 55190 w 9922465"/>
              <a:gd name="connsiteY1569" fmla="*/ 1099147 h 1934496"/>
              <a:gd name="connsiteX1570" fmla="*/ 3499584 w 9922465"/>
              <a:gd name="connsiteY1570" fmla="*/ 1099146 h 1934496"/>
              <a:gd name="connsiteX1571" fmla="*/ 3554776 w 9922465"/>
              <a:gd name="connsiteY1571" fmla="*/ 1154337 h 1934496"/>
              <a:gd name="connsiteX1572" fmla="*/ 3499584 w 9922465"/>
              <a:gd name="connsiteY1572" fmla="*/ 1209528 h 1934496"/>
              <a:gd name="connsiteX1573" fmla="*/ 3444392 w 9922465"/>
              <a:gd name="connsiteY1573" fmla="*/ 1154337 h 1934496"/>
              <a:gd name="connsiteX1574" fmla="*/ 3499584 w 9922465"/>
              <a:gd name="connsiteY1574" fmla="*/ 1099146 h 1934496"/>
              <a:gd name="connsiteX1575" fmla="*/ 2570894 w 9922465"/>
              <a:gd name="connsiteY1575" fmla="*/ 1099146 h 1934496"/>
              <a:gd name="connsiteX1576" fmla="*/ 2626086 w 9922465"/>
              <a:gd name="connsiteY1576" fmla="*/ 1154337 h 1934496"/>
              <a:gd name="connsiteX1577" fmla="*/ 2570894 w 9922465"/>
              <a:gd name="connsiteY1577" fmla="*/ 1209528 h 1934496"/>
              <a:gd name="connsiteX1578" fmla="*/ 2515701 w 9922465"/>
              <a:gd name="connsiteY1578" fmla="*/ 1154337 h 1934496"/>
              <a:gd name="connsiteX1579" fmla="*/ 2570894 w 9922465"/>
              <a:gd name="connsiteY1579" fmla="*/ 1099146 h 1934496"/>
              <a:gd name="connsiteX1580" fmla="*/ 2039698 w 9922465"/>
              <a:gd name="connsiteY1580" fmla="*/ 1099146 h 1934496"/>
              <a:gd name="connsiteX1581" fmla="*/ 2094891 w 9922465"/>
              <a:gd name="connsiteY1581" fmla="*/ 1154337 h 1934496"/>
              <a:gd name="connsiteX1582" fmla="*/ 2039698 w 9922465"/>
              <a:gd name="connsiteY1582" fmla="*/ 1209528 h 1934496"/>
              <a:gd name="connsiteX1583" fmla="*/ 1984505 w 9922465"/>
              <a:gd name="connsiteY1583" fmla="*/ 1154337 h 1934496"/>
              <a:gd name="connsiteX1584" fmla="*/ 2039698 w 9922465"/>
              <a:gd name="connsiteY1584" fmla="*/ 1099146 h 1934496"/>
              <a:gd name="connsiteX1585" fmla="*/ 1909401 w 9922465"/>
              <a:gd name="connsiteY1585" fmla="*/ 1099146 h 1934496"/>
              <a:gd name="connsiteX1586" fmla="*/ 1964592 w 9922465"/>
              <a:gd name="connsiteY1586" fmla="*/ 1154337 h 1934496"/>
              <a:gd name="connsiteX1587" fmla="*/ 1909401 w 9922465"/>
              <a:gd name="connsiteY1587" fmla="*/ 1209528 h 1934496"/>
              <a:gd name="connsiteX1588" fmla="*/ 1854207 w 9922465"/>
              <a:gd name="connsiteY1588" fmla="*/ 1154337 h 1934496"/>
              <a:gd name="connsiteX1589" fmla="*/ 1909401 w 9922465"/>
              <a:gd name="connsiteY1589" fmla="*/ 1099146 h 1934496"/>
              <a:gd name="connsiteX1590" fmla="*/ 1779104 w 9922465"/>
              <a:gd name="connsiteY1590" fmla="*/ 1099146 h 1934496"/>
              <a:gd name="connsiteX1591" fmla="*/ 1834296 w 9922465"/>
              <a:gd name="connsiteY1591" fmla="*/ 1154337 h 1934496"/>
              <a:gd name="connsiteX1592" fmla="*/ 1779104 w 9922465"/>
              <a:gd name="connsiteY1592" fmla="*/ 1209528 h 1934496"/>
              <a:gd name="connsiteX1593" fmla="*/ 1723910 w 9922465"/>
              <a:gd name="connsiteY1593" fmla="*/ 1154337 h 1934496"/>
              <a:gd name="connsiteX1594" fmla="*/ 1779104 w 9922465"/>
              <a:gd name="connsiteY1594" fmla="*/ 1099146 h 1934496"/>
              <a:gd name="connsiteX1595" fmla="*/ 1645469 w 9922465"/>
              <a:gd name="connsiteY1595" fmla="*/ 1099146 h 1934496"/>
              <a:gd name="connsiteX1596" fmla="*/ 1700664 w 9922465"/>
              <a:gd name="connsiteY1596" fmla="*/ 1154337 h 1934496"/>
              <a:gd name="connsiteX1597" fmla="*/ 1645469 w 9922465"/>
              <a:gd name="connsiteY1597" fmla="*/ 1209528 h 1934496"/>
              <a:gd name="connsiteX1598" fmla="*/ 1590275 w 9922465"/>
              <a:gd name="connsiteY1598" fmla="*/ 1154337 h 1934496"/>
              <a:gd name="connsiteX1599" fmla="*/ 1645469 w 9922465"/>
              <a:gd name="connsiteY1599" fmla="*/ 1099146 h 1934496"/>
              <a:gd name="connsiteX1600" fmla="*/ 1515179 w 9922465"/>
              <a:gd name="connsiteY1600" fmla="*/ 1099146 h 1934496"/>
              <a:gd name="connsiteX1601" fmla="*/ 1570364 w 9922465"/>
              <a:gd name="connsiteY1601" fmla="*/ 1154337 h 1934496"/>
              <a:gd name="connsiteX1602" fmla="*/ 1515179 w 9922465"/>
              <a:gd name="connsiteY1602" fmla="*/ 1209528 h 1934496"/>
              <a:gd name="connsiteX1603" fmla="*/ 1459982 w 9922465"/>
              <a:gd name="connsiteY1603" fmla="*/ 1154337 h 1934496"/>
              <a:gd name="connsiteX1604" fmla="*/ 1515179 w 9922465"/>
              <a:gd name="connsiteY1604" fmla="*/ 1099146 h 1934496"/>
              <a:gd name="connsiteX1605" fmla="*/ 1381539 w 9922465"/>
              <a:gd name="connsiteY1605" fmla="*/ 1099146 h 1934496"/>
              <a:gd name="connsiteX1606" fmla="*/ 1436731 w 9922465"/>
              <a:gd name="connsiteY1606" fmla="*/ 1154337 h 1934496"/>
              <a:gd name="connsiteX1607" fmla="*/ 1381539 w 9922465"/>
              <a:gd name="connsiteY1607" fmla="*/ 1209528 h 1934496"/>
              <a:gd name="connsiteX1608" fmla="*/ 1326349 w 9922465"/>
              <a:gd name="connsiteY1608" fmla="*/ 1154337 h 1934496"/>
              <a:gd name="connsiteX1609" fmla="*/ 1381539 w 9922465"/>
              <a:gd name="connsiteY1609" fmla="*/ 1099146 h 1934496"/>
              <a:gd name="connsiteX1610" fmla="*/ 1251245 w 9922465"/>
              <a:gd name="connsiteY1610" fmla="*/ 1099146 h 1934496"/>
              <a:gd name="connsiteX1611" fmla="*/ 1306439 w 9922465"/>
              <a:gd name="connsiteY1611" fmla="*/ 1154337 h 1934496"/>
              <a:gd name="connsiteX1612" fmla="*/ 1251245 w 9922465"/>
              <a:gd name="connsiteY1612" fmla="*/ 1209528 h 1934496"/>
              <a:gd name="connsiteX1613" fmla="*/ 1196054 w 9922465"/>
              <a:gd name="connsiteY1613" fmla="*/ 1154337 h 1934496"/>
              <a:gd name="connsiteX1614" fmla="*/ 1251245 w 9922465"/>
              <a:gd name="connsiteY1614" fmla="*/ 1099146 h 1934496"/>
              <a:gd name="connsiteX1615" fmla="*/ 1117610 w 9922465"/>
              <a:gd name="connsiteY1615" fmla="*/ 1099146 h 1934496"/>
              <a:gd name="connsiteX1616" fmla="*/ 1172803 w 9922465"/>
              <a:gd name="connsiteY1616" fmla="*/ 1154337 h 1934496"/>
              <a:gd name="connsiteX1617" fmla="*/ 1117610 w 9922465"/>
              <a:gd name="connsiteY1617" fmla="*/ 1209528 h 1934496"/>
              <a:gd name="connsiteX1618" fmla="*/ 1062416 w 9922465"/>
              <a:gd name="connsiteY1618" fmla="*/ 1154337 h 1934496"/>
              <a:gd name="connsiteX1619" fmla="*/ 1117610 w 9922465"/>
              <a:gd name="connsiteY1619" fmla="*/ 1099146 h 1934496"/>
              <a:gd name="connsiteX1620" fmla="*/ 980631 w 9922465"/>
              <a:gd name="connsiteY1620" fmla="*/ 1099146 h 1934496"/>
              <a:gd name="connsiteX1621" fmla="*/ 1035825 w 9922465"/>
              <a:gd name="connsiteY1621" fmla="*/ 1154337 h 1934496"/>
              <a:gd name="connsiteX1622" fmla="*/ 980631 w 9922465"/>
              <a:gd name="connsiteY1622" fmla="*/ 1209528 h 1934496"/>
              <a:gd name="connsiteX1623" fmla="*/ 925438 w 9922465"/>
              <a:gd name="connsiteY1623" fmla="*/ 1154337 h 1934496"/>
              <a:gd name="connsiteX1624" fmla="*/ 980631 w 9922465"/>
              <a:gd name="connsiteY1624" fmla="*/ 1099146 h 1934496"/>
              <a:gd name="connsiteX1625" fmla="*/ 846993 w 9922465"/>
              <a:gd name="connsiteY1625" fmla="*/ 1099146 h 1934496"/>
              <a:gd name="connsiteX1626" fmla="*/ 902186 w 9922465"/>
              <a:gd name="connsiteY1626" fmla="*/ 1154337 h 1934496"/>
              <a:gd name="connsiteX1627" fmla="*/ 846993 w 9922465"/>
              <a:gd name="connsiteY1627" fmla="*/ 1209528 h 1934496"/>
              <a:gd name="connsiteX1628" fmla="*/ 791796 w 9922465"/>
              <a:gd name="connsiteY1628" fmla="*/ 1154337 h 1934496"/>
              <a:gd name="connsiteX1629" fmla="*/ 846993 w 9922465"/>
              <a:gd name="connsiteY1629" fmla="*/ 1099146 h 1934496"/>
              <a:gd name="connsiteX1630" fmla="*/ 716690 w 9922465"/>
              <a:gd name="connsiteY1630" fmla="*/ 1099146 h 1934496"/>
              <a:gd name="connsiteX1631" fmla="*/ 771886 w 9922465"/>
              <a:gd name="connsiteY1631" fmla="*/ 1154337 h 1934496"/>
              <a:gd name="connsiteX1632" fmla="*/ 716690 w 9922465"/>
              <a:gd name="connsiteY1632" fmla="*/ 1209528 h 1934496"/>
              <a:gd name="connsiteX1633" fmla="*/ 661502 w 9922465"/>
              <a:gd name="connsiteY1633" fmla="*/ 1154337 h 1934496"/>
              <a:gd name="connsiteX1634" fmla="*/ 716690 w 9922465"/>
              <a:gd name="connsiteY1634" fmla="*/ 1099146 h 1934496"/>
              <a:gd name="connsiteX1635" fmla="*/ 583057 w 9922465"/>
              <a:gd name="connsiteY1635" fmla="*/ 1099146 h 1934496"/>
              <a:gd name="connsiteX1636" fmla="*/ 638250 w 9922465"/>
              <a:gd name="connsiteY1636" fmla="*/ 1154337 h 1934496"/>
              <a:gd name="connsiteX1637" fmla="*/ 583057 w 9922465"/>
              <a:gd name="connsiteY1637" fmla="*/ 1209528 h 1934496"/>
              <a:gd name="connsiteX1638" fmla="*/ 527863 w 9922465"/>
              <a:gd name="connsiteY1638" fmla="*/ 1154337 h 1934496"/>
              <a:gd name="connsiteX1639" fmla="*/ 583057 w 9922465"/>
              <a:gd name="connsiteY1639" fmla="*/ 1099146 h 1934496"/>
              <a:gd name="connsiteX1640" fmla="*/ 449413 w 9922465"/>
              <a:gd name="connsiteY1640" fmla="*/ 1099146 h 1934496"/>
              <a:gd name="connsiteX1641" fmla="*/ 504606 w 9922465"/>
              <a:gd name="connsiteY1641" fmla="*/ 1154337 h 1934496"/>
              <a:gd name="connsiteX1642" fmla="*/ 449413 w 9922465"/>
              <a:gd name="connsiteY1642" fmla="*/ 1209528 h 1934496"/>
              <a:gd name="connsiteX1643" fmla="*/ 394220 w 9922465"/>
              <a:gd name="connsiteY1643" fmla="*/ 1154337 h 1934496"/>
              <a:gd name="connsiteX1644" fmla="*/ 449413 w 9922465"/>
              <a:gd name="connsiteY1644" fmla="*/ 1099146 h 1934496"/>
              <a:gd name="connsiteX1645" fmla="*/ 9603343 w 9922465"/>
              <a:gd name="connsiteY1645" fmla="*/ 975533 h 1934496"/>
              <a:gd name="connsiteX1646" fmla="*/ 9658535 w 9922465"/>
              <a:gd name="connsiteY1646" fmla="*/ 1030724 h 1934496"/>
              <a:gd name="connsiteX1647" fmla="*/ 9603343 w 9922465"/>
              <a:gd name="connsiteY1647" fmla="*/ 1085915 h 1934496"/>
              <a:gd name="connsiteX1648" fmla="*/ 9548151 w 9922465"/>
              <a:gd name="connsiteY1648" fmla="*/ 1030724 h 1934496"/>
              <a:gd name="connsiteX1649" fmla="*/ 9603343 w 9922465"/>
              <a:gd name="connsiteY1649" fmla="*/ 975533 h 1934496"/>
              <a:gd name="connsiteX1650" fmla="*/ 9469708 w 9922465"/>
              <a:gd name="connsiteY1650" fmla="*/ 975533 h 1934496"/>
              <a:gd name="connsiteX1651" fmla="*/ 9524900 w 9922465"/>
              <a:gd name="connsiteY1651" fmla="*/ 1030724 h 1934496"/>
              <a:gd name="connsiteX1652" fmla="*/ 9469708 w 9922465"/>
              <a:gd name="connsiteY1652" fmla="*/ 1085915 h 1934496"/>
              <a:gd name="connsiteX1653" fmla="*/ 9414516 w 9922465"/>
              <a:gd name="connsiteY1653" fmla="*/ 1030724 h 1934496"/>
              <a:gd name="connsiteX1654" fmla="*/ 9469708 w 9922465"/>
              <a:gd name="connsiteY1654" fmla="*/ 975533 h 1934496"/>
              <a:gd name="connsiteX1655" fmla="*/ 8935170 w 9922465"/>
              <a:gd name="connsiteY1655" fmla="*/ 975533 h 1934496"/>
              <a:gd name="connsiteX1656" fmla="*/ 8990362 w 9922465"/>
              <a:gd name="connsiteY1656" fmla="*/ 1030724 h 1934496"/>
              <a:gd name="connsiteX1657" fmla="*/ 8935170 w 9922465"/>
              <a:gd name="connsiteY1657" fmla="*/ 1085915 h 1934496"/>
              <a:gd name="connsiteX1658" fmla="*/ 8879978 w 9922465"/>
              <a:gd name="connsiteY1658" fmla="*/ 1030724 h 1934496"/>
              <a:gd name="connsiteX1659" fmla="*/ 8935170 w 9922465"/>
              <a:gd name="connsiteY1659" fmla="*/ 975533 h 1934496"/>
              <a:gd name="connsiteX1660" fmla="*/ 8407315 w 9922465"/>
              <a:gd name="connsiteY1660" fmla="*/ 975533 h 1934496"/>
              <a:gd name="connsiteX1661" fmla="*/ 8462507 w 9922465"/>
              <a:gd name="connsiteY1661" fmla="*/ 1030724 h 1934496"/>
              <a:gd name="connsiteX1662" fmla="*/ 8407315 w 9922465"/>
              <a:gd name="connsiteY1662" fmla="*/ 1085915 h 1934496"/>
              <a:gd name="connsiteX1663" fmla="*/ 8352123 w 9922465"/>
              <a:gd name="connsiteY1663" fmla="*/ 1030724 h 1934496"/>
              <a:gd name="connsiteX1664" fmla="*/ 8407315 w 9922465"/>
              <a:gd name="connsiteY1664" fmla="*/ 975533 h 1934496"/>
              <a:gd name="connsiteX1665" fmla="*/ 7876116 w 9922465"/>
              <a:gd name="connsiteY1665" fmla="*/ 975533 h 1934496"/>
              <a:gd name="connsiteX1666" fmla="*/ 7931308 w 9922465"/>
              <a:gd name="connsiteY1666" fmla="*/ 1030724 h 1934496"/>
              <a:gd name="connsiteX1667" fmla="*/ 7876116 w 9922465"/>
              <a:gd name="connsiteY1667" fmla="*/ 1085915 h 1934496"/>
              <a:gd name="connsiteX1668" fmla="*/ 7820924 w 9922465"/>
              <a:gd name="connsiteY1668" fmla="*/ 1030724 h 1934496"/>
              <a:gd name="connsiteX1669" fmla="*/ 7876116 w 9922465"/>
              <a:gd name="connsiteY1669" fmla="*/ 975533 h 1934496"/>
              <a:gd name="connsiteX1670" fmla="*/ 7745822 w 9922465"/>
              <a:gd name="connsiteY1670" fmla="*/ 975533 h 1934496"/>
              <a:gd name="connsiteX1671" fmla="*/ 7801014 w 9922465"/>
              <a:gd name="connsiteY1671" fmla="*/ 1030724 h 1934496"/>
              <a:gd name="connsiteX1672" fmla="*/ 7745822 w 9922465"/>
              <a:gd name="connsiteY1672" fmla="*/ 1085915 h 1934496"/>
              <a:gd name="connsiteX1673" fmla="*/ 7690630 w 9922465"/>
              <a:gd name="connsiteY1673" fmla="*/ 1030724 h 1934496"/>
              <a:gd name="connsiteX1674" fmla="*/ 7745822 w 9922465"/>
              <a:gd name="connsiteY1674" fmla="*/ 975533 h 1934496"/>
              <a:gd name="connsiteX1675" fmla="*/ 7481894 w 9922465"/>
              <a:gd name="connsiteY1675" fmla="*/ 975533 h 1934496"/>
              <a:gd name="connsiteX1676" fmla="*/ 7537086 w 9922465"/>
              <a:gd name="connsiteY1676" fmla="*/ 1030724 h 1934496"/>
              <a:gd name="connsiteX1677" fmla="*/ 7481894 w 9922465"/>
              <a:gd name="connsiteY1677" fmla="*/ 1085915 h 1934496"/>
              <a:gd name="connsiteX1678" fmla="*/ 7426702 w 9922465"/>
              <a:gd name="connsiteY1678" fmla="*/ 1030724 h 1934496"/>
              <a:gd name="connsiteX1679" fmla="*/ 7481894 w 9922465"/>
              <a:gd name="connsiteY1679" fmla="*/ 975533 h 1934496"/>
              <a:gd name="connsiteX1680" fmla="*/ 7341578 w 9922465"/>
              <a:gd name="connsiteY1680" fmla="*/ 975533 h 1934496"/>
              <a:gd name="connsiteX1681" fmla="*/ 7396770 w 9922465"/>
              <a:gd name="connsiteY1681" fmla="*/ 1030724 h 1934496"/>
              <a:gd name="connsiteX1682" fmla="*/ 7341578 w 9922465"/>
              <a:gd name="connsiteY1682" fmla="*/ 1085915 h 1934496"/>
              <a:gd name="connsiteX1683" fmla="*/ 7286386 w 9922465"/>
              <a:gd name="connsiteY1683" fmla="*/ 1030724 h 1934496"/>
              <a:gd name="connsiteX1684" fmla="*/ 7341578 w 9922465"/>
              <a:gd name="connsiteY1684" fmla="*/ 975533 h 1934496"/>
              <a:gd name="connsiteX1685" fmla="*/ 7211285 w 9922465"/>
              <a:gd name="connsiteY1685" fmla="*/ 975533 h 1934496"/>
              <a:gd name="connsiteX1686" fmla="*/ 7266477 w 9922465"/>
              <a:gd name="connsiteY1686" fmla="*/ 1030724 h 1934496"/>
              <a:gd name="connsiteX1687" fmla="*/ 7211285 w 9922465"/>
              <a:gd name="connsiteY1687" fmla="*/ 1085915 h 1934496"/>
              <a:gd name="connsiteX1688" fmla="*/ 7156093 w 9922465"/>
              <a:gd name="connsiteY1688" fmla="*/ 1030724 h 1934496"/>
              <a:gd name="connsiteX1689" fmla="*/ 7211285 w 9922465"/>
              <a:gd name="connsiteY1689" fmla="*/ 975533 h 1934496"/>
              <a:gd name="connsiteX1690" fmla="*/ 6947356 w 9922465"/>
              <a:gd name="connsiteY1690" fmla="*/ 975533 h 1934496"/>
              <a:gd name="connsiteX1691" fmla="*/ 7002548 w 9922465"/>
              <a:gd name="connsiteY1691" fmla="*/ 1030724 h 1934496"/>
              <a:gd name="connsiteX1692" fmla="*/ 6947356 w 9922465"/>
              <a:gd name="connsiteY1692" fmla="*/ 1085915 h 1934496"/>
              <a:gd name="connsiteX1693" fmla="*/ 6892164 w 9922465"/>
              <a:gd name="connsiteY1693" fmla="*/ 1030724 h 1934496"/>
              <a:gd name="connsiteX1694" fmla="*/ 6947356 w 9922465"/>
              <a:gd name="connsiteY1694" fmla="*/ 975533 h 1934496"/>
              <a:gd name="connsiteX1695" fmla="*/ 6817063 w 9922465"/>
              <a:gd name="connsiteY1695" fmla="*/ 975533 h 1934496"/>
              <a:gd name="connsiteX1696" fmla="*/ 6872255 w 9922465"/>
              <a:gd name="connsiteY1696" fmla="*/ 1030724 h 1934496"/>
              <a:gd name="connsiteX1697" fmla="*/ 6817063 w 9922465"/>
              <a:gd name="connsiteY1697" fmla="*/ 1085915 h 1934496"/>
              <a:gd name="connsiteX1698" fmla="*/ 6761871 w 9922465"/>
              <a:gd name="connsiteY1698" fmla="*/ 1030724 h 1934496"/>
              <a:gd name="connsiteX1699" fmla="*/ 6817063 w 9922465"/>
              <a:gd name="connsiteY1699" fmla="*/ 975533 h 1934496"/>
              <a:gd name="connsiteX1700" fmla="*/ 6683430 w 9922465"/>
              <a:gd name="connsiteY1700" fmla="*/ 975533 h 1934496"/>
              <a:gd name="connsiteX1701" fmla="*/ 6738622 w 9922465"/>
              <a:gd name="connsiteY1701" fmla="*/ 1030724 h 1934496"/>
              <a:gd name="connsiteX1702" fmla="*/ 6683430 w 9922465"/>
              <a:gd name="connsiteY1702" fmla="*/ 1085915 h 1934496"/>
              <a:gd name="connsiteX1703" fmla="*/ 6628238 w 9922465"/>
              <a:gd name="connsiteY1703" fmla="*/ 1030724 h 1934496"/>
              <a:gd name="connsiteX1704" fmla="*/ 6683430 w 9922465"/>
              <a:gd name="connsiteY1704" fmla="*/ 975533 h 1934496"/>
              <a:gd name="connsiteX1705" fmla="*/ 6289206 w 9922465"/>
              <a:gd name="connsiteY1705" fmla="*/ 975533 h 1934496"/>
              <a:gd name="connsiteX1706" fmla="*/ 6344398 w 9922465"/>
              <a:gd name="connsiteY1706" fmla="*/ 1030724 h 1934496"/>
              <a:gd name="connsiteX1707" fmla="*/ 6289206 w 9922465"/>
              <a:gd name="connsiteY1707" fmla="*/ 1085915 h 1934496"/>
              <a:gd name="connsiteX1708" fmla="*/ 6234014 w 9922465"/>
              <a:gd name="connsiteY1708" fmla="*/ 1030724 h 1934496"/>
              <a:gd name="connsiteX1709" fmla="*/ 6289206 w 9922465"/>
              <a:gd name="connsiteY1709" fmla="*/ 975533 h 1934496"/>
              <a:gd name="connsiteX1710" fmla="*/ 5754667 w 9922465"/>
              <a:gd name="connsiteY1710" fmla="*/ 975533 h 1934496"/>
              <a:gd name="connsiteX1711" fmla="*/ 5809859 w 9922465"/>
              <a:gd name="connsiteY1711" fmla="*/ 1030724 h 1934496"/>
              <a:gd name="connsiteX1712" fmla="*/ 5754667 w 9922465"/>
              <a:gd name="connsiteY1712" fmla="*/ 1085915 h 1934496"/>
              <a:gd name="connsiteX1713" fmla="*/ 5699475 w 9922465"/>
              <a:gd name="connsiteY1713" fmla="*/ 1030724 h 1934496"/>
              <a:gd name="connsiteX1714" fmla="*/ 5754667 w 9922465"/>
              <a:gd name="connsiteY1714" fmla="*/ 975533 h 1934496"/>
              <a:gd name="connsiteX1715" fmla="*/ 5487398 w 9922465"/>
              <a:gd name="connsiteY1715" fmla="*/ 975533 h 1934496"/>
              <a:gd name="connsiteX1716" fmla="*/ 5542590 w 9922465"/>
              <a:gd name="connsiteY1716" fmla="*/ 1030724 h 1934496"/>
              <a:gd name="connsiteX1717" fmla="*/ 5487398 w 9922465"/>
              <a:gd name="connsiteY1717" fmla="*/ 1085915 h 1934496"/>
              <a:gd name="connsiteX1718" fmla="*/ 5432206 w 9922465"/>
              <a:gd name="connsiteY1718" fmla="*/ 1030724 h 1934496"/>
              <a:gd name="connsiteX1719" fmla="*/ 5487398 w 9922465"/>
              <a:gd name="connsiteY1719" fmla="*/ 975533 h 1934496"/>
              <a:gd name="connsiteX1720" fmla="*/ 5357105 w 9922465"/>
              <a:gd name="connsiteY1720" fmla="*/ 975533 h 1934496"/>
              <a:gd name="connsiteX1721" fmla="*/ 5412297 w 9922465"/>
              <a:gd name="connsiteY1721" fmla="*/ 1030724 h 1934496"/>
              <a:gd name="connsiteX1722" fmla="*/ 5357105 w 9922465"/>
              <a:gd name="connsiteY1722" fmla="*/ 1085915 h 1934496"/>
              <a:gd name="connsiteX1723" fmla="*/ 5301913 w 9922465"/>
              <a:gd name="connsiteY1723" fmla="*/ 1030724 h 1934496"/>
              <a:gd name="connsiteX1724" fmla="*/ 5357105 w 9922465"/>
              <a:gd name="connsiteY1724" fmla="*/ 975533 h 1934496"/>
              <a:gd name="connsiteX1725" fmla="*/ 5093176 w 9922465"/>
              <a:gd name="connsiteY1725" fmla="*/ 975533 h 1934496"/>
              <a:gd name="connsiteX1726" fmla="*/ 5148368 w 9922465"/>
              <a:gd name="connsiteY1726" fmla="*/ 1030724 h 1934496"/>
              <a:gd name="connsiteX1727" fmla="*/ 5093176 w 9922465"/>
              <a:gd name="connsiteY1727" fmla="*/ 1085915 h 1934496"/>
              <a:gd name="connsiteX1728" fmla="*/ 5037984 w 9922465"/>
              <a:gd name="connsiteY1728" fmla="*/ 1030724 h 1934496"/>
              <a:gd name="connsiteX1729" fmla="*/ 5093176 w 9922465"/>
              <a:gd name="connsiteY1729" fmla="*/ 975533 h 1934496"/>
              <a:gd name="connsiteX1730" fmla="*/ 4959540 w 9922465"/>
              <a:gd name="connsiteY1730" fmla="*/ 975533 h 1934496"/>
              <a:gd name="connsiteX1731" fmla="*/ 5014732 w 9922465"/>
              <a:gd name="connsiteY1731" fmla="*/ 1030724 h 1934496"/>
              <a:gd name="connsiteX1732" fmla="*/ 4959540 w 9922465"/>
              <a:gd name="connsiteY1732" fmla="*/ 1085915 h 1934496"/>
              <a:gd name="connsiteX1733" fmla="*/ 4904348 w 9922465"/>
              <a:gd name="connsiteY1733" fmla="*/ 1030724 h 1934496"/>
              <a:gd name="connsiteX1734" fmla="*/ 4959540 w 9922465"/>
              <a:gd name="connsiteY1734" fmla="*/ 975533 h 1934496"/>
              <a:gd name="connsiteX1735" fmla="*/ 4161075 w 9922465"/>
              <a:gd name="connsiteY1735" fmla="*/ 975533 h 1934496"/>
              <a:gd name="connsiteX1736" fmla="*/ 4216267 w 9922465"/>
              <a:gd name="connsiteY1736" fmla="*/ 1030724 h 1934496"/>
              <a:gd name="connsiteX1737" fmla="*/ 4161075 w 9922465"/>
              <a:gd name="connsiteY1737" fmla="*/ 1085915 h 1934496"/>
              <a:gd name="connsiteX1738" fmla="*/ 4105883 w 9922465"/>
              <a:gd name="connsiteY1738" fmla="*/ 1030724 h 1934496"/>
              <a:gd name="connsiteX1739" fmla="*/ 4161075 w 9922465"/>
              <a:gd name="connsiteY1739" fmla="*/ 975533 h 1934496"/>
              <a:gd name="connsiteX1740" fmla="*/ 4030782 w 9922465"/>
              <a:gd name="connsiteY1740" fmla="*/ 975533 h 1934496"/>
              <a:gd name="connsiteX1741" fmla="*/ 4085974 w 9922465"/>
              <a:gd name="connsiteY1741" fmla="*/ 1030724 h 1934496"/>
              <a:gd name="connsiteX1742" fmla="*/ 4030782 w 9922465"/>
              <a:gd name="connsiteY1742" fmla="*/ 1085915 h 1934496"/>
              <a:gd name="connsiteX1743" fmla="*/ 3975590 w 9922465"/>
              <a:gd name="connsiteY1743" fmla="*/ 1030724 h 1934496"/>
              <a:gd name="connsiteX1744" fmla="*/ 4030782 w 9922465"/>
              <a:gd name="connsiteY1744" fmla="*/ 975533 h 1934496"/>
              <a:gd name="connsiteX1745" fmla="*/ 3369290 w 9922465"/>
              <a:gd name="connsiteY1745" fmla="*/ 975533 h 1934496"/>
              <a:gd name="connsiteX1746" fmla="*/ 3424482 w 9922465"/>
              <a:gd name="connsiteY1746" fmla="*/ 1030724 h 1934496"/>
              <a:gd name="connsiteX1747" fmla="*/ 3369290 w 9922465"/>
              <a:gd name="connsiteY1747" fmla="*/ 1085915 h 1934496"/>
              <a:gd name="connsiteX1748" fmla="*/ 3314098 w 9922465"/>
              <a:gd name="connsiteY1748" fmla="*/ 1030724 h 1934496"/>
              <a:gd name="connsiteX1749" fmla="*/ 3369290 w 9922465"/>
              <a:gd name="connsiteY1749" fmla="*/ 975533 h 1934496"/>
              <a:gd name="connsiteX1750" fmla="*/ 2707880 w 9922465"/>
              <a:gd name="connsiteY1750" fmla="*/ 975533 h 1934496"/>
              <a:gd name="connsiteX1751" fmla="*/ 2763074 w 9922465"/>
              <a:gd name="connsiteY1751" fmla="*/ 1030724 h 1934496"/>
              <a:gd name="connsiteX1752" fmla="*/ 2707880 w 9922465"/>
              <a:gd name="connsiteY1752" fmla="*/ 1085915 h 1934496"/>
              <a:gd name="connsiteX1753" fmla="*/ 2652689 w 9922465"/>
              <a:gd name="connsiteY1753" fmla="*/ 1030724 h 1934496"/>
              <a:gd name="connsiteX1754" fmla="*/ 2707880 w 9922465"/>
              <a:gd name="connsiteY1754" fmla="*/ 975533 h 1934496"/>
              <a:gd name="connsiteX1755" fmla="*/ 2173347 w 9922465"/>
              <a:gd name="connsiteY1755" fmla="*/ 975533 h 1934496"/>
              <a:gd name="connsiteX1756" fmla="*/ 2228540 w 9922465"/>
              <a:gd name="connsiteY1756" fmla="*/ 1030724 h 1934496"/>
              <a:gd name="connsiteX1757" fmla="*/ 2173347 w 9922465"/>
              <a:gd name="connsiteY1757" fmla="*/ 1085915 h 1934496"/>
              <a:gd name="connsiteX1758" fmla="*/ 2118154 w 9922465"/>
              <a:gd name="connsiteY1758" fmla="*/ 1030724 h 1934496"/>
              <a:gd name="connsiteX1759" fmla="*/ 2173347 w 9922465"/>
              <a:gd name="connsiteY1759" fmla="*/ 975533 h 1934496"/>
              <a:gd name="connsiteX1760" fmla="*/ 1251258 w 9922465"/>
              <a:gd name="connsiteY1760" fmla="*/ 975533 h 1934496"/>
              <a:gd name="connsiteX1761" fmla="*/ 1306450 w 9922465"/>
              <a:gd name="connsiteY1761" fmla="*/ 1030724 h 1934496"/>
              <a:gd name="connsiteX1762" fmla="*/ 1251258 w 9922465"/>
              <a:gd name="connsiteY1762" fmla="*/ 1085915 h 1934496"/>
              <a:gd name="connsiteX1763" fmla="*/ 1196066 w 9922465"/>
              <a:gd name="connsiteY1763" fmla="*/ 1030724 h 1934496"/>
              <a:gd name="connsiteX1764" fmla="*/ 1251258 w 9922465"/>
              <a:gd name="connsiteY1764" fmla="*/ 975533 h 1934496"/>
              <a:gd name="connsiteX1765" fmla="*/ 847001 w 9922465"/>
              <a:gd name="connsiteY1765" fmla="*/ 975533 h 1934496"/>
              <a:gd name="connsiteX1766" fmla="*/ 902196 w 9922465"/>
              <a:gd name="connsiteY1766" fmla="*/ 1030724 h 1934496"/>
              <a:gd name="connsiteX1767" fmla="*/ 847001 w 9922465"/>
              <a:gd name="connsiteY1767" fmla="*/ 1085915 h 1934496"/>
              <a:gd name="connsiteX1768" fmla="*/ 791804 w 9922465"/>
              <a:gd name="connsiteY1768" fmla="*/ 1030724 h 1934496"/>
              <a:gd name="connsiteX1769" fmla="*/ 847001 w 9922465"/>
              <a:gd name="connsiteY1769" fmla="*/ 975533 h 1934496"/>
              <a:gd name="connsiteX1770" fmla="*/ 9336074 w 9922465"/>
              <a:gd name="connsiteY1770" fmla="*/ 975532 h 1934496"/>
              <a:gd name="connsiteX1771" fmla="*/ 9391266 w 9922465"/>
              <a:gd name="connsiteY1771" fmla="*/ 1030723 h 1934496"/>
              <a:gd name="connsiteX1772" fmla="*/ 9336074 w 9922465"/>
              <a:gd name="connsiteY1772" fmla="*/ 1085914 h 1934496"/>
              <a:gd name="connsiteX1773" fmla="*/ 9280882 w 9922465"/>
              <a:gd name="connsiteY1773" fmla="*/ 1030723 h 1934496"/>
              <a:gd name="connsiteX1774" fmla="*/ 9336074 w 9922465"/>
              <a:gd name="connsiteY1774" fmla="*/ 975532 h 1934496"/>
              <a:gd name="connsiteX1775" fmla="*/ 9199098 w 9922465"/>
              <a:gd name="connsiteY1775" fmla="*/ 975532 h 1934496"/>
              <a:gd name="connsiteX1776" fmla="*/ 9254290 w 9922465"/>
              <a:gd name="connsiteY1776" fmla="*/ 1030723 h 1934496"/>
              <a:gd name="connsiteX1777" fmla="*/ 9199098 w 9922465"/>
              <a:gd name="connsiteY1777" fmla="*/ 1085914 h 1934496"/>
              <a:gd name="connsiteX1778" fmla="*/ 9143906 w 9922465"/>
              <a:gd name="connsiteY1778" fmla="*/ 1030723 h 1934496"/>
              <a:gd name="connsiteX1779" fmla="*/ 9199098 w 9922465"/>
              <a:gd name="connsiteY1779" fmla="*/ 975532 h 1934496"/>
              <a:gd name="connsiteX1780" fmla="*/ 9068805 w 9922465"/>
              <a:gd name="connsiteY1780" fmla="*/ 975532 h 1934496"/>
              <a:gd name="connsiteX1781" fmla="*/ 9123997 w 9922465"/>
              <a:gd name="connsiteY1781" fmla="*/ 1030723 h 1934496"/>
              <a:gd name="connsiteX1782" fmla="*/ 9068805 w 9922465"/>
              <a:gd name="connsiteY1782" fmla="*/ 1085914 h 1934496"/>
              <a:gd name="connsiteX1783" fmla="*/ 9013613 w 9922465"/>
              <a:gd name="connsiteY1783" fmla="*/ 1030723 h 1934496"/>
              <a:gd name="connsiteX1784" fmla="*/ 9068805 w 9922465"/>
              <a:gd name="connsiteY1784" fmla="*/ 975532 h 1934496"/>
              <a:gd name="connsiteX1785" fmla="*/ 8801536 w 9922465"/>
              <a:gd name="connsiteY1785" fmla="*/ 975532 h 1934496"/>
              <a:gd name="connsiteX1786" fmla="*/ 8856728 w 9922465"/>
              <a:gd name="connsiteY1786" fmla="*/ 1030723 h 1934496"/>
              <a:gd name="connsiteX1787" fmla="*/ 8801536 w 9922465"/>
              <a:gd name="connsiteY1787" fmla="*/ 1085914 h 1934496"/>
              <a:gd name="connsiteX1788" fmla="*/ 8746344 w 9922465"/>
              <a:gd name="connsiteY1788" fmla="*/ 1030723 h 1934496"/>
              <a:gd name="connsiteX1789" fmla="*/ 8801536 w 9922465"/>
              <a:gd name="connsiteY1789" fmla="*/ 975532 h 1934496"/>
              <a:gd name="connsiteX1790" fmla="*/ 8671243 w 9922465"/>
              <a:gd name="connsiteY1790" fmla="*/ 975532 h 1934496"/>
              <a:gd name="connsiteX1791" fmla="*/ 8726435 w 9922465"/>
              <a:gd name="connsiteY1791" fmla="*/ 1030723 h 1934496"/>
              <a:gd name="connsiteX1792" fmla="*/ 8671243 w 9922465"/>
              <a:gd name="connsiteY1792" fmla="*/ 1085914 h 1934496"/>
              <a:gd name="connsiteX1793" fmla="*/ 8616051 w 9922465"/>
              <a:gd name="connsiteY1793" fmla="*/ 1030723 h 1934496"/>
              <a:gd name="connsiteX1794" fmla="*/ 8671243 w 9922465"/>
              <a:gd name="connsiteY1794" fmla="*/ 975532 h 1934496"/>
              <a:gd name="connsiteX1795" fmla="*/ 8537608 w 9922465"/>
              <a:gd name="connsiteY1795" fmla="*/ 975532 h 1934496"/>
              <a:gd name="connsiteX1796" fmla="*/ 8592800 w 9922465"/>
              <a:gd name="connsiteY1796" fmla="*/ 1030723 h 1934496"/>
              <a:gd name="connsiteX1797" fmla="*/ 8537608 w 9922465"/>
              <a:gd name="connsiteY1797" fmla="*/ 1085914 h 1934496"/>
              <a:gd name="connsiteX1798" fmla="*/ 8482416 w 9922465"/>
              <a:gd name="connsiteY1798" fmla="*/ 1030723 h 1934496"/>
              <a:gd name="connsiteX1799" fmla="*/ 8537608 w 9922465"/>
              <a:gd name="connsiteY1799" fmla="*/ 975532 h 1934496"/>
              <a:gd name="connsiteX1800" fmla="*/ 8273681 w 9922465"/>
              <a:gd name="connsiteY1800" fmla="*/ 975532 h 1934496"/>
              <a:gd name="connsiteX1801" fmla="*/ 8328873 w 9922465"/>
              <a:gd name="connsiteY1801" fmla="*/ 1030723 h 1934496"/>
              <a:gd name="connsiteX1802" fmla="*/ 8273681 w 9922465"/>
              <a:gd name="connsiteY1802" fmla="*/ 1085914 h 1934496"/>
              <a:gd name="connsiteX1803" fmla="*/ 8218489 w 9922465"/>
              <a:gd name="connsiteY1803" fmla="*/ 1030723 h 1934496"/>
              <a:gd name="connsiteX1804" fmla="*/ 8273681 w 9922465"/>
              <a:gd name="connsiteY1804" fmla="*/ 975532 h 1934496"/>
              <a:gd name="connsiteX1805" fmla="*/ 8143385 w 9922465"/>
              <a:gd name="connsiteY1805" fmla="*/ 975532 h 1934496"/>
              <a:gd name="connsiteX1806" fmla="*/ 8198577 w 9922465"/>
              <a:gd name="connsiteY1806" fmla="*/ 1030723 h 1934496"/>
              <a:gd name="connsiteX1807" fmla="*/ 8143385 w 9922465"/>
              <a:gd name="connsiteY1807" fmla="*/ 1085914 h 1934496"/>
              <a:gd name="connsiteX1808" fmla="*/ 8088193 w 9922465"/>
              <a:gd name="connsiteY1808" fmla="*/ 1030723 h 1934496"/>
              <a:gd name="connsiteX1809" fmla="*/ 8143385 w 9922465"/>
              <a:gd name="connsiteY1809" fmla="*/ 975532 h 1934496"/>
              <a:gd name="connsiteX1810" fmla="*/ 8009751 w 9922465"/>
              <a:gd name="connsiteY1810" fmla="*/ 975532 h 1934496"/>
              <a:gd name="connsiteX1811" fmla="*/ 8064943 w 9922465"/>
              <a:gd name="connsiteY1811" fmla="*/ 1030723 h 1934496"/>
              <a:gd name="connsiteX1812" fmla="*/ 8009751 w 9922465"/>
              <a:gd name="connsiteY1812" fmla="*/ 1085914 h 1934496"/>
              <a:gd name="connsiteX1813" fmla="*/ 7954559 w 9922465"/>
              <a:gd name="connsiteY1813" fmla="*/ 1030723 h 1934496"/>
              <a:gd name="connsiteX1814" fmla="*/ 8009751 w 9922465"/>
              <a:gd name="connsiteY1814" fmla="*/ 975532 h 1934496"/>
              <a:gd name="connsiteX1815" fmla="*/ 7608847 w 9922465"/>
              <a:gd name="connsiteY1815" fmla="*/ 975532 h 1934496"/>
              <a:gd name="connsiteX1816" fmla="*/ 7664039 w 9922465"/>
              <a:gd name="connsiteY1816" fmla="*/ 1030723 h 1934496"/>
              <a:gd name="connsiteX1817" fmla="*/ 7608847 w 9922465"/>
              <a:gd name="connsiteY1817" fmla="*/ 1085914 h 1934496"/>
              <a:gd name="connsiteX1818" fmla="*/ 7553655 w 9922465"/>
              <a:gd name="connsiteY1818" fmla="*/ 1030723 h 1934496"/>
              <a:gd name="connsiteX1819" fmla="*/ 7608847 w 9922465"/>
              <a:gd name="connsiteY1819" fmla="*/ 975532 h 1934496"/>
              <a:gd name="connsiteX1820" fmla="*/ 7080991 w 9922465"/>
              <a:gd name="connsiteY1820" fmla="*/ 975532 h 1934496"/>
              <a:gd name="connsiteX1821" fmla="*/ 7136183 w 9922465"/>
              <a:gd name="connsiteY1821" fmla="*/ 1030723 h 1934496"/>
              <a:gd name="connsiteX1822" fmla="*/ 7080991 w 9922465"/>
              <a:gd name="connsiteY1822" fmla="*/ 1085914 h 1934496"/>
              <a:gd name="connsiteX1823" fmla="*/ 7025799 w 9922465"/>
              <a:gd name="connsiteY1823" fmla="*/ 1030723 h 1934496"/>
              <a:gd name="connsiteX1824" fmla="*/ 7080991 w 9922465"/>
              <a:gd name="connsiteY1824" fmla="*/ 975532 h 1934496"/>
              <a:gd name="connsiteX1825" fmla="*/ 6553135 w 9922465"/>
              <a:gd name="connsiteY1825" fmla="*/ 975532 h 1934496"/>
              <a:gd name="connsiteX1826" fmla="*/ 6608327 w 9922465"/>
              <a:gd name="connsiteY1826" fmla="*/ 1030723 h 1934496"/>
              <a:gd name="connsiteX1827" fmla="*/ 6553135 w 9922465"/>
              <a:gd name="connsiteY1827" fmla="*/ 1085914 h 1934496"/>
              <a:gd name="connsiteX1828" fmla="*/ 6497943 w 9922465"/>
              <a:gd name="connsiteY1828" fmla="*/ 1030723 h 1934496"/>
              <a:gd name="connsiteX1829" fmla="*/ 6553135 w 9922465"/>
              <a:gd name="connsiteY1829" fmla="*/ 975532 h 1934496"/>
              <a:gd name="connsiteX1830" fmla="*/ 6419501 w 9922465"/>
              <a:gd name="connsiteY1830" fmla="*/ 975532 h 1934496"/>
              <a:gd name="connsiteX1831" fmla="*/ 6474693 w 9922465"/>
              <a:gd name="connsiteY1831" fmla="*/ 1030723 h 1934496"/>
              <a:gd name="connsiteX1832" fmla="*/ 6419501 w 9922465"/>
              <a:gd name="connsiteY1832" fmla="*/ 1085914 h 1934496"/>
              <a:gd name="connsiteX1833" fmla="*/ 6364309 w 9922465"/>
              <a:gd name="connsiteY1833" fmla="*/ 1030723 h 1934496"/>
              <a:gd name="connsiteX1834" fmla="*/ 6419501 w 9922465"/>
              <a:gd name="connsiteY1834" fmla="*/ 975532 h 1934496"/>
              <a:gd name="connsiteX1835" fmla="*/ 6155571 w 9922465"/>
              <a:gd name="connsiteY1835" fmla="*/ 975532 h 1934496"/>
              <a:gd name="connsiteX1836" fmla="*/ 6210763 w 9922465"/>
              <a:gd name="connsiteY1836" fmla="*/ 1030723 h 1934496"/>
              <a:gd name="connsiteX1837" fmla="*/ 6155571 w 9922465"/>
              <a:gd name="connsiteY1837" fmla="*/ 1085914 h 1934496"/>
              <a:gd name="connsiteX1838" fmla="*/ 6100379 w 9922465"/>
              <a:gd name="connsiteY1838" fmla="*/ 1030723 h 1934496"/>
              <a:gd name="connsiteX1839" fmla="*/ 6155571 w 9922465"/>
              <a:gd name="connsiteY1839" fmla="*/ 975532 h 1934496"/>
              <a:gd name="connsiteX1840" fmla="*/ 6021936 w 9922465"/>
              <a:gd name="connsiteY1840" fmla="*/ 975532 h 1934496"/>
              <a:gd name="connsiteX1841" fmla="*/ 6077128 w 9922465"/>
              <a:gd name="connsiteY1841" fmla="*/ 1030723 h 1934496"/>
              <a:gd name="connsiteX1842" fmla="*/ 6021936 w 9922465"/>
              <a:gd name="connsiteY1842" fmla="*/ 1085914 h 1934496"/>
              <a:gd name="connsiteX1843" fmla="*/ 5966744 w 9922465"/>
              <a:gd name="connsiteY1843" fmla="*/ 1030723 h 1934496"/>
              <a:gd name="connsiteX1844" fmla="*/ 6021936 w 9922465"/>
              <a:gd name="connsiteY1844" fmla="*/ 975532 h 1934496"/>
              <a:gd name="connsiteX1845" fmla="*/ 5884963 w 9922465"/>
              <a:gd name="connsiteY1845" fmla="*/ 975532 h 1934496"/>
              <a:gd name="connsiteX1846" fmla="*/ 5940155 w 9922465"/>
              <a:gd name="connsiteY1846" fmla="*/ 1030723 h 1934496"/>
              <a:gd name="connsiteX1847" fmla="*/ 5884963 w 9922465"/>
              <a:gd name="connsiteY1847" fmla="*/ 1085914 h 1934496"/>
              <a:gd name="connsiteX1848" fmla="*/ 5829771 w 9922465"/>
              <a:gd name="connsiteY1848" fmla="*/ 1030723 h 1934496"/>
              <a:gd name="connsiteX1849" fmla="*/ 5884963 w 9922465"/>
              <a:gd name="connsiteY1849" fmla="*/ 975532 h 1934496"/>
              <a:gd name="connsiteX1850" fmla="*/ 5621031 w 9922465"/>
              <a:gd name="connsiteY1850" fmla="*/ 975532 h 1934496"/>
              <a:gd name="connsiteX1851" fmla="*/ 5676223 w 9922465"/>
              <a:gd name="connsiteY1851" fmla="*/ 1030723 h 1934496"/>
              <a:gd name="connsiteX1852" fmla="*/ 5621031 w 9922465"/>
              <a:gd name="connsiteY1852" fmla="*/ 1085914 h 1934496"/>
              <a:gd name="connsiteX1853" fmla="*/ 5565839 w 9922465"/>
              <a:gd name="connsiteY1853" fmla="*/ 1030723 h 1934496"/>
              <a:gd name="connsiteX1854" fmla="*/ 5621031 w 9922465"/>
              <a:gd name="connsiteY1854" fmla="*/ 975532 h 1934496"/>
              <a:gd name="connsiteX1855" fmla="*/ 5223472 w 9922465"/>
              <a:gd name="connsiteY1855" fmla="*/ 975532 h 1934496"/>
              <a:gd name="connsiteX1856" fmla="*/ 5278664 w 9922465"/>
              <a:gd name="connsiteY1856" fmla="*/ 1030723 h 1934496"/>
              <a:gd name="connsiteX1857" fmla="*/ 5223472 w 9922465"/>
              <a:gd name="connsiteY1857" fmla="*/ 1085914 h 1934496"/>
              <a:gd name="connsiteX1858" fmla="*/ 5168280 w 9922465"/>
              <a:gd name="connsiteY1858" fmla="*/ 1030723 h 1934496"/>
              <a:gd name="connsiteX1859" fmla="*/ 5223472 w 9922465"/>
              <a:gd name="connsiteY1859" fmla="*/ 975532 h 1934496"/>
              <a:gd name="connsiteX1860" fmla="*/ 4294710 w 9922465"/>
              <a:gd name="connsiteY1860" fmla="*/ 975532 h 1934496"/>
              <a:gd name="connsiteX1861" fmla="*/ 4349902 w 9922465"/>
              <a:gd name="connsiteY1861" fmla="*/ 1030723 h 1934496"/>
              <a:gd name="connsiteX1862" fmla="*/ 4294710 w 9922465"/>
              <a:gd name="connsiteY1862" fmla="*/ 1085914 h 1934496"/>
              <a:gd name="connsiteX1863" fmla="*/ 4239518 w 9922465"/>
              <a:gd name="connsiteY1863" fmla="*/ 1030723 h 1934496"/>
              <a:gd name="connsiteX1864" fmla="*/ 4294710 w 9922465"/>
              <a:gd name="connsiteY1864" fmla="*/ 975532 h 1934496"/>
              <a:gd name="connsiteX1865" fmla="*/ 3499584 w 9922465"/>
              <a:gd name="connsiteY1865" fmla="*/ 975532 h 1934496"/>
              <a:gd name="connsiteX1866" fmla="*/ 3554776 w 9922465"/>
              <a:gd name="connsiteY1866" fmla="*/ 1030723 h 1934496"/>
              <a:gd name="connsiteX1867" fmla="*/ 3499584 w 9922465"/>
              <a:gd name="connsiteY1867" fmla="*/ 1085914 h 1934496"/>
              <a:gd name="connsiteX1868" fmla="*/ 3444392 w 9922465"/>
              <a:gd name="connsiteY1868" fmla="*/ 1030723 h 1934496"/>
              <a:gd name="connsiteX1869" fmla="*/ 3499584 w 9922465"/>
              <a:gd name="connsiteY1869" fmla="*/ 975532 h 1934496"/>
              <a:gd name="connsiteX1870" fmla="*/ 2834836 w 9922465"/>
              <a:gd name="connsiteY1870" fmla="*/ 975532 h 1934496"/>
              <a:gd name="connsiteX1871" fmla="*/ 2890028 w 9922465"/>
              <a:gd name="connsiteY1871" fmla="*/ 1030723 h 1934496"/>
              <a:gd name="connsiteX1872" fmla="*/ 2834836 w 9922465"/>
              <a:gd name="connsiteY1872" fmla="*/ 1085914 h 1934496"/>
              <a:gd name="connsiteX1873" fmla="*/ 2779643 w 9922465"/>
              <a:gd name="connsiteY1873" fmla="*/ 1030723 h 1934496"/>
              <a:gd name="connsiteX1874" fmla="*/ 2834836 w 9922465"/>
              <a:gd name="connsiteY1874" fmla="*/ 975532 h 1934496"/>
              <a:gd name="connsiteX1875" fmla="*/ 2303639 w 9922465"/>
              <a:gd name="connsiteY1875" fmla="*/ 975532 h 1934496"/>
              <a:gd name="connsiteX1876" fmla="*/ 2358830 w 9922465"/>
              <a:gd name="connsiteY1876" fmla="*/ 1030723 h 1934496"/>
              <a:gd name="connsiteX1877" fmla="*/ 2303639 w 9922465"/>
              <a:gd name="connsiteY1877" fmla="*/ 1085914 h 1934496"/>
              <a:gd name="connsiteX1878" fmla="*/ 2248448 w 9922465"/>
              <a:gd name="connsiteY1878" fmla="*/ 1030723 h 1934496"/>
              <a:gd name="connsiteX1879" fmla="*/ 2303639 w 9922465"/>
              <a:gd name="connsiteY1879" fmla="*/ 975532 h 1934496"/>
              <a:gd name="connsiteX1880" fmla="*/ 2039712 w 9922465"/>
              <a:gd name="connsiteY1880" fmla="*/ 975532 h 1934496"/>
              <a:gd name="connsiteX1881" fmla="*/ 2094905 w 9922465"/>
              <a:gd name="connsiteY1881" fmla="*/ 1030723 h 1934496"/>
              <a:gd name="connsiteX1882" fmla="*/ 2039712 w 9922465"/>
              <a:gd name="connsiteY1882" fmla="*/ 1085914 h 1934496"/>
              <a:gd name="connsiteX1883" fmla="*/ 1984518 w 9922465"/>
              <a:gd name="connsiteY1883" fmla="*/ 1030723 h 1934496"/>
              <a:gd name="connsiteX1884" fmla="*/ 2039712 w 9922465"/>
              <a:gd name="connsiteY1884" fmla="*/ 975532 h 1934496"/>
              <a:gd name="connsiteX1885" fmla="*/ 1909414 w 9922465"/>
              <a:gd name="connsiteY1885" fmla="*/ 975532 h 1934496"/>
              <a:gd name="connsiteX1886" fmla="*/ 1964607 w 9922465"/>
              <a:gd name="connsiteY1886" fmla="*/ 1030723 h 1934496"/>
              <a:gd name="connsiteX1887" fmla="*/ 1909414 w 9922465"/>
              <a:gd name="connsiteY1887" fmla="*/ 1085914 h 1934496"/>
              <a:gd name="connsiteX1888" fmla="*/ 1854220 w 9922465"/>
              <a:gd name="connsiteY1888" fmla="*/ 1030723 h 1934496"/>
              <a:gd name="connsiteX1889" fmla="*/ 1909414 w 9922465"/>
              <a:gd name="connsiteY1889" fmla="*/ 975532 h 1934496"/>
              <a:gd name="connsiteX1890" fmla="*/ 1779117 w 9922465"/>
              <a:gd name="connsiteY1890" fmla="*/ 975532 h 1934496"/>
              <a:gd name="connsiteX1891" fmla="*/ 1834310 w 9922465"/>
              <a:gd name="connsiteY1891" fmla="*/ 1030723 h 1934496"/>
              <a:gd name="connsiteX1892" fmla="*/ 1779117 w 9922465"/>
              <a:gd name="connsiteY1892" fmla="*/ 1085914 h 1934496"/>
              <a:gd name="connsiteX1893" fmla="*/ 1723923 w 9922465"/>
              <a:gd name="connsiteY1893" fmla="*/ 1030723 h 1934496"/>
              <a:gd name="connsiteX1894" fmla="*/ 1779117 w 9922465"/>
              <a:gd name="connsiteY1894" fmla="*/ 975532 h 1934496"/>
              <a:gd name="connsiteX1895" fmla="*/ 1645480 w 9922465"/>
              <a:gd name="connsiteY1895" fmla="*/ 975532 h 1934496"/>
              <a:gd name="connsiteX1896" fmla="*/ 1700679 w 9922465"/>
              <a:gd name="connsiteY1896" fmla="*/ 1030723 h 1934496"/>
              <a:gd name="connsiteX1897" fmla="*/ 1645480 w 9922465"/>
              <a:gd name="connsiteY1897" fmla="*/ 1085914 h 1934496"/>
              <a:gd name="connsiteX1898" fmla="*/ 1590287 w 9922465"/>
              <a:gd name="connsiteY1898" fmla="*/ 1030723 h 1934496"/>
              <a:gd name="connsiteX1899" fmla="*/ 1645480 w 9922465"/>
              <a:gd name="connsiteY1899" fmla="*/ 975532 h 1934496"/>
              <a:gd name="connsiteX1900" fmla="*/ 1515189 w 9922465"/>
              <a:gd name="connsiteY1900" fmla="*/ 975532 h 1934496"/>
              <a:gd name="connsiteX1901" fmla="*/ 1570378 w 9922465"/>
              <a:gd name="connsiteY1901" fmla="*/ 1030723 h 1934496"/>
              <a:gd name="connsiteX1902" fmla="*/ 1515189 w 9922465"/>
              <a:gd name="connsiteY1902" fmla="*/ 1085914 h 1934496"/>
              <a:gd name="connsiteX1903" fmla="*/ 1459995 w 9922465"/>
              <a:gd name="connsiteY1903" fmla="*/ 1030723 h 1934496"/>
              <a:gd name="connsiteX1904" fmla="*/ 1515189 w 9922465"/>
              <a:gd name="connsiteY1904" fmla="*/ 975532 h 1934496"/>
              <a:gd name="connsiteX1905" fmla="*/ 1381549 w 9922465"/>
              <a:gd name="connsiteY1905" fmla="*/ 975532 h 1934496"/>
              <a:gd name="connsiteX1906" fmla="*/ 1436744 w 9922465"/>
              <a:gd name="connsiteY1906" fmla="*/ 1030723 h 1934496"/>
              <a:gd name="connsiteX1907" fmla="*/ 1381549 w 9922465"/>
              <a:gd name="connsiteY1907" fmla="*/ 1085914 h 1934496"/>
              <a:gd name="connsiteX1908" fmla="*/ 1326361 w 9922465"/>
              <a:gd name="connsiteY1908" fmla="*/ 1030723 h 1934496"/>
              <a:gd name="connsiteX1909" fmla="*/ 1381549 w 9922465"/>
              <a:gd name="connsiteY1909" fmla="*/ 975532 h 1934496"/>
              <a:gd name="connsiteX1910" fmla="*/ 1117621 w 9922465"/>
              <a:gd name="connsiteY1910" fmla="*/ 975532 h 1934496"/>
              <a:gd name="connsiteX1911" fmla="*/ 1172814 w 9922465"/>
              <a:gd name="connsiteY1911" fmla="*/ 1030723 h 1934496"/>
              <a:gd name="connsiteX1912" fmla="*/ 1117621 w 9922465"/>
              <a:gd name="connsiteY1912" fmla="*/ 1085914 h 1934496"/>
              <a:gd name="connsiteX1913" fmla="*/ 1062427 w 9922465"/>
              <a:gd name="connsiteY1913" fmla="*/ 1030723 h 1934496"/>
              <a:gd name="connsiteX1914" fmla="*/ 1117621 w 9922465"/>
              <a:gd name="connsiteY1914" fmla="*/ 975532 h 1934496"/>
              <a:gd name="connsiteX1915" fmla="*/ 980643 w 9922465"/>
              <a:gd name="connsiteY1915" fmla="*/ 975532 h 1934496"/>
              <a:gd name="connsiteX1916" fmla="*/ 1035836 w 9922465"/>
              <a:gd name="connsiteY1916" fmla="*/ 1030723 h 1934496"/>
              <a:gd name="connsiteX1917" fmla="*/ 980643 w 9922465"/>
              <a:gd name="connsiteY1917" fmla="*/ 1085914 h 1934496"/>
              <a:gd name="connsiteX1918" fmla="*/ 925449 w 9922465"/>
              <a:gd name="connsiteY1918" fmla="*/ 1030723 h 1934496"/>
              <a:gd name="connsiteX1919" fmla="*/ 980643 w 9922465"/>
              <a:gd name="connsiteY1919" fmla="*/ 975532 h 1934496"/>
              <a:gd name="connsiteX1920" fmla="*/ 716703 w 9922465"/>
              <a:gd name="connsiteY1920" fmla="*/ 975532 h 1934496"/>
              <a:gd name="connsiteX1921" fmla="*/ 771897 w 9922465"/>
              <a:gd name="connsiteY1921" fmla="*/ 1030723 h 1934496"/>
              <a:gd name="connsiteX1922" fmla="*/ 716703 w 9922465"/>
              <a:gd name="connsiteY1922" fmla="*/ 1085914 h 1934496"/>
              <a:gd name="connsiteX1923" fmla="*/ 661511 w 9922465"/>
              <a:gd name="connsiteY1923" fmla="*/ 1030723 h 1934496"/>
              <a:gd name="connsiteX1924" fmla="*/ 716703 w 9922465"/>
              <a:gd name="connsiteY1924" fmla="*/ 975532 h 1934496"/>
              <a:gd name="connsiteX1925" fmla="*/ 583065 w 9922465"/>
              <a:gd name="connsiteY1925" fmla="*/ 975532 h 1934496"/>
              <a:gd name="connsiteX1926" fmla="*/ 638258 w 9922465"/>
              <a:gd name="connsiteY1926" fmla="*/ 1030723 h 1934496"/>
              <a:gd name="connsiteX1927" fmla="*/ 583065 w 9922465"/>
              <a:gd name="connsiteY1927" fmla="*/ 1085914 h 1934496"/>
              <a:gd name="connsiteX1928" fmla="*/ 527871 w 9922465"/>
              <a:gd name="connsiteY1928" fmla="*/ 1030723 h 1934496"/>
              <a:gd name="connsiteX1929" fmla="*/ 583065 w 9922465"/>
              <a:gd name="connsiteY1929" fmla="*/ 975532 h 1934496"/>
              <a:gd name="connsiteX1930" fmla="*/ 449419 w 9922465"/>
              <a:gd name="connsiteY1930" fmla="*/ 975532 h 1934496"/>
              <a:gd name="connsiteX1931" fmla="*/ 504612 w 9922465"/>
              <a:gd name="connsiteY1931" fmla="*/ 1030723 h 1934496"/>
              <a:gd name="connsiteX1932" fmla="*/ 449419 w 9922465"/>
              <a:gd name="connsiteY1932" fmla="*/ 1085914 h 1934496"/>
              <a:gd name="connsiteX1933" fmla="*/ 394227 w 9922465"/>
              <a:gd name="connsiteY1933" fmla="*/ 1030723 h 1934496"/>
              <a:gd name="connsiteX1934" fmla="*/ 449419 w 9922465"/>
              <a:gd name="connsiteY1934" fmla="*/ 975532 h 1934496"/>
              <a:gd name="connsiteX1935" fmla="*/ 319124 w 9922465"/>
              <a:gd name="connsiteY1935" fmla="*/ 975532 h 1934496"/>
              <a:gd name="connsiteX1936" fmla="*/ 374317 w 9922465"/>
              <a:gd name="connsiteY1936" fmla="*/ 1030723 h 1934496"/>
              <a:gd name="connsiteX1937" fmla="*/ 319124 w 9922465"/>
              <a:gd name="connsiteY1937" fmla="*/ 1085914 h 1934496"/>
              <a:gd name="connsiteX1938" fmla="*/ 263931 w 9922465"/>
              <a:gd name="connsiteY1938" fmla="*/ 1030723 h 1934496"/>
              <a:gd name="connsiteX1939" fmla="*/ 319124 w 9922465"/>
              <a:gd name="connsiteY1939" fmla="*/ 975532 h 1934496"/>
              <a:gd name="connsiteX1940" fmla="*/ 185492 w 9922465"/>
              <a:gd name="connsiteY1940" fmla="*/ 975532 h 1934496"/>
              <a:gd name="connsiteX1941" fmla="*/ 240682 w 9922465"/>
              <a:gd name="connsiteY1941" fmla="*/ 1030723 h 1934496"/>
              <a:gd name="connsiteX1942" fmla="*/ 185492 w 9922465"/>
              <a:gd name="connsiteY1942" fmla="*/ 1085914 h 1934496"/>
              <a:gd name="connsiteX1943" fmla="*/ 130299 w 9922465"/>
              <a:gd name="connsiteY1943" fmla="*/ 1030723 h 1934496"/>
              <a:gd name="connsiteX1944" fmla="*/ 185492 w 9922465"/>
              <a:gd name="connsiteY1944" fmla="*/ 975532 h 1934496"/>
              <a:gd name="connsiteX1945" fmla="*/ 55197 w 9922465"/>
              <a:gd name="connsiteY1945" fmla="*/ 975532 h 1934496"/>
              <a:gd name="connsiteX1946" fmla="*/ 110388 w 9922465"/>
              <a:gd name="connsiteY1946" fmla="*/ 1030723 h 1934496"/>
              <a:gd name="connsiteX1947" fmla="*/ 55197 w 9922465"/>
              <a:gd name="connsiteY1947" fmla="*/ 1085914 h 1934496"/>
              <a:gd name="connsiteX1948" fmla="*/ 7 w 9922465"/>
              <a:gd name="connsiteY1948" fmla="*/ 1030723 h 1934496"/>
              <a:gd name="connsiteX1949" fmla="*/ 55197 w 9922465"/>
              <a:gd name="connsiteY1949" fmla="*/ 975532 h 1934496"/>
              <a:gd name="connsiteX1950" fmla="*/ 9469710 w 9922465"/>
              <a:gd name="connsiteY1950" fmla="*/ 855263 h 1934496"/>
              <a:gd name="connsiteX1951" fmla="*/ 9524902 w 9922465"/>
              <a:gd name="connsiteY1951" fmla="*/ 910454 h 1934496"/>
              <a:gd name="connsiteX1952" fmla="*/ 9469710 w 9922465"/>
              <a:gd name="connsiteY1952" fmla="*/ 965645 h 1934496"/>
              <a:gd name="connsiteX1953" fmla="*/ 9414518 w 9922465"/>
              <a:gd name="connsiteY1953" fmla="*/ 910454 h 1934496"/>
              <a:gd name="connsiteX1954" fmla="*/ 9469710 w 9922465"/>
              <a:gd name="connsiteY1954" fmla="*/ 855263 h 1934496"/>
              <a:gd name="connsiteX1955" fmla="*/ 9336075 w 9922465"/>
              <a:gd name="connsiteY1955" fmla="*/ 855263 h 1934496"/>
              <a:gd name="connsiteX1956" fmla="*/ 9391267 w 9922465"/>
              <a:gd name="connsiteY1956" fmla="*/ 910454 h 1934496"/>
              <a:gd name="connsiteX1957" fmla="*/ 9336075 w 9922465"/>
              <a:gd name="connsiteY1957" fmla="*/ 965645 h 1934496"/>
              <a:gd name="connsiteX1958" fmla="*/ 9280883 w 9922465"/>
              <a:gd name="connsiteY1958" fmla="*/ 910454 h 1934496"/>
              <a:gd name="connsiteX1959" fmla="*/ 9336075 w 9922465"/>
              <a:gd name="connsiteY1959" fmla="*/ 855263 h 1934496"/>
              <a:gd name="connsiteX1960" fmla="*/ 9199100 w 9922465"/>
              <a:gd name="connsiteY1960" fmla="*/ 855263 h 1934496"/>
              <a:gd name="connsiteX1961" fmla="*/ 9254292 w 9922465"/>
              <a:gd name="connsiteY1961" fmla="*/ 910454 h 1934496"/>
              <a:gd name="connsiteX1962" fmla="*/ 9199100 w 9922465"/>
              <a:gd name="connsiteY1962" fmla="*/ 965645 h 1934496"/>
              <a:gd name="connsiteX1963" fmla="*/ 9143908 w 9922465"/>
              <a:gd name="connsiteY1963" fmla="*/ 910454 h 1934496"/>
              <a:gd name="connsiteX1964" fmla="*/ 9199100 w 9922465"/>
              <a:gd name="connsiteY1964" fmla="*/ 855263 h 1934496"/>
              <a:gd name="connsiteX1965" fmla="*/ 9068806 w 9922465"/>
              <a:gd name="connsiteY1965" fmla="*/ 855263 h 1934496"/>
              <a:gd name="connsiteX1966" fmla="*/ 9123998 w 9922465"/>
              <a:gd name="connsiteY1966" fmla="*/ 910454 h 1934496"/>
              <a:gd name="connsiteX1967" fmla="*/ 9068806 w 9922465"/>
              <a:gd name="connsiteY1967" fmla="*/ 965645 h 1934496"/>
              <a:gd name="connsiteX1968" fmla="*/ 9013614 w 9922465"/>
              <a:gd name="connsiteY1968" fmla="*/ 910454 h 1934496"/>
              <a:gd name="connsiteX1969" fmla="*/ 9068806 w 9922465"/>
              <a:gd name="connsiteY1969" fmla="*/ 855263 h 1934496"/>
              <a:gd name="connsiteX1970" fmla="*/ 8935170 w 9922465"/>
              <a:gd name="connsiteY1970" fmla="*/ 855263 h 1934496"/>
              <a:gd name="connsiteX1971" fmla="*/ 8990362 w 9922465"/>
              <a:gd name="connsiteY1971" fmla="*/ 910454 h 1934496"/>
              <a:gd name="connsiteX1972" fmla="*/ 8935170 w 9922465"/>
              <a:gd name="connsiteY1972" fmla="*/ 965645 h 1934496"/>
              <a:gd name="connsiteX1973" fmla="*/ 8879978 w 9922465"/>
              <a:gd name="connsiteY1973" fmla="*/ 910454 h 1934496"/>
              <a:gd name="connsiteX1974" fmla="*/ 8935170 w 9922465"/>
              <a:gd name="connsiteY1974" fmla="*/ 855263 h 1934496"/>
              <a:gd name="connsiteX1975" fmla="*/ 8801536 w 9922465"/>
              <a:gd name="connsiteY1975" fmla="*/ 855263 h 1934496"/>
              <a:gd name="connsiteX1976" fmla="*/ 8856728 w 9922465"/>
              <a:gd name="connsiteY1976" fmla="*/ 910454 h 1934496"/>
              <a:gd name="connsiteX1977" fmla="*/ 8801536 w 9922465"/>
              <a:gd name="connsiteY1977" fmla="*/ 965645 h 1934496"/>
              <a:gd name="connsiteX1978" fmla="*/ 8746344 w 9922465"/>
              <a:gd name="connsiteY1978" fmla="*/ 910454 h 1934496"/>
              <a:gd name="connsiteX1979" fmla="*/ 8801536 w 9922465"/>
              <a:gd name="connsiteY1979" fmla="*/ 855263 h 1934496"/>
              <a:gd name="connsiteX1980" fmla="*/ 8671243 w 9922465"/>
              <a:gd name="connsiteY1980" fmla="*/ 855263 h 1934496"/>
              <a:gd name="connsiteX1981" fmla="*/ 8726435 w 9922465"/>
              <a:gd name="connsiteY1981" fmla="*/ 910454 h 1934496"/>
              <a:gd name="connsiteX1982" fmla="*/ 8671243 w 9922465"/>
              <a:gd name="connsiteY1982" fmla="*/ 965645 h 1934496"/>
              <a:gd name="connsiteX1983" fmla="*/ 8616051 w 9922465"/>
              <a:gd name="connsiteY1983" fmla="*/ 910454 h 1934496"/>
              <a:gd name="connsiteX1984" fmla="*/ 8671243 w 9922465"/>
              <a:gd name="connsiteY1984" fmla="*/ 855263 h 1934496"/>
              <a:gd name="connsiteX1985" fmla="*/ 8537609 w 9922465"/>
              <a:gd name="connsiteY1985" fmla="*/ 855263 h 1934496"/>
              <a:gd name="connsiteX1986" fmla="*/ 8592801 w 9922465"/>
              <a:gd name="connsiteY1986" fmla="*/ 910454 h 1934496"/>
              <a:gd name="connsiteX1987" fmla="*/ 8537609 w 9922465"/>
              <a:gd name="connsiteY1987" fmla="*/ 965645 h 1934496"/>
              <a:gd name="connsiteX1988" fmla="*/ 8482417 w 9922465"/>
              <a:gd name="connsiteY1988" fmla="*/ 910454 h 1934496"/>
              <a:gd name="connsiteX1989" fmla="*/ 8537609 w 9922465"/>
              <a:gd name="connsiteY1989" fmla="*/ 855263 h 1934496"/>
              <a:gd name="connsiteX1990" fmla="*/ 8407315 w 9922465"/>
              <a:gd name="connsiteY1990" fmla="*/ 855263 h 1934496"/>
              <a:gd name="connsiteX1991" fmla="*/ 8462507 w 9922465"/>
              <a:gd name="connsiteY1991" fmla="*/ 910454 h 1934496"/>
              <a:gd name="connsiteX1992" fmla="*/ 8407315 w 9922465"/>
              <a:gd name="connsiteY1992" fmla="*/ 965645 h 1934496"/>
              <a:gd name="connsiteX1993" fmla="*/ 8352123 w 9922465"/>
              <a:gd name="connsiteY1993" fmla="*/ 910454 h 1934496"/>
              <a:gd name="connsiteX1994" fmla="*/ 8407315 w 9922465"/>
              <a:gd name="connsiteY1994" fmla="*/ 855263 h 1934496"/>
              <a:gd name="connsiteX1995" fmla="*/ 8273681 w 9922465"/>
              <a:gd name="connsiteY1995" fmla="*/ 855263 h 1934496"/>
              <a:gd name="connsiteX1996" fmla="*/ 8328873 w 9922465"/>
              <a:gd name="connsiteY1996" fmla="*/ 910454 h 1934496"/>
              <a:gd name="connsiteX1997" fmla="*/ 8273681 w 9922465"/>
              <a:gd name="connsiteY1997" fmla="*/ 965645 h 1934496"/>
              <a:gd name="connsiteX1998" fmla="*/ 8218489 w 9922465"/>
              <a:gd name="connsiteY1998" fmla="*/ 910454 h 1934496"/>
              <a:gd name="connsiteX1999" fmla="*/ 8273681 w 9922465"/>
              <a:gd name="connsiteY1999" fmla="*/ 855263 h 1934496"/>
              <a:gd name="connsiteX2000" fmla="*/ 8143386 w 9922465"/>
              <a:gd name="connsiteY2000" fmla="*/ 855263 h 1934496"/>
              <a:gd name="connsiteX2001" fmla="*/ 8198578 w 9922465"/>
              <a:gd name="connsiteY2001" fmla="*/ 910454 h 1934496"/>
              <a:gd name="connsiteX2002" fmla="*/ 8143386 w 9922465"/>
              <a:gd name="connsiteY2002" fmla="*/ 965645 h 1934496"/>
              <a:gd name="connsiteX2003" fmla="*/ 8088194 w 9922465"/>
              <a:gd name="connsiteY2003" fmla="*/ 910454 h 1934496"/>
              <a:gd name="connsiteX2004" fmla="*/ 8143386 w 9922465"/>
              <a:gd name="connsiteY2004" fmla="*/ 855263 h 1934496"/>
              <a:gd name="connsiteX2005" fmla="*/ 8009752 w 9922465"/>
              <a:gd name="connsiteY2005" fmla="*/ 855263 h 1934496"/>
              <a:gd name="connsiteX2006" fmla="*/ 8064944 w 9922465"/>
              <a:gd name="connsiteY2006" fmla="*/ 910454 h 1934496"/>
              <a:gd name="connsiteX2007" fmla="*/ 8009752 w 9922465"/>
              <a:gd name="connsiteY2007" fmla="*/ 965645 h 1934496"/>
              <a:gd name="connsiteX2008" fmla="*/ 7954560 w 9922465"/>
              <a:gd name="connsiteY2008" fmla="*/ 910454 h 1934496"/>
              <a:gd name="connsiteX2009" fmla="*/ 8009752 w 9922465"/>
              <a:gd name="connsiteY2009" fmla="*/ 855263 h 1934496"/>
              <a:gd name="connsiteX2010" fmla="*/ 7876117 w 9922465"/>
              <a:gd name="connsiteY2010" fmla="*/ 855263 h 1934496"/>
              <a:gd name="connsiteX2011" fmla="*/ 7931309 w 9922465"/>
              <a:gd name="connsiteY2011" fmla="*/ 910454 h 1934496"/>
              <a:gd name="connsiteX2012" fmla="*/ 7876117 w 9922465"/>
              <a:gd name="connsiteY2012" fmla="*/ 965645 h 1934496"/>
              <a:gd name="connsiteX2013" fmla="*/ 7820925 w 9922465"/>
              <a:gd name="connsiteY2013" fmla="*/ 910454 h 1934496"/>
              <a:gd name="connsiteX2014" fmla="*/ 7876117 w 9922465"/>
              <a:gd name="connsiteY2014" fmla="*/ 855263 h 1934496"/>
              <a:gd name="connsiteX2015" fmla="*/ 7745822 w 9922465"/>
              <a:gd name="connsiteY2015" fmla="*/ 855263 h 1934496"/>
              <a:gd name="connsiteX2016" fmla="*/ 7801014 w 9922465"/>
              <a:gd name="connsiteY2016" fmla="*/ 910454 h 1934496"/>
              <a:gd name="connsiteX2017" fmla="*/ 7745822 w 9922465"/>
              <a:gd name="connsiteY2017" fmla="*/ 965645 h 1934496"/>
              <a:gd name="connsiteX2018" fmla="*/ 7690630 w 9922465"/>
              <a:gd name="connsiteY2018" fmla="*/ 910454 h 1934496"/>
              <a:gd name="connsiteX2019" fmla="*/ 7745822 w 9922465"/>
              <a:gd name="connsiteY2019" fmla="*/ 855263 h 1934496"/>
              <a:gd name="connsiteX2020" fmla="*/ 7608849 w 9922465"/>
              <a:gd name="connsiteY2020" fmla="*/ 855263 h 1934496"/>
              <a:gd name="connsiteX2021" fmla="*/ 7664041 w 9922465"/>
              <a:gd name="connsiteY2021" fmla="*/ 910454 h 1934496"/>
              <a:gd name="connsiteX2022" fmla="*/ 7608849 w 9922465"/>
              <a:gd name="connsiteY2022" fmla="*/ 965645 h 1934496"/>
              <a:gd name="connsiteX2023" fmla="*/ 7553657 w 9922465"/>
              <a:gd name="connsiteY2023" fmla="*/ 910454 h 1934496"/>
              <a:gd name="connsiteX2024" fmla="*/ 7608849 w 9922465"/>
              <a:gd name="connsiteY2024" fmla="*/ 855263 h 1934496"/>
              <a:gd name="connsiteX2025" fmla="*/ 7481895 w 9922465"/>
              <a:gd name="connsiteY2025" fmla="*/ 855263 h 1934496"/>
              <a:gd name="connsiteX2026" fmla="*/ 7537087 w 9922465"/>
              <a:gd name="connsiteY2026" fmla="*/ 910454 h 1934496"/>
              <a:gd name="connsiteX2027" fmla="*/ 7481895 w 9922465"/>
              <a:gd name="connsiteY2027" fmla="*/ 965645 h 1934496"/>
              <a:gd name="connsiteX2028" fmla="*/ 7426703 w 9922465"/>
              <a:gd name="connsiteY2028" fmla="*/ 910454 h 1934496"/>
              <a:gd name="connsiteX2029" fmla="*/ 7481895 w 9922465"/>
              <a:gd name="connsiteY2029" fmla="*/ 855263 h 1934496"/>
              <a:gd name="connsiteX2030" fmla="*/ 7341578 w 9922465"/>
              <a:gd name="connsiteY2030" fmla="*/ 855263 h 1934496"/>
              <a:gd name="connsiteX2031" fmla="*/ 7396770 w 9922465"/>
              <a:gd name="connsiteY2031" fmla="*/ 910454 h 1934496"/>
              <a:gd name="connsiteX2032" fmla="*/ 7341578 w 9922465"/>
              <a:gd name="connsiteY2032" fmla="*/ 965645 h 1934496"/>
              <a:gd name="connsiteX2033" fmla="*/ 7286386 w 9922465"/>
              <a:gd name="connsiteY2033" fmla="*/ 910454 h 1934496"/>
              <a:gd name="connsiteX2034" fmla="*/ 7341578 w 9922465"/>
              <a:gd name="connsiteY2034" fmla="*/ 855263 h 1934496"/>
              <a:gd name="connsiteX2035" fmla="*/ 7211285 w 9922465"/>
              <a:gd name="connsiteY2035" fmla="*/ 855263 h 1934496"/>
              <a:gd name="connsiteX2036" fmla="*/ 7266477 w 9922465"/>
              <a:gd name="connsiteY2036" fmla="*/ 910454 h 1934496"/>
              <a:gd name="connsiteX2037" fmla="*/ 7211285 w 9922465"/>
              <a:gd name="connsiteY2037" fmla="*/ 965645 h 1934496"/>
              <a:gd name="connsiteX2038" fmla="*/ 7156093 w 9922465"/>
              <a:gd name="connsiteY2038" fmla="*/ 910454 h 1934496"/>
              <a:gd name="connsiteX2039" fmla="*/ 7211285 w 9922465"/>
              <a:gd name="connsiteY2039" fmla="*/ 855263 h 1934496"/>
              <a:gd name="connsiteX2040" fmla="*/ 7080993 w 9922465"/>
              <a:gd name="connsiteY2040" fmla="*/ 855263 h 1934496"/>
              <a:gd name="connsiteX2041" fmla="*/ 7136185 w 9922465"/>
              <a:gd name="connsiteY2041" fmla="*/ 910454 h 1934496"/>
              <a:gd name="connsiteX2042" fmla="*/ 7080993 w 9922465"/>
              <a:gd name="connsiteY2042" fmla="*/ 965645 h 1934496"/>
              <a:gd name="connsiteX2043" fmla="*/ 7025801 w 9922465"/>
              <a:gd name="connsiteY2043" fmla="*/ 910454 h 1934496"/>
              <a:gd name="connsiteX2044" fmla="*/ 7080993 w 9922465"/>
              <a:gd name="connsiteY2044" fmla="*/ 855263 h 1934496"/>
              <a:gd name="connsiteX2045" fmla="*/ 6947357 w 9922465"/>
              <a:gd name="connsiteY2045" fmla="*/ 855263 h 1934496"/>
              <a:gd name="connsiteX2046" fmla="*/ 7002549 w 9922465"/>
              <a:gd name="connsiteY2046" fmla="*/ 910454 h 1934496"/>
              <a:gd name="connsiteX2047" fmla="*/ 6947357 w 9922465"/>
              <a:gd name="connsiteY2047" fmla="*/ 965645 h 1934496"/>
              <a:gd name="connsiteX2048" fmla="*/ 6892165 w 9922465"/>
              <a:gd name="connsiteY2048" fmla="*/ 910454 h 1934496"/>
              <a:gd name="connsiteX2049" fmla="*/ 6947357 w 9922465"/>
              <a:gd name="connsiteY2049" fmla="*/ 855263 h 1934496"/>
              <a:gd name="connsiteX2050" fmla="*/ 6817063 w 9922465"/>
              <a:gd name="connsiteY2050" fmla="*/ 855263 h 1934496"/>
              <a:gd name="connsiteX2051" fmla="*/ 6872255 w 9922465"/>
              <a:gd name="connsiteY2051" fmla="*/ 910454 h 1934496"/>
              <a:gd name="connsiteX2052" fmla="*/ 6817063 w 9922465"/>
              <a:gd name="connsiteY2052" fmla="*/ 965645 h 1934496"/>
              <a:gd name="connsiteX2053" fmla="*/ 6761871 w 9922465"/>
              <a:gd name="connsiteY2053" fmla="*/ 910454 h 1934496"/>
              <a:gd name="connsiteX2054" fmla="*/ 6817063 w 9922465"/>
              <a:gd name="connsiteY2054" fmla="*/ 855263 h 1934496"/>
              <a:gd name="connsiteX2055" fmla="*/ 6683430 w 9922465"/>
              <a:gd name="connsiteY2055" fmla="*/ 855263 h 1934496"/>
              <a:gd name="connsiteX2056" fmla="*/ 6738622 w 9922465"/>
              <a:gd name="connsiteY2056" fmla="*/ 910454 h 1934496"/>
              <a:gd name="connsiteX2057" fmla="*/ 6683430 w 9922465"/>
              <a:gd name="connsiteY2057" fmla="*/ 965645 h 1934496"/>
              <a:gd name="connsiteX2058" fmla="*/ 6628238 w 9922465"/>
              <a:gd name="connsiteY2058" fmla="*/ 910454 h 1934496"/>
              <a:gd name="connsiteX2059" fmla="*/ 6683430 w 9922465"/>
              <a:gd name="connsiteY2059" fmla="*/ 855263 h 1934496"/>
              <a:gd name="connsiteX2060" fmla="*/ 6553135 w 9922465"/>
              <a:gd name="connsiteY2060" fmla="*/ 855263 h 1934496"/>
              <a:gd name="connsiteX2061" fmla="*/ 6608327 w 9922465"/>
              <a:gd name="connsiteY2061" fmla="*/ 910454 h 1934496"/>
              <a:gd name="connsiteX2062" fmla="*/ 6553135 w 9922465"/>
              <a:gd name="connsiteY2062" fmla="*/ 965645 h 1934496"/>
              <a:gd name="connsiteX2063" fmla="*/ 6497943 w 9922465"/>
              <a:gd name="connsiteY2063" fmla="*/ 910454 h 1934496"/>
              <a:gd name="connsiteX2064" fmla="*/ 6553135 w 9922465"/>
              <a:gd name="connsiteY2064" fmla="*/ 855263 h 1934496"/>
              <a:gd name="connsiteX2065" fmla="*/ 6419502 w 9922465"/>
              <a:gd name="connsiteY2065" fmla="*/ 855263 h 1934496"/>
              <a:gd name="connsiteX2066" fmla="*/ 6474694 w 9922465"/>
              <a:gd name="connsiteY2066" fmla="*/ 910454 h 1934496"/>
              <a:gd name="connsiteX2067" fmla="*/ 6419502 w 9922465"/>
              <a:gd name="connsiteY2067" fmla="*/ 965645 h 1934496"/>
              <a:gd name="connsiteX2068" fmla="*/ 6364310 w 9922465"/>
              <a:gd name="connsiteY2068" fmla="*/ 910454 h 1934496"/>
              <a:gd name="connsiteX2069" fmla="*/ 6419502 w 9922465"/>
              <a:gd name="connsiteY2069" fmla="*/ 855263 h 1934496"/>
              <a:gd name="connsiteX2070" fmla="*/ 6289206 w 9922465"/>
              <a:gd name="connsiteY2070" fmla="*/ 855263 h 1934496"/>
              <a:gd name="connsiteX2071" fmla="*/ 6344398 w 9922465"/>
              <a:gd name="connsiteY2071" fmla="*/ 910454 h 1934496"/>
              <a:gd name="connsiteX2072" fmla="*/ 6289206 w 9922465"/>
              <a:gd name="connsiteY2072" fmla="*/ 965645 h 1934496"/>
              <a:gd name="connsiteX2073" fmla="*/ 6234014 w 9922465"/>
              <a:gd name="connsiteY2073" fmla="*/ 910454 h 1934496"/>
              <a:gd name="connsiteX2074" fmla="*/ 6289206 w 9922465"/>
              <a:gd name="connsiteY2074" fmla="*/ 855263 h 1934496"/>
              <a:gd name="connsiteX2075" fmla="*/ 6155571 w 9922465"/>
              <a:gd name="connsiteY2075" fmla="*/ 855263 h 1934496"/>
              <a:gd name="connsiteX2076" fmla="*/ 6210763 w 9922465"/>
              <a:gd name="connsiteY2076" fmla="*/ 910454 h 1934496"/>
              <a:gd name="connsiteX2077" fmla="*/ 6155571 w 9922465"/>
              <a:gd name="connsiteY2077" fmla="*/ 965645 h 1934496"/>
              <a:gd name="connsiteX2078" fmla="*/ 6100379 w 9922465"/>
              <a:gd name="connsiteY2078" fmla="*/ 910454 h 1934496"/>
              <a:gd name="connsiteX2079" fmla="*/ 6155571 w 9922465"/>
              <a:gd name="connsiteY2079" fmla="*/ 855263 h 1934496"/>
              <a:gd name="connsiteX2080" fmla="*/ 6021938 w 9922465"/>
              <a:gd name="connsiteY2080" fmla="*/ 855263 h 1934496"/>
              <a:gd name="connsiteX2081" fmla="*/ 6077130 w 9922465"/>
              <a:gd name="connsiteY2081" fmla="*/ 910454 h 1934496"/>
              <a:gd name="connsiteX2082" fmla="*/ 6021938 w 9922465"/>
              <a:gd name="connsiteY2082" fmla="*/ 965645 h 1934496"/>
              <a:gd name="connsiteX2083" fmla="*/ 5966746 w 9922465"/>
              <a:gd name="connsiteY2083" fmla="*/ 910454 h 1934496"/>
              <a:gd name="connsiteX2084" fmla="*/ 6021938 w 9922465"/>
              <a:gd name="connsiteY2084" fmla="*/ 855263 h 1934496"/>
              <a:gd name="connsiteX2085" fmla="*/ 5884961 w 9922465"/>
              <a:gd name="connsiteY2085" fmla="*/ 855263 h 1934496"/>
              <a:gd name="connsiteX2086" fmla="*/ 5940153 w 9922465"/>
              <a:gd name="connsiteY2086" fmla="*/ 910454 h 1934496"/>
              <a:gd name="connsiteX2087" fmla="*/ 5884961 w 9922465"/>
              <a:gd name="connsiteY2087" fmla="*/ 965645 h 1934496"/>
              <a:gd name="connsiteX2088" fmla="*/ 5829769 w 9922465"/>
              <a:gd name="connsiteY2088" fmla="*/ 910454 h 1934496"/>
              <a:gd name="connsiteX2089" fmla="*/ 5884961 w 9922465"/>
              <a:gd name="connsiteY2089" fmla="*/ 855263 h 1934496"/>
              <a:gd name="connsiteX2090" fmla="*/ 5754668 w 9922465"/>
              <a:gd name="connsiteY2090" fmla="*/ 855263 h 1934496"/>
              <a:gd name="connsiteX2091" fmla="*/ 5809860 w 9922465"/>
              <a:gd name="connsiteY2091" fmla="*/ 910454 h 1934496"/>
              <a:gd name="connsiteX2092" fmla="*/ 5754668 w 9922465"/>
              <a:gd name="connsiteY2092" fmla="*/ 965645 h 1934496"/>
              <a:gd name="connsiteX2093" fmla="*/ 5699476 w 9922465"/>
              <a:gd name="connsiteY2093" fmla="*/ 910454 h 1934496"/>
              <a:gd name="connsiteX2094" fmla="*/ 5754668 w 9922465"/>
              <a:gd name="connsiteY2094" fmla="*/ 855263 h 1934496"/>
              <a:gd name="connsiteX2095" fmla="*/ 5621034 w 9922465"/>
              <a:gd name="connsiteY2095" fmla="*/ 855263 h 1934496"/>
              <a:gd name="connsiteX2096" fmla="*/ 5676226 w 9922465"/>
              <a:gd name="connsiteY2096" fmla="*/ 910454 h 1934496"/>
              <a:gd name="connsiteX2097" fmla="*/ 5621034 w 9922465"/>
              <a:gd name="connsiteY2097" fmla="*/ 965645 h 1934496"/>
              <a:gd name="connsiteX2098" fmla="*/ 5565842 w 9922465"/>
              <a:gd name="connsiteY2098" fmla="*/ 910454 h 1934496"/>
              <a:gd name="connsiteX2099" fmla="*/ 5621034 w 9922465"/>
              <a:gd name="connsiteY2099" fmla="*/ 855263 h 1934496"/>
              <a:gd name="connsiteX2100" fmla="*/ 5487399 w 9922465"/>
              <a:gd name="connsiteY2100" fmla="*/ 855263 h 1934496"/>
              <a:gd name="connsiteX2101" fmla="*/ 5542591 w 9922465"/>
              <a:gd name="connsiteY2101" fmla="*/ 910454 h 1934496"/>
              <a:gd name="connsiteX2102" fmla="*/ 5487399 w 9922465"/>
              <a:gd name="connsiteY2102" fmla="*/ 965645 h 1934496"/>
              <a:gd name="connsiteX2103" fmla="*/ 5432207 w 9922465"/>
              <a:gd name="connsiteY2103" fmla="*/ 910454 h 1934496"/>
              <a:gd name="connsiteX2104" fmla="*/ 5487399 w 9922465"/>
              <a:gd name="connsiteY2104" fmla="*/ 855263 h 1934496"/>
              <a:gd name="connsiteX2105" fmla="*/ 5357105 w 9922465"/>
              <a:gd name="connsiteY2105" fmla="*/ 855263 h 1934496"/>
              <a:gd name="connsiteX2106" fmla="*/ 5412297 w 9922465"/>
              <a:gd name="connsiteY2106" fmla="*/ 910454 h 1934496"/>
              <a:gd name="connsiteX2107" fmla="*/ 5357105 w 9922465"/>
              <a:gd name="connsiteY2107" fmla="*/ 965645 h 1934496"/>
              <a:gd name="connsiteX2108" fmla="*/ 5301913 w 9922465"/>
              <a:gd name="connsiteY2108" fmla="*/ 910454 h 1934496"/>
              <a:gd name="connsiteX2109" fmla="*/ 5357105 w 9922465"/>
              <a:gd name="connsiteY2109" fmla="*/ 855263 h 1934496"/>
              <a:gd name="connsiteX2110" fmla="*/ 5223472 w 9922465"/>
              <a:gd name="connsiteY2110" fmla="*/ 855263 h 1934496"/>
              <a:gd name="connsiteX2111" fmla="*/ 5278664 w 9922465"/>
              <a:gd name="connsiteY2111" fmla="*/ 910454 h 1934496"/>
              <a:gd name="connsiteX2112" fmla="*/ 5223472 w 9922465"/>
              <a:gd name="connsiteY2112" fmla="*/ 965645 h 1934496"/>
              <a:gd name="connsiteX2113" fmla="*/ 5168280 w 9922465"/>
              <a:gd name="connsiteY2113" fmla="*/ 910454 h 1934496"/>
              <a:gd name="connsiteX2114" fmla="*/ 5223472 w 9922465"/>
              <a:gd name="connsiteY2114" fmla="*/ 855263 h 1934496"/>
              <a:gd name="connsiteX2115" fmla="*/ 5093178 w 9922465"/>
              <a:gd name="connsiteY2115" fmla="*/ 855263 h 1934496"/>
              <a:gd name="connsiteX2116" fmla="*/ 5148370 w 9922465"/>
              <a:gd name="connsiteY2116" fmla="*/ 910454 h 1934496"/>
              <a:gd name="connsiteX2117" fmla="*/ 5093178 w 9922465"/>
              <a:gd name="connsiteY2117" fmla="*/ 965645 h 1934496"/>
              <a:gd name="connsiteX2118" fmla="*/ 5037986 w 9922465"/>
              <a:gd name="connsiteY2118" fmla="*/ 910454 h 1934496"/>
              <a:gd name="connsiteX2119" fmla="*/ 5093178 w 9922465"/>
              <a:gd name="connsiteY2119" fmla="*/ 855263 h 1934496"/>
              <a:gd name="connsiteX2120" fmla="*/ 4161076 w 9922465"/>
              <a:gd name="connsiteY2120" fmla="*/ 855263 h 1934496"/>
              <a:gd name="connsiteX2121" fmla="*/ 4216268 w 9922465"/>
              <a:gd name="connsiteY2121" fmla="*/ 910454 h 1934496"/>
              <a:gd name="connsiteX2122" fmla="*/ 4161076 w 9922465"/>
              <a:gd name="connsiteY2122" fmla="*/ 965645 h 1934496"/>
              <a:gd name="connsiteX2123" fmla="*/ 4105884 w 9922465"/>
              <a:gd name="connsiteY2123" fmla="*/ 910454 h 1934496"/>
              <a:gd name="connsiteX2124" fmla="*/ 4161076 w 9922465"/>
              <a:gd name="connsiteY2124" fmla="*/ 855263 h 1934496"/>
              <a:gd name="connsiteX2125" fmla="*/ 3633218 w 9922465"/>
              <a:gd name="connsiteY2125" fmla="*/ 855263 h 1934496"/>
              <a:gd name="connsiteX2126" fmla="*/ 3688410 w 9922465"/>
              <a:gd name="connsiteY2126" fmla="*/ 910454 h 1934496"/>
              <a:gd name="connsiteX2127" fmla="*/ 3633218 w 9922465"/>
              <a:gd name="connsiteY2127" fmla="*/ 965645 h 1934496"/>
              <a:gd name="connsiteX2128" fmla="*/ 3578026 w 9922465"/>
              <a:gd name="connsiteY2128" fmla="*/ 910454 h 1934496"/>
              <a:gd name="connsiteX2129" fmla="*/ 3633218 w 9922465"/>
              <a:gd name="connsiteY2129" fmla="*/ 855263 h 1934496"/>
              <a:gd name="connsiteX2130" fmla="*/ 3499586 w 9922465"/>
              <a:gd name="connsiteY2130" fmla="*/ 855263 h 1934496"/>
              <a:gd name="connsiteX2131" fmla="*/ 3554778 w 9922465"/>
              <a:gd name="connsiteY2131" fmla="*/ 910454 h 1934496"/>
              <a:gd name="connsiteX2132" fmla="*/ 3499586 w 9922465"/>
              <a:gd name="connsiteY2132" fmla="*/ 965645 h 1934496"/>
              <a:gd name="connsiteX2133" fmla="*/ 3444394 w 9922465"/>
              <a:gd name="connsiteY2133" fmla="*/ 910454 h 1934496"/>
              <a:gd name="connsiteX2134" fmla="*/ 3499586 w 9922465"/>
              <a:gd name="connsiteY2134" fmla="*/ 855263 h 1934496"/>
              <a:gd name="connsiteX2135" fmla="*/ 3369290 w 9922465"/>
              <a:gd name="connsiteY2135" fmla="*/ 855263 h 1934496"/>
              <a:gd name="connsiteX2136" fmla="*/ 3424482 w 9922465"/>
              <a:gd name="connsiteY2136" fmla="*/ 910454 h 1934496"/>
              <a:gd name="connsiteX2137" fmla="*/ 3369290 w 9922465"/>
              <a:gd name="connsiteY2137" fmla="*/ 965645 h 1934496"/>
              <a:gd name="connsiteX2138" fmla="*/ 3314098 w 9922465"/>
              <a:gd name="connsiteY2138" fmla="*/ 910454 h 1934496"/>
              <a:gd name="connsiteX2139" fmla="*/ 3369290 w 9922465"/>
              <a:gd name="connsiteY2139" fmla="*/ 855263 h 1934496"/>
              <a:gd name="connsiteX2140" fmla="*/ 2834849 w 9922465"/>
              <a:gd name="connsiteY2140" fmla="*/ 855263 h 1934496"/>
              <a:gd name="connsiteX2141" fmla="*/ 2890040 w 9922465"/>
              <a:gd name="connsiteY2141" fmla="*/ 910454 h 1934496"/>
              <a:gd name="connsiteX2142" fmla="*/ 2834849 w 9922465"/>
              <a:gd name="connsiteY2142" fmla="*/ 965645 h 1934496"/>
              <a:gd name="connsiteX2143" fmla="*/ 2779655 w 9922465"/>
              <a:gd name="connsiteY2143" fmla="*/ 910454 h 1934496"/>
              <a:gd name="connsiteX2144" fmla="*/ 2834849 w 9922465"/>
              <a:gd name="connsiteY2144" fmla="*/ 855263 h 1934496"/>
              <a:gd name="connsiteX2145" fmla="*/ 2707895 w 9922465"/>
              <a:gd name="connsiteY2145" fmla="*/ 855263 h 1934496"/>
              <a:gd name="connsiteX2146" fmla="*/ 2763087 w 9922465"/>
              <a:gd name="connsiteY2146" fmla="*/ 910454 h 1934496"/>
              <a:gd name="connsiteX2147" fmla="*/ 2707895 w 9922465"/>
              <a:gd name="connsiteY2147" fmla="*/ 965645 h 1934496"/>
              <a:gd name="connsiteX2148" fmla="*/ 2652702 w 9922465"/>
              <a:gd name="connsiteY2148" fmla="*/ 910454 h 1934496"/>
              <a:gd name="connsiteX2149" fmla="*/ 2707895 w 9922465"/>
              <a:gd name="connsiteY2149" fmla="*/ 855263 h 1934496"/>
              <a:gd name="connsiteX2150" fmla="*/ 2570919 w 9922465"/>
              <a:gd name="connsiteY2150" fmla="*/ 855263 h 1934496"/>
              <a:gd name="connsiteX2151" fmla="*/ 2626110 w 9922465"/>
              <a:gd name="connsiteY2151" fmla="*/ 910454 h 1934496"/>
              <a:gd name="connsiteX2152" fmla="*/ 2570919 w 9922465"/>
              <a:gd name="connsiteY2152" fmla="*/ 965645 h 1934496"/>
              <a:gd name="connsiteX2153" fmla="*/ 2515724 w 9922465"/>
              <a:gd name="connsiteY2153" fmla="*/ 910454 h 1934496"/>
              <a:gd name="connsiteX2154" fmla="*/ 2570919 w 9922465"/>
              <a:gd name="connsiteY2154" fmla="*/ 855263 h 1934496"/>
              <a:gd name="connsiteX2155" fmla="*/ 2303651 w 9922465"/>
              <a:gd name="connsiteY2155" fmla="*/ 855263 h 1934496"/>
              <a:gd name="connsiteX2156" fmla="*/ 2358843 w 9922465"/>
              <a:gd name="connsiteY2156" fmla="*/ 910454 h 1934496"/>
              <a:gd name="connsiteX2157" fmla="*/ 2303651 w 9922465"/>
              <a:gd name="connsiteY2157" fmla="*/ 965645 h 1934496"/>
              <a:gd name="connsiteX2158" fmla="*/ 2248461 w 9922465"/>
              <a:gd name="connsiteY2158" fmla="*/ 910454 h 1934496"/>
              <a:gd name="connsiteX2159" fmla="*/ 2303651 w 9922465"/>
              <a:gd name="connsiteY2159" fmla="*/ 855263 h 1934496"/>
              <a:gd name="connsiteX2160" fmla="*/ 2173362 w 9922465"/>
              <a:gd name="connsiteY2160" fmla="*/ 855263 h 1934496"/>
              <a:gd name="connsiteX2161" fmla="*/ 2228554 w 9922465"/>
              <a:gd name="connsiteY2161" fmla="*/ 910454 h 1934496"/>
              <a:gd name="connsiteX2162" fmla="*/ 2173362 w 9922465"/>
              <a:gd name="connsiteY2162" fmla="*/ 965645 h 1934496"/>
              <a:gd name="connsiteX2163" fmla="*/ 2118170 w 9922465"/>
              <a:gd name="connsiteY2163" fmla="*/ 910454 h 1934496"/>
              <a:gd name="connsiteX2164" fmla="*/ 2173362 w 9922465"/>
              <a:gd name="connsiteY2164" fmla="*/ 855263 h 1934496"/>
              <a:gd name="connsiteX2165" fmla="*/ 2039725 w 9922465"/>
              <a:gd name="connsiteY2165" fmla="*/ 855263 h 1934496"/>
              <a:gd name="connsiteX2166" fmla="*/ 2094919 w 9922465"/>
              <a:gd name="connsiteY2166" fmla="*/ 910454 h 1934496"/>
              <a:gd name="connsiteX2167" fmla="*/ 2039725 w 9922465"/>
              <a:gd name="connsiteY2167" fmla="*/ 965645 h 1934496"/>
              <a:gd name="connsiteX2168" fmla="*/ 1984533 w 9922465"/>
              <a:gd name="connsiteY2168" fmla="*/ 910454 h 1934496"/>
              <a:gd name="connsiteX2169" fmla="*/ 2039725 w 9922465"/>
              <a:gd name="connsiteY2169" fmla="*/ 855263 h 1934496"/>
              <a:gd name="connsiteX2170" fmla="*/ 1909428 w 9922465"/>
              <a:gd name="connsiteY2170" fmla="*/ 855263 h 1934496"/>
              <a:gd name="connsiteX2171" fmla="*/ 1964620 w 9922465"/>
              <a:gd name="connsiteY2171" fmla="*/ 910454 h 1934496"/>
              <a:gd name="connsiteX2172" fmla="*/ 1909428 w 9922465"/>
              <a:gd name="connsiteY2172" fmla="*/ 965645 h 1934496"/>
              <a:gd name="connsiteX2173" fmla="*/ 1854234 w 9922465"/>
              <a:gd name="connsiteY2173" fmla="*/ 910454 h 1934496"/>
              <a:gd name="connsiteX2174" fmla="*/ 1909428 w 9922465"/>
              <a:gd name="connsiteY2174" fmla="*/ 855263 h 1934496"/>
              <a:gd name="connsiteX2175" fmla="*/ 1779130 w 9922465"/>
              <a:gd name="connsiteY2175" fmla="*/ 855263 h 1934496"/>
              <a:gd name="connsiteX2176" fmla="*/ 1834324 w 9922465"/>
              <a:gd name="connsiteY2176" fmla="*/ 910454 h 1934496"/>
              <a:gd name="connsiteX2177" fmla="*/ 1779130 w 9922465"/>
              <a:gd name="connsiteY2177" fmla="*/ 965645 h 1934496"/>
              <a:gd name="connsiteX2178" fmla="*/ 1723937 w 9922465"/>
              <a:gd name="connsiteY2178" fmla="*/ 910454 h 1934496"/>
              <a:gd name="connsiteX2179" fmla="*/ 1779130 w 9922465"/>
              <a:gd name="connsiteY2179" fmla="*/ 855263 h 1934496"/>
              <a:gd name="connsiteX2180" fmla="*/ 1645495 w 9922465"/>
              <a:gd name="connsiteY2180" fmla="*/ 855263 h 1934496"/>
              <a:gd name="connsiteX2181" fmla="*/ 1700693 w 9922465"/>
              <a:gd name="connsiteY2181" fmla="*/ 910454 h 1934496"/>
              <a:gd name="connsiteX2182" fmla="*/ 1645495 w 9922465"/>
              <a:gd name="connsiteY2182" fmla="*/ 965645 h 1934496"/>
              <a:gd name="connsiteX2183" fmla="*/ 1590303 w 9922465"/>
              <a:gd name="connsiteY2183" fmla="*/ 910454 h 1934496"/>
              <a:gd name="connsiteX2184" fmla="*/ 1645495 w 9922465"/>
              <a:gd name="connsiteY2184" fmla="*/ 855263 h 1934496"/>
              <a:gd name="connsiteX2185" fmla="*/ 1515206 w 9922465"/>
              <a:gd name="connsiteY2185" fmla="*/ 855263 h 1934496"/>
              <a:gd name="connsiteX2186" fmla="*/ 1570391 w 9922465"/>
              <a:gd name="connsiteY2186" fmla="*/ 910454 h 1934496"/>
              <a:gd name="connsiteX2187" fmla="*/ 1515206 w 9922465"/>
              <a:gd name="connsiteY2187" fmla="*/ 965645 h 1934496"/>
              <a:gd name="connsiteX2188" fmla="*/ 1460009 w 9922465"/>
              <a:gd name="connsiteY2188" fmla="*/ 910454 h 1934496"/>
              <a:gd name="connsiteX2189" fmla="*/ 1515206 w 9922465"/>
              <a:gd name="connsiteY2189" fmla="*/ 855263 h 1934496"/>
              <a:gd name="connsiteX2190" fmla="*/ 1381566 w 9922465"/>
              <a:gd name="connsiteY2190" fmla="*/ 855263 h 1934496"/>
              <a:gd name="connsiteX2191" fmla="*/ 1436758 w 9922465"/>
              <a:gd name="connsiteY2191" fmla="*/ 910454 h 1934496"/>
              <a:gd name="connsiteX2192" fmla="*/ 1381566 w 9922465"/>
              <a:gd name="connsiteY2192" fmla="*/ 965645 h 1934496"/>
              <a:gd name="connsiteX2193" fmla="*/ 1326375 w 9922465"/>
              <a:gd name="connsiteY2193" fmla="*/ 910454 h 1934496"/>
              <a:gd name="connsiteX2194" fmla="*/ 1381566 w 9922465"/>
              <a:gd name="connsiteY2194" fmla="*/ 855263 h 1934496"/>
              <a:gd name="connsiteX2195" fmla="*/ 1251271 w 9922465"/>
              <a:gd name="connsiteY2195" fmla="*/ 855263 h 1934496"/>
              <a:gd name="connsiteX2196" fmla="*/ 1306464 w 9922465"/>
              <a:gd name="connsiteY2196" fmla="*/ 910454 h 1934496"/>
              <a:gd name="connsiteX2197" fmla="*/ 1251271 w 9922465"/>
              <a:gd name="connsiteY2197" fmla="*/ 965645 h 1934496"/>
              <a:gd name="connsiteX2198" fmla="*/ 1196078 w 9922465"/>
              <a:gd name="connsiteY2198" fmla="*/ 910454 h 1934496"/>
              <a:gd name="connsiteX2199" fmla="*/ 1251271 w 9922465"/>
              <a:gd name="connsiteY2199" fmla="*/ 855263 h 1934496"/>
              <a:gd name="connsiteX2200" fmla="*/ 1117634 w 9922465"/>
              <a:gd name="connsiteY2200" fmla="*/ 855263 h 1934496"/>
              <a:gd name="connsiteX2201" fmla="*/ 1172828 w 9922465"/>
              <a:gd name="connsiteY2201" fmla="*/ 910454 h 1934496"/>
              <a:gd name="connsiteX2202" fmla="*/ 1117634 w 9922465"/>
              <a:gd name="connsiteY2202" fmla="*/ 965645 h 1934496"/>
              <a:gd name="connsiteX2203" fmla="*/ 1062440 w 9922465"/>
              <a:gd name="connsiteY2203" fmla="*/ 910454 h 1934496"/>
              <a:gd name="connsiteX2204" fmla="*/ 1117634 w 9922465"/>
              <a:gd name="connsiteY2204" fmla="*/ 855263 h 1934496"/>
              <a:gd name="connsiteX2205" fmla="*/ 980654 w 9922465"/>
              <a:gd name="connsiteY2205" fmla="*/ 855263 h 1934496"/>
              <a:gd name="connsiteX2206" fmla="*/ 1035848 w 9922465"/>
              <a:gd name="connsiteY2206" fmla="*/ 910454 h 1934496"/>
              <a:gd name="connsiteX2207" fmla="*/ 980654 w 9922465"/>
              <a:gd name="connsiteY2207" fmla="*/ 965645 h 1934496"/>
              <a:gd name="connsiteX2208" fmla="*/ 925460 w 9922465"/>
              <a:gd name="connsiteY2208" fmla="*/ 910454 h 1934496"/>
              <a:gd name="connsiteX2209" fmla="*/ 980654 w 9922465"/>
              <a:gd name="connsiteY2209" fmla="*/ 855263 h 1934496"/>
              <a:gd name="connsiteX2210" fmla="*/ 847016 w 9922465"/>
              <a:gd name="connsiteY2210" fmla="*/ 855263 h 1934496"/>
              <a:gd name="connsiteX2211" fmla="*/ 902209 w 9922465"/>
              <a:gd name="connsiteY2211" fmla="*/ 910454 h 1934496"/>
              <a:gd name="connsiteX2212" fmla="*/ 847016 w 9922465"/>
              <a:gd name="connsiteY2212" fmla="*/ 965645 h 1934496"/>
              <a:gd name="connsiteX2213" fmla="*/ 791816 w 9922465"/>
              <a:gd name="connsiteY2213" fmla="*/ 910454 h 1934496"/>
              <a:gd name="connsiteX2214" fmla="*/ 847016 w 9922465"/>
              <a:gd name="connsiteY2214" fmla="*/ 855263 h 1934496"/>
              <a:gd name="connsiteX2215" fmla="*/ 716709 w 9922465"/>
              <a:gd name="connsiteY2215" fmla="*/ 855263 h 1934496"/>
              <a:gd name="connsiteX2216" fmla="*/ 771907 w 9922465"/>
              <a:gd name="connsiteY2216" fmla="*/ 910454 h 1934496"/>
              <a:gd name="connsiteX2217" fmla="*/ 716709 w 9922465"/>
              <a:gd name="connsiteY2217" fmla="*/ 965645 h 1934496"/>
              <a:gd name="connsiteX2218" fmla="*/ 661522 w 9922465"/>
              <a:gd name="connsiteY2218" fmla="*/ 910454 h 1934496"/>
              <a:gd name="connsiteX2219" fmla="*/ 716709 w 9922465"/>
              <a:gd name="connsiteY2219" fmla="*/ 855263 h 1934496"/>
              <a:gd name="connsiteX2220" fmla="*/ 583074 w 9922465"/>
              <a:gd name="connsiteY2220" fmla="*/ 855263 h 1934496"/>
              <a:gd name="connsiteX2221" fmla="*/ 638268 w 9922465"/>
              <a:gd name="connsiteY2221" fmla="*/ 910454 h 1934496"/>
              <a:gd name="connsiteX2222" fmla="*/ 583074 w 9922465"/>
              <a:gd name="connsiteY2222" fmla="*/ 965645 h 1934496"/>
              <a:gd name="connsiteX2223" fmla="*/ 527881 w 9922465"/>
              <a:gd name="connsiteY2223" fmla="*/ 910454 h 1934496"/>
              <a:gd name="connsiteX2224" fmla="*/ 583074 w 9922465"/>
              <a:gd name="connsiteY2224" fmla="*/ 855263 h 1934496"/>
              <a:gd name="connsiteX2225" fmla="*/ 9867273 w 9922465"/>
              <a:gd name="connsiteY2225" fmla="*/ 855260 h 1934496"/>
              <a:gd name="connsiteX2226" fmla="*/ 9922465 w 9922465"/>
              <a:gd name="connsiteY2226" fmla="*/ 910451 h 1934496"/>
              <a:gd name="connsiteX2227" fmla="*/ 9867273 w 9922465"/>
              <a:gd name="connsiteY2227" fmla="*/ 965642 h 1934496"/>
              <a:gd name="connsiteX2228" fmla="*/ 9812081 w 9922465"/>
              <a:gd name="connsiteY2228" fmla="*/ 910451 h 1934496"/>
              <a:gd name="connsiteX2229" fmla="*/ 9867273 w 9922465"/>
              <a:gd name="connsiteY2229" fmla="*/ 855260 h 1934496"/>
              <a:gd name="connsiteX2230" fmla="*/ 9733637 w 9922465"/>
              <a:gd name="connsiteY2230" fmla="*/ 855260 h 1934496"/>
              <a:gd name="connsiteX2231" fmla="*/ 9788829 w 9922465"/>
              <a:gd name="connsiteY2231" fmla="*/ 910451 h 1934496"/>
              <a:gd name="connsiteX2232" fmla="*/ 9733637 w 9922465"/>
              <a:gd name="connsiteY2232" fmla="*/ 965642 h 1934496"/>
              <a:gd name="connsiteX2233" fmla="*/ 9678445 w 9922465"/>
              <a:gd name="connsiteY2233" fmla="*/ 910451 h 1934496"/>
              <a:gd name="connsiteX2234" fmla="*/ 9733637 w 9922465"/>
              <a:gd name="connsiteY2234" fmla="*/ 855260 h 1934496"/>
              <a:gd name="connsiteX2235" fmla="*/ 9603343 w 9922465"/>
              <a:gd name="connsiteY2235" fmla="*/ 855260 h 1934496"/>
              <a:gd name="connsiteX2236" fmla="*/ 9658535 w 9922465"/>
              <a:gd name="connsiteY2236" fmla="*/ 910451 h 1934496"/>
              <a:gd name="connsiteX2237" fmla="*/ 9603343 w 9922465"/>
              <a:gd name="connsiteY2237" fmla="*/ 965642 h 1934496"/>
              <a:gd name="connsiteX2238" fmla="*/ 9548151 w 9922465"/>
              <a:gd name="connsiteY2238" fmla="*/ 910451 h 1934496"/>
              <a:gd name="connsiteX2239" fmla="*/ 9603343 w 9922465"/>
              <a:gd name="connsiteY2239" fmla="*/ 855260 h 1934496"/>
              <a:gd name="connsiteX2240" fmla="*/ 449429 w 9922465"/>
              <a:gd name="connsiteY2240" fmla="*/ 855260 h 1934496"/>
              <a:gd name="connsiteX2241" fmla="*/ 504621 w 9922465"/>
              <a:gd name="connsiteY2241" fmla="*/ 910451 h 1934496"/>
              <a:gd name="connsiteX2242" fmla="*/ 449429 w 9922465"/>
              <a:gd name="connsiteY2242" fmla="*/ 965642 h 1934496"/>
              <a:gd name="connsiteX2243" fmla="*/ 394234 w 9922465"/>
              <a:gd name="connsiteY2243" fmla="*/ 910451 h 1934496"/>
              <a:gd name="connsiteX2244" fmla="*/ 449429 w 9922465"/>
              <a:gd name="connsiteY2244" fmla="*/ 855260 h 1934496"/>
              <a:gd name="connsiteX2245" fmla="*/ 319132 w 9922465"/>
              <a:gd name="connsiteY2245" fmla="*/ 855260 h 1934496"/>
              <a:gd name="connsiteX2246" fmla="*/ 374326 w 9922465"/>
              <a:gd name="connsiteY2246" fmla="*/ 910451 h 1934496"/>
              <a:gd name="connsiteX2247" fmla="*/ 319132 w 9922465"/>
              <a:gd name="connsiteY2247" fmla="*/ 965642 h 1934496"/>
              <a:gd name="connsiteX2248" fmla="*/ 263940 w 9922465"/>
              <a:gd name="connsiteY2248" fmla="*/ 910451 h 1934496"/>
              <a:gd name="connsiteX2249" fmla="*/ 319132 w 9922465"/>
              <a:gd name="connsiteY2249" fmla="*/ 855260 h 1934496"/>
              <a:gd name="connsiteX2250" fmla="*/ 185499 w 9922465"/>
              <a:gd name="connsiteY2250" fmla="*/ 855260 h 1934496"/>
              <a:gd name="connsiteX2251" fmla="*/ 240690 w 9922465"/>
              <a:gd name="connsiteY2251" fmla="*/ 910451 h 1934496"/>
              <a:gd name="connsiteX2252" fmla="*/ 185499 w 9922465"/>
              <a:gd name="connsiteY2252" fmla="*/ 965642 h 1934496"/>
              <a:gd name="connsiteX2253" fmla="*/ 130308 w 9922465"/>
              <a:gd name="connsiteY2253" fmla="*/ 910451 h 1934496"/>
              <a:gd name="connsiteX2254" fmla="*/ 185499 w 9922465"/>
              <a:gd name="connsiteY2254" fmla="*/ 855260 h 1934496"/>
              <a:gd name="connsiteX2255" fmla="*/ 9733637 w 9922465"/>
              <a:gd name="connsiteY2255" fmla="*/ 724970 h 1934496"/>
              <a:gd name="connsiteX2256" fmla="*/ 9788829 w 9922465"/>
              <a:gd name="connsiteY2256" fmla="*/ 780161 h 1934496"/>
              <a:gd name="connsiteX2257" fmla="*/ 9733637 w 9922465"/>
              <a:gd name="connsiteY2257" fmla="*/ 835352 h 1934496"/>
              <a:gd name="connsiteX2258" fmla="*/ 9678445 w 9922465"/>
              <a:gd name="connsiteY2258" fmla="*/ 780161 h 1934496"/>
              <a:gd name="connsiteX2259" fmla="*/ 9733637 w 9922465"/>
              <a:gd name="connsiteY2259" fmla="*/ 724970 h 1934496"/>
              <a:gd name="connsiteX2260" fmla="*/ 9603344 w 9922465"/>
              <a:gd name="connsiteY2260" fmla="*/ 724970 h 1934496"/>
              <a:gd name="connsiteX2261" fmla="*/ 9658536 w 9922465"/>
              <a:gd name="connsiteY2261" fmla="*/ 780161 h 1934496"/>
              <a:gd name="connsiteX2262" fmla="*/ 9603344 w 9922465"/>
              <a:gd name="connsiteY2262" fmla="*/ 835352 h 1934496"/>
              <a:gd name="connsiteX2263" fmla="*/ 9548152 w 9922465"/>
              <a:gd name="connsiteY2263" fmla="*/ 780161 h 1934496"/>
              <a:gd name="connsiteX2264" fmla="*/ 9603344 w 9922465"/>
              <a:gd name="connsiteY2264" fmla="*/ 724970 h 1934496"/>
              <a:gd name="connsiteX2265" fmla="*/ 9469710 w 9922465"/>
              <a:gd name="connsiteY2265" fmla="*/ 724970 h 1934496"/>
              <a:gd name="connsiteX2266" fmla="*/ 9524902 w 9922465"/>
              <a:gd name="connsiteY2266" fmla="*/ 780161 h 1934496"/>
              <a:gd name="connsiteX2267" fmla="*/ 9469710 w 9922465"/>
              <a:gd name="connsiteY2267" fmla="*/ 835352 h 1934496"/>
              <a:gd name="connsiteX2268" fmla="*/ 9414518 w 9922465"/>
              <a:gd name="connsiteY2268" fmla="*/ 780161 h 1934496"/>
              <a:gd name="connsiteX2269" fmla="*/ 9469710 w 9922465"/>
              <a:gd name="connsiteY2269" fmla="*/ 724970 h 1934496"/>
              <a:gd name="connsiteX2270" fmla="*/ 9336075 w 9922465"/>
              <a:gd name="connsiteY2270" fmla="*/ 724970 h 1934496"/>
              <a:gd name="connsiteX2271" fmla="*/ 9391267 w 9922465"/>
              <a:gd name="connsiteY2271" fmla="*/ 780161 h 1934496"/>
              <a:gd name="connsiteX2272" fmla="*/ 9336075 w 9922465"/>
              <a:gd name="connsiteY2272" fmla="*/ 835352 h 1934496"/>
              <a:gd name="connsiteX2273" fmla="*/ 9280883 w 9922465"/>
              <a:gd name="connsiteY2273" fmla="*/ 780161 h 1934496"/>
              <a:gd name="connsiteX2274" fmla="*/ 9336075 w 9922465"/>
              <a:gd name="connsiteY2274" fmla="*/ 724970 h 1934496"/>
              <a:gd name="connsiteX2275" fmla="*/ 9199100 w 9922465"/>
              <a:gd name="connsiteY2275" fmla="*/ 724970 h 1934496"/>
              <a:gd name="connsiteX2276" fmla="*/ 9254292 w 9922465"/>
              <a:gd name="connsiteY2276" fmla="*/ 780161 h 1934496"/>
              <a:gd name="connsiteX2277" fmla="*/ 9199100 w 9922465"/>
              <a:gd name="connsiteY2277" fmla="*/ 835352 h 1934496"/>
              <a:gd name="connsiteX2278" fmla="*/ 9143908 w 9922465"/>
              <a:gd name="connsiteY2278" fmla="*/ 780161 h 1934496"/>
              <a:gd name="connsiteX2279" fmla="*/ 9199100 w 9922465"/>
              <a:gd name="connsiteY2279" fmla="*/ 724970 h 1934496"/>
              <a:gd name="connsiteX2280" fmla="*/ 9068806 w 9922465"/>
              <a:gd name="connsiteY2280" fmla="*/ 724970 h 1934496"/>
              <a:gd name="connsiteX2281" fmla="*/ 9123998 w 9922465"/>
              <a:gd name="connsiteY2281" fmla="*/ 780161 h 1934496"/>
              <a:gd name="connsiteX2282" fmla="*/ 9068806 w 9922465"/>
              <a:gd name="connsiteY2282" fmla="*/ 835352 h 1934496"/>
              <a:gd name="connsiteX2283" fmla="*/ 9013614 w 9922465"/>
              <a:gd name="connsiteY2283" fmla="*/ 780161 h 1934496"/>
              <a:gd name="connsiteX2284" fmla="*/ 9068806 w 9922465"/>
              <a:gd name="connsiteY2284" fmla="*/ 724970 h 1934496"/>
              <a:gd name="connsiteX2285" fmla="*/ 8935170 w 9922465"/>
              <a:gd name="connsiteY2285" fmla="*/ 724970 h 1934496"/>
              <a:gd name="connsiteX2286" fmla="*/ 8990362 w 9922465"/>
              <a:gd name="connsiteY2286" fmla="*/ 780161 h 1934496"/>
              <a:gd name="connsiteX2287" fmla="*/ 8935170 w 9922465"/>
              <a:gd name="connsiteY2287" fmla="*/ 835352 h 1934496"/>
              <a:gd name="connsiteX2288" fmla="*/ 8879978 w 9922465"/>
              <a:gd name="connsiteY2288" fmla="*/ 780161 h 1934496"/>
              <a:gd name="connsiteX2289" fmla="*/ 8935170 w 9922465"/>
              <a:gd name="connsiteY2289" fmla="*/ 724970 h 1934496"/>
              <a:gd name="connsiteX2290" fmla="*/ 8801536 w 9922465"/>
              <a:gd name="connsiteY2290" fmla="*/ 724970 h 1934496"/>
              <a:gd name="connsiteX2291" fmla="*/ 8856728 w 9922465"/>
              <a:gd name="connsiteY2291" fmla="*/ 780161 h 1934496"/>
              <a:gd name="connsiteX2292" fmla="*/ 8801536 w 9922465"/>
              <a:gd name="connsiteY2292" fmla="*/ 835352 h 1934496"/>
              <a:gd name="connsiteX2293" fmla="*/ 8746344 w 9922465"/>
              <a:gd name="connsiteY2293" fmla="*/ 780161 h 1934496"/>
              <a:gd name="connsiteX2294" fmla="*/ 8801536 w 9922465"/>
              <a:gd name="connsiteY2294" fmla="*/ 724970 h 1934496"/>
              <a:gd name="connsiteX2295" fmla="*/ 8671243 w 9922465"/>
              <a:gd name="connsiteY2295" fmla="*/ 724970 h 1934496"/>
              <a:gd name="connsiteX2296" fmla="*/ 8726435 w 9922465"/>
              <a:gd name="connsiteY2296" fmla="*/ 780161 h 1934496"/>
              <a:gd name="connsiteX2297" fmla="*/ 8671243 w 9922465"/>
              <a:gd name="connsiteY2297" fmla="*/ 835352 h 1934496"/>
              <a:gd name="connsiteX2298" fmla="*/ 8616051 w 9922465"/>
              <a:gd name="connsiteY2298" fmla="*/ 780161 h 1934496"/>
              <a:gd name="connsiteX2299" fmla="*/ 8671243 w 9922465"/>
              <a:gd name="connsiteY2299" fmla="*/ 724970 h 1934496"/>
              <a:gd name="connsiteX2300" fmla="*/ 8537609 w 9922465"/>
              <a:gd name="connsiteY2300" fmla="*/ 724970 h 1934496"/>
              <a:gd name="connsiteX2301" fmla="*/ 8592801 w 9922465"/>
              <a:gd name="connsiteY2301" fmla="*/ 780161 h 1934496"/>
              <a:gd name="connsiteX2302" fmla="*/ 8537609 w 9922465"/>
              <a:gd name="connsiteY2302" fmla="*/ 835352 h 1934496"/>
              <a:gd name="connsiteX2303" fmla="*/ 8482417 w 9922465"/>
              <a:gd name="connsiteY2303" fmla="*/ 780161 h 1934496"/>
              <a:gd name="connsiteX2304" fmla="*/ 8537609 w 9922465"/>
              <a:gd name="connsiteY2304" fmla="*/ 724970 h 1934496"/>
              <a:gd name="connsiteX2305" fmla="*/ 8407318 w 9922465"/>
              <a:gd name="connsiteY2305" fmla="*/ 724970 h 1934496"/>
              <a:gd name="connsiteX2306" fmla="*/ 8462510 w 9922465"/>
              <a:gd name="connsiteY2306" fmla="*/ 780161 h 1934496"/>
              <a:gd name="connsiteX2307" fmla="*/ 8407318 w 9922465"/>
              <a:gd name="connsiteY2307" fmla="*/ 835352 h 1934496"/>
              <a:gd name="connsiteX2308" fmla="*/ 8352126 w 9922465"/>
              <a:gd name="connsiteY2308" fmla="*/ 780161 h 1934496"/>
              <a:gd name="connsiteX2309" fmla="*/ 8407318 w 9922465"/>
              <a:gd name="connsiteY2309" fmla="*/ 724970 h 1934496"/>
              <a:gd name="connsiteX2310" fmla="*/ 8273682 w 9922465"/>
              <a:gd name="connsiteY2310" fmla="*/ 724970 h 1934496"/>
              <a:gd name="connsiteX2311" fmla="*/ 8328874 w 9922465"/>
              <a:gd name="connsiteY2311" fmla="*/ 780161 h 1934496"/>
              <a:gd name="connsiteX2312" fmla="*/ 8273682 w 9922465"/>
              <a:gd name="connsiteY2312" fmla="*/ 835352 h 1934496"/>
              <a:gd name="connsiteX2313" fmla="*/ 8218490 w 9922465"/>
              <a:gd name="connsiteY2313" fmla="*/ 780161 h 1934496"/>
              <a:gd name="connsiteX2314" fmla="*/ 8273682 w 9922465"/>
              <a:gd name="connsiteY2314" fmla="*/ 724970 h 1934496"/>
              <a:gd name="connsiteX2315" fmla="*/ 8143386 w 9922465"/>
              <a:gd name="connsiteY2315" fmla="*/ 724970 h 1934496"/>
              <a:gd name="connsiteX2316" fmla="*/ 8198578 w 9922465"/>
              <a:gd name="connsiteY2316" fmla="*/ 780161 h 1934496"/>
              <a:gd name="connsiteX2317" fmla="*/ 8143386 w 9922465"/>
              <a:gd name="connsiteY2317" fmla="*/ 835352 h 1934496"/>
              <a:gd name="connsiteX2318" fmla="*/ 8088194 w 9922465"/>
              <a:gd name="connsiteY2318" fmla="*/ 780161 h 1934496"/>
              <a:gd name="connsiteX2319" fmla="*/ 8143386 w 9922465"/>
              <a:gd name="connsiteY2319" fmla="*/ 724970 h 1934496"/>
              <a:gd name="connsiteX2320" fmla="*/ 8009753 w 9922465"/>
              <a:gd name="connsiteY2320" fmla="*/ 724970 h 1934496"/>
              <a:gd name="connsiteX2321" fmla="*/ 8064945 w 9922465"/>
              <a:gd name="connsiteY2321" fmla="*/ 780161 h 1934496"/>
              <a:gd name="connsiteX2322" fmla="*/ 8009753 w 9922465"/>
              <a:gd name="connsiteY2322" fmla="*/ 835352 h 1934496"/>
              <a:gd name="connsiteX2323" fmla="*/ 7954561 w 9922465"/>
              <a:gd name="connsiteY2323" fmla="*/ 780161 h 1934496"/>
              <a:gd name="connsiteX2324" fmla="*/ 8009753 w 9922465"/>
              <a:gd name="connsiteY2324" fmla="*/ 724970 h 1934496"/>
              <a:gd name="connsiteX2325" fmla="*/ 7876118 w 9922465"/>
              <a:gd name="connsiteY2325" fmla="*/ 724970 h 1934496"/>
              <a:gd name="connsiteX2326" fmla="*/ 7931310 w 9922465"/>
              <a:gd name="connsiteY2326" fmla="*/ 780161 h 1934496"/>
              <a:gd name="connsiteX2327" fmla="*/ 7876118 w 9922465"/>
              <a:gd name="connsiteY2327" fmla="*/ 835352 h 1934496"/>
              <a:gd name="connsiteX2328" fmla="*/ 7820926 w 9922465"/>
              <a:gd name="connsiteY2328" fmla="*/ 780161 h 1934496"/>
              <a:gd name="connsiteX2329" fmla="*/ 7876118 w 9922465"/>
              <a:gd name="connsiteY2329" fmla="*/ 724970 h 1934496"/>
              <a:gd name="connsiteX2330" fmla="*/ 7745824 w 9922465"/>
              <a:gd name="connsiteY2330" fmla="*/ 724970 h 1934496"/>
              <a:gd name="connsiteX2331" fmla="*/ 7801016 w 9922465"/>
              <a:gd name="connsiteY2331" fmla="*/ 780161 h 1934496"/>
              <a:gd name="connsiteX2332" fmla="*/ 7745824 w 9922465"/>
              <a:gd name="connsiteY2332" fmla="*/ 835352 h 1934496"/>
              <a:gd name="connsiteX2333" fmla="*/ 7690632 w 9922465"/>
              <a:gd name="connsiteY2333" fmla="*/ 780161 h 1934496"/>
              <a:gd name="connsiteX2334" fmla="*/ 7745824 w 9922465"/>
              <a:gd name="connsiteY2334" fmla="*/ 724970 h 1934496"/>
              <a:gd name="connsiteX2335" fmla="*/ 7608850 w 9922465"/>
              <a:gd name="connsiteY2335" fmla="*/ 724970 h 1934496"/>
              <a:gd name="connsiteX2336" fmla="*/ 7664042 w 9922465"/>
              <a:gd name="connsiteY2336" fmla="*/ 780161 h 1934496"/>
              <a:gd name="connsiteX2337" fmla="*/ 7608850 w 9922465"/>
              <a:gd name="connsiteY2337" fmla="*/ 835352 h 1934496"/>
              <a:gd name="connsiteX2338" fmla="*/ 7553658 w 9922465"/>
              <a:gd name="connsiteY2338" fmla="*/ 780161 h 1934496"/>
              <a:gd name="connsiteX2339" fmla="*/ 7608850 w 9922465"/>
              <a:gd name="connsiteY2339" fmla="*/ 724970 h 1934496"/>
              <a:gd name="connsiteX2340" fmla="*/ 7481895 w 9922465"/>
              <a:gd name="connsiteY2340" fmla="*/ 724970 h 1934496"/>
              <a:gd name="connsiteX2341" fmla="*/ 7537087 w 9922465"/>
              <a:gd name="connsiteY2341" fmla="*/ 780161 h 1934496"/>
              <a:gd name="connsiteX2342" fmla="*/ 7481895 w 9922465"/>
              <a:gd name="connsiteY2342" fmla="*/ 835352 h 1934496"/>
              <a:gd name="connsiteX2343" fmla="*/ 7426703 w 9922465"/>
              <a:gd name="connsiteY2343" fmla="*/ 780161 h 1934496"/>
              <a:gd name="connsiteX2344" fmla="*/ 7481895 w 9922465"/>
              <a:gd name="connsiteY2344" fmla="*/ 724970 h 1934496"/>
              <a:gd name="connsiteX2345" fmla="*/ 7341579 w 9922465"/>
              <a:gd name="connsiteY2345" fmla="*/ 724970 h 1934496"/>
              <a:gd name="connsiteX2346" fmla="*/ 7396771 w 9922465"/>
              <a:gd name="connsiteY2346" fmla="*/ 780161 h 1934496"/>
              <a:gd name="connsiteX2347" fmla="*/ 7341579 w 9922465"/>
              <a:gd name="connsiteY2347" fmla="*/ 835352 h 1934496"/>
              <a:gd name="connsiteX2348" fmla="*/ 7286387 w 9922465"/>
              <a:gd name="connsiteY2348" fmla="*/ 780161 h 1934496"/>
              <a:gd name="connsiteX2349" fmla="*/ 7341579 w 9922465"/>
              <a:gd name="connsiteY2349" fmla="*/ 724970 h 1934496"/>
              <a:gd name="connsiteX2350" fmla="*/ 7211286 w 9922465"/>
              <a:gd name="connsiteY2350" fmla="*/ 724970 h 1934496"/>
              <a:gd name="connsiteX2351" fmla="*/ 7266478 w 9922465"/>
              <a:gd name="connsiteY2351" fmla="*/ 780161 h 1934496"/>
              <a:gd name="connsiteX2352" fmla="*/ 7211286 w 9922465"/>
              <a:gd name="connsiteY2352" fmla="*/ 835352 h 1934496"/>
              <a:gd name="connsiteX2353" fmla="*/ 7156094 w 9922465"/>
              <a:gd name="connsiteY2353" fmla="*/ 780161 h 1934496"/>
              <a:gd name="connsiteX2354" fmla="*/ 7211286 w 9922465"/>
              <a:gd name="connsiteY2354" fmla="*/ 724970 h 1934496"/>
              <a:gd name="connsiteX2355" fmla="*/ 7080994 w 9922465"/>
              <a:gd name="connsiteY2355" fmla="*/ 724970 h 1934496"/>
              <a:gd name="connsiteX2356" fmla="*/ 7136186 w 9922465"/>
              <a:gd name="connsiteY2356" fmla="*/ 780161 h 1934496"/>
              <a:gd name="connsiteX2357" fmla="*/ 7080994 w 9922465"/>
              <a:gd name="connsiteY2357" fmla="*/ 835352 h 1934496"/>
              <a:gd name="connsiteX2358" fmla="*/ 7025802 w 9922465"/>
              <a:gd name="connsiteY2358" fmla="*/ 780161 h 1934496"/>
              <a:gd name="connsiteX2359" fmla="*/ 7080994 w 9922465"/>
              <a:gd name="connsiteY2359" fmla="*/ 724970 h 1934496"/>
              <a:gd name="connsiteX2360" fmla="*/ 6947358 w 9922465"/>
              <a:gd name="connsiteY2360" fmla="*/ 724970 h 1934496"/>
              <a:gd name="connsiteX2361" fmla="*/ 7002550 w 9922465"/>
              <a:gd name="connsiteY2361" fmla="*/ 780161 h 1934496"/>
              <a:gd name="connsiteX2362" fmla="*/ 6947358 w 9922465"/>
              <a:gd name="connsiteY2362" fmla="*/ 835352 h 1934496"/>
              <a:gd name="connsiteX2363" fmla="*/ 6892166 w 9922465"/>
              <a:gd name="connsiteY2363" fmla="*/ 780161 h 1934496"/>
              <a:gd name="connsiteX2364" fmla="*/ 6947358 w 9922465"/>
              <a:gd name="connsiteY2364" fmla="*/ 724970 h 1934496"/>
              <a:gd name="connsiteX2365" fmla="*/ 6817064 w 9922465"/>
              <a:gd name="connsiteY2365" fmla="*/ 724970 h 1934496"/>
              <a:gd name="connsiteX2366" fmla="*/ 6872256 w 9922465"/>
              <a:gd name="connsiteY2366" fmla="*/ 780161 h 1934496"/>
              <a:gd name="connsiteX2367" fmla="*/ 6817064 w 9922465"/>
              <a:gd name="connsiteY2367" fmla="*/ 835352 h 1934496"/>
              <a:gd name="connsiteX2368" fmla="*/ 6761872 w 9922465"/>
              <a:gd name="connsiteY2368" fmla="*/ 780161 h 1934496"/>
              <a:gd name="connsiteX2369" fmla="*/ 6817064 w 9922465"/>
              <a:gd name="connsiteY2369" fmla="*/ 724970 h 1934496"/>
              <a:gd name="connsiteX2370" fmla="*/ 6683431 w 9922465"/>
              <a:gd name="connsiteY2370" fmla="*/ 724970 h 1934496"/>
              <a:gd name="connsiteX2371" fmla="*/ 6738623 w 9922465"/>
              <a:gd name="connsiteY2371" fmla="*/ 780161 h 1934496"/>
              <a:gd name="connsiteX2372" fmla="*/ 6683431 w 9922465"/>
              <a:gd name="connsiteY2372" fmla="*/ 835352 h 1934496"/>
              <a:gd name="connsiteX2373" fmla="*/ 6628239 w 9922465"/>
              <a:gd name="connsiteY2373" fmla="*/ 780161 h 1934496"/>
              <a:gd name="connsiteX2374" fmla="*/ 6683431 w 9922465"/>
              <a:gd name="connsiteY2374" fmla="*/ 724970 h 1934496"/>
              <a:gd name="connsiteX2375" fmla="*/ 6553137 w 9922465"/>
              <a:gd name="connsiteY2375" fmla="*/ 724970 h 1934496"/>
              <a:gd name="connsiteX2376" fmla="*/ 6608329 w 9922465"/>
              <a:gd name="connsiteY2376" fmla="*/ 780161 h 1934496"/>
              <a:gd name="connsiteX2377" fmla="*/ 6553137 w 9922465"/>
              <a:gd name="connsiteY2377" fmla="*/ 835352 h 1934496"/>
              <a:gd name="connsiteX2378" fmla="*/ 6497945 w 9922465"/>
              <a:gd name="connsiteY2378" fmla="*/ 780161 h 1934496"/>
              <a:gd name="connsiteX2379" fmla="*/ 6553137 w 9922465"/>
              <a:gd name="connsiteY2379" fmla="*/ 724970 h 1934496"/>
              <a:gd name="connsiteX2380" fmla="*/ 6419503 w 9922465"/>
              <a:gd name="connsiteY2380" fmla="*/ 724970 h 1934496"/>
              <a:gd name="connsiteX2381" fmla="*/ 6474695 w 9922465"/>
              <a:gd name="connsiteY2381" fmla="*/ 780161 h 1934496"/>
              <a:gd name="connsiteX2382" fmla="*/ 6419503 w 9922465"/>
              <a:gd name="connsiteY2382" fmla="*/ 835352 h 1934496"/>
              <a:gd name="connsiteX2383" fmla="*/ 6364311 w 9922465"/>
              <a:gd name="connsiteY2383" fmla="*/ 780161 h 1934496"/>
              <a:gd name="connsiteX2384" fmla="*/ 6419503 w 9922465"/>
              <a:gd name="connsiteY2384" fmla="*/ 724970 h 1934496"/>
              <a:gd name="connsiteX2385" fmla="*/ 6289207 w 9922465"/>
              <a:gd name="connsiteY2385" fmla="*/ 724970 h 1934496"/>
              <a:gd name="connsiteX2386" fmla="*/ 6344399 w 9922465"/>
              <a:gd name="connsiteY2386" fmla="*/ 780161 h 1934496"/>
              <a:gd name="connsiteX2387" fmla="*/ 6289207 w 9922465"/>
              <a:gd name="connsiteY2387" fmla="*/ 835352 h 1934496"/>
              <a:gd name="connsiteX2388" fmla="*/ 6234015 w 9922465"/>
              <a:gd name="connsiteY2388" fmla="*/ 780161 h 1934496"/>
              <a:gd name="connsiteX2389" fmla="*/ 6289207 w 9922465"/>
              <a:gd name="connsiteY2389" fmla="*/ 724970 h 1934496"/>
              <a:gd name="connsiteX2390" fmla="*/ 6155573 w 9922465"/>
              <a:gd name="connsiteY2390" fmla="*/ 724970 h 1934496"/>
              <a:gd name="connsiteX2391" fmla="*/ 6210765 w 9922465"/>
              <a:gd name="connsiteY2391" fmla="*/ 780161 h 1934496"/>
              <a:gd name="connsiteX2392" fmla="*/ 6155573 w 9922465"/>
              <a:gd name="connsiteY2392" fmla="*/ 835352 h 1934496"/>
              <a:gd name="connsiteX2393" fmla="*/ 6100381 w 9922465"/>
              <a:gd name="connsiteY2393" fmla="*/ 780161 h 1934496"/>
              <a:gd name="connsiteX2394" fmla="*/ 6155573 w 9922465"/>
              <a:gd name="connsiteY2394" fmla="*/ 724970 h 1934496"/>
              <a:gd name="connsiteX2395" fmla="*/ 5621035 w 9922465"/>
              <a:gd name="connsiteY2395" fmla="*/ 724970 h 1934496"/>
              <a:gd name="connsiteX2396" fmla="*/ 5676227 w 9922465"/>
              <a:gd name="connsiteY2396" fmla="*/ 780161 h 1934496"/>
              <a:gd name="connsiteX2397" fmla="*/ 5621035 w 9922465"/>
              <a:gd name="connsiteY2397" fmla="*/ 835352 h 1934496"/>
              <a:gd name="connsiteX2398" fmla="*/ 5565843 w 9922465"/>
              <a:gd name="connsiteY2398" fmla="*/ 780161 h 1934496"/>
              <a:gd name="connsiteX2399" fmla="*/ 5621035 w 9922465"/>
              <a:gd name="connsiteY2399" fmla="*/ 724970 h 1934496"/>
              <a:gd name="connsiteX2400" fmla="*/ 5487399 w 9922465"/>
              <a:gd name="connsiteY2400" fmla="*/ 724970 h 1934496"/>
              <a:gd name="connsiteX2401" fmla="*/ 5542591 w 9922465"/>
              <a:gd name="connsiteY2401" fmla="*/ 780161 h 1934496"/>
              <a:gd name="connsiteX2402" fmla="*/ 5487399 w 9922465"/>
              <a:gd name="connsiteY2402" fmla="*/ 835352 h 1934496"/>
              <a:gd name="connsiteX2403" fmla="*/ 5432207 w 9922465"/>
              <a:gd name="connsiteY2403" fmla="*/ 780161 h 1934496"/>
              <a:gd name="connsiteX2404" fmla="*/ 5487399 w 9922465"/>
              <a:gd name="connsiteY2404" fmla="*/ 724970 h 1934496"/>
              <a:gd name="connsiteX2405" fmla="*/ 5357106 w 9922465"/>
              <a:gd name="connsiteY2405" fmla="*/ 724970 h 1934496"/>
              <a:gd name="connsiteX2406" fmla="*/ 5412298 w 9922465"/>
              <a:gd name="connsiteY2406" fmla="*/ 780161 h 1934496"/>
              <a:gd name="connsiteX2407" fmla="*/ 5357106 w 9922465"/>
              <a:gd name="connsiteY2407" fmla="*/ 835352 h 1934496"/>
              <a:gd name="connsiteX2408" fmla="*/ 5301914 w 9922465"/>
              <a:gd name="connsiteY2408" fmla="*/ 780161 h 1934496"/>
              <a:gd name="connsiteX2409" fmla="*/ 5357106 w 9922465"/>
              <a:gd name="connsiteY2409" fmla="*/ 724970 h 1934496"/>
              <a:gd name="connsiteX2410" fmla="*/ 5223473 w 9922465"/>
              <a:gd name="connsiteY2410" fmla="*/ 724970 h 1934496"/>
              <a:gd name="connsiteX2411" fmla="*/ 5278665 w 9922465"/>
              <a:gd name="connsiteY2411" fmla="*/ 780161 h 1934496"/>
              <a:gd name="connsiteX2412" fmla="*/ 5223473 w 9922465"/>
              <a:gd name="connsiteY2412" fmla="*/ 835352 h 1934496"/>
              <a:gd name="connsiteX2413" fmla="*/ 5168281 w 9922465"/>
              <a:gd name="connsiteY2413" fmla="*/ 780161 h 1934496"/>
              <a:gd name="connsiteX2414" fmla="*/ 5223473 w 9922465"/>
              <a:gd name="connsiteY2414" fmla="*/ 724970 h 1934496"/>
              <a:gd name="connsiteX2415" fmla="*/ 5093178 w 9922465"/>
              <a:gd name="connsiteY2415" fmla="*/ 724970 h 1934496"/>
              <a:gd name="connsiteX2416" fmla="*/ 5148370 w 9922465"/>
              <a:gd name="connsiteY2416" fmla="*/ 780161 h 1934496"/>
              <a:gd name="connsiteX2417" fmla="*/ 5093178 w 9922465"/>
              <a:gd name="connsiteY2417" fmla="*/ 835352 h 1934496"/>
              <a:gd name="connsiteX2418" fmla="*/ 5037986 w 9922465"/>
              <a:gd name="connsiteY2418" fmla="*/ 780161 h 1934496"/>
              <a:gd name="connsiteX2419" fmla="*/ 5093178 w 9922465"/>
              <a:gd name="connsiteY2419" fmla="*/ 724970 h 1934496"/>
              <a:gd name="connsiteX2420" fmla="*/ 3897148 w 9922465"/>
              <a:gd name="connsiteY2420" fmla="*/ 724970 h 1934496"/>
              <a:gd name="connsiteX2421" fmla="*/ 3952340 w 9922465"/>
              <a:gd name="connsiteY2421" fmla="*/ 780161 h 1934496"/>
              <a:gd name="connsiteX2422" fmla="*/ 3897148 w 9922465"/>
              <a:gd name="connsiteY2422" fmla="*/ 835352 h 1934496"/>
              <a:gd name="connsiteX2423" fmla="*/ 3841956 w 9922465"/>
              <a:gd name="connsiteY2423" fmla="*/ 780161 h 1934496"/>
              <a:gd name="connsiteX2424" fmla="*/ 3897148 w 9922465"/>
              <a:gd name="connsiteY2424" fmla="*/ 724970 h 1934496"/>
              <a:gd name="connsiteX2425" fmla="*/ 3763514 w 9922465"/>
              <a:gd name="connsiteY2425" fmla="*/ 724970 h 1934496"/>
              <a:gd name="connsiteX2426" fmla="*/ 3818706 w 9922465"/>
              <a:gd name="connsiteY2426" fmla="*/ 780161 h 1934496"/>
              <a:gd name="connsiteX2427" fmla="*/ 3763514 w 9922465"/>
              <a:gd name="connsiteY2427" fmla="*/ 835352 h 1934496"/>
              <a:gd name="connsiteX2428" fmla="*/ 3708322 w 9922465"/>
              <a:gd name="connsiteY2428" fmla="*/ 780161 h 1934496"/>
              <a:gd name="connsiteX2429" fmla="*/ 3763514 w 9922465"/>
              <a:gd name="connsiteY2429" fmla="*/ 724970 h 1934496"/>
              <a:gd name="connsiteX2430" fmla="*/ 3633221 w 9922465"/>
              <a:gd name="connsiteY2430" fmla="*/ 724970 h 1934496"/>
              <a:gd name="connsiteX2431" fmla="*/ 3688413 w 9922465"/>
              <a:gd name="connsiteY2431" fmla="*/ 780161 h 1934496"/>
              <a:gd name="connsiteX2432" fmla="*/ 3633221 w 9922465"/>
              <a:gd name="connsiteY2432" fmla="*/ 835352 h 1934496"/>
              <a:gd name="connsiteX2433" fmla="*/ 3578029 w 9922465"/>
              <a:gd name="connsiteY2433" fmla="*/ 780161 h 1934496"/>
              <a:gd name="connsiteX2434" fmla="*/ 3633221 w 9922465"/>
              <a:gd name="connsiteY2434" fmla="*/ 724970 h 1934496"/>
              <a:gd name="connsiteX2435" fmla="*/ 3499586 w 9922465"/>
              <a:gd name="connsiteY2435" fmla="*/ 724970 h 1934496"/>
              <a:gd name="connsiteX2436" fmla="*/ 3554778 w 9922465"/>
              <a:gd name="connsiteY2436" fmla="*/ 780161 h 1934496"/>
              <a:gd name="connsiteX2437" fmla="*/ 3499586 w 9922465"/>
              <a:gd name="connsiteY2437" fmla="*/ 835352 h 1934496"/>
              <a:gd name="connsiteX2438" fmla="*/ 3444394 w 9922465"/>
              <a:gd name="connsiteY2438" fmla="*/ 780161 h 1934496"/>
              <a:gd name="connsiteX2439" fmla="*/ 3499586 w 9922465"/>
              <a:gd name="connsiteY2439" fmla="*/ 724970 h 1934496"/>
              <a:gd name="connsiteX2440" fmla="*/ 3369292 w 9922465"/>
              <a:gd name="connsiteY2440" fmla="*/ 724970 h 1934496"/>
              <a:gd name="connsiteX2441" fmla="*/ 3424484 w 9922465"/>
              <a:gd name="connsiteY2441" fmla="*/ 780161 h 1934496"/>
              <a:gd name="connsiteX2442" fmla="*/ 3369292 w 9922465"/>
              <a:gd name="connsiteY2442" fmla="*/ 835352 h 1934496"/>
              <a:gd name="connsiteX2443" fmla="*/ 3314100 w 9922465"/>
              <a:gd name="connsiteY2443" fmla="*/ 780161 h 1934496"/>
              <a:gd name="connsiteX2444" fmla="*/ 3369292 w 9922465"/>
              <a:gd name="connsiteY2444" fmla="*/ 724970 h 1934496"/>
              <a:gd name="connsiteX2445" fmla="*/ 2834856 w 9922465"/>
              <a:gd name="connsiteY2445" fmla="*/ 724970 h 1934496"/>
              <a:gd name="connsiteX2446" fmla="*/ 2890049 w 9922465"/>
              <a:gd name="connsiteY2446" fmla="*/ 780161 h 1934496"/>
              <a:gd name="connsiteX2447" fmla="*/ 2834856 w 9922465"/>
              <a:gd name="connsiteY2447" fmla="*/ 835352 h 1934496"/>
              <a:gd name="connsiteX2448" fmla="*/ 2779665 w 9922465"/>
              <a:gd name="connsiteY2448" fmla="*/ 780161 h 1934496"/>
              <a:gd name="connsiteX2449" fmla="*/ 2834856 w 9922465"/>
              <a:gd name="connsiteY2449" fmla="*/ 724970 h 1934496"/>
              <a:gd name="connsiteX2450" fmla="*/ 2707901 w 9922465"/>
              <a:gd name="connsiteY2450" fmla="*/ 724970 h 1934496"/>
              <a:gd name="connsiteX2451" fmla="*/ 2763094 w 9922465"/>
              <a:gd name="connsiteY2451" fmla="*/ 780161 h 1934496"/>
              <a:gd name="connsiteX2452" fmla="*/ 2707901 w 9922465"/>
              <a:gd name="connsiteY2452" fmla="*/ 835352 h 1934496"/>
              <a:gd name="connsiteX2453" fmla="*/ 2652711 w 9922465"/>
              <a:gd name="connsiteY2453" fmla="*/ 780161 h 1934496"/>
              <a:gd name="connsiteX2454" fmla="*/ 2707901 w 9922465"/>
              <a:gd name="connsiteY2454" fmla="*/ 724970 h 1934496"/>
              <a:gd name="connsiteX2455" fmla="*/ 2570929 w 9922465"/>
              <a:gd name="connsiteY2455" fmla="*/ 724970 h 1934496"/>
              <a:gd name="connsiteX2456" fmla="*/ 2626122 w 9922465"/>
              <a:gd name="connsiteY2456" fmla="*/ 780161 h 1934496"/>
              <a:gd name="connsiteX2457" fmla="*/ 2570929 w 9922465"/>
              <a:gd name="connsiteY2457" fmla="*/ 835352 h 1934496"/>
              <a:gd name="connsiteX2458" fmla="*/ 2515735 w 9922465"/>
              <a:gd name="connsiteY2458" fmla="*/ 780161 h 1934496"/>
              <a:gd name="connsiteX2459" fmla="*/ 2570929 w 9922465"/>
              <a:gd name="connsiteY2459" fmla="*/ 724970 h 1934496"/>
              <a:gd name="connsiteX2460" fmla="*/ 2437294 w 9922465"/>
              <a:gd name="connsiteY2460" fmla="*/ 724970 h 1934496"/>
              <a:gd name="connsiteX2461" fmla="*/ 2492487 w 9922465"/>
              <a:gd name="connsiteY2461" fmla="*/ 780161 h 1934496"/>
              <a:gd name="connsiteX2462" fmla="*/ 2437294 w 9922465"/>
              <a:gd name="connsiteY2462" fmla="*/ 835352 h 1934496"/>
              <a:gd name="connsiteX2463" fmla="*/ 2382104 w 9922465"/>
              <a:gd name="connsiteY2463" fmla="*/ 780161 h 1934496"/>
              <a:gd name="connsiteX2464" fmla="*/ 2437294 w 9922465"/>
              <a:gd name="connsiteY2464" fmla="*/ 724970 h 1934496"/>
              <a:gd name="connsiteX2465" fmla="*/ 2303662 w 9922465"/>
              <a:gd name="connsiteY2465" fmla="*/ 724970 h 1934496"/>
              <a:gd name="connsiteX2466" fmla="*/ 2358853 w 9922465"/>
              <a:gd name="connsiteY2466" fmla="*/ 780161 h 1934496"/>
              <a:gd name="connsiteX2467" fmla="*/ 2303662 w 9922465"/>
              <a:gd name="connsiteY2467" fmla="*/ 835352 h 1934496"/>
              <a:gd name="connsiteX2468" fmla="*/ 2248471 w 9922465"/>
              <a:gd name="connsiteY2468" fmla="*/ 780161 h 1934496"/>
              <a:gd name="connsiteX2469" fmla="*/ 2303662 w 9922465"/>
              <a:gd name="connsiteY2469" fmla="*/ 724970 h 1934496"/>
              <a:gd name="connsiteX2470" fmla="*/ 2173371 w 9922465"/>
              <a:gd name="connsiteY2470" fmla="*/ 724970 h 1934496"/>
              <a:gd name="connsiteX2471" fmla="*/ 2228562 w 9922465"/>
              <a:gd name="connsiteY2471" fmla="*/ 780161 h 1934496"/>
              <a:gd name="connsiteX2472" fmla="*/ 2173371 w 9922465"/>
              <a:gd name="connsiteY2472" fmla="*/ 835352 h 1934496"/>
              <a:gd name="connsiteX2473" fmla="*/ 2118177 w 9922465"/>
              <a:gd name="connsiteY2473" fmla="*/ 780161 h 1934496"/>
              <a:gd name="connsiteX2474" fmla="*/ 2173371 w 9922465"/>
              <a:gd name="connsiteY2474" fmla="*/ 724970 h 1934496"/>
              <a:gd name="connsiteX2475" fmla="*/ 2039733 w 9922465"/>
              <a:gd name="connsiteY2475" fmla="*/ 724970 h 1934496"/>
              <a:gd name="connsiteX2476" fmla="*/ 2094927 w 9922465"/>
              <a:gd name="connsiteY2476" fmla="*/ 780161 h 1934496"/>
              <a:gd name="connsiteX2477" fmla="*/ 2039733 w 9922465"/>
              <a:gd name="connsiteY2477" fmla="*/ 835352 h 1934496"/>
              <a:gd name="connsiteX2478" fmla="*/ 1984539 w 9922465"/>
              <a:gd name="connsiteY2478" fmla="*/ 780161 h 1934496"/>
              <a:gd name="connsiteX2479" fmla="*/ 2039733 w 9922465"/>
              <a:gd name="connsiteY2479" fmla="*/ 724970 h 1934496"/>
              <a:gd name="connsiteX2480" fmla="*/ 1909436 w 9922465"/>
              <a:gd name="connsiteY2480" fmla="*/ 724970 h 1934496"/>
              <a:gd name="connsiteX2481" fmla="*/ 1964630 w 9922465"/>
              <a:gd name="connsiteY2481" fmla="*/ 780161 h 1934496"/>
              <a:gd name="connsiteX2482" fmla="*/ 1909436 w 9922465"/>
              <a:gd name="connsiteY2482" fmla="*/ 835352 h 1934496"/>
              <a:gd name="connsiteX2483" fmla="*/ 1854243 w 9922465"/>
              <a:gd name="connsiteY2483" fmla="*/ 780161 h 1934496"/>
              <a:gd name="connsiteX2484" fmla="*/ 1909436 w 9922465"/>
              <a:gd name="connsiteY2484" fmla="*/ 724970 h 1934496"/>
              <a:gd name="connsiteX2485" fmla="*/ 1779142 w 9922465"/>
              <a:gd name="connsiteY2485" fmla="*/ 724970 h 1934496"/>
              <a:gd name="connsiteX2486" fmla="*/ 1834335 w 9922465"/>
              <a:gd name="connsiteY2486" fmla="*/ 780161 h 1934496"/>
              <a:gd name="connsiteX2487" fmla="*/ 1779142 w 9922465"/>
              <a:gd name="connsiteY2487" fmla="*/ 835352 h 1934496"/>
              <a:gd name="connsiteX2488" fmla="*/ 1723947 w 9922465"/>
              <a:gd name="connsiteY2488" fmla="*/ 780161 h 1934496"/>
              <a:gd name="connsiteX2489" fmla="*/ 1779142 w 9922465"/>
              <a:gd name="connsiteY2489" fmla="*/ 724970 h 1934496"/>
              <a:gd name="connsiteX2490" fmla="*/ 1645501 w 9922465"/>
              <a:gd name="connsiteY2490" fmla="*/ 724970 h 1934496"/>
              <a:gd name="connsiteX2491" fmla="*/ 1700699 w 9922465"/>
              <a:gd name="connsiteY2491" fmla="*/ 780161 h 1934496"/>
              <a:gd name="connsiteX2492" fmla="*/ 1645501 w 9922465"/>
              <a:gd name="connsiteY2492" fmla="*/ 835352 h 1934496"/>
              <a:gd name="connsiteX2493" fmla="*/ 1590310 w 9922465"/>
              <a:gd name="connsiteY2493" fmla="*/ 780161 h 1934496"/>
              <a:gd name="connsiteX2494" fmla="*/ 1645501 w 9922465"/>
              <a:gd name="connsiteY2494" fmla="*/ 724970 h 1934496"/>
              <a:gd name="connsiteX2495" fmla="*/ 1515213 w 9922465"/>
              <a:gd name="connsiteY2495" fmla="*/ 724970 h 1934496"/>
              <a:gd name="connsiteX2496" fmla="*/ 1570399 w 9922465"/>
              <a:gd name="connsiteY2496" fmla="*/ 780161 h 1934496"/>
              <a:gd name="connsiteX2497" fmla="*/ 1515213 w 9922465"/>
              <a:gd name="connsiteY2497" fmla="*/ 835352 h 1934496"/>
              <a:gd name="connsiteX2498" fmla="*/ 1460016 w 9922465"/>
              <a:gd name="connsiteY2498" fmla="*/ 780161 h 1934496"/>
              <a:gd name="connsiteX2499" fmla="*/ 1515213 w 9922465"/>
              <a:gd name="connsiteY2499" fmla="*/ 724970 h 1934496"/>
              <a:gd name="connsiteX2500" fmla="*/ 1381573 w 9922465"/>
              <a:gd name="connsiteY2500" fmla="*/ 724970 h 1934496"/>
              <a:gd name="connsiteX2501" fmla="*/ 1436767 w 9922465"/>
              <a:gd name="connsiteY2501" fmla="*/ 780161 h 1934496"/>
              <a:gd name="connsiteX2502" fmla="*/ 1381573 w 9922465"/>
              <a:gd name="connsiteY2502" fmla="*/ 835352 h 1934496"/>
              <a:gd name="connsiteX2503" fmla="*/ 1326381 w 9922465"/>
              <a:gd name="connsiteY2503" fmla="*/ 780161 h 1934496"/>
              <a:gd name="connsiteX2504" fmla="*/ 1381573 w 9922465"/>
              <a:gd name="connsiteY2504" fmla="*/ 724970 h 1934496"/>
              <a:gd name="connsiteX2505" fmla="*/ 1251282 w 9922465"/>
              <a:gd name="connsiteY2505" fmla="*/ 724970 h 1934496"/>
              <a:gd name="connsiteX2506" fmla="*/ 1306475 w 9922465"/>
              <a:gd name="connsiteY2506" fmla="*/ 780161 h 1934496"/>
              <a:gd name="connsiteX2507" fmla="*/ 1251282 w 9922465"/>
              <a:gd name="connsiteY2507" fmla="*/ 835352 h 1934496"/>
              <a:gd name="connsiteX2508" fmla="*/ 1196089 w 9922465"/>
              <a:gd name="connsiteY2508" fmla="*/ 780161 h 1934496"/>
              <a:gd name="connsiteX2509" fmla="*/ 1251282 w 9922465"/>
              <a:gd name="connsiteY2509" fmla="*/ 724970 h 1934496"/>
              <a:gd name="connsiteX2510" fmla="*/ 1117642 w 9922465"/>
              <a:gd name="connsiteY2510" fmla="*/ 724970 h 1934496"/>
              <a:gd name="connsiteX2511" fmla="*/ 1172836 w 9922465"/>
              <a:gd name="connsiteY2511" fmla="*/ 780161 h 1934496"/>
              <a:gd name="connsiteX2512" fmla="*/ 1117642 w 9922465"/>
              <a:gd name="connsiteY2512" fmla="*/ 835352 h 1934496"/>
              <a:gd name="connsiteX2513" fmla="*/ 1062448 w 9922465"/>
              <a:gd name="connsiteY2513" fmla="*/ 780161 h 1934496"/>
              <a:gd name="connsiteX2514" fmla="*/ 1117642 w 9922465"/>
              <a:gd name="connsiteY2514" fmla="*/ 724970 h 1934496"/>
              <a:gd name="connsiteX2515" fmla="*/ 980664 w 9922465"/>
              <a:gd name="connsiteY2515" fmla="*/ 724970 h 1934496"/>
              <a:gd name="connsiteX2516" fmla="*/ 1035857 w 9922465"/>
              <a:gd name="connsiteY2516" fmla="*/ 780161 h 1934496"/>
              <a:gd name="connsiteX2517" fmla="*/ 980664 w 9922465"/>
              <a:gd name="connsiteY2517" fmla="*/ 835352 h 1934496"/>
              <a:gd name="connsiteX2518" fmla="*/ 925471 w 9922465"/>
              <a:gd name="connsiteY2518" fmla="*/ 780161 h 1934496"/>
              <a:gd name="connsiteX2519" fmla="*/ 980664 w 9922465"/>
              <a:gd name="connsiteY2519" fmla="*/ 724970 h 1934496"/>
              <a:gd name="connsiteX2520" fmla="*/ 847022 w 9922465"/>
              <a:gd name="connsiteY2520" fmla="*/ 724970 h 1934496"/>
              <a:gd name="connsiteX2521" fmla="*/ 902217 w 9922465"/>
              <a:gd name="connsiteY2521" fmla="*/ 780161 h 1934496"/>
              <a:gd name="connsiteX2522" fmla="*/ 847022 w 9922465"/>
              <a:gd name="connsiteY2522" fmla="*/ 835352 h 1934496"/>
              <a:gd name="connsiteX2523" fmla="*/ 791823 w 9922465"/>
              <a:gd name="connsiteY2523" fmla="*/ 780161 h 1934496"/>
              <a:gd name="connsiteX2524" fmla="*/ 847022 w 9922465"/>
              <a:gd name="connsiteY2524" fmla="*/ 724970 h 1934496"/>
              <a:gd name="connsiteX2525" fmla="*/ 716722 w 9922465"/>
              <a:gd name="connsiteY2525" fmla="*/ 724970 h 1934496"/>
              <a:gd name="connsiteX2526" fmla="*/ 771916 w 9922465"/>
              <a:gd name="connsiteY2526" fmla="*/ 780161 h 1934496"/>
              <a:gd name="connsiteX2527" fmla="*/ 716722 w 9922465"/>
              <a:gd name="connsiteY2527" fmla="*/ 835352 h 1934496"/>
              <a:gd name="connsiteX2528" fmla="*/ 661530 w 9922465"/>
              <a:gd name="connsiteY2528" fmla="*/ 780161 h 1934496"/>
              <a:gd name="connsiteX2529" fmla="*/ 716722 w 9922465"/>
              <a:gd name="connsiteY2529" fmla="*/ 724970 h 1934496"/>
              <a:gd name="connsiteX2530" fmla="*/ 583085 w 9922465"/>
              <a:gd name="connsiteY2530" fmla="*/ 724970 h 1934496"/>
              <a:gd name="connsiteX2531" fmla="*/ 638278 w 9922465"/>
              <a:gd name="connsiteY2531" fmla="*/ 780161 h 1934496"/>
              <a:gd name="connsiteX2532" fmla="*/ 583085 w 9922465"/>
              <a:gd name="connsiteY2532" fmla="*/ 835352 h 1934496"/>
              <a:gd name="connsiteX2533" fmla="*/ 527891 w 9922465"/>
              <a:gd name="connsiteY2533" fmla="*/ 780161 h 1934496"/>
              <a:gd name="connsiteX2534" fmla="*/ 583085 w 9922465"/>
              <a:gd name="connsiteY2534" fmla="*/ 724970 h 1934496"/>
              <a:gd name="connsiteX2535" fmla="*/ 449437 w 9922465"/>
              <a:gd name="connsiteY2535" fmla="*/ 724970 h 1934496"/>
              <a:gd name="connsiteX2536" fmla="*/ 504629 w 9922465"/>
              <a:gd name="connsiteY2536" fmla="*/ 780161 h 1934496"/>
              <a:gd name="connsiteX2537" fmla="*/ 449437 w 9922465"/>
              <a:gd name="connsiteY2537" fmla="*/ 835352 h 1934496"/>
              <a:gd name="connsiteX2538" fmla="*/ 394244 w 9922465"/>
              <a:gd name="connsiteY2538" fmla="*/ 780161 h 1934496"/>
              <a:gd name="connsiteX2539" fmla="*/ 449437 w 9922465"/>
              <a:gd name="connsiteY2539" fmla="*/ 724970 h 1934496"/>
              <a:gd name="connsiteX2540" fmla="*/ 319140 w 9922465"/>
              <a:gd name="connsiteY2540" fmla="*/ 724970 h 1934496"/>
              <a:gd name="connsiteX2541" fmla="*/ 374334 w 9922465"/>
              <a:gd name="connsiteY2541" fmla="*/ 780161 h 1934496"/>
              <a:gd name="connsiteX2542" fmla="*/ 319140 w 9922465"/>
              <a:gd name="connsiteY2542" fmla="*/ 835352 h 1934496"/>
              <a:gd name="connsiteX2543" fmla="*/ 263948 w 9922465"/>
              <a:gd name="connsiteY2543" fmla="*/ 780161 h 1934496"/>
              <a:gd name="connsiteX2544" fmla="*/ 319140 w 9922465"/>
              <a:gd name="connsiteY2544" fmla="*/ 724970 h 1934496"/>
              <a:gd name="connsiteX2545" fmla="*/ 185509 w 9922465"/>
              <a:gd name="connsiteY2545" fmla="*/ 724970 h 1934496"/>
              <a:gd name="connsiteX2546" fmla="*/ 240701 w 9922465"/>
              <a:gd name="connsiteY2546" fmla="*/ 780161 h 1934496"/>
              <a:gd name="connsiteX2547" fmla="*/ 185509 w 9922465"/>
              <a:gd name="connsiteY2547" fmla="*/ 835352 h 1934496"/>
              <a:gd name="connsiteX2548" fmla="*/ 130319 w 9922465"/>
              <a:gd name="connsiteY2548" fmla="*/ 780161 h 1934496"/>
              <a:gd name="connsiteX2549" fmla="*/ 185509 w 9922465"/>
              <a:gd name="connsiteY2549" fmla="*/ 724970 h 1934496"/>
              <a:gd name="connsiteX2550" fmla="*/ 8801538 w 9922465"/>
              <a:gd name="connsiteY2550" fmla="*/ 608039 h 1934496"/>
              <a:gd name="connsiteX2551" fmla="*/ 8856730 w 9922465"/>
              <a:gd name="connsiteY2551" fmla="*/ 663230 h 1934496"/>
              <a:gd name="connsiteX2552" fmla="*/ 8801538 w 9922465"/>
              <a:gd name="connsiteY2552" fmla="*/ 718421 h 1934496"/>
              <a:gd name="connsiteX2553" fmla="*/ 8746346 w 9922465"/>
              <a:gd name="connsiteY2553" fmla="*/ 663230 h 1934496"/>
              <a:gd name="connsiteX2554" fmla="*/ 8801538 w 9922465"/>
              <a:gd name="connsiteY2554" fmla="*/ 608039 h 1934496"/>
              <a:gd name="connsiteX2555" fmla="*/ 8671244 w 9922465"/>
              <a:gd name="connsiteY2555" fmla="*/ 608039 h 1934496"/>
              <a:gd name="connsiteX2556" fmla="*/ 8726436 w 9922465"/>
              <a:gd name="connsiteY2556" fmla="*/ 663230 h 1934496"/>
              <a:gd name="connsiteX2557" fmla="*/ 8671244 w 9922465"/>
              <a:gd name="connsiteY2557" fmla="*/ 718421 h 1934496"/>
              <a:gd name="connsiteX2558" fmla="*/ 8616052 w 9922465"/>
              <a:gd name="connsiteY2558" fmla="*/ 663230 h 1934496"/>
              <a:gd name="connsiteX2559" fmla="*/ 8671244 w 9922465"/>
              <a:gd name="connsiteY2559" fmla="*/ 608039 h 1934496"/>
              <a:gd name="connsiteX2560" fmla="*/ 8537609 w 9922465"/>
              <a:gd name="connsiteY2560" fmla="*/ 608039 h 1934496"/>
              <a:gd name="connsiteX2561" fmla="*/ 8592801 w 9922465"/>
              <a:gd name="connsiteY2561" fmla="*/ 663230 h 1934496"/>
              <a:gd name="connsiteX2562" fmla="*/ 8537609 w 9922465"/>
              <a:gd name="connsiteY2562" fmla="*/ 718421 h 1934496"/>
              <a:gd name="connsiteX2563" fmla="*/ 8482417 w 9922465"/>
              <a:gd name="connsiteY2563" fmla="*/ 663230 h 1934496"/>
              <a:gd name="connsiteX2564" fmla="*/ 8537609 w 9922465"/>
              <a:gd name="connsiteY2564" fmla="*/ 608039 h 1934496"/>
              <a:gd name="connsiteX2565" fmla="*/ 8407318 w 9922465"/>
              <a:gd name="connsiteY2565" fmla="*/ 608039 h 1934496"/>
              <a:gd name="connsiteX2566" fmla="*/ 8462510 w 9922465"/>
              <a:gd name="connsiteY2566" fmla="*/ 663230 h 1934496"/>
              <a:gd name="connsiteX2567" fmla="*/ 8407318 w 9922465"/>
              <a:gd name="connsiteY2567" fmla="*/ 718421 h 1934496"/>
              <a:gd name="connsiteX2568" fmla="*/ 8352126 w 9922465"/>
              <a:gd name="connsiteY2568" fmla="*/ 663230 h 1934496"/>
              <a:gd name="connsiteX2569" fmla="*/ 8407318 w 9922465"/>
              <a:gd name="connsiteY2569" fmla="*/ 608039 h 1934496"/>
              <a:gd name="connsiteX2570" fmla="*/ 8273682 w 9922465"/>
              <a:gd name="connsiteY2570" fmla="*/ 608039 h 1934496"/>
              <a:gd name="connsiteX2571" fmla="*/ 8328874 w 9922465"/>
              <a:gd name="connsiteY2571" fmla="*/ 663230 h 1934496"/>
              <a:gd name="connsiteX2572" fmla="*/ 8273682 w 9922465"/>
              <a:gd name="connsiteY2572" fmla="*/ 718421 h 1934496"/>
              <a:gd name="connsiteX2573" fmla="*/ 8218490 w 9922465"/>
              <a:gd name="connsiteY2573" fmla="*/ 663230 h 1934496"/>
              <a:gd name="connsiteX2574" fmla="*/ 8273682 w 9922465"/>
              <a:gd name="connsiteY2574" fmla="*/ 608039 h 1934496"/>
              <a:gd name="connsiteX2575" fmla="*/ 8143386 w 9922465"/>
              <a:gd name="connsiteY2575" fmla="*/ 608039 h 1934496"/>
              <a:gd name="connsiteX2576" fmla="*/ 8198578 w 9922465"/>
              <a:gd name="connsiteY2576" fmla="*/ 663230 h 1934496"/>
              <a:gd name="connsiteX2577" fmla="*/ 8143386 w 9922465"/>
              <a:gd name="connsiteY2577" fmla="*/ 718421 h 1934496"/>
              <a:gd name="connsiteX2578" fmla="*/ 8088194 w 9922465"/>
              <a:gd name="connsiteY2578" fmla="*/ 663230 h 1934496"/>
              <a:gd name="connsiteX2579" fmla="*/ 8143386 w 9922465"/>
              <a:gd name="connsiteY2579" fmla="*/ 608039 h 1934496"/>
              <a:gd name="connsiteX2580" fmla="*/ 8009753 w 9922465"/>
              <a:gd name="connsiteY2580" fmla="*/ 608039 h 1934496"/>
              <a:gd name="connsiteX2581" fmla="*/ 8064945 w 9922465"/>
              <a:gd name="connsiteY2581" fmla="*/ 663230 h 1934496"/>
              <a:gd name="connsiteX2582" fmla="*/ 8009753 w 9922465"/>
              <a:gd name="connsiteY2582" fmla="*/ 718421 h 1934496"/>
              <a:gd name="connsiteX2583" fmla="*/ 7954561 w 9922465"/>
              <a:gd name="connsiteY2583" fmla="*/ 663230 h 1934496"/>
              <a:gd name="connsiteX2584" fmla="*/ 8009753 w 9922465"/>
              <a:gd name="connsiteY2584" fmla="*/ 608039 h 1934496"/>
              <a:gd name="connsiteX2585" fmla="*/ 7876118 w 9922465"/>
              <a:gd name="connsiteY2585" fmla="*/ 608039 h 1934496"/>
              <a:gd name="connsiteX2586" fmla="*/ 7931310 w 9922465"/>
              <a:gd name="connsiteY2586" fmla="*/ 663230 h 1934496"/>
              <a:gd name="connsiteX2587" fmla="*/ 7876118 w 9922465"/>
              <a:gd name="connsiteY2587" fmla="*/ 718421 h 1934496"/>
              <a:gd name="connsiteX2588" fmla="*/ 7820926 w 9922465"/>
              <a:gd name="connsiteY2588" fmla="*/ 663230 h 1934496"/>
              <a:gd name="connsiteX2589" fmla="*/ 7876118 w 9922465"/>
              <a:gd name="connsiteY2589" fmla="*/ 608039 h 1934496"/>
              <a:gd name="connsiteX2590" fmla="*/ 7745824 w 9922465"/>
              <a:gd name="connsiteY2590" fmla="*/ 608039 h 1934496"/>
              <a:gd name="connsiteX2591" fmla="*/ 7801016 w 9922465"/>
              <a:gd name="connsiteY2591" fmla="*/ 663230 h 1934496"/>
              <a:gd name="connsiteX2592" fmla="*/ 7745824 w 9922465"/>
              <a:gd name="connsiteY2592" fmla="*/ 718421 h 1934496"/>
              <a:gd name="connsiteX2593" fmla="*/ 7690632 w 9922465"/>
              <a:gd name="connsiteY2593" fmla="*/ 663230 h 1934496"/>
              <a:gd name="connsiteX2594" fmla="*/ 7745824 w 9922465"/>
              <a:gd name="connsiteY2594" fmla="*/ 608039 h 1934496"/>
              <a:gd name="connsiteX2595" fmla="*/ 7608850 w 9922465"/>
              <a:gd name="connsiteY2595" fmla="*/ 608039 h 1934496"/>
              <a:gd name="connsiteX2596" fmla="*/ 7664042 w 9922465"/>
              <a:gd name="connsiteY2596" fmla="*/ 663230 h 1934496"/>
              <a:gd name="connsiteX2597" fmla="*/ 7608850 w 9922465"/>
              <a:gd name="connsiteY2597" fmla="*/ 718421 h 1934496"/>
              <a:gd name="connsiteX2598" fmla="*/ 7553658 w 9922465"/>
              <a:gd name="connsiteY2598" fmla="*/ 663230 h 1934496"/>
              <a:gd name="connsiteX2599" fmla="*/ 7608850 w 9922465"/>
              <a:gd name="connsiteY2599" fmla="*/ 608039 h 1934496"/>
              <a:gd name="connsiteX2600" fmla="*/ 7481895 w 9922465"/>
              <a:gd name="connsiteY2600" fmla="*/ 608039 h 1934496"/>
              <a:gd name="connsiteX2601" fmla="*/ 7537087 w 9922465"/>
              <a:gd name="connsiteY2601" fmla="*/ 663230 h 1934496"/>
              <a:gd name="connsiteX2602" fmla="*/ 7481895 w 9922465"/>
              <a:gd name="connsiteY2602" fmla="*/ 718421 h 1934496"/>
              <a:gd name="connsiteX2603" fmla="*/ 7426703 w 9922465"/>
              <a:gd name="connsiteY2603" fmla="*/ 663230 h 1934496"/>
              <a:gd name="connsiteX2604" fmla="*/ 7481895 w 9922465"/>
              <a:gd name="connsiteY2604" fmla="*/ 608039 h 1934496"/>
              <a:gd name="connsiteX2605" fmla="*/ 7341579 w 9922465"/>
              <a:gd name="connsiteY2605" fmla="*/ 608039 h 1934496"/>
              <a:gd name="connsiteX2606" fmla="*/ 7396771 w 9922465"/>
              <a:gd name="connsiteY2606" fmla="*/ 663230 h 1934496"/>
              <a:gd name="connsiteX2607" fmla="*/ 7341579 w 9922465"/>
              <a:gd name="connsiteY2607" fmla="*/ 718421 h 1934496"/>
              <a:gd name="connsiteX2608" fmla="*/ 7286387 w 9922465"/>
              <a:gd name="connsiteY2608" fmla="*/ 663230 h 1934496"/>
              <a:gd name="connsiteX2609" fmla="*/ 7341579 w 9922465"/>
              <a:gd name="connsiteY2609" fmla="*/ 608039 h 1934496"/>
              <a:gd name="connsiteX2610" fmla="*/ 7211286 w 9922465"/>
              <a:gd name="connsiteY2610" fmla="*/ 608039 h 1934496"/>
              <a:gd name="connsiteX2611" fmla="*/ 7266478 w 9922465"/>
              <a:gd name="connsiteY2611" fmla="*/ 663230 h 1934496"/>
              <a:gd name="connsiteX2612" fmla="*/ 7211286 w 9922465"/>
              <a:gd name="connsiteY2612" fmla="*/ 718421 h 1934496"/>
              <a:gd name="connsiteX2613" fmla="*/ 7156094 w 9922465"/>
              <a:gd name="connsiteY2613" fmla="*/ 663230 h 1934496"/>
              <a:gd name="connsiteX2614" fmla="*/ 7211286 w 9922465"/>
              <a:gd name="connsiteY2614" fmla="*/ 608039 h 1934496"/>
              <a:gd name="connsiteX2615" fmla="*/ 7080994 w 9922465"/>
              <a:gd name="connsiteY2615" fmla="*/ 608039 h 1934496"/>
              <a:gd name="connsiteX2616" fmla="*/ 7136186 w 9922465"/>
              <a:gd name="connsiteY2616" fmla="*/ 663230 h 1934496"/>
              <a:gd name="connsiteX2617" fmla="*/ 7080994 w 9922465"/>
              <a:gd name="connsiteY2617" fmla="*/ 718421 h 1934496"/>
              <a:gd name="connsiteX2618" fmla="*/ 7025802 w 9922465"/>
              <a:gd name="connsiteY2618" fmla="*/ 663230 h 1934496"/>
              <a:gd name="connsiteX2619" fmla="*/ 7080994 w 9922465"/>
              <a:gd name="connsiteY2619" fmla="*/ 608039 h 1934496"/>
              <a:gd name="connsiteX2620" fmla="*/ 6947358 w 9922465"/>
              <a:gd name="connsiteY2620" fmla="*/ 608039 h 1934496"/>
              <a:gd name="connsiteX2621" fmla="*/ 7002550 w 9922465"/>
              <a:gd name="connsiteY2621" fmla="*/ 663230 h 1934496"/>
              <a:gd name="connsiteX2622" fmla="*/ 6947358 w 9922465"/>
              <a:gd name="connsiteY2622" fmla="*/ 718421 h 1934496"/>
              <a:gd name="connsiteX2623" fmla="*/ 6892166 w 9922465"/>
              <a:gd name="connsiteY2623" fmla="*/ 663230 h 1934496"/>
              <a:gd name="connsiteX2624" fmla="*/ 6947358 w 9922465"/>
              <a:gd name="connsiteY2624" fmla="*/ 608039 h 1934496"/>
              <a:gd name="connsiteX2625" fmla="*/ 6817064 w 9922465"/>
              <a:gd name="connsiteY2625" fmla="*/ 608039 h 1934496"/>
              <a:gd name="connsiteX2626" fmla="*/ 6872256 w 9922465"/>
              <a:gd name="connsiteY2626" fmla="*/ 663230 h 1934496"/>
              <a:gd name="connsiteX2627" fmla="*/ 6817064 w 9922465"/>
              <a:gd name="connsiteY2627" fmla="*/ 718421 h 1934496"/>
              <a:gd name="connsiteX2628" fmla="*/ 6761872 w 9922465"/>
              <a:gd name="connsiteY2628" fmla="*/ 663230 h 1934496"/>
              <a:gd name="connsiteX2629" fmla="*/ 6817064 w 9922465"/>
              <a:gd name="connsiteY2629" fmla="*/ 608039 h 1934496"/>
              <a:gd name="connsiteX2630" fmla="*/ 6683431 w 9922465"/>
              <a:gd name="connsiteY2630" fmla="*/ 608039 h 1934496"/>
              <a:gd name="connsiteX2631" fmla="*/ 6738623 w 9922465"/>
              <a:gd name="connsiteY2631" fmla="*/ 663230 h 1934496"/>
              <a:gd name="connsiteX2632" fmla="*/ 6683431 w 9922465"/>
              <a:gd name="connsiteY2632" fmla="*/ 718421 h 1934496"/>
              <a:gd name="connsiteX2633" fmla="*/ 6628239 w 9922465"/>
              <a:gd name="connsiteY2633" fmla="*/ 663230 h 1934496"/>
              <a:gd name="connsiteX2634" fmla="*/ 6683431 w 9922465"/>
              <a:gd name="connsiteY2634" fmla="*/ 608039 h 1934496"/>
              <a:gd name="connsiteX2635" fmla="*/ 6155573 w 9922465"/>
              <a:gd name="connsiteY2635" fmla="*/ 608039 h 1934496"/>
              <a:gd name="connsiteX2636" fmla="*/ 6210765 w 9922465"/>
              <a:gd name="connsiteY2636" fmla="*/ 663230 h 1934496"/>
              <a:gd name="connsiteX2637" fmla="*/ 6155573 w 9922465"/>
              <a:gd name="connsiteY2637" fmla="*/ 718421 h 1934496"/>
              <a:gd name="connsiteX2638" fmla="*/ 6100381 w 9922465"/>
              <a:gd name="connsiteY2638" fmla="*/ 663230 h 1934496"/>
              <a:gd name="connsiteX2639" fmla="*/ 6155573 w 9922465"/>
              <a:gd name="connsiteY2639" fmla="*/ 608039 h 1934496"/>
              <a:gd name="connsiteX2640" fmla="*/ 5487399 w 9922465"/>
              <a:gd name="connsiteY2640" fmla="*/ 608039 h 1934496"/>
              <a:gd name="connsiteX2641" fmla="*/ 5542591 w 9922465"/>
              <a:gd name="connsiteY2641" fmla="*/ 663230 h 1934496"/>
              <a:gd name="connsiteX2642" fmla="*/ 5487399 w 9922465"/>
              <a:gd name="connsiteY2642" fmla="*/ 718421 h 1934496"/>
              <a:gd name="connsiteX2643" fmla="*/ 5432207 w 9922465"/>
              <a:gd name="connsiteY2643" fmla="*/ 663230 h 1934496"/>
              <a:gd name="connsiteX2644" fmla="*/ 5487399 w 9922465"/>
              <a:gd name="connsiteY2644" fmla="*/ 608039 h 1934496"/>
              <a:gd name="connsiteX2645" fmla="*/ 5357106 w 9922465"/>
              <a:gd name="connsiteY2645" fmla="*/ 608039 h 1934496"/>
              <a:gd name="connsiteX2646" fmla="*/ 5412298 w 9922465"/>
              <a:gd name="connsiteY2646" fmla="*/ 663230 h 1934496"/>
              <a:gd name="connsiteX2647" fmla="*/ 5357106 w 9922465"/>
              <a:gd name="connsiteY2647" fmla="*/ 718421 h 1934496"/>
              <a:gd name="connsiteX2648" fmla="*/ 5301914 w 9922465"/>
              <a:gd name="connsiteY2648" fmla="*/ 663230 h 1934496"/>
              <a:gd name="connsiteX2649" fmla="*/ 5357106 w 9922465"/>
              <a:gd name="connsiteY2649" fmla="*/ 608039 h 1934496"/>
              <a:gd name="connsiteX2650" fmla="*/ 5223473 w 9922465"/>
              <a:gd name="connsiteY2650" fmla="*/ 608038 h 1934496"/>
              <a:gd name="connsiteX2651" fmla="*/ 5278665 w 9922465"/>
              <a:gd name="connsiteY2651" fmla="*/ 663229 h 1934496"/>
              <a:gd name="connsiteX2652" fmla="*/ 5223473 w 9922465"/>
              <a:gd name="connsiteY2652" fmla="*/ 718420 h 1934496"/>
              <a:gd name="connsiteX2653" fmla="*/ 5168281 w 9922465"/>
              <a:gd name="connsiteY2653" fmla="*/ 663229 h 1934496"/>
              <a:gd name="connsiteX2654" fmla="*/ 5223473 w 9922465"/>
              <a:gd name="connsiteY2654" fmla="*/ 608038 h 1934496"/>
              <a:gd name="connsiteX2655" fmla="*/ 4030786 w 9922465"/>
              <a:gd name="connsiteY2655" fmla="*/ 608038 h 1934496"/>
              <a:gd name="connsiteX2656" fmla="*/ 4085978 w 9922465"/>
              <a:gd name="connsiteY2656" fmla="*/ 663229 h 1934496"/>
              <a:gd name="connsiteX2657" fmla="*/ 4030786 w 9922465"/>
              <a:gd name="connsiteY2657" fmla="*/ 718420 h 1934496"/>
              <a:gd name="connsiteX2658" fmla="*/ 3975594 w 9922465"/>
              <a:gd name="connsiteY2658" fmla="*/ 663229 h 1934496"/>
              <a:gd name="connsiteX2659" fmla="*/ 4030786 w 9922465"/>
              <a:gd name="connsiteY2659" fmla="*/ 608038 h 1934496"/>
              <a:gd name="connsiteX2660" fmla="*/ 3897148 w 9922465"/>
              <a:gd name="connsiteY2660" fmla="*/ 608038 h 1934496"/>
              <a:gd name="connsiteX2661" fmla="*/ 3952340 w 9922465"/>
              <a:gd name="connsiteY2661" fmla="*/ 663229 h 1934496"/>
              <a:gd name="connsiteX2662" fmla="*/ 3897148 w 9922465"/>
              <a:gd name="connsiteY2662" fmla="*/ 718420 h 1934496"/>
              <a:gd name="connsiteX2663" fmla="*/ 3841956 w 9922465"/>
              <a:gd name="connsiteY2663" fmla="*/ 663229 h 1934496"/>
              <a:gd name="connsiteX2664" fmla="*/ 3897148 w 9922465"/>
              <a:gd name="connsiteY2664" fmla="*/ 608038 h 1934496"/>
              <a:gd name="connsiteX2665" fmla="*/ 3763514 w 9922465"/>
              <a:gd name="connsiteY2665" fmla="*/ 608038 h 1934496"/>
              <a:gd name="connsiteX2666" fmla="*/ 3818706 w 9922465"/>
              <a:gd name="connsiteY2666" fmla="*/ 663229 h 1934496"/>
              <a:gd name="connsiteX2667" fmla="*/ 3763514 w 9922465"/>
              <a:gd name="connsiteY2667" fmla="*/ 718420 h 1934496"/>
              <a:gd name="connsiteX2668" fmla="*/ 3708322 w 9922465"/>
              <a:gd name="connsiteY2668" fmla="*/ 663229 h 1934496"/>
              <a:gd name="connsiteX2669" fmla="*/ 3763514 w 9922465"/>
              <a:gd name="connsiteY2669" fmla="*/ 608038 h 1934496"/>
              <a:gd name="connsiteX2670" fmla="*/ 3633221 w 9922465"/>
              <a:gd name="connsiteY2670" fmla="*/ 608038 h 1934496"/>
              <a:gd name="connsiteX2671" fmla="*/ 3688413 w 9922465"/>
              <a:gd name="connsiteY2671" fmla="*/ 663229 h 1934496"/>
              <a:gd name="connsiteX2672" fmla="*/ 3633221 w 9922465"/>
              <a:gd name="connsiteY2672" fmla="*/ 718420 h 1934496"/>
              <a:gd name="connsiteX2673" fmla="*/ 3578029 w 9922465"/>
              <a:gd name="connsiteY2673" fmla="*/ 663229 h 1934496"/>
              <a:gd name="connsiteX2674" fmla="*/ 3633221 w 9922465"/>
              <a:gd name="connsiteY2674" fmla="*/ 608038 h 1934496"/>
              <a:gd name="connsiteX2675" fmla="*/ 3499589 w 9922465"/>
              <a:gd name="connsiteY2675" fmla="*/ 608038 h 1934496"/>
              <a:gd name="connsiteX2676" fmla="*/ 3554781 w 9922465"/>
              <a:gd name="connsiteY2676" fmla="*/ 663229 h 1934496"/>
              <a:gd name="connsiteX2677" fmla="*/ 3499589 w 9922465"/>
              <a:gd name="connsiteY2677" fmla="*/ 718420 h 1934496"/>
              <a:gd name="connsiteX2678" fmla="*/ 3444397 w 9922465"/>
              <a:gd name="connsiteY2678" fmla="*/ 663229 h 1934496"/>
              <a:gd name="connsiteX2679" fmla="*/ 3499589 w 9922465"/>
              <a:gd name="connsiteY2679" fmla="*/ 608038 h 1934496"/>
              <a:gd name="connsiteX2680" fmla="*/ 3369292 w 9922465"/>
              <a:gd name="connsiteY2680" fmla="*/ 608038 h 1934496"/>
              <a:gd name="connsiteX2681" fmla="*/ 3424484 w 9922465"/>
              <a:gd name="connsiteY2681" fmla="*/ 663229 h 1934496"/>
              <a:gd name="connsiteX2682" fmla="*/ 3369292 w 9922465"/>
              <a:gd name="connsiteY2682" fmla="*/ 718420 h 1934496"/>
              <a:gd name="connsiteX2683" fmla="*/ 3314100 w 9922465"/>
              <a:gd name="connsiteY2683" fmla="*/ 663229 h 1934496"/>
              <a:gd name="connsiteX2684" fmla="*/ 3369292 w 9922465"/>
              <a:gd name="connsiteY2684" fmla="*/ 608038 h 1934496"/>
              <a:gd name="connsiteX2685" fmla="*/ 3235657 w 9922465"/>
              <a:gd name="connsiteY2685" fmla="*/ 608038 h 1934496"/>
              <a:gd name="connsiteX2686" fmla="*/ 3290849 w 9922465"/>
              <a:gd name="connsiteY2686" fmla="*/ 663229 h 1934496"/>
              <a:gd name="connsiteX2687" fmla="*/ 3235657 w 9922465"/>
              <a:gd name="connsiteY2687" fmla="*/ 718420 h 1934496"/>
              <a:gd name="connsiteX2688" fmla="*/ 3180465 w 9922465"/>
              <a:gd name="connsiteY2688" fmla="*/ 663229 h 1934496"/>
              <a:gd name="connsiteX2689" fmla="*/ 3235657 w 9922465"/>
              <a:gd name="connsiteY2689" fmla="*/ 608038 h 1934496"/>
              <a:gd name="connsiteX2690" fmla="*/ 2570932 w 9922465"/>
              <a:gd name="connsiteY2690" fmla="*/ 608038 h 1934496"/>
              <a:gd name="connsiteX2691" fmla="*/ 2626123 w 9922465"/>
              <a:gd name="connsiteY2691" fmla="*/ 663229 h 1934496"/>
              <a:gd name="connsiteX2692" fmla="*/ 2570932 w 9922465"/>
              <a:gd name="connsiteY2692" fmla="*/ 718420 h 1934496"/>
              <a:gd name="connsiteX2693" fmla="*/ 2515738 w 9922465"/>
              <a:gd name="connsiteY2693" fmla="*/ 663229 h 1934496"/>
              <a:gd name="connsiteX2694" fmla="*/ 2570932 w 9922465"/>
              <a:gd name="connsiteY2694" fmla="*/ 608038 h 1934496"/>
              <a:gd name="connsiteX2695" fmla="*/ 2437297 w 9922465"/>
              <a:gd name="connsiteY2695" fmla="*/ 608038 h 1934496"/>
              <a:gd name="connsiteX2696" fmla="*/ 2492487 w 9922465"/>
              <a:gd name="connsiteY2696" fmla="*/ 663229 h 1934496"/>
              <a:gd name="connsiteX2697" fmla="*/ 2437297 w 9922465"/>
              <a:gd name="connsiteY2697" fmla="*/ 718420 h 1934496"/>
              <a:gd name="connsiteX2698" fmla="*/ 2382108 w 9922465"/>
              <a:gd name="connsiteY2698" fmla="*/ 663229 h 1934496"/>
              <a:gd name="connsiteX2699" fmla="*/ 2437297 w 9922465"/>
              <a:gd name="connsiteY2699" fmla="*/ 608038 h 1934496"/>
              <a:gd name="connsiteX2700" fmla="*/ 2303664 w 9922465"/>
              <a:gd name="connsiteY2700" fmla="*/ 608038 h 1934496"/>
              <a:gd name="connsiteX2701" fmla="*/ 2358856 w 9922465"/>
              <a:gd name="connsiteY2701" fmla="*/ 663229 h 1934496"/>
              <a:gd name="connsiteX2702" fmla="*/ 2303664 w 9922465"/>
              <a:gd name="connsiteY2702" fmla="*/ 718420 h 1934496"/>
              <a:gd name="connsiteX2703" fmla="*/ 2248473 w 9922465"/>
              <a:gd name="connsiteY2703" fmla="*/ 663229 h 1934496"/>
              <a:gd name="connsiteX2704" fmla="*/ 2303664 w 9922465"/>
              <a:gd name="connsiteY2704" fmla="*/ 608038 h 1934496"/>
              <a:gd name="connsiteX2705" fmla="*/ 2173372 w 9922465"/>
              <a:gd name="connsiteY2705" fmla="*/ 608038 h 1934496"/>
              <a:gd name="connsiteX2706" fmla="*/ 2228565 w 9922465"/>
              <a:gd name="connsiteY2706" fmla="*/ 663229 h 1934496"/>
              <a:gd name="connsiteX2707" fmla="*/ 2173372 w 9922465"/>
              <a:gd name="connsiteY2707" fmla="*/ 718420 h 1934496"/>
              <a:gd name="connsiteX2708" fmla="*/ 2118180 w 9922465"/>
              <a:gd name="connsiteY2708" fmla="*/ 663229 h 1934496"/>
              <a:gd name="connsiteX2709" fmla="*/ 2173372 w 9922465"/>
              <a:gd name="connsiteY2709" fmla="*/ 608038 h 1934496"/>
              <a:gd name="connsiteX2710" fmla="*/ 2039736 w 9922465"/>
              <a:gd name="connsiteY2710" fmla="*/ 608038 h 1934496"/>
              <a:gd name="connsiteX2711" fmla="*/ 2094930 w 9922465"/>
              <a:gd name="connsiteY2711" fmla="*/ 663229 h 1934496"/>
              <a:gd name="connsiteX2712" fmla="*/ 2039736 w 9922465"/>
              <a:gd name="connsiteY2712" fmla="*/ 718420 h 1934496"/>
              <a:gd name="connsiteX2713" fmla="*/ 1984543 w 9922465"/>
              <a:gd name="connsiteY2713" fmla="*/ 663229 h 1934496"/>
              <a:gd name="connsiteX2714" fmla="*/ 2039736 w 9922465"/>
              <a:gd name="connsiteY2714" fmla="*/ 608038 h 1934496"/>
              <a:gd name="connsiteX2715" fmla="*/ 1909437 w 9922465"/>
              <a:gd name="connsiteY2715" fmla="*/ 608038 h 1934496"/>
              <a:gd name="connsiteX2716" fmla="*/ 1964630 w 9922465"/>
              <a:gd name="connsiteY2716" fmla="*/ 663229 h 1934496"/>
              <a:gd name="connsiteX2717" fmla="*/ 1909437 w 9922465"/>
              <a:gd name="connsiteY2717" fmla="*/ 718420 h 1934496"/>
              <a:gd name="connsiteX2718" fmla="*/ 1854244 w 9922465"/>
              <a:gd name="connsiteY2718" fmla="*/ 663229 h 1934496"/>
              <a:gd name="connsiteX2719" fmla="*/ 1909437 w 9922465"/>
              <a:gd name="connsiteY2719" fmla="*/ 608038 h 1934496"/>
              <a:gd name="connsiteX2720" fmla="*/ 1779142 w 9922465"/>
              <a:gd name="connsiteY2720" fmla="*/ 608038 h 1934496"/>
              <a:gd name="connsiteX2721" fmla="*/ 1834335 w 9922465"/>
              <a:gd name="connsiteY2721" fmla="*/ 663229 h 1934496"/>
              <a:gd name="connsiteX2722" fmla="*/ 1779142 w 9922465"/>
              <a:gd name="connsiteY2722" fmla="*/ 718420 h 1934496"/>
              <a:gd name="connsiteX2723" fmla="*/ 1723950 w 9922465"/>
              <a:gd name="connsiteY2723" fmla="*/ 663229 h 1934496"/>
              <a:gd name="connsiteX2724" fmla="*/ 1779142 w 9922465"/>
              <a:gd name="connsiteY2724" fmla="*/ 608038 h 1934496"/>
              <a:gd name="connsiteX2725" fmla="*/ 1645508 w 9922465"/>
              <a:gd name="connsiteY2725" fmla="*/ 608038 h 1934496"/>
              <a:gd name="connsiteX2726" fmla="*/ 1700702 w 9922465"/>
              <a:gd name="connsiteY2726" fmla="*/ 663229 h 1934496"/>
              <a:gd name="connsiteX2727" fmla="*/ 1645508 w 9922465"/>
              <a:gd name="connsiteY2727" fmla="*/ 718420 h 1934496"/>
              <a:gd name="connsiteX2728" fmla="*/ 1590311 w 9922465"/>
              <a:gd name="connsiteY2728" fmla="*/ 663229 h 1934496"/>
              <a:gd name="connsiteX2729" fmla="*/ 1645508 w 9922465"/>
              <a:gd name="connsiteY2729" fmla="*/ 608038 h 1934496"/>
              <a:gd name="connsiteX2730" fmla="*/ 1515217 w 9922465"/>
              <a:gd name="connsiteY2730" fmla="*/ 608038 h 1934496"/>
              <a:gd name="connsiteX2731" fmla="*/ 1570402 w 9922465"/>
              <a:gd name="connsiteY2731" fmla="*/ 663229 h 1934496"/>
              <a:gd name="connsiteX2732" fmla="*/ 1515217 w 9922465"/>
              <a:gd name="connsiteY2732" fmla="*/ 718420 h 1934496"/>
              <a:gd name="connsiteX2733" fmla="*/ 1460020 w 9922465"/>
              <a:gd name="connsiteY2733" fmla="*/ 663229 h 1934496"/>
              <a:gd name="connsiteX2734" fmla="*/ 1515217 w 9922465"/>
              <a:gd name="connsiteY2734" fmla="*/ 608038 h 1934496"/>
              <a:gd name="connsiteX2735" fmla="*/ 1381573 w 9922465"/>
              <a:gd name="connsiteY2735" fmla="*/ 608038 h 1934496"/>
              <a:gd name="connsiteX2736" fmla="*/ 1436767 w 9922465"/>
              <a:gd name="connsiteY2736" fmla="*/ 663229 h 1934496"/>
              <a:gd name="connsiteX2737" fmla="*/ 1381573 w 9922465"/>
              <a:gd name="connsiteY2737" fmla="*/ 718420 h 1934496"/>
              <a:gd name="connsiteX2738" fmla="*/ 1326384 w 9922465"/>
              <a:gd name="connsiteY2738" fmla="*/ 663229 h 1934496"/>
              <a:gd name="connsiteX2739" fmla="*/ 1381573 w 9922465"/>
              <a:gd name="connsiteY2739" fmla="*/ 608038 h 1934496"/>
              <a:gd name="connsiteX2740" fmla="*/ 1251282 w 9922465"/>
              <a:gd name="connsiteY2740" fmla="*/ 608038 h 1934496"/>
              <a:gd name="connsiteX2741" fmla="*/ 1306476 w 9922465"/>
              <a:gd name="connsiteY2741" fmla="*/ 663229 h 1934496"/>
              <a:gd name="connsiteX2742" fmla="*/ 1251282 w 9922465"/>
              <a:gd name="connsiteY2742" fmla="*/ 718420 h 1934496"/>
              <a:gd name="connsiteX2743" fmla="*/ 1196089 w 9922465"/>
              <a:gd name="connsiteY2743" fmla="*/ 663229 h 1934496"/>
              <a:gd name="connsiteX2744" fmla="*/ 1251282 w 9922465"/>
              <a:gd name="connsiteY2744" fmla="*/ 608038 h 1934496"/>
              <a:gd name="connsiteX2745" fmla="*/ 8143386 w 9922465"/>
              <a:gd name="connsiteY2745" fmla="*/ 494447 h 1934496"/>
              <a:gd name="connsiteX2746" fmla="*/ 8198578 w 9922465"/>
              <a:gd name="connsiteY2746" fmla="*/ 549638 h 1934496"/>
              <a:gd name="connsiteX2747" fmla="*/ 8143386 w 9922465"/>
              <a:gd name="connsiteY2747" fmla="*/ 604829 h 1934496"/>
              <a:gd name="connsiteX2748" fmla="*/ 8088194 w 9922465"/>
              <a:gd name="connsiteY2748" fmla="*/ 549638 h 1934496"/>
              <a:gd name="connsiteX2749" fmla="*/ 8143386 w 9922465"/>
              <a:gd name="connsiteY2749" fmla="*/ 494447 h 1934496"/>
              <a:gd name="connsiteX2750" fmla="*/ 8009753 w 9922465"/>
              <a:gd name="connsiteY2750" fmla="*/ 494447 h 1934496"/>
              <a:gd name="connsiteX2751" fmla="*/ 8064945 w 9922465"/>
              <a:gd name="connsiteY2751" fmla="*/ 549638 h 1934496"/>
              <a:gd name="connsiteX2752" fmla="*/ 8009753 w 9922465"/>
              <a:gd name="connsiteY2752" fmla="*/ 604829 h 1934496"/>
              <a:gd name="connsiteX2753" fmla="*/ 7954561 w 9922465"/>
              <a:gd name="connsiteY2753" fmla="*/ 549638 h 1934496"/>
              <a:gd name="connsiteX2754" fmla="*/ 8009753 w 9922465"/>
              <a:gd name="connsiteY2754" fmla="*/ 494447 h 1934496"/>
              <a:gd name="connsiteX2755" fmla="*/ 7876118 w 9922465"/>
              <a:gd name="connsiteY2755" fmla="*/ 494447 h 1934496"/>
              <a:gd name="connsiteX2756" fmla="*/ 7931310 w 9922465"/>
              <a:gd name="connsiteY2756" fmla="*/ 549638 h 1934496"/>
              <a:gd name="connsiteX2757" fmla="*/ 7876118 w 9922465"/>
              <a:gd name="connsiteY2757" fmla="*/ 604829 h 1934496"/>
              <a:gd name="connsiteX2758" fmla="*/ 7820926 w 9922465"/>
              <a:gd name="connsiteY2758" fmla="*/ 549638 h 1934496"/>
              <a:gd name="connsiteX2759" fmla="*/ 7876118 w 9922465"/>
              <a:gd name="connsiteY2759" fmla="*/ 494447 h 1934496"/>
              <a:gd name="connsiteX2760" fmla="*/ 7745824 w 9922465"/>
              <a:gd name="connsiteY2760" fmla="*/ 494447 h 1934496"/>
              <a:gd name="connsiteX2761" fmla="*/ 7801016 w 9922465"/>
              <a:gd name="connsiteY2761" fmla="*/ 549638 h 1934496"/>
              <a:gd name="connsiteX2762" fmla="*/ 7745824 w 9922465"/>
              <a:gd name="connsiteY2762" fmla="*/ 604829 h 1934496"/>
              <a:gd name="connsiteX2763" fmla="*/ 7690632 w 9922465"/>
              <a:gd name="connsiteY2763" fmla="*/ 549638 h 1934496"/>
              <a:gd name="connsiteX2764" fmla="*/ 7745824 w 9922465"/>
              <a:gd name="connsiteY2764" fmla="*/ 494447 h 1934496"/>
              <a:gd name="connsiteX2765" fmla="*/ 7608850 w 9922465"/>
              <a:gd name="connsiteY2765" fmla="*/ 494447 h 1934496"/>
              <a:gd name="connsiteX2766" fmla="*/ 7664042 w 9922465"/>
              <a:gd name="connsiteY2766" fmla="*/ 549638 h 1934496"/>
              <a:gd name="connsiteX2767" fmla="*/ 7608850 w 9922465"/>
              <a:gd name="connsiteY2767" fmla="*/ 604829 h 1934496"/>
              <a:gd name="connsiteX2768" fmla="*/ 7553658 w 9922465"/>
              <a:gd name="connsiteY2768" fmla="*/ 549638 h 1934496"/>
              <a:gd name="connsiteX2769" fmla="*/ 7608850 w 9922465"/>
              <a:gd name="connsiteY2769" fmla="*/ 494447 h 1934496"/>
              <a:gd name="connsiteX2770" fmla="*/ 7481895 w 9922465"/>
              <a:gd name="connsiteY2770" fmla="*/ 494447 h 1934496"/>
              <a:gd name="connsiteX2771" fmla="*/ 7537087 w 9922465"/>
              <a:gd name="connsiteY2771" fmla="*/ 549638 h 1934496"/>
              <a:gd name="connsiteX2772" fmla="*/ 7481895 w 9922465"/>
              <a:gd name="connsiteY2772" fmla="*/ 604829 h 1934496"/>
              <a:gd name="connsiteX2773" fmla="*/ 7426703 w 9922465"/>
              <a:gd name="connsiteY2773" fmla="*/ 549638 h 1934496"/>
              <a:gd name="connsiteX2774" fmla="*/ 7481895 w 9922465"/>
              <a:gd name="connsiteY2774" fmla="*/ 494447 h 1934496"/>
              <a:gd name="connsiteX2775" fmla="*/ 7341580 w 9922465"/>
              <a:gd name="connsiteY2775" fmla="*/ 494447 h 1934496"/>
              <a:gd name="connsiteX2776" fmla="*/ 7396772 w 9922465"/>
              <a:gd name="connsiteY2776" fmla="*/ 549638 h 1934496"/>
              <a:gd name="connsiteX2777" fmla="*/ 7341580 w 9922465"/>
              <a:gd name="connsiteY2777" fmla="*/ 604829 h 1934496"/>
              <a:gd name="connsiteX2778" fmla="*/ 7286388 w 9922465"/>
              <a:gd name="connsiteY2778" fmla="*/ 549638 h 1934496"/>
              <a:gd name="connsiteX2779" fmla="*/ 7341580 w 9922465"/>
              <a:gd name="connsiteY2779" fmla="*/ 494447 h 1934496"/>
              <a:gd name="connsiteX2780" fmla="*/ 7211286 w 9922465"/>
              <a:gd name="connsiteY2780" fmla="*/ 494447 h 1934496"/>
              <a:gd name="connsiteX2781" fmla="*/ 7266478 w 9922465"/>
              <a:gd name="connsiteY2781" fmla="*/ 549638 h 1934496"/>
              <a:gd name="connsiteX2782" fmla="*/ 7211286 w 9922465"/>
              <a:gd name="connsiteY2782" fmla="*/ 604829 h 1934496"/>
              <a:gd name="connsiteX2783" fmla="*/ 7156094 w 9922465"/>
              <a:gd name="connsiteY2783" fmla="*/ 549638 h 1934496"/>
              <a:gd name="connsiteX2784" fmla="*/ 7211286 w 9922465"/>
              <a:gd name="connsiteY2784" fmla="*/ 494447 h 1934496"/>
              <a:gd name="connsiteX2785" fmla="*/ 7080994 w 9922465"/>
              <a:gd name="connsiteY2785" fmla="*/ 494447 h 1934496"/>
              <a:gd name="connsiteX2786" fmla="*/ 7136186 w 9922465"/>
              <a:gd name="connsiteY2786" fmla="*/ 549638 h 1934496"/>
              <a:gd name="connsiteX2787" fmla="*/ 7080994 w 9922465"/>
              <a:gd name="connsiteY2787" fmla="*/ 604829 h 1934496"/>
              <a:gd name="connsiteX2788" fmla="*/ 7025802 w 9922465"/>
              <a:gd name="connsiteY2788" fmla="*/ 549638 h 1934496"/>
              <a:gd name="connsiteX2789" fmla="*/ 7080994 w 9922465"/>
              <a:gd name="connsiteY2789" fmla="*/ 494447 h 1934496"/>
              <a:gd name="connsiteX2790" fmla="*/ 6947358 w 9922465"/>
              <a:gd name="connsiteY2790" fmla="*/ 494447 h 1934496"/>
              <a:gd name="connsiteX2791" fmla="*/ 7002550 w 9922465"/>
              <a:gd name="connsiteY2791" fmla="*/ 549638 h 1934496"/>
              <a:gd name="connsiteX2792" fmla="*/ 6947358 w 9922465"/>
              <a:gd name="connsiteY2792" fmla="*/ 604829 h 1934496"/>
              <a:gd name="connsiteX2793" fmla="*/ 6892166 w 9922465"/>
              <a:gd name="connsiteY2793" fmla="*/ 549638 h 1934496"/>
              <a:gd name="connsiteX2794" fmla="*/ 6947358 w 9922465"/>
              <a:gd name="connsiteY2794" fmla="*/ 494447 h 1934496"/>
              <a:gd name="connsiteX2795" fmla="*/ 6289207 w 9922465"/>
              <a:gd name="connsiteY2795" fmla="*/ 494447 h 1934496"/>
              <a:gd name="connsiteX2796" fmla="*/ 6344399 w 9922465"/>
              <a:gd name="connsiteY2796" fmla="*/ 549638 h 1934496"/>
              <a:gd name="connsiteX2797" fmla="*/ 6289207 w 9922465"/>
              <a:gd name="connsiteY2797" fmla="*/ 604829 h 1934496"/>
              <a:gd name="connsiteX2798" fmla="*/ 6234015 w 9922465"/>
              <a:gd name="connsiteY2798" fmla="*/ 549638 h 1934496"/>
              <a:gd name="connsiteX2799" fmla="*/ 6289207 w 9922465"/>
              <a:gd name="connsiteY2799" fmla="*/ 494447 h 1934496"/>
              <a:gd name="connsiteX2800" fmla="*/ 4030786 w 9922465"/>
              <a:gd name="connsiteY2800" fmla="*/ 494447 h 1934496"/>
              <a:gd name="connsiteX2801" fmla="*/ 4085978 w 9922465"/>
              <a:gd name="connsiteY2801" fmla="*/ 549638 h 1934496"/>
              <a:gd name="connsiteX2802" fmla="*/ 4030786 w 9922465"/>
              <a:gd name="connsiteY2802" fmla="*/ 604829 h 1934496"/>
              <a:gd name="connsiteX2803" fmla="*/ 3975594 w 9922465"/>
              <a:gd name="connsiteY2803" fmla="*/ 549638 h 1934496"/>
              <a:gd name="connsiteX2804" fmla="*/ 4030786 w 9922465"/>
              <a:gd name="connsiteY2804" fmla="*/ 494447 h 1934496"/>
              <a:gd name="connsiteX2805" fmla="*/ 3897148 w 9922465"/>
              <a:gd name="connsiteY2805" fmla="*/ 494447 h 1934496"/>
              <a:gd name="connsiteX2806" fmla="*/ 3952340 w 9922465"/>
              <a:gd name="connsiteY2806" fmla="*/ 549638 h 1934496"/>
              <a:gd name="connsiteX2807" fmla="*/ 3897148 w 9922465"/>
              <a:gd name="connsiteY2807" fmla="*/ 604829 h 1934496"/>
              <a:gd name="connsiteX2808" fmla="*/ 3841956 w 9922465"/>
              <a:gd name="connsiteY2808" fmla="*/ 549638 h 1934496"/>
              <a:gd name="connsiteX2809" fmla="*/ 3897148 w 9922465"/>
              <a:gd name="connsiteY2809" fmla="*/ 494447 h 1934496"/>
              <a:gd name="connsiteX2810" fmla="*/ 3763514 w 9922465"/>
              <a:gd name="connsiteY2810" fmla="*/ 494447 h 1934496"/>
              <a:gd name="connsiteX2811" fmla="*/ 3818706 w 9922465"/>
              <a:gd name="connsiteY2811" fmla="*/ 549638 h 1934496"/>
              <a:gd name="connsiteX2812" fmla="*/ 3763514 w 9922465"/>
              <a:gd name="connsiteY2812" fmla="*/ 604829 h 1934496"/>
              <a:gd name="connsiteX2813" fmla="*/ 3708322 w 9922465"/>
              <a:gd name="connsiteY2813" fmla="*/ 549638 h 1934496"/>
              <a:gd name="connsiteX2814" fmla="*/ 3763514 w 9922465"/>
              <a:gd name="connsiteY2814" fmla="*/ 494447 h 1934496"/>
              <a:gd name="connsiteX2815" fmla="*/ 3633221 w 9922465"/>
              <a:gd name="connsiteY2815" fmla="*/ 494447 h 1934496"/>
              <a:gd name="connsiteX2816" fmla="*/ 3688413 w 9922465"/>
              <a:gd name="connsiteY2816" fmla="*/ 549638 h 1934496"/>
              <a:gd name="connsiteX2817" fmla="*/ 3633221 w 9922465"/>
              <a:gd name="connsiteY2817" fmla="*/ 604829 h 1934496"/>
              <a:gd name="connsiteX2818" fmla="*/ 3578029 w 9922465"/>
              <a:gd name="connsiteY2818" fmla="*/ 549638 h 1934496"/>
              <a:gd name="connsiteX2819" fmla="*/ 3633221 w 9922465"/>
              <a:gd name="connsiteY2819" fmla="*/ 494447 h 1934496"/>
              <a:gd name="connsiteX2820" fmla="*/ 3499589 w 9922465"/>
              <a:gd name="connsiteY2820" fmla="*/ 494447 h 1934496"/>
              <a:gd name="connsiteX2821" fmla="*/ 3554781 w 9922465"/>
              <a:gd name="connsiteY2821" fmla="*/ 549638 h 1934496"/>
              <a:gd name="connsiteX2822" fmla="*/ 3499589 w 9922465"/>
              <a:gd name="connsiteY2822" fmla="*/ 604829 h 1934496"/>
              <a:gd name="connsiteX2823" fmla="*/ 3444397 w 9922465"/>
              <a:gd name="connsiteY2823" fmla="*/ 549638 h 1934496"/>
              <a:gd name="connsiteX2824" fmla="*/ 3499589 w 9922465"/>
              <a:gd name="connsiteY2824" fmla="*/ 494447 h 1934496"/>
              <a:gd name="connsiteX2825" fmla="*/ 3369292 w 9922465"/>
              <a:gd name="connsiteY2825" fmla="*/ 494447 h 1934496"/>
              <a:gd name="connsiteX2826" fmla="*/ 3424484 w 9922465"/>
              <a:gd name="connsiteY2826" fmla="*/ 549638 h 1934496"/>
              <a:gd name="connsiteX2827" fmla="*/ 3369292 w 9922465"/>
              <a:gd name="connsiteY2827" fmla="*/ 604829 h 1934496"/>
              <a:gd name="connsiteX2828" fmla="*/ 3314100 w 9922465"/>
              <a:gd name="connsiteY2828" fmla="*/ 549638 h 1934496"/>
              <a:gd name="connsiteX2829" fmla="*/ 3369292 w 9922465"/>
              <a:gd name="connsiteY2829" fmla="*/ 494447 h 1934496"/>
              <a:gd name="connsiteX2830" fmla="*/ 3235657 w 9922465"/>
              <a:gd name="connsiteY2830" fmla="*/ 494447 h 1934496"/>
              <a:gd name="connsiteX2831" fmla="*/ 3290849 w 9922465"/>
              <a:gd name="connsiteY2831" fmla="*/ 549638 h 1934496"/>
              <a:gd name="connsiteX2832" fmla="*/ 3235657 w 9922465"/>
              <a:gd name="connsiteY2832" fmla="*/ 604829 h 1934496"/>
              <a:gd name="connsiteX2833" fmla="*/ 3180465 w 9922465"/>
              <a:gd name="connsiteY2833" fmla="*/ 549638 h 1934496"/>
              <a:gd name="connsiteX2834" fmla="*/ 3235657 w 9922465"/>
              <a:gd name="connsiteY2834" fmla="*/ 494447 h 1934496"/>
              <a:gd name="connsiteX2835" fmla="*/ 2437297 w 9922465"/>
              <a:gd name="connsiteY2835" fmla="*/ 494447 h 1934496"/>
              <a:gd name="connsiteX2836" fmla="*/ 2492487 w 9922465"/>
              <a:gd name="connsiteY2836" fmla="*/ 549638 h 1934496"/>
              <a:gd name="connsiteX2837" fmla="*/ 2437297 w 9922465"/>
              <a:gd name="connsiteY2837" fmla="*/ 604829 h 1934496"/>
              <a:gd name="connsiteX2838" fmla="*/ 2382108 w 9922465"/>
              <a:gd name="connsiteY2838" fmla="*/ 549638 h 1934496"/>
              <a:gd name="connsiteX2839" fmla="*/ 2437297 w 9922465"/>
              <a:gd name="connsiteY2839" fmla="*/ 494447 h 1934496"/>
              <a:gd name="connsiteX2840" fmla="*/ 2303664 w 9922465"/>
              <a:gd name="connsiteY2840" fmla="*/ 494447 h 1934496"/>
              <a:gd name="connsiteX2841" fmla="*/ 2358856 w 9922465"/>
              <a:gd name="connsiteY2841" fmla="*/ 549638 h 1934496"/>
              <a:gd name="connsiteX2842" fmla="*/ 2303664 w 9922465"/>
              <a:gd name="connsiteY2842" fmla="*/ 604829 h 1934496"/>
              <a:gd name="connsiteX2843" fmla="*/ 2248473 w 9922465"/>
              <a:gd name="connsiteY2843" fmla="*/ 549638 h 1934496"/>
              <a:gd name="connsiteX2844" fmla="*/ 2303664 w 9922465"/>
              <a:gd name="connsiteY2844" fmla="*/ 494447 h 1934496"/>
              <a:gd name="connsiteX2845" fmla="*/ 2173372 w 9922465"/>
              <a:gd name="connsiteY2845" fmla="*/ 494447 h 1934496"/>
              <a:gd name="connsiteX2846" fmla="*/ 2228565 w 9922465"/>
              <a:gd name="connsiteY2846" fmla="*/ 549638 h 1934496"/>
              <a:gd name="connsiteX2847" fmla="*/ 2173372 w 9922465"/>
              <a:gd name="connsiteY2847" fmla="*/ 604829 h 1934496"/>
              <a:gd name="connsiteX2848" fmla="*/ 2118180 w 9922465"/>
              <a:gd name="connsiteY2848" fmla="*/ 549638 h 1934496"/>
              <a:gd name="connsiteX2849" fmla="*/ 2173372 w 9922465"/>
              <a:gd name="connsiteY2849" fmla="*/ 494447 h 1934496"/>
              <a:gd name="connsiteX2850" fmla="*/ 2039736 w 9922465"/>
              <a:gd name="connsiteY2850" fmla="*/ 494447 h 1934496"/>
              <a:gd name="connsiteX2851" fmla="*/ 2094930 w 9922465"/>
              <a:gd name="connsiteY2851" fmla="*/ 549638 h 1934496"/>
              <a:gd name="connsiteX2852" fmla="*/ 2039736 w 9922465"/>
              <a:gd name="connsiteY2852" fmla="*/ 604829 h 1934496"/>
              <a:gd name="connsiteX2853" fmla="*/ 1984543 w 9922465"/>
              <a:gd name="connsiteY2853" fmla="*/ 549638 h 1934496"/>
              <a:gd name="connsiteX2854" fmla="*/ 2039736 w 9922465"/>
              <a:gd name="connsiteY2854" fmla="*/ 494447 h 1934496"/>
              <a:gd name="connsiteX2855" fmla="*/ 1909437 w 9922465"/>
              <a:gd name="connsiteY2855" fmla="*/ 494447 h 1934496"/>
              <a:gd name="connsiteX2856" fmla="*/ 1964630 w 9922465"/>
              <a:gd name="connsiteY2856" fmla="*/ 549638 h 1934496"/>
              <a:gd name="connsiteX2857" fmla="*/ 1909437 w 9922465"/>
              <a:gd name="connsiteY2857" fmla="*/ 604829 h 1934496"/>
              <a:gd name="connsiteX2858" fmla="*/ 1854244 w 9922465"/>
              <a:gd name="connsiteY2858" fmla="*/ 549638 h 1934496"/>
              <a:gd name="connsiteX2859" fmla="*/ 1909437 w 9922465"/>
              <a:gd name="connsiteY2859" fmla="*/ 494447 h 1934496"/>
              <a:gd name="connsiteX2860" fmla="*/ 1779142 w 9922465"/>
              <a:gd name="connsiteY2860" fmla="*/ 494447 h 1934496"/>
              <a:gd name="connsiteX2861" fmla="*/ 1834335 w 9922465"/>
              <a:gd name="connsiteY2861" fmla="*/ 549638 h 1934496"/>
              <a:gd name="connsiteX2862" fmla="*/ 1779142 w 9922465"/>
              <a:gd name="connsiteY2862" fmla="*/ 604829 h 1934496"/>
              <a:gd name="connsiteX2863" fmla="*/ 1723950 w 9922465"/>
              <a:gd name="connsiteY2863" fmla="*/ 549638 h 1934496"/>
              <a:gd name="connsiteX2864" fmla="*/ 1779142 w 9922465"/>
              <a:gd name="connsiteY2864" fmla="*/ 494447 h 1934496"/>
              <a:gd name="connsiteX2865" fmla="*/ 1645508 w 9922465"/>
              <a:gd name="connsiteY2865" fmla="*/ 494447 h 1934496"/>
              <a:gd name="connsiteX2866" fmla="*/ 1700702 w 9922465"/>
              <a:gd name="connsiteY2866" fmla="*/ 549638 h 1934496"/>
              <a:gd name="connsiteX2867" fmla="*/ 1645508 w 9922465"/>
              <a:gd name="connsiteY2867" fmla="*/ 604829 h 1934496"/>
              <a:gd name="connsiteX2868" fmla="*/ 1590311 w 9922465"/>
              <a:gd name="connsiteY2868" fmla="*/ 549638 h 1934496"/>
              <a:gd name="connsiteX2869" fmla="*/ 1645508 w 9922465"/>
              <a:gd name="connsiteY2869" fmla="*/ 494447 h 1934496"/>
              <a:gd name="connsiteX2870" fmla="*/ 1515217 w 9922465"/>
              <a:gd name="connsiteY2870" fmla="*/ 494447 h 1934496"/>
              <a:gd name="connsiteX2871" fmla="*/ 1570402 w 9922465"/>
              <a:gd name="connsiteY2871" fmla="*/ 549638 h 1934496"/>
              <a:gd name="connsiteX2872" fmla="*/ 1515217 w 9922465"/>
              <a:gd name="connsiteY2872" fmla="*/ 604829 h 1934496"/>
              <a:gd name="connsiteX2873" fmla="*/ 1460020 w 9922465"/>
              <a:gd name="connsiteY2873" fmla="*/ 549638 h 1934496"/>
              <a:gd name="connsiteX2874" fmla="*/ 1515217 w 9922465"/>
              <a:gd name="connsiteY2874" fmla="*/ 494447 h 1934496"/>
              <a:gd name="connsiteX2875" fmla="*/ 1381573 w 9922465"/>
              <a:gd name="connsiteY2875" fmla="*/ 494447 h 1934496"/>
              <a:gd name="connsiteX2876" fmla="*/ 1436767 w 9922465"/>
              <a:gd name="connsiteY2876" fmla="*/ 549638 h 1934496"/>
              <a:gd name="connsiteX2877" fmla="*/ 1381573 w 9922465"/>
              <a:gd name="connsiteY2877" fmla="*/ 604829 h 1934496"/>
              <a:gd name="connsiteX2878" fmla="*/ 1326384 w 9922465"/>
              <a:gd name="connsiteY2878" fmla="*/ 549638 h 1934496"/>
              <a:gd name="connsiteX2879" fmla="*/ 1381573 w 9922465"/>
              <a:gd name="connsiteY2879" fmla="*/ 494447 h 1934496"/>
              <a:gd name="connsiteX2880" fmla="*/ 1251282 w 9922465"/>
              <a:gd name="connsiteY2880" fmla="*/ 494447 h 1934496"/>
              <a:gd name="connsiteX2881" fmla="*/ 1306476 w 9922465"/>
              <a:gd name="connsiteY2881" fmla="*/ 549638 h 1934496"/>
              <a:gd name="connsiteX2882" fmla="*/ 1251282 w 9922465"/>
              <a:gd name="connsiteY2882" fmla="*/ 604829 h 1934496"/>
              <a:gd name="connsiteX2883" fmla="*/ 1196089 w 9922465"/>
              <a:gd name="connsiteY2883" fmla="*/ 549638 h 1934496"/>
              <a:gd name="connsiteX2884" fmla="*/ 1251282 w 9922465"/>
              <a:gd name="connsiteY2884" fmla="*/ 494447 h 1934496"/>
              <a:gd name="connsiteX2885" fmla="*/ 8801538 w 9922465"/>
              <a:gd name="connsiteY2885" fmla="*/ 364154 h 1934496"/>
              <a:gd name="connsiteX2886" fmla="*/ 8856730 w 9922465"/>
              <a:gd name="connsiteY2886" fmla="*/ 419345 h 1934496"/>
              <a:gd name="connsiteX2887" fmla="*/ 8801538 w 9922465"/>
              <a:gd name="connsiteY2887" fmla="*/ 474536 h 1934496"/>
              <a:gd name="connsiteX2888" fmla="*/ 8746346 w 9922465"/>
              <a:gd name="connsiteY2888" fmla="*/ 419345 h 1934496"/>
              <a:gd name="connsiteX2889" fmla="*/ 8801538 w 9922465"/>
              <a:gd name="connsiteY2889" fmla="*/ 364154 h 1934496"/>
              <a:gd name="connsiteX2890" fmla="*/ 8671244 w 9922465"/>
              <a:gd name="connsiteY2890" fmla="*/ 364154 h 1934496"/>
              <a:gd name="connsiteX2891" fmla="*/ 8726436 w 9922465"/>
              <a:gd name="connsiteY2891" fmla="*/ 419345 h 1934496"/>
              <a:gd name="connsiteX2892" fmla="*/ 8671244 w 9922465"/>
              <a:gd name="connsiteY2892" fmla="*/ 474536 h 1934496"/>
              <a:gd name="connsiteX2893" fmla="*/ 8616052 w 9922465"/>
              <a:gd name="connsiteY2893" fmla="*/ 419345 h 1934496"/>
              <a:gd name="connsiteX2894" fmla="*/ 8671244 w 9922465"/>
              <a:gd name="connsiteY2894" fmla="*/ 364154 h 1934496"/>
              <a:gd name="connsiteX2895" fmla="*/ 8537609 w 9922465"/>
              <a:gd name="connsiteY2895" fmla="*/ 364154 h 1934496"/>
              <a:gd name="connsiteX2896" fmla="*/ 8592801 w 9922465"/>
              <a:gd name="connsiteY2896" fmla="*/ 419345 h 1934496"/>
              <a:gd name="connsiteX2897" fmla="*/ 8537609 w 9922465"/>
              <a:gd name="connsiteY2897" fmla="*/ 474536 h 1934496"/>
              <a:gd name="connsiteX2898" fmla="*/ 8482417 w 9922465"/>
              <a:gd name="connsiteY2898" fmla="*/ 419345 h 1934496"/>
              <a:gd name="connsiteX2899" fmla="*/ 8537609 w 9922465"/>
              <a:gd name="connsiteY2899" fmla="*/ 364154 h 1934496"/>
              <a:gd name="connsiteX2900" fmla="*/ 7745824 w 9922465"/>
              <a:gd name="connsiteY2900" fmla="*/ 364154 h 1934496"/>
              <a:gd name="connsiteX2901" fmla="*/ 7801016 w 9922465"/>
              <a:gd name="connsiteY2901" fmla="*/ 419345 h 1934496"/>
              <a:gd name="connsiteX2902" fmla="*/ 7745824 w 9922465"/>
              <a:gd name="connsiteY2902" fmla="*/ 474536 h 1934496"/>
              <a:gd name="connsiteX2903" fmla="*/ 7690632 w 9922465"/>
              <a:gd name="connsiteY2903" fmla="*/ 419345 h 1934496"/>
              <a:gd name="connsiteX2904" fmla="*/ 7745824 w 9922465"/>
              <a:gd name="connsiteY2904" fmla="*/ 364154 h 1934496"/>
              <a:gd name="connsiteX2905" fmla="*/ 7608850 w 9922465"/>
              <a:gd name="connsiteY2905" fmla="*/ 364154 h 1934496"/>
              <a:gd name="connsiteX2906" fmla="*/ 7664042 w 9922465"/>
              <a:gd name="connsiteY2906" fmla="*/ 419345 h 1934496"/>
              <a:gd name="connsiteX2907" fmla="*/ 7608850 w 9922465"/>
              <a:gd name="connsiteY2907" fmla="*/ 474536 h 1934496"/>
              <a:gd name="connsiteX2908" fmla="*/ 7553658 w 9922465"/>
              <a:gd name="connsiteY2908" fmla="*/ 419345 h 1934496"/>
              <a:gd name="connsiteX2909" fmla="*/ 7608850 w 9922465"/>
              <a:gd name="connsiteY2909" fmla="*/ 364154 h 1934496"/>
              <a:gd name="connsiteX2910" fmla="*/ 7481895 w 9922465"/>
              <a:gd name="connsiteY2910" fmla="*/ 364154 h 1934496"/>
              <a:gd name="connsiteX2911" fmla="*/ 7537087 w 9922465"/>
              <a:gd name="connsiteY2911" fmla="*/ 419345 h 1934496"/>
              <a:gd name="connsiteX2912" fmla="*/ 7481895 w 9922465"/>
              <a:gd name="connsiteY2912" fmla="*/ 474536 h 1934496"/>
              <a:gd name="connsiteX2913" fmla="*/ 7426703 w 9922465"/>
              <a:gd name="connsiteY2913" fmla="*/ 419345 h 1934496"/>
              <a:gd name="connsiteX2914" fmla="*/ 7481895 w 9922465"/>
              <a:gd name="connsiteY2914" fmla="*/ 364154 h 1934496"/>
              <a:gd name="connsiteX2915" fmla="*/ 7341580 w 9922465"/>
              <a:gd name="connsiteY2915" fmla="*/ 364154 h 1934496"/>
              <a:gd name="connsiteX2916" fmla="*/ 7396772 w 9922465"/>
              <a:gd name="connsiteY2916" fmla="*/ 419345 h 1934496"/>
              <a:gd name="connsiteX2917" fmla="*/ 7341580 w 9922465"/>
              <a:gd name="connsiteY2917" fmla="*/ 474536 h 1934496"/>
              <a:gd name="connsiteX2918" fmla="*/ 7286388 w 9922465"/>
              <a:gd name="connsiteY2918" fmla="*/ 419345 h 1934496"/>
              <a:gd name="connsiteX2919" fmla="*/ 7341580 w 9922465"/>
              <a:gd name="connsiteY2919" fmla="*/ 364154 h 1934496"/>
              <a:gd name="connsiteX2920" fmla="*/ 6553137 w 9922465"/>
              <a:gd name="connsiteY2920" fmla="*/ 364154 h 1934496"/>
              <a:gd name="connsiteX2921" fmla="*/ 6608329 w 9922465"/>
              <a:gd name="connsiteY2921" fmla="*/ 419345 h 1934496"/>
              <a:gd name="connsiteX2922" fmla="*/ 6553137 w 9922465"/>
              <a:gd name="connsiteY2922" fmla="*/ 474536 h 1934496"/>
              <a:gd name="connsiteX2923" fmla="*/ 6497945 w 9922465"/>
              <a:gd name="connsiteY2923" fmla="*/ 419345 h 1934496"/>
              <a:gd name="connsiteX2924" fmla="*/ 6553137 w 9922465"/>
              <a:gd name="connsiteY2924" fmla="*/ 364154 h 1934496"/>
              <a:gd name="connsiteX2925" fmla="*/ 6419503 w 9922465"/>
              <a:gd name="connsiteY2925" fmla="*/ 364154 h 1934496"/>
              <a:gd name="connsiteX2926" fmla="*/ 6474695 w 9922465"/>
              <a:gd name="connsiteY2926" fmla="*/ 419345 h 1934496"/>
              <a:gd name="connsiteX2927" fmla="*/ 6419503 w 9922465"/>
              <a:gd name="connsiteY2927" fmla="*/ 474536 h 1934496"/>
              <a:gd name="connsiteX2928" fmla="*/ 6364311 w 9922465"/>
              <a:gd name="connsiteY2928" fmla="*/ 419345 h 1934496"/>
              <a:gd name="connsiteX2929" fmla="*/ 6419503 w 9922465"/>
              <a:gd name="connsiteY2929" fmla="*/ 364154 h 1934496"/>
              <a:gd name="connsiteX2930" fmla="*/ 4030786 w 9922465"/>
              <a:gd name="connsiteY2930" fmla="*/ 364154 h 1934496"/>
              <a:gd name="connsiteX2931" fmla="*/ 4085978 w 9922465"/>
              <a:gd name="connsiteY2931" fmla="*/ 419345 h 1934496"/>
              <a:gd name="connsiteX2932" fmla="*/ 4030786 w 9922465"/>
              <a:gd name="connsiteY2932" fmla="*/ 474536 h 1934496"/>
              <a:gd name="connsiteX2933" fmla="*/ 3975594 w 9922465"/>
              <a:gd name="connsiteY2933" fmla="*/ 419345 h 1934496"/>
              <a:gd name="connsiteX2934" fmla="*/ 4030786 w 9922465"/>
              <a:gd name="connsiteY2934" fmla="*/ 364154 h 1934496"/>
              <a:gd name="connsiteX2935" fmla="*/ 3897148 w 9922465"/>
              <a:gd name="connsiteY2935" fmla="*/ 364154 h 1934496"/>
              <a:gd name="connsiteX2936" fmla="*/ 3952340 w 9922465"/>
              <a:gd name="connsiteY2936" fmla="*/ 419345 h 1934496"/>
              <a:gd name="connsiteX2937" fmla="*/ 3897148 w 9922465"/>
              <a:gd name="connsiteY2937" fmla="*/ 474536 h 1934496"/>
              <a:gd name="connsiteX2938" fmla="*/ 3841956 w 9922465"/>
              <a:gd name="connsiteY2938" fmla="*/ 419345 h 1934496"/>
              <a:gd name="connsiteX2939" fmla="*/ 3897148 w 9922465"/>
              <a:gd name="connsiteY2939" fmla="*/ 364154 h 1934496"/>
              <a:gd name="connsiteX2940" fmla="*/ 3763514 w 9922465"/>
              <a:gd name="connsiteY2940" fmla="*/ 364154 h 1934496"/>
              <a:gd name="connsiteX2941" fmla="*/ 3818706 w 9922465"/>
              <a:gd name="connsiteY2941" fmla="*/ 419345 h 1934496"/>
              <a:gd name="connsiteX2942" fmla="*/ 3763514 w 9922465"/>
              <a:gd name="connsiteY2942" fmla="*/ 474536 h 1934496"/>
              <a:gd name="connsiteX2943" fmla="*/ 3708322 w 9922465"/>
              <a:gd name="connsiteY2943" fmla="*/ 419345 h 1934496"/>
              <a:gd name="connsiteX2944" fmla="*/ 3763514 w 9922465"/>
              <a:gd name="connsiteY2944" fmla="*/ 364154 h 1934496"/>
              <a:gd name="connsiteX2945" fmla="*/ 3633221 w 9922465"/>
              <a:gd name="connsiteY2945" fmla="*/ 364154 h 1934496"/>
              <a:gd name="connsiteX2946" fmla="*/ 3688413 w 9922465"/>
              <a:gd name="connsiteY2946" fmla="*/ 419345 h 1934496"/>
              <a:gd name="connsiteX2947" fmla="*/ 3633221 w 9922465"/>
              <a:gd name="connsiteY2947" fmla="*/ 474536 h 1934496"/>
              <a:gd name="connsiteX2948" fmla="*/ 3578029 w 9922465"/>
              <a:gd name="connsiteY2948" fmla="*/ 419345 h 1934496"/>
              <a:gd name="connsiteX2949" fmla="*/ 3633221 w 9922465"/>
              <a:gd name="connsiteY2949" fmla="*/ 364154 h 1934496"/>
              <a:gd name="connsiteX2950" fmla="*/ 3499589 w 9922465"/>
              <a:gd name="connsiteY2950" fmla="*/ 364154 h 1934496"/>
              <a:gd name="connsiteX2951" fmla="*/ 3554781 w 9922465"/>
              <a:gd name="connsiteY2951" fmla="*/ 419345 h 1934496"/>
              <a:gd name="connsiteX2952" fmla="*/ 3499589 w 9922465"/>
              <a:gd name="connsiteY2952" fmla="*/ 474536 h 1934496"/>
              <a:gd name="connsiteX2953" fmla="*/ 3444397 w 9922465"/>
              <a:gd name="connsiteY2953" fmla="*/ 419345 h 1934496"/>
              <a:gd name="connsiteX2954" fmla="*/ 3499589 w 9922465"/>
              <a:gd name="connsiteY2954" fmla="*/ 364154 h 1934496"/>
              <a:gd name="connsiteX2955" fmla="*/ 3369292 w 9922465"/>
              <a:gd name="connsiteY2955" fmla="*/ 364154 h 1934496"/>
              <a:gd name="connsiteX2956" fmla="*/ 3424484 w 9922465"/>
              <a:gd name="connsiteY2956" fmla="*/ 419345 h 1934496"/>
              <a:gd name="connsiteX2957" fmla="*/ 3369292 w 9922465"/>
              <a:gd name="connsiteY2957" fmla="*/ 474536 h 1934496"/>
              <a:gd name="connsiteX2958" fmla="*/ 3314100 w 9922465"/>
              <a:gd name="connsiteY2958" fmla="*/ 419345 h 1934496"/>
              <a:gd name="connsiteX2959" fmla="*/ 3369292 w 9922465"/>
              <a:gd name="connsiteY2959" fmla="*/ 364154 h 1934496"/>
              <a:gd name="connsiteX2960" fmla="*/ 3235657 w 9922465"/>
              <a:gd name="connsiteY2960" fmla="*/ 364154 h 1934496"/>
              <a:gd name="connsiteX2961" fmla="*/ 3290849 w 9922465"/>
              <a:gd name="connsiteY2961" fmla="*/ 419345 h 1934496"/>
              <a:gd name="connsiteX2962" fmla="*/ 3235657 w 9922465"/>
              <a:gd name="connsiteY2962" fmla="*/ 474536 h 1934496"/>
              <a:gd name="connsiteX2963" fmla="*/ 3180465 w 9922465"/>
              <a:gd name="connsiteY2963" fmla="*/ 419345 h 1934496"/>
              <a:gd name="connsiteX2964" fmla="*/ 3235657 w 9922465"/>
              <a:gd name="connsiteY2964" fmla="*/ 364154 h 1934496"/>
              <a:gd name="connsiteX2965" fmla="*/ 3098681 w 9922465"/>
              <a:gd name="connsiteY2965" fmla="*/ 364154 h 1934496"/>
              <a:gd name="connsiteX2966" fmla="*/ 3153873 w 9922465"/>
              <a:gd name="connsiteY2966" fmla="*/ 419345 h 1934496"/>
              <a:gd name="connsiteX2967" fmla="*/ 3098681 w 9922465"/>
              <a:gd name="connsiteY2967" fmla="*/ 474536 h 1934496"/>
              <a:gd name="connsiteX2968" fmla="*/ 3043489 w 9922465"/>
              <a:gd name="connsiteY2968" fmla="*/ 419345 h 1934496"/>
              <a:gd name="connsiteX2969" fmla="*/ 3098681 w 9922465"/>
              <a:gd name="connsiteY2969" fmla="*/ 364154 h 1934496"/>
              <a:gd name="connsiteX2970" fmla="*/ 2971729 w 9922465"/>
              <a:gd name="connsiteY2970" fmla="*/ 364154 h 1934496"/>
              <a:gd name="connsiteX2971" fmla="*/ 3026921 w 9922465"/>
              <a:gd name="connsiteY2971" fmla="*/ 419345 h 1934496"/>
              <a:gd name="connsiteX2972" fmla="*/ 2971729 w 9922465"/>
              <a:gd name="connsiteY2972" fmla="*/ 474536 h 1934496"/>
              <a:gd name="connsiteX2973" fmla="*/ 2916537 w 9922465"/>
              <a:gd name="connsiteY2973" fmla="*/ 419345 h 1934496"/>
              <a:gd name="connsiteX2974" fmla="*/ 2971729 w 9922465"/>
              <a:gd name="connsiteY2974" fmla="*/ 364154 h 1934496"/>
              <a:gd name="connsiteX2975" fmla="*/ 2834862 w 9922465"/>
              <a:gd name="connsiteY2975" fmla="*/ 364154 h 1934496"/>
              <a:gd name="connsiteX2976" fmla="*/ 2890052 w 9922465"/>
              <a:gd name="connsiteY2976" fmla="*/ 419345 h 1934496"/>
              <a:gd name="connsiteX2977" fmla="*/ 2834862 w 9922465"/>
              <a:gd name="connsiteY2977" fmla="*/ 474536 h 1934496"/>
              <a:gd name="connsiteX2978" fmla="*/ 2779671 w 9922465"/>
              <a:gd name="connsiteY2978" fmla="*/ 419345 h 1934496"/>
              <a:gd name="connsiteX2979" fmla="*/ 2834862 w 9922465"/>
              <a:gd name="connsiteY2979" fmla="*/ 364154 h 1934496"/>
              <a:gd name="connsiteX2980" fmla="*/ 2437297 w 9922465"/>
              <a:gd name="connsiteY2980" fmla="*/ 364154 h 1934496"/>
              <a:gd name="connsiteX2981" fmla="*/ 2492487 w 9922465"/>
              <a:gd name="connsiteY2981" fmla="*/ 419345 h 1934496"/>
              <a:gd name="connsiteX2982" fmla="*/ 2437297 w 9922465"/>
              <a:gd name="connsiteY2982" fmla="*/ 474536 h 1934496"/>
              <a:gd name="connsiteX2983" fmla="*/ 2382108 w 9922465"/>
              <a:gd name="connsiteY2983" fmla="*/ 419345 h 1934496"/>
              <a:gd name="connsiteX2984" fmla="*/ 2437297 w 9922465"/>
              <a:gd name="connsiteY2984" fmla="*/ 364154 h 1934496"/>
              <a:gd name="connsiteX2985" fmla="*/ 2303664 w 9922465"/>
              <a:gd name="connsiteY2985" fmla="*/ 364154 h 1934496"/>
              <a:gd name="connsiteX2986" fmla="*/ 2358856 w 9922465"/>
              <a:gd name="connsiteY2986" fmla="*/ 419345 h 1934496"/>
              <a:gd name="connsiteX2987" fmla="*/ 2303664 w 9922465"/>
              <a:gd name="connsiteY2987" fmla="*/ 474536 h 1934496"/>
              <a:gd name="connsiteX2988" fmla="*/ 2248473 w 9922465"/>
              <a:gd name="connsiteY2988" fmla="*/ 419345 h 1934496"/>
              <a:gd name="connsiteX2989" fmla="*/ 2303664 w 9922465"/>
              <a:gd name="connsiteY2989" fmla="*/ 364154 h 1934496"/>
              <a:gd name="connsiteX2990" fmla="*/ 2173372 w 9922465"/>
              <a:gd name="connsiteY2990" fmla="*/ 364154 h 1934496"/>
              <a:gd name="connsiteX2991" fmla="*/ 2228565 w 9922465"/>
              <a:gd name="connsiteY2991" fmla="*/ 419345 h 1934496"/>
              <a:gd name="connsiteX2992" fmla="*/ 2173372 w 9922465"/>
              <a:gd name="connsiteY2992" fmla="*/ 474536 h 1934496"/>
              <a:gd name="connsiteX2993" fmla="*/ 2118180 w 9922465"/>
              <a:gd name="connsiteY2993" fmla="*/ 419345 h 1934496"/>
              <a:gd name="connsiteX2994" fmla="*/ 2173372 w 9922465"/>
              <a:gd name="connsiteY2994" fmla="*/ 364154 h 1934496"/>
              <a:gd name="connsiteX2995" fmla="*/ 2039736 w 9922465"/>
              <a:gd name="connsiteY2995" fmla="*/ 364154 h 1934496"/>
              <a:gd name="connsiteX2996" fmla="*/ 2094930 w 9922465"/>
              <a:gd name="connsiteY2996" fmla="*/ 419345 h 1934496"/>
              <a:gd name="connsiteX2997" fmla="*/ 2039736 w 9922465"/>
              <a:gd name="connsiteY2997" fmla="*/ 474536 h 1934496"/>
              <a:gd name="connsiteX2998" fmla="*/ 1984543 w 9922465"/>
              <a:gd name="connsiteY2998" fmla="*/ 419345 h 1934496"/>
              <a:gd name="connsiteX2999" fmla="*/ 2039736 w 9922465"/>
              <a:gd name="connsiteY2999" fmla="*/ 364154 h 1934496"/>
              <a:gd name="connsiteX3000" fmla="*/ 1909440 w 9922465"/>
              <a:gd name="connsiteY3000" fmla="*/ 364154 h 1934496"/>
              <a:gd name="connsiteX3001" fmla="*/ 1964634 w 9922465"/>
              <a:gd name="connsiteY3001" fmla="*/ 419345 h 1934496"/>
              <a:gd name="connsiteX3002" fmla="*/ 1909440 w 9922465"/>
              <a:gd name="connsiteY3002" fmla="*/ 474536 h 1934496"/>
              <a:gd name="connsiteX3003" fmla="*/ 1854246 w 9922465"/>
              <a:gd name="connsiteY3003" fmla="*/ 419345 h 1934496"/>
              <a:gd name="connsiteX3004" fmla="*/ 1909440 w 9922465"/>
              <a:gd name="connsiteY3004" fmla="*/ 364154 h 1934496"/>
              <a:gd name="connsiteX3005" fmla="*/ 1779142 w 9922465"/>
              <a:gd name="connsiteY3005" fmla="*/ 364154 h 1934496"/>
              <a:gd name="connsiteX3006" fmla="*/ 1834337 w 9922465"/>
              <a:gd name="connsiteY3006" fmla="*/ 419345 h 1934496"/>
              <a:gd name="connsiteX3007" fmla="*/ 1779142 w 9922465"/>
              <a:gd name="connsiteY3007" fmla="*/ 474536 h 1934496"/>
              <a:gd name="connsiteX3008" fmla="*/ 1723951 w 9922465"/>
              <a:gd name="connsiteY3008" fmla="*/ 419345 h 1934496"/>
              <a:gd name="connsiteX3009" fmla="*/ 1779142 w 9922465"/>
              <a:gd name="connsiteY3009" fmla="*/ 364154 h 1934496"/>
              <a:gd name="connsiteX3010" fmla="*/ 1645508 w 9922465"/>
              <a:gd name="connsiteY3010" fmla="*/ 364154 h 1934496"/>
              <a:gd name="connsiteX3011" fmla="*/ 1700702 w 9922465"/>
              <a:gd name="connsiteY3011" fmla="*/ 419345 h 1934496"/>
              <a:gd name="connsiteX3012" fmla="*/ 1645508 w 9922465"/>
              <a:gd name="connsiteY3012" fmla="*/ 474536 h 1934496"/>
              <a:gd name="connsiteX3013" fmla="*/ 1590313 w 9922465"/>
              <a:gd name="connsiteY3013" fmla="*/ 419345 h 1934496"/>
              <a:gd name="connsiteX3014" fmla="*/ 1645508 w 9922465"/>
              <a:gd name="connsiteY3014" fmla="*/ 364154 h 1934496"/>
              <a:gd name="connsiteX3015" fmla="*/ 1515217 w 9922465"/>
              <a:gd name="connsiteY3015" fmla="*/ 364154 h 1934496"/>
              <a:gd name="connsiteX3016" fmla="*/ 1570405 w 9922465"/>
              <a:gd name="connsiteY3016" fmla="*/ 419345 h 1934496"/>
              <a:gd name="connsiteX3017" fmla="*/ 1515217 w 9922465"/>
              <a:gd name="connsiteY3017" fmla="*/ 474536 h 1934496"/>
              <a:gd name="connsiteX3018" fmla="*/ 1460020 w 9922465"/>
              <a:gd name="connsiteY3018" fmla="*/ 419345 h 1934496"/>
              <a:gd name="connsiteX3019" fmla="*/ 1515217 w 9922465"/>
              <a:gd name="connsiteY3019" fmla="*/ 364154 h 1934496"/>
              <a:gd name="connsiteX3020" fmla="*/ 1381573 w 9922465"/>
              <a:gd name="connsiteY3020" fmla="*/ 364154 h 1934496"/>
              <a:gd name="connsiteX3021" fmla="*/ 1436767 w 9922465"/>
              <a:gd name="connsiteY3021" fmla="*/ 419345 h 1934496"/>
              <a:gd name="connsiteX3022" fmla="*/ 1381573 w 9922465"/>
              <a:gd name="connsiteY3022" fmla="*/ 474536 h 1934496"/>
              <a:gd name="connsiteX3023" fmla="*/ 1326384 w 9922465"/>
              <a:gd name="connsiteY3023" fmla="*/ 419345 h 1934496"/>
              <a:gd name="connsiteX3024" fmla="*/ 1381573 w 9922465"/>
              <a:gd name="connsiteY3024" fmla="*/ 364154 h 1934496"/>
              <a:gd name="connsiteX3025" fmla="*/ 1251283 w 9922465"/>
              <a:gd name="connsiteY3025" fmla="*/ 364154 h 1934496"/>
              <a:gd name="connsiteX3026" fmla="*/ 1306476 w 9922465"/>
              <a:gd name="connsiteY3026" fmla="*/ 419345 h 1934496"/>
              <a:gd name="connsiteX3027" fmla="*/ 1251283 w 9922465"/>
              <a:gd name="connsiteY3027" fmla="*/ 474536 h 1934496"/>
              <a:gd name="connsiteX3028" fmla="*/ 1196091 w 9922465"/>
              <a:gd name="connsiteY3028" fmla="*/ 419345 h 1934496"/>
              <a:gd name="connsiteX3029" fmla="*/ 1251283 w 9922465"/>
              <a:gd name="connsiteY3029" fmla="*/ 364154 h 1934496"/>
              <a:gd name="connsiteX3030" fmla="*/ 7608850 w 9922465"/>
              <a:gd name="connsiteY3030" fmla="*/ 247225 h 1934496"/>
              <a:gd name="connsiteX3031" fmla="*/ 7664042 w 9922465"/>
              <a:gd name="connsiteY3031" fmla="*/ 302416 h 1934496"/>
              <a:gd name="connsiteX3032" fmla="*/ 7608850 w 9922465"/>
              <a:gd name="connsiteY3032" fmla="*/ 357607 h 1934496"/>
              <a:gd name="connsiteX3033" fmla="*/ 7553658 w 9922465"/>
              <a:gd name="connsiteY3033" fmla="*/ 302416 h 1934496"/>
              <a:gd name="connsiteX3034" fmla="*/ 7608850 w 9922465"/>
              <a:gd name="connsiteY3034" fmla="*/ 247225 h 1934496"/>
              <a:gd name="connsiteX3035" fmla="*/ 7481898 w 9922465"/>
              <a:gd name="connsiteY3035" fmla="*/ 247225 h 1934496"/>
              <a:gd name="connsiteX3036" fmla="*/ 7537090 w 9922465"/>
              <a:gd name="connsiteY3036" fmla="*/ 302416 h 1934496"/>
              <a:gd name="connsiteX3037" fmla="*/ 7481898 w 9922465"/>
              <a:gd name="connsiteY3037" fmla="*/ 357607 h 1934496"/>
              <a:gd name="connsiteX3038" fmla="*/ 7426706 w 9922465"/>
              <a:gd name="connsiteY3038" fmla="*/ 302416 h 1934496"/>
              <a:gd name="connsiteX3039" fmla="*/ 7481898 w 9922465"/>
              <a:gd name="connsiteY3039" fmla="*/ 247225 h 1934496"/>
              <a:gd name="connsiteX3040" fmla="*/ 5093178 w 9922465"/>
              <a:gd name="connsiteY3040" fmla="*/ 247225 h 1934496"/>
              <a:gd name="connsiteX3041" fmla="*/ 5148370 w 9922465"/>
              <a:gd name="connsiteY3041" fmla="*/ 302416 h 1934496"/>
              <a:gd name="connsiteX3042" fmla="*/ 5093178 w 9922465"/>
              <a:gd name="connsiteY3042" fmla="*/ 357607 h 1934496"/>
              <a:gd name="connsiteX3043" fmla="*/ 5037986 w 9922465"/>
              <a:gd name="connsiteY3043" fmla="*/ 302416 h 1934496"/>
              <a:gd name="connsiteX3044" fmla="*/ 5093178 w 9922465"/>
              <a:gd name="connsiteY3044" fmla="*/ 247225 h 1934496"/>
              <a:gd name="connsiteX3045" fmla="*/ 4030786 w 9922465"/>
              <a:gd name="connsiteY3045" fmla="*/ 247225 h 1934496"/>
              <a:gd name="connsiteX3046" fmla="*/ 4085978 w 9922465"/>
              <a:gd name="connsiteY3046" fmla="*/ 302416 h 1934496"/>
              <a:gd name="connsiteX3047" fmla="*/ 4030786 w 9922465"/>
              <a:gd name="connsiteY3047" fmla="*/ 357607 h 1934496"/>
              <a:gd name="connsiteX3048" fmla="*/ 3975594 w 9922465"/>
              <a:gd name="connsiteY3048" fmla="*/ 302416 h 1934496"/>
              <a:gd name="connsiteX3049" fmla="*/ 4030786 w 9922465"/>
              <a:gd name="connsiteY3049" fmla="*/ 247225 h 1934496"/>
              <a:gd name="connsiteX3050" fmla="*/ 3897148 w 9922465"/>
              <a:gd name="connsiteY3050" fmla="*/ 247225 h 1934496"/>
              <a:gd name="connsiteX3051" fmla="*/ 3952340 w 9922465"/>
              <a:gd name="connsiteY3051" fmla="*/ 302416 h 1934496"/>
              <a:gd name="connsiteX3052" fmla="*/ 3897148 w 9922465"/>
              <a:gd name="connsiteY3052" fmla="*/ 357607 h 1934496"/>
              <a:gd name="connsiteX3053" fmla="*/ 3841956 w 9922465"/>
              <a:gd name="connsiteY3053" fmla="*/ 302416 h 1934496"/>
              <a:gd name="connsiteX3054" fmla="*/ 3897148 w 9922465"/>
              <a:gd name="connsiteY3054" fmla="*/ 247225 h 1934496"/>
              <a:gd name="connsiteX3055" fmla="*/ 3763514 w 9922465"/>
              <a:gd name="connsiteY3055" fmla="*/ 247225 h 1934496"/>
              <a:gd name="connsiteX3056" fmla="*/ 3818706 w 9922465"/>
              <a:gd name="connsiteY3056" fmla="*/ 302416 h 1934496"/>
              <a:gd name="connsiteX3057" fmla="*/ 3763514 w 9922465"/>
              <a:gd name="connsiteY3057" fmla="*/ 357607 h 1934496"/>
              <a:gd name="connsiteX3058" fmla="*/ 3708322 w 9922465"/>
              <a:gd name="connsiteY3058" fmla="*/ 302416 h 1934496"/>
              <a:gd name="connsiteX3059" fmla="*/ 3763514 w 9922465"/>
              <a:gd name="connsiteY3059" fmla="*/ 247225 h 1934496"/>
              <a:gd name="connsiteX3060" fmla="*/ 3633221 w 9922465"/>
              <a:gd name="connsiteY3060" fmla="*/ 247225 h 1934496"/>
              <a:gd name="connsiteX3061" fmla="*/ 3688413 w 9922465"/>
              <a:gd name="connsiteY3061" fmla="*/ 302416 h 1934496"/>
              <a:gd name="connsiteX3062" fmla="*/ 3633221 w 9922465"/>
              <a:gd name="connsiteY3062" fmla="*/ 357607 h 1934496"/>
              <a:gd name="connsiteX3063" fmla="*/ 3578029 w 9922465"/>
              <a:gd name="connsiteY3063" fmla="*/ 302416 h 1934496"/>
              <a:gd name="connsiteX3064" fmla="*/ 3633221 w 9922465"/>
              <a:gd name="connsiteY3064" fmla="*/ 247225 h 1934496"/>
              <a:gd name="connsiteX3065" fmla="*/ 3499589 w 9922465"/>
              <a:gd name="connsiteY3065" fmla="*/ 247225 h 1934496"/>
              <a:gd name="connsiteX3066" fmla="*/ 3554781 w 9922465"/>
              <a:gd name="connsiteY3066" fmla="*/ 302416 h 1934496"/>
              <a:gd name="connsiteX3067" fmla="*/ 3499589 w 9922465"/>
              <a:gd name="connsiteY3067" fmla="*/ 357607 h 1934496"/>
              <a:gd name="connsiteX3068" fmla="*/ 3444397 w 9922465"/>
              <a:gd name="connsiteY3068" fmla="*/ 302416 h 1934496"/>
              <a:gd name="connsiteX3069" fmla="*/ 3499589 w 9922465"/>
              <a:gd name="connsiteY3069" fmla="*/ 247225 h 1934496"/>
              <a:gd name="connsiteX3070" fmla="*/ 3369293 w 9922465"/>
              <a:gd name="connsiteY3070" fmla="*/ 247225 h 1934496"/>
              <a:gd name="connsiteX3071" fmla="*/ 3424485 w 9922465"/>
              <a:gd name="connsiteY3071" fmla="*/ 302416 h 1934496"/>
              <a:gd name="connsiteX3072" fmla="*/ 3369293 w 9922465"/>
              <a:gd name="connsiteY3072" fmla="*/ 357607 h 1934496"/>
              <a:gd name="connsiteX3073" fmla="*/ 3314101 w 9922465"/>
              <a:gd name="connsiteY3073" fmla="*/ 302416 h 1934496"/>
              <a:gd name="connsiteX3074" fmla="*/ 3369293 w 9922465"/>
              <a:gd name="connsiteY3074" fmla="*/ 247225 h 1934496"/>
              <a:gd name="connsiteX3075" fmla="*/ 3235657 w 9922465"/>
              <a:gd name="connsiteY3075" fmla="*/ 247225 h 1934496"/>
              <a:gd name="connsiteX3076" fmla="*/ 3290849 w 9922465"/>
              <a:gd name="connsiteY3076" fmla="*/ 302416 h 1934496"/>
              <a:gd name="connsiteX3077" fmla="*/ 3235657 w 9922465"/>
              <a:gd name="connsiteY3077" fmla="*/ 357607 h 1934496"/>
              <a:gd name="connsiteX3078" fmla="*/ 3180465 w 9922465"/>
              <a:gd name="connsiteY3078" fmla="*/ 302416 h 1934496"/>
              <a:gd name="connsiteX3079" fmla="*/ 3235657 w 9922465"/>
              <a:gd name="connsiteY3079" fmla="*/ 247225 h 1934496"/>
              <a:gd name="connsiteX3080" fmla="*/ 3098682 w 9922465"/>
              <a:gd name="connsiteY3080" fmla="*/ 247225 h 1934496"/>
              <a:gd name="connsiteX3081" fmla="*/ 3153874 w 9922465"/>
              <a:gd name="connsiteY3081" fmla="*/ 302416 h 1934496"/>
              <a:gd name="connsiteX3082" fmla="*/ 3098682 w 9922465"/>
              <a:gd name="connsiteY3082" fmla="*/ 357607 h 1934496"/>
              <a:gd name="connsiteX3083" fmla="*/ 3043490 w 9922465"/>
              <a:gd name="connsiteY3083" fmla="*/ 302416 h 1934496"/>
              <a:gd name="connsiteX3084" fmla="*/ 3098682 w 9922465"/>
              <a:gd name="connsiteY3084" fmla="*/ 247225 h 1934496"/>
              <a:gd name="connsiteX3085" fmla="*/ 2971729 w 9922465"/>
              <a:gd name="connsiteY3085" fmla="*/ 247225 h 1934496"/>
              <a:gd name="connsiteX3086" fmla="*/ 3026921 w 9922465"/>
              <a:gd name="connsiteY3086" fmla="*/ 302416 h 1934496"/>
              <a:gd name="connsiteX3087" fmla="*/ 2971729 w 9922465"/>
              <a:gd name="connsiteY3087" fmla="*/ 357607 h 1934496"/>
              <a:gd name="connsiteX3088" fmla="*/ 2916537 w 9922465"/>
              <a:gd name="connsiteY3088" fmla="*/ 302416 h 1934496"/>
              <a:gd name="connsiteX3089" fmla="*/ 2971729 w 9922465"/>
              <a:gd name="connsiteY3089" fmla="*/ 247225 h 1934496"/>
              <a:gd name="connsiteX3090" fmla="*/ 2834862 w 9922465"/>
              <a:gd name="connsiteY3090" fmla="*/ 247225 h 1934496"/>
              <a:gd name="connsiteX3091" fmla="*/ 2890052 w 9922465"/>
              <a:gd name="connsiteY3091" fmla="*/ 302416 h 1934496"/>
              <a:gd name="connsiteX3092" fmla="*/ 2834862 w 9922465"/>
              <a:gd name="connsiteY3092" fmla="*/ 357607 h 1934496"/>
              <a:gd name="connsiteX3093" fmla="*/ 2779671 w 9922465"/>
              <a:gd name="connsiteY3093" fmla="*/ 302416 h 1934496"/>
              <a:gd name="connsiteX3094" fmla="*/ 2834862 w 9922465"/>
              <a:gd name="connsiteY3094" fmla="*/ 247225 h 1934496"/>
              <a:gd name="connsiteX3095" fmla="*/ 2570933 w 9922465"/>
              <a:gd name="connsiteY3095" fmla="*/ 247225 h 1934496"/>
              <a:gd name="connsiteX3096" fmla="*/ 2626123 w 9922465"/>
              <a:gd name="connsiteY3096" fmla="*/ 302416 h 1934496"/>
              <a:gd name="connsiteX3097" fmla="*/ 2570933 w 9922465"/>
              <a:gd name="connsiteY3097" fmla="*/ 357607 h 1934496"/>
              <a:gd name="connsiteX3098" fmla="*/ 2515738 w 9922465"/>
              <a:gd name="connsiteY3098" fmla="*/ 302416 h 1934496"/>
              <a:gd name="connsiteX3099" fmla="*/ 2570933 w 9922465"/>
              <a:gd name="connsiteY3099" fmla="*/ 247225 h 1934496"/>
              <a:gd name="connsiteX3100" fmla="*/ 2437297 w 9922465"/>
              <a:gd name="connsiteY3100" fmla="*/ 247225 h 1934496"/>
              <a:gd name="connsiteX3101" fmla="*/ 2492487 w 9922465"/>
              <a:gd name="connsiteY3101" fmla="*/ 302416 h 1934496"/>
              <a:gd name="connsiteX3102" fmla="*/ 2437297 w 9922465"/>
              <a:gd name="connsiteY3102" fmla="*/ 357607 h 1934496"/>
              <a:gd name="connsiteX3103" fmla="*/ 2382108 w 9922465"/>
              <a:gd name="connsiteY3103" fmla="*/ 302416 h 1934496"/>
              <a:gd name="connsiteX3104" fmla="*/ 2437297 w 9922465"/>
              <a:gd name="connsiteY3104" fmla="*/ 247225 h 1934496"/>
              <a:gd name="connsiteX3105" fmla="*/ 2303666 w 9922465"/>
              <a:gd name="connsiteY3105" fmla="*/ 247225 h 1934496"/>
              <a:gd name="connsiteX3106" fmla="*/ 2358856 w 9922465"/>
              <a:gd name="connsiteY3106" fmla="*/ 302416 h 1934496"/>
              <a:gd name="connsiteX3107" fmla="*/ 2303666 w 9922465"/>
              <a:gd name="connsiteY3107" fmla="*/ 357607 h 1934496"/>
              <a:gd name="connsiteX3108" fmla="*/ 2248473 w 9922465"/>
              <a:gd name="connsiteY3108" fmla="*/ 302416 h 1934496"/>
              <a:gd name="connsiteX3109" fmla="*/ 2303666 w 9922465"/>
              <a:gd name="connsiteY3109" fmla="*/ 247225 h 1934496"/>
              <a:gd name="connsiteX3110" fmla="*/ 2173372 w 9922465"/>
              <a:gd name="connsiteY3110" fmla="*/ 247225 h 1934496"/>
              <a:gd name="connsiteX3111" fmla="*/ 2228566 w 9922465"/>
              <a:gd name="connsiteY3111" fmla="*/ 302416 h 1934496"/>
              <a:gd name="connsiteX3112" fmla="*/ 2173372 w 9922465"/>
              <a:gd name="connsiteY3112" fmla="*/ 357607 h 1934496"/>
              <a:gd name="connsiteX3113" fmla="*/ 2118180 w 9922465"/>
              <a:gd name="connsiteY3113" fmla="*/ 302416 h 1934496"/>
              <a:gd name="connsiteX3114" fmla="*/ 2173372 w 9922465"/>
              <a:gd name="connsiteY3114" fmla="*/ 247225 h 1934496"/>
              <a:gd name="connsiteX3115" fmla="*/ 1909440 w 9922465"/>
              <a:gd name="connsiteY3115" fmla="*/ 247225 h 1934496"/>
              <a:gd name="connsiteX3116" fmla="*/ 1964634 w 9922465"/>
              <a:gd name="connsiteY3116" fmla="*/ 302416 h 1934496"/>
              <a:gd name="connsiteX3117" fmla="*/ 1909440 w 9922465"/>
              <a:gd name="connsiteY3117" fmla="*/ 357607 h 1934496"/>
              <a:gd name="connsiteX3118" fmla="*/ 1854246 w 9922465"/>
              <a:gd name="connsiteY3118" fmla="*/ 302416 h 1934496"/>
              <a:gd name="connsiteX3119" fmla="*/ 1909440 w 9922465"/>
              <a:gd name="connsiteY3119" fmla="*/ 247225 h 1934496"/>
              <a:gd name="connsiteX3120" fmla="*/ 1779142 w 9922465"/>
              <a:gd name="connsiteY3120" fmla="*/ 247225 h 1934496"/>
              <a:gd name="connsiteX3121" fmla="*/ 1834337 w 9922465"/>
              <a:gd name="connsiteY3121" fmla="*/ 302416 h 1934496"/>
              <a:gd name="connsiteX3122" fmla="*/ 1779142 w 9922465"/>
              <a:gd name="connsiteY3122" fmla="*/ 357607 h 1934496"/>
              <a:gd name="connsiteX3123" fmla="*/ 1723951 w 9922465"/>
              <a:gd name="connsiteY3123" fmla="*/ 302416 h 1934496"/>
              <a:gd name="connsiteX3124" fmla="*/ 1779142 w 9922465"/>
              <a:gd name="connsiteY3124" fmla="*/ 247225 h 1934496"/>
              <a:gd name="connsiteX3125" fmla="*/ 1645508 w 9922465"/>
              <a:gd name="connsiteY3125" fmla="*/ 247225 h 1934496"/>
              <a:gd name="connsiteX3126" fmla="*/ 1700702 w 9922465"/>
              <a:gd name="connsiteY3126" fmla="*/ 302416 h 1934496"/>
              <a:gd name="connsiteX3127" fmla="*/ 1645508 w 9922465"/>
              <a:gd name="connsiteY3127" fmla="*/ 357607 h 1934496"/>
              <a:gd name="connsiteX3128" fmla="*/ 1590313 w 9922465"/>
              <a:gd name="connsiteY3128" fmla="*/ 302416 h 1934496"/>
              <a:gd name="connsiteX3129" fmla="*/ 1645508 w 9922465"/>
              <a:gd name="connsiteY3129" fmla="*/ 247225 h 1934496"/>
              <a:gd name="connsiteX3130" fmla="*/ 1515217 w 9922465"/>
              <a:gd name="connsiteY3130" fmla="*/ 247225 h 1934496"/>
              <a:gd name="connsiteX3131" fmla="*/ 1570405 w 9922465"/>
              <a:gd name="connsiteY3131" fmla="*/ 302416 h 1934496"/>
              <a:gd name="connsiteX3132" fmla="*/ 1515217 w 9922465"/>
              <a:gd name="connsiteY3132" fmla="*/ 357607 h 1934496"/>
              <a:gd name="connsiteX3133" fmla="*/ 1460020 w 9922465"/>
              <a:gd name="connsiteY3133" fmla="*/ 302416 h 1934496"/>
              <a:gd name="connsiteX3134" fmla="*/ 1515217 w 9922465"/>
              <a:gd name="connsiteY3134" fmla="*/ 247225 h 1934496"/>
              <a:gd name="connsiteX3135" fmla="*/ 1381573 w 9922465"/>
              <a:gd name="connsiteY3135" fmla="*/ 247225 h 1934496"/>
              <a:gd name="connsiteX3136" fmla="*/ 1436767 w 9922465"/>
              <a:gd name="connsiteY3136" fmla="*/ 302416 h 1934496"/>
              <a:gd name="connsiteX3137" fmla="*/ 1381573 w 9922465"/>
              <a:gd name="connsiteY3137" fmla="*/ 357607 h 1934496"/>
              <a:gd name="connsiteX3138" fmla="*/ 1326384 w 9922465"/>
              <a:gd name="connsiteY3138" fmla="*/ 302416 h 1934496"/>
              <a:gd name="connsiteX3139" fmla="*/ 1381573 w 9922465"/>
              <a:gd name="connsiteY3139" fmla="*/ 247225 h 1934496"/>
              <a:gd name="connsiteX3140" fmla="*/ 7481898 w 9922465"/>
              <a:gd name="connsiteY3140" fmla="*/ 120271 h 1934496"/>
              <a:gd name="connsiteX3141" fmla="*/ 7537090 w 9922465"/>
              <a:gd name="connsiteY3141" fmla="*/ 175462 h 1934496"/>
              <a:gd name="connsiteX3142" fmla="*/ 7481898 w 9922465"/>
              <a:gd name="connsiteY3142" fmla="*/ 230653 h 1934496"/>
              <a:gd name="connsiteX3143" fmla="*/ 7426706 w 9922465"/>
              <a:gd name="connsiteY3143" fmla="*/ 175462 h 1934496"/>
              <a:gd name="connsiteX3144" fmla="*/ 7481898 w 9922465"/>
              <a:gd name="connsiteY3144" fmla="*/ 120271 h 1934496"/>
              <a:gd name="connsiteX3145" fmla="*/ 7341580 w 9922465"/>
              <a:gd name="connsiteY3145" fmla="*/ 120271 h 1934496"/>
              <a:gd name="connsiteX3146" fmla="*/ 7396772 w 9922465"/>
              <a:gd name="connsiteY3146" fmla="*/ 175462 h 1934496"/>
              <a:gd name="connsiteX3147" fmla="*/ 7341580 w 9922465"/>
              <a:gd name="connsiteY3147" fmla="*/ 230653 h 1934496"/>
              <a:gd name="connsiteX3148" fmla="*/ 7286388 w 9922465"/>
              <a:gd name="connsiteY3148" fmla="*/ 175462 h 1934496"/>
              <a:gd name="connsiteX3149" fmla="*/ 7341580 w 9922465"/>
              <a:gd name="connsiteY3149" fmla="*/ 120271 h 1934496"/>
              <a:gd name="connsiteX3150" fmla="*/ 7211288 w 9922465"/>
              <a:gd name="connsiteY3150" fmla="*/ 120271 h 1934496"/>
              <a:gd name="connsiteX3151" fmla="*/ 7266480 w 9922465"/>
              <a:gd name="connsiteY3151" fmla="*/ 175462 h 1934496"/>
              <a:gd name="connsiteX3152" fmla="*/ 7211288 w 9922465"/>
              <a:gd name="connsiteY3152" fmla="*/ 230653 h 1934496"/>
              <a:gd name="connsiteX3153" fmla="*/ 7156096 w 9922465"/>
              <a:gd name="connsiteY3153" fmla="*/ 175462 h 1934496"/>
              <a:gd name="connsiteX3154" fmla="*/ 7211288 w 9922465"/>
              <a:gd name="connsiteY3154" fmla="*/ 120271 h 1934496"/>
              <a:gd name="connsiteX3155" fmla="*/ 5223474 w 9922465"/>
              <a:gd name="connsiteY3155" fmla="*/ 120271 h 1934496"/>
              <a:gd name="connsiteX3156" fmla="*/ 5278666 w 9922465"/>
              <a:gd name="connsiteY3156" fmla="*/ 175462 h 1934496"/>
              <a:gd name="connsiteX3157" fmla="*/ 5223474 w 9922465"/>
              <a:gd name="connsiteY3157" fmla="*/ 230653 h 1934496"/>
              <a:gd name="connsiteX3158" fmla="*/ 5168282 w 9922465"/>
              <a:gd name="connsiteY3158" fmla="*/ 175462 h 1934496"/>
              <a:gd name="connsiteX3159" fmla="*/ 5223474 w 9922465"/>
              <a:gd name="connsiteY3159" fmla="*/ 120271 h 1934496"/>
              <a:gd name="connsiteX3160" fmla="*/ 5093178 w 9922465"/>
              <a:gd name="connsiteY3160" fmla="*/ 120271 h 1934496"/>
              <a:gd name="connsiteX3161" fmla="*/ 5148370 w 9922465"/>
              <a:gd name="connsiteY3161" fmla="*/ 175462 h 1934496"/>
              <a:gd name="connsiteX3162" fmla="*/ 5093178 w 9922465"/>
              <a:gd name="connsiteY3162" fmla="*/ 230653 h 1934496"/>
              <a:gd name="connsiteX3163" fmla="*/ 5037986 w 9922465"/>
              <a:gd name="connsiteY3163" fmla="*/ 175462 h 1934496"/>
              <a:gd name="connsiteX3164" fmla="*/ 5093178 w 9922465"/>
              <a:gd name="connsiteY3164" fmla="*/ 120271 h 1934496"/>
              <a:gd name="connsiteX3165" fmla="*/ 4161077 w 9922465"/>
              <a:gd name="connsiteY3165" fmla="*/ 120271 h 1934496"/>
              <a:gd name="connsiteX3166" fmla="*/ 4216269 w 9922465"/>
              <a:gd name="connsiteY3166" fmla="*/ 175462 h 1934496"/>
              <a:gd name="connsiteX3167" fmla="*/ 4161077 w 9922465"/>
              <a:gd name="connsiteY3167" fmla="*/ 230653 h 1934496"/>
              <a:gd name="connsiteX3168" fmla="*/ 4105885 w 9922465"/>
              <a:gd name="connsiteY3168" fmla="*/ 175462 h 1934496"/>
              <a:gd name="connsiteX3169" fmla="*/ 4161077 w 9922465"/>
              <a:gd name="connsiteY3169" fmla="*/ 120271 h 1934496"/>
              <a:gd name="connsiteX3170" fmla="*/ 4030786 w 9922465"/>
              <a:gd name="connsiteY3170" fmla="*/ 120271 h 1934496"/>
              <a:gd name="connsiteX3171" fmla="*/ 4085978 w 9922465"/>
              <a:gd name="connsiteY3171" fmla="*/ 175462 h 1934496"/>
              <a:gd name="connsiteX3172" fmla="*/ 4030786 w 9922465"/>
              <a:gd name="connsiteY3172" fmla="*/ 230653 h 1934496"/>
              <a:gd name="connsiteX3173" fmla="*/ 3975594 w 9922465"/>
              <a:gd name="connsiteY3173" fmla="*/ 175462 h 1934496"/>
              <a:gd name="connsiteX3174" fmla="*/ 4030786 w 9922465"/>
              <a:gd name="connsiteY3174" fmla="*/ 120271 h 1934496"/>
              <a:gd name="connsiteX3175" fmla="*/ 3897148 w 9922465"/>
              <a:gd name="connsiteY3175" fmla="*/ 120271 h 1934496"/>
              <a:gd name="connsiteX3176" fmla="*/ 3952340 w 9922465"/>
              <a:gd name="connsiteY3176" fmla="*/ 175462 h 1934496"/>
              <a:gd name="connsiteX3177" fmla="*/ 3897148 w 9922465"/>
              <a:gd name="connsiteY3177" fmla="*/ 230653 h 1934496"/>
              <a:gd name="connsiteX3178" fmla="*/ 3841956 w 9922465"/>
              <a:gd name="connsiteY3178" fmla="*/ 175462 h 1934496"/>
              <a:gd name="connsiteX3179" fmla="*/ 3897148 w 9922465"/>
              <a:gd name="connsiteY3179" fmla="*/ 120271 h 1934496"/>
              <a:gd name="connsiteX3180" fmla="*/ 3763514 w 9922465"/>
              <a:gd name="connsiteY3180" fmla="*/ 120271 h 1934496"/>
              <a:gd name="connsiteX3181" fmla="*/ 3818706 w 9922465"/>
              <a:gd name="connsiteY3181" fmla="*/ 175462 h 1934496"/>
              <a:gd name="connsiteX3182" fmla="*/ 3763514 w 9922465"/>
              <a:gd name="connsiteY3182" fmla="*/ 230653 h 1934496"/>
              <a:gd name="connsiteX3183" fmla="*/ 3708322 w 9922465"/>
              <a:gd name="connsiteY3183" fmla="*/ 175462 h 1934496"/>
              <a:gd name="connsiteX3184" fmla="*/ 3763514 w 9922465"/>
              <a:gd name="connsiteY3184" fmla="*/ 120271 h 1934496"/>
              <a:gd name="connsiteX3185" fmla="*/ 3633221 w 9922465"/>
              <a:gd name="connsiteY3185" fmla="*/ 120271 h 1934496"/>
              <a:gd name="connsiteX3186" fmla="*/ 3688413 w 9922465"/>
              <a:gd name="connsiteY3186" fmla="*/ 175462 h 1934496"/>
              <a:gd name="connsiteX3187" fmla="*/ 3633221 w 9922465"/>
              <a:gd name="connsiteY3187" fmla="*/ 230653 h 1934496"/>
              <a:gd name="connsiteX3188" fmla="*/ 3578029 w 9922465"/>
              <a:gd name="connsiteY3188" fmla="*/ 175462 h 1934496"/>
              <a:gd name="connsiteX3189" fmla="*/ 3633221 w 9922465"/>
              <a:gd name="connsiteY3189" fmla="*/ 120271 h 1934496"/>
              <a:gd name="connsiteX3190" fmla="*/ 3499589 w 9922465"/>
              <a:gd name="connsiteY3190" fmla="*/ 120271 h 1934496"/>
              <a:gd name="connsiteX3191" fmla="*/ 3554781 w 9922465"/>
              <a:gd name="connsiteY3191" fmla="*/ 175462 h 1934496"/>
              <a:gd name="connsiteX3192" fmla="*/ 3499589 w 9922465"/>
              <a:gd name="connsiteY3192" fmla="*/ 230653 h 1934496"/>
              <a:gd name="connsiteX3193" fmla="*/ 3444397 w 9922465"/>
              <a:gd name="connsiteY3193" fmla="*/ 175462 h 1934496"/>
              <a:gd name="connsiteX3194" fmla="*/ 3499589 w 9922465"/>
              <a:gd name="connsiteY3194" fmla="*/ 120271 h 1934496"/>
              <a:gd name="connsiteX3195" fmla="*/ 3369293 w 9922465"/>
              <a:gd name="connsiteY3195" fmla="*/ 120271 h 1934496"/>
              <a:gd name="connsiteX3196" fmla="*/ 3424485 w 9922465"/>
              <a:gd name="connsiteY3196" fmla="*/ 175462 h 1934496"/>
              <a:gd name="connsiteX3197" fmla="*/ 3369293 w 9922465"/>
              <a:gd name="connsiteY3197" fmla="*/ 230653 h 1934496"/>
              <a:gd name="connsiteX3198" fmla="*/ 3314101 w 9922465"/>
              <a:gd name="connsiteY3198" fmla="*/ 175462 h 1934496"/>
              <a:gd name="connsiteX3199" fmla="*/ 3369293 w 9922465"/>
              <a:gd name="connsiteY3199" fmla="*/ 120271 h 1934496"/>
              <a:gd name="connsiteX3200" fmla="*/ 3235657 w 9922465"/>
              <a:gd name="connsiteY3200" fmla="*/ 120271 h 1934496"/>
              <a:gd name="connsiteX3201" fmla="*/ 3290849 w 9922465"/>
              <a:gd name="connsiteY3201" fmla="*/ 175462 h 1934496"/>
              <a:gd name="connsiteX3202" fmla="*/ 3235657 w 9922465"/>
              <a:gd name="connsiteY3202" fmla="*/ 230653 h 1934496"/>
              <a:gd name="connsiteX3203" fmla="*/ 3180465 w 9922465"/>
              <a:gd name="connsiteY3203" fmla="*/ 175462 h 1934496"/>
              <a:gd name="connsiteX3204" fmla="*/ 3235657 w 9922465"/>
              <a:gd name="connsiteY3204" fmla="*/ 120271 h 1934496"/>
              <a:gd name="connsiteX3205" fmla="*/ 3098682 w 9922465"/>
              <a:gd name="connsiteY3205" fmla="*/ 120271 h 1934496"/>
              <a:gd name="connsiteX3206" fmla="*/ 3153874 w 9922465"/>
              <a:gd name="connsiteY3206" fmla="*/ 175462 h 1934496"/>
              <a:gd name="connsiteX3207" fmla="*/ 3098682 w 9922465"/>
              <a:gd name="connsiteY3207" fmla="*/ 230653 h 1934496"/>
              <a:gd name="connsiteX3208" fmla="*/ 3043490 w 9922465"/>
              <a:gd name="connsiteY3208" fmla="*/ 175462 h 1934496"/>
              <a:gd name="connsiteX3209" fmla="*/ 3098682 w 9922465"/>
              <a:gd name="connsiteY3209" fmla="*/ 120271 h 1934496"/>
              <a:gd name="connsiteX3210" fmla="*/ 2971729 w 9922465"/>
              <a:gd name="connsiteY3210" fmla="*/ 120271 h 1934496"/>
              <a:gd name="connsiteX3211" fmla="*/ 3026921 w 9922465"/>
              <a:gd name="connsiteY3211" fmla="*/ 175462 h 1934496"/>
              <a:gd name="connsiteX3212" fmla="*/ 2971729 w 9922465"/>
              <a:gd name="connsiteY3212" fmla="*/ 230653 h 1934496"/>
              <a:gd name="connsiteX3213" fmla="*/ 2916537 w 9922465"/>
              <a:gd name="connsiteY3213" fmla="*/ 175462 h 1934496"/>
              <a:gd name="connsiteX3214" fmla="*/ 2971729 w 9922465"/>
              <a:gd name="connsiteY3214" fmla="*/ 120271 h 1934496"/>
              <a:gd name="connsiteX3215" fmla="*/ 2707903 w 9922465"/>
              <a:gd name="connsiteY3215" fmla="*/ 120271 h 1934496"/>
              <a:gd name="connsiteX3216" fmla="*/ 2763100 w 9922465"/>
              <a:gd name="connsiteY3216" fmla="*/ 175462 h 1934496"/>
              <a:gd name="connsiteX3217" fmla="*/ 2707903 w 9922465"/>
              <a:gd name="connsiteY3217" fmla="*/ 230653 h 1934496"/>
              <a:gd name="connsiteX3218" fmla="*/ 2652715 w 9922465"/>
              <a:gd name="connsiteY3218" fmla="*/ 175462 h 1934496"/>
              <a:gd name="connsiteX3219" fmla="*/ 2707903 w 9922465"/>
              <a:gd name="connsiteY3219" fmla="*/ 120271 h 1934496"/>
              <a:gd name="connsiteX3220" fmla="*/ 2570933 w 9922465"/>
              <a:gd name="connsiteY3220" fmla="*/ 120271 h 1934496"/>
              <a:gd name="connsiteX3221" fmla="*/ 2626123 w 9922465"/>
              <a:gd name="connsiteY3221" fmla="*/ 175462 h 1934496"/>
              <a:gd name="connsiteX3222" fmla="*/ 2570933 w 9922465"/>
              <a:gd name="connsiteY3222" fmla="*/ 230653 h 1934496"/>
              <a:gd name="connsiteX3223" fmla="*/ 2515738 w 9922465"/>
              <a:gd name="connsiteY3223" fmla="*/ 175462 h 1934496"/>
              <a:gd name="connsiteX3224" fmla="*/ 2570933 w 9922465"/>
              <a:gd name="connsiteY3224" fmla="*/ 120271 h 1934496"/>
              <a:gd name="connsiteX3225" fmla="*/ 2437297 w 9922465"/>
              <a:gd name="connsiteY3225" fmla="*/ 120271 h 1934496"/>
              <a:gd name="connsiteX3226" fmla="*/ 2492487 w 9922465"/>
              <a:gd name="connsiteY3226" fmla="*/ 175462 h 1934496"/>
              <a:gd name="connsiteX3227" fmla="*/ 2437297 w 9922465"/>
              <a:gd name="connsiteY3227" fmla="*/ 230653 h 1934496"/>
              <a:gd name="connsiteX3228" fmla="*/ 2382108 w 9922465"/>
              <a:gd name="connsiteY3228" fmla="*/ 175462 h 1934496"/>
              <a:gd name="connsiteX3229" fmla="*/ 2437297 w 9922465"/>
              <a:gd name="connsiteY3229" fmla="*/ 120271 h 1934496"/>
              <a:gd name="connsiteX3230" fmla="*/ 2303666 w 9922465"/>
              <a:gd name="connsiteY3230" fmla="*/ 120271 h 1934496"/>
              <a:gd name="connsiteX3231" fmla="*/ 2358856 w 9922465"/>
              <a:gd name="connsiteY3231" fmla="*/ 175462 h 1934496"/>
              <a:gd name="connsiteX3232" fmla="*/ 2303666 w 9922465"/>
              <a:gd name="connsiteY3232" fmla="*/ 230653 h 1934496"/>
              <a:gd name="connsiteX3233" fmla="*/ 2248473 w 9922465"/>
              <a:gd name="connsiteY3233" fmla="*/ 175462 h 1934496"/>
              <a:gd name="connsiteX3234" fmla="*/ 2303666 w 9922465"/>
              <a:gd name="connsiteY3234" fmla="*/ 120271 h 1934496"/>
              <a:gd name="connsiteX3235" fmla="*/ 2173372 w 9922465"/>
              <a:gd name="connsiteY3235" fmla="*/ 120271 h 1934496"/>
              <a:gd name="connsiteX3236" fmla="*/ 2228566 w 9922465"/>
              <a:gd name="connsiteY3236" fmla="*/ 175462 h 1934496"/>
              <a:gd name="connsiteX3237" fmla="*/ 2173372 w 9922465"/>
              <a:gd name="connsiteY3237" fmla="*/ 230653 h 1934496"/>
              <a:gd name="connsiteX3238" fmla="*/ 2118180 w 9922465"/>
              <a:gd name="connsiteY3238" fmla="*/ 175462 h 1934496"/>
              <a:gd name="connsiteX3239" fmla="*/ 2173372 w 9922465"/>
              <a:gd name="connsiteY3239" fmla="*/ 120271 h 1934496"/>
              <a:gd name="connsiteX3240" fmla="*/ 7341580 w 9922465"/>
              <a:gd name="connsiteY3240" fmla="*/ 0 h 1934496"/>
              <a:gd name="connsiteX3241" fmla="*/ 7396772 w 9922465"/>
              <a:gd name="connsiteY3241" fmla="*/ 55191 h 1934496"/>
              <a:gd name="connsiteX3242" fmla="*/ 7341580 w 9922465"/>
              <a:gd name="connsiteY3242" fmla="*/ 110382 h 1934496"/>
              <a:gd name="connsiteX3243" fmla="*/ 7286388 w 9922465"/>
              <a:gd name="connsiteY3243" fmla="*/ 55191 h 1934496"/>
              <a:gd name="connsiteX3244" fmla="*/ 7341580 w 9922465"/>
              <a:gd name="connsiteY3244" fmla="*/ 0 h 1934496"/>
              <a:gd name="connsiteX3245" fmla="*/ 4294713 w 9922465"/>
              <a:gd name="connsiteY3245" fmla="*/ 0 h 1934496"/>
              <a:gd name="connsiteX3246" fmla="*/ 4349905 w 9922465"/>
              <a:gd name="connsiteY3246" fmla="*/ 55191 h 1934496"/>
              <a:gd name="connsiteX3247" fmla="*/ 4294713 w 9922465"/>
              <a:gd name="connsiteY3247" fmla="*/ 110382 h 1934496"/>
              <a:gd name="connsiteX3248" fmla="*/ 4239521 w 9922465"/>
              <a:gd name="connsiteY3248" fmla="*/ 55191 h 1934496"/>
              <a:gd name="connsiteX3249" fmla="*/ 4294713 w 9922465"/>
              <a:gd name="connsiteY3249" fmla="*/ 0 h 1934496"/>
              <a:gd name="connsiteX3250" fmla="*/ 4161077 w 9922465"/>
              <a:gd name="connsiteY3250" fmla="*/ 0 h 1934496"/>
              <a:gd name="connsiteX3251" fmla="*/ 4216269 w 9922465"/>
              <a:gd name="connsiteY3251" fmla="*/ 55191 h 1934496"/>
              <a:gd name="connsiteX3252" fmla="*/ 4161077 w 9922465"/>
              <a:gd name="connsiteY3252" fmla="*/ 110382 h 1934496"/>
              <a:gd name="connsiteX3253" fmla="*/ 4105885 w 9922465"/>
              <a:gd name="connsiteY3253" fmla="*/ 55191 h 1934496"/>
              <a:gd name="connsiteX3254" fmla="*/ 4161077 w 9922465"/>
              <a:gd name="connsiteY3254" fmla="*/ 0 h 1934496"/>
              <a:gd name="connsiteX3255" fmla="*/ 4030786 w 9922465"/>
              <a:gd name="connsiteY3255" fmla="*/ 0 h 1934496"/>
              <a:gd name="connsiteX3256" fmla="*/ 4085978 w 9922465"/>
              <a:gd name="connsiteY3256" fmla="*/ 55191 h 1934496"/>
              <a:gd name="connsiteX3257" fmla="*/ 4030786 w 9922465"/>
              <a:gd name="connsiteY3257" fmla="*/ 110382 h 1934496"/>
              <a:gd name="connsiteX3258" fmla="*/ 3975594 w 9922465"/>
              <a:gd name="connsiteY3258" fmla="*/ 55191 h 1934496"/>
              <a:gd name="connsiteX3259" fmla="*/ 4030786 w 9922465"/>
              <a:gd name="connsiteY3259" fmla="*/ 0 h 1934496"/>
              <a:gd name="connsiteX3260" fmla="*/ 3897148 w 9922465"/>
              <a:gd name="connsiteY3260" fmla="*/ 0 h 1934496"/>
              <a:gd name="connsiteX3261" fmla="*/ 3952340 w 9922465"/>
              <a:gd name="connsiteY3261" fmla="*/ 55191 h 1934496"/>
              <a:gd name="connsiteX3262" fmla="*/ 3897148 w 9922465"/>
              <a:gd name="connsiteY3262" fmla="*/ 110382 h 1934496"/>
              <a:gd name="connsiteX3263" fmla="*/ 3841956 w 9922465"/>
              <a:gd name="connsiteY3263" fmla="*/ 55191 h 1934496"/>
              <a:gd name="connsiteX3264" fmla="*/ 3897148 w 9922465"/>
              <a:gd name="connsiteY3264" fmla="*/ 0 h 1934496"/>
              <a:gd name="connsiteX3265" fmla="*/ 3763514 w 9922465"/>
              <a:gd name="connsiteY3265" fmla="*/ 0 h 1934496"/>
              <a:gd name="connsiteX3266" fmla="*/ 3818706 w 9922465"/>
              <a:gd name="connsiteY3266" fmla="*/ 55191 h 1934496"/>
              <a:gd name="connsiteX3267" fmla="*/ 3763514 w 9922465"/>
              <a:gd name="connsiteY3267" fmla="*/ 110382 h 1934496"/>
              <a:gd name="connsiteX3268" fmla="*/ 3708322 w 9922465"/>
              <a:gd name="connsiteY3268" fmla="*/ 55191 h 1934496"/>
              <a:gd name="connsiteX3269" fmla="*/ 3763514 w 9922465"/>
              <a:gd name="connsiteY3269" fmla="*/ 0 h 1934496"/>
              <a:gd name="connsiteX3270" fmla="*/ 3633221 w 9922465"/>
              <a:gd name="connsiteY3270" fmla="*/ 0 h 1934496"/>
              <a:gd name="connsiteX3271" fmla="*/ 3688413 w 9922465"/>
              <a:gd name="connsiteY3271" fmla="*/ 55191 h 1934496"/>
              <a:gd name="connsiteX3272" fmla="*/ 3633221 w 9922465"/>
              <a:gd name="connsiteY3272" fmla="*/ 110382 h 1934496"/>
              <a:gd name="connsiteX3273" fmla="*/ 3578029 w 9922465"/>
              <a:gd name="connsiteY3273" fmla="*/ 55191 h 1934496"/>
              <a:gd name="connsiteX3274" fmla="*/ 3633221 w 9922465"/>
              <a:gd name="connsiteY3274" fmla="*/ 0 h 1934496"/>
              <a:gd name="connsiteX3275" fmla="*/ 3499589 w 9922465"/>
              <a:gd name="connsiteY3275" fmla="*/ 0 h 1934496"/>
              <a:gd name="connsiteX3276" fmla="*/ 3554781 w 9922465"/>
              <a:gd name="connsiteY3276" fmla="*/ 55191 h 1934496"/>
              <a:gd name="connsiteX3277" fmla="*/ 3499589 w 9922465"/>
              <a:gd name="connsiteY3277" fmla="*/ 110382 h 1934496"/>
              <a:gd name="connsiteX3278" fmla="*/ 3444397 w 9922465"/>
              <a:gd name="connsiteY3278" fmla="*/ 55191 h 1934496"/>
              <a:gd name="connsiteX3279" fmla="*/ 3499589 w 9922465"/>
              <a:gd name="connsiteY3279" fmla="*/ 0 h 1934496"/>
              <a:gd name="connsiteX3280" fmla="*/ 3369293 w 9922465"/>
              <a:gd name="connsiteY3280" fmla="*/ 0 h 1934496"/>
              <a:gd name="connsiteX3281" fmla="*/ 3424485 w 9922465"/>
              <a:gd name="connsiteY3281" fmla="*/ 55191 h 1934496"/>
              <a:gd name="connsiteX3282" fmla="*/ 3369293 w 9922465"/>
              <a:gd name="connsiteY3282" fmla="*/ 110382 h 1934496"/>
              <a:gd name="connsiteX3283" fmla="*/ 3314101 w 9922465"/>
              <a:gd name="connsiteY3283" fmla="*/ 55191 h 1934496"/>
              <a:gd name="connsiteX3284" fmla="*/ 3369293 w 9922465"/>
              <a:gd name="connsiteY3284" fmla="*/ 0 h 1934496"/>
              <a:gd name="connsiteX3285" fmla="*/ 3235657 w 9922465"/>
              <a:gd name="connsiteY3285" fmla="*/ 0 h 1934496"/>
              <a:gd name="connsiteX3286" fmla="*/ 3290849 w 9922465"/>
              <a:gd name="connsiteY3286" fmla="*/ 55191 h 1934496"/>
              <a:gd name="connsiteX3287" fmla="*/ 3235657 w 9922465"/>
              <a:gd name="connsiteY3287" fmla="*/ 110382 h 1934496"/>
              <a:gd name="connsiteX3288" fmla="*/ 3180465 w 9922465"/>
              <a:gd name="connsiteY3288" fmla="*/ 55191 h 1934496"/>
              <a:gd name="connsiteX3289" fmla="*/ 3235657 w 9922465"/>
              <a:gd name="connsiteY3289" fmla="*/ 0 h 1934496"/>
              <a:gd name="connsiteX3290" fmla="*/ 2834862 w 9922465"/>
              <a:gd name="connsiteY3290" fmla="*/ 0 h 1934496"/>
              <a:gd name="connsiteX3291" fmla="*/ 2890052 w 9922465"/>
              <a:gd name="connsiteY3291" fmla="*/ 55191 h 1934496"/>
              <a:gd name="connsiteX3292" fmla="*/ 2834862 w 9922465"/>
              <a:gd name="connsiteY3292" fmla="*/ 110382 h 1934496"/>
              <a:gd name="connsiteX3293" fmla="*/ 2779671 w 9922465"/>
              <a:gd name="connsiteY3293" fmla="*/ 55191 h 1934496"/>
              <a:gd name="connsiteX3294" fmla="*/ 2834862 w 9922465"/>
              <a:gd name="connsiteY3294" fmla="*/ 0 h 1934496"/>
              <a:gd name="connsiteX3295" fmla="*/ 2707903 w 9922465"/>
              <a:gd name="connsiteY3295" fmla="*/ 0 h 1934496"/>
              <a:gd name="connsiteX3296" fmla="*/ 2763100 w 9922465"/>
              <a:gd name="connsiteY3296" fmla="*/ 55191 h 1934496"/>
              <a:gd name="connsiteX3297" fmla="*/ 2707903 w 9922465"/>
              <a:gd name="connsiteY3297" fmla="*/ 110382 h 1934496"/>
              <a:gd name="connsiteX3298" fmla="*/ 2652715 w 9922465"/>
              <a:gd name="connsiteY3298" fmla="*/ 55191 h 1934496"/>
              <a:gd name="connsiteX3299" fmla="*/ 2707903 w 9922465"/>
              <a:gd name="connsiteY3299" fmla="*/ 0 h 1934496"/>
              <a:gd name="connsiteX3300" fmla="*/ 2570933 w 9922465"/>
              <a:gd name="connsiteY3300" fmla="*/ 0 h 1934496"/>
              <a:gd name="connsiteX3301" fmla="*/ 2626123 w 9922465"/>
              <a:gd name="connsiteY3301" fmla="*/ 55191 h 1934496"/>
              <a:gd name="connsiteX3302" fmla="*/ 2570933 w 9922465"/>
              <a:gd name="connsiteY3302" fmla="*/ 110382 h 1934496"/>
              <a:gd name="connsiteX3303" fmla="*/ 2515738 w 9922465"/>
              <a:gd name="connsiteY3303" fmla="*/ 55191 h 1934496"/>
              <a:gd name="connsiteX3304" fmla="*/ 2570933 w 9922465"/>
              <a:gd name="connsiteY3304" fmla="*/ 0 h 1934496"/>
              <a:gd name="connsiteX3305" fmla="*/ 2437297 w 9922465"/>
              <a:gd name="connsiteY3305" fmla="*/ 0 h 1934496"/>
              <a:gd name="connsiteX3306" fmla="*/ 2492487 w 9922465"/>
              <a:gd name="connsiteY3306" fmla="*/ 55191 h 1934496"/>
              <a:gd name="connsiteX3307" fmla="*/ 2437297 w 9922465"/>
              <a:gd name="connsiteY3307" fmla="*/ 110382 h 1934496"/>
              <a:gd name="connsiteX3308" fmla="*/ 2382108 w 9922465"/>
              <a:gd name="connsiteY3308" fmla="*/ 55191 h 1934496"/>
              <a:gd name="connsiteX3309" fmla="*/ 2437297 w 9922465"/>
              <a:gd name="connsiteY3309" fmla="*/ 0 h 19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Lst>
            <a:rect l="l" t="t" r="r" b="b"/>
            <a:pathLst>
              <a:path w="9922465" h="1934496">
                <a:moveTo>
                  <a:pt x="8407318" y="1824114"/>
                </a:moveTo>
                <a:cubicBezTo>
                  <a:pt x="8437800" y="1824114"/>
                  <a:pt x="8462510" y="1848824"/>
                  <a:pt x="8462510" y="1879305"/>
                </a:cubicBezTo>
                <a:cubicBezTo>
                  <a:pt x="8462510" y="1909786"/>
                  <a:pt x="8437800" y="1934496"/>
                  <a:pt x="8407318" y="1934496"/>
                </a:cubicBezTo>
                <a:cubicBezTo>
                  <a:pt x="8376836" y="1934496"/>
                  <a:pt x="8352126" y="1909786"/>
                  <a:pt x="8352126" y="1879305"/>
                </a:cubicBezTo>
                <a:cubicBezTo>
                  <a:pt x="8352126" y="1848824"/>
                  <a:pt x="8376836" y="1824114"/>
                  <a:pt x="8407318" y="1824114"/>
                </a:cubicBezTo>
                <a:close/>
                <a:moveTo>
                  <a:pt x="8273682" y="1824114"/>
                </a:moveTo>
                <a:cubicBezTo>
                  <a:pt x="8304164" y="1824114"/>
                  <a:pt x="8328874" y="1848824"/>
                  <a:pt x="8328874" y="1879305"/>
                </a:cubicBezTo>
                <a:cubicBezTo>
                  <a:pt x="8328874" y="1909786"/>
                  <a:pt x="8304164" y="1934496"/>
                  <a:pt x="8273682" y="1934496"/>
                </a:cubicBezTo>
                <a:cubicBezTo>
                  <a:pt x="8243200" y="1934496"/>
                  <a:pt x="8218490" y="1909786"/>
                  <a:pt x="8218490" y="1879305"/>
                </a:cubicBezTo>
                <a:cubicBezTo>
                  <a:pt x="8218490" y="1848824"/>
                  <a:pt x="8243200" y="1824114"/>
                  <a:pt x="8273682" y="1824114"/>
                </a:cubicBezTo>
                <a:close/>
                <a:moveTo>
                  <a:pt x="8143386" y="1824114"/>
                </a:moveTo>
                <a:cubicBezTo>
                  <a:pt x="8173868" y="1824114"/>
                  <a:pt x="8198578" y="1848824"/>
                  <a:pt x="8198578" y="1879305"/>
                </a:cubicBezTo>
                <a:cubicBezTo>
                  <a:pt x="8198578" y="1909786"/>
                  <a:pt x="8173868" y="1934496"/>
                  <a:pt x="8143386" y="1934496"/>
                </a:cubicBezTo>
                <a:cubicBezTo>
                  <a:pt x="8112904" y="1934496"/>
                  <a:pt x="8088194" y="1909786"/>
                  <a:pt x="8088194" y="1879305"/>
                </a:cubicBezTo>
                <a:cubicBezTo>
                  <a:pt x="8088194" y="1848824"/>
                  <a:pt x="8112904" y="1824114"/>
                  <a:pt x="8143386" y="1824114"/>
                </a:cubicBezTo>
                <a:close/>
                <a:moveTo>
                  <a:pt x="8009752" y="1824114"/>
                </a:moveTo>
                <a:cubicBezTo>
                  <a:pt x="8040234" y="1824114"/>
                  <a:pt x="8064944" y="1848824"/>
                  <a:pt x="8064944" y="1879305"/>
                </a:cubicBezTo>
                <a:cubicBezTo>
                  <a:pt x="8064944" y="1909786"/>
                  <a:pt x="8040234" y="1934496"/>
                  <a:pt x="8009752" y="1934496"/>
                </a:cubicBezTo>
                <a:cubicBezTo>
                  <a:pt x="7979270" y="1934496"/>
                  <a:pt x="7954560" y="1909786"/>
                  <a:pt x="7954560" y="1879305"/>
                </a:cubicBezTo>
                <a:cubicBezTo>
                  <a:pt x="7954560" y="1848824"/>
                  <a:pt x="7979270" y="1824114"/>
                  <a:pt x="8009752" y="1824114"/>
                </a:cubicBezTo>
                <a:close/>
                <a:moveTo>
                  <a:pt x="7876117" y="1824114"/>
                </a:moveTo>
                <a:cubicBezTo>
                  <a:pt x="7906599" y="1824114"/>
                  <a:pt x="7931309" y="1848824"/>
                  <a:pt x="7931309" y="1879305"/>
                </a:cubicBezTo>
                <a:cubicBezTo>
                  <a:pt x="7931309" y="1909786"/>
                  <a:pt x="7906599" y="1934496"/>
                  <a:pt x="7876117" y="1934496"/>
                </a:cubicBezTo>
                <a:cubicBezTo>
                  <a:pt x="7845635" y="1934496"/>
                  <a:pt x="7820925" y="1909786"/>
                  <a:pt x="7820925" y="1879305"/>
                </a:cubicBezTo>
                <a:cubicBezTo>
                  <a:pt x="7820925" y="1848824"/>
                  <a:pt x="7845635" y="1824114"/>
                  <a:pt x="7876117" y="1824114"/>
                </a:cubicBezTo>
                <a:close/>
                <a:moveTo>
                  <a:pt x="7745824" y="1824114"/>
                </a:moveTo>
                <a:cubicBezTo>
                  <a:pt x="7776306" y="1824114"/>
                  <a:pt x="7801016" y="1848824"/>
                  <a:pt x="7801016" y="1879305"/>
                </a:cubicBezTo>
                <a:cubicBezTo>
                  <a:pt x="7801016" y="1909786"/>
                  <a:pt x="7776306" y="1934496"/>
                  <a:pt x="7745824" y="1934496"/>
                </a:cubicBezTo>
                <a:cubicBezTo>
                  <a:pt x="7715342" y="1934496"/>
                  <a:pt x="7690632" y="1909786"/>
                  <a:pt x="7690632" y="1879305"/>
                </a:cubicBezTo>
                <a:cubicBezTo>
                  <a:pt x="7690632" y="1848824"/>
                  <a:pt x="7715342" y="1824114"/>
                  <a:pt x="7745824" y="1824114"/>
                </a:cubicBezTo>
                <a:close/>
                <a:moveTo>
                  <a:pt x="7608849" y="1824114"/>
                </a:moveTo>
                <a:cubicBezTo>
                  <a:pt x="7639331" y="1824114"/>
                  <a:pt x="7664041" y="1848824"/>
                  <a:pt x="7664041" y="1879305"/>
                </a:cubicBezTo>
                <a:cubicBezTo>
                  <a:pt x="7664041" y="1909786"/>
                  <a:pt x="7639331" y="1934496"/>
                  <a:pt x="7608849" y="1934496"/>
                </a:cubicBezTo>
                <a:cubicBezTo>
                  <a:pt x="7578367" y="1934496"/>
                  <a:pt x="7553657" y="1909786"/>
                  <a:pt x="7553657" y="1879305"/>
                </a:cubicBezTo>
                <a:cubicBezTo>
                  <a:pt x="7553657" y="1848824"/>
                  <a:pt x="7578367" y="1824114"/>
                  <a:pt x="7608849" y="1824114"/>
                </a:cubicBezTo>
                <a:close/>
                <a:moveTo>
                  <a:pt x="7481895" y="1824114"/>
                </a:moveTo>
                <a:cubicBezTo>
                  <a:pt x="7512377" y="1824114"/>
                  <a:pt x="7537087" y="1848824"/>
                  <a:pt x="7537087" y="1879305"/>
                </a:cubicBezTo>
                <a:cubicBezTo>
                  <a:pt x="7537087" y="1909786"/>
                  <a:pt x="7512377" y="1934496"/>
                  <a:pt x="7481895" y="1934496"/>
                </a:cubicBezTo>
                <a:cubicBezTo>
                  <a:pt x="7451413" y="1934496"/>
                  <a:pt x="7426703" y="1909786"/>
                  <a:pt x="7426703" y="1879305"/>
                </a:cubicBezTo>
                <a:cubicBezTo>
                  <a:pt x="7426703" y="1848824"/>
                  <a:pt x="7451413" y="1824114"/>
                  <a:pt x="7481895" y="1824114"/>
                </a:cubicBezTo>
                <a:close/>
                <a:moveTo>
                  <a:pt x="7341579" y="1824114"/>
                </a:moveTo>
                <a:cubicBezTo>
                  <a:pt x="7372061" y="1824114"/>
                  <a:pt x="7396771" y="1848824"/>
                  <a:pt x="7396771" y="1879305"/>
                </a:cubicBezTo>
                <a:cubicBezTo>
                  <a:pt x="7396771" y="1909786"/>
                  <a:pt x="7372061" y="1934496"/>
                  <a:pt x="7341579" y="1934496"/>
                </a:cubicBezTo>
                <a:cubicBezTo>
                  <a:pt x="7311097" y="1934496"/>
                  <a:pt x="7286387" y="1909786"/>
                  <a:pt x="7286387" y="1879305"/>
                </a:cubicBezTo>
                <a:cubicBezTo>
                  <a:pt x="7286387" y="1848824"/>
                  <a:pt x="7311097" y="1824114"/>
                  <a:pt x="7341579" y="1824114"/>
                </a:cubicBezTo>
                <a:close/>
                <a:moveTo>
                  <a:pt x="7211286" y="1824114"/>
                </a:moveTo>
                <a:cubicBezTo>
                  <a:pt x="7241768" y="1824114"/>
                  <a:pt x="7266478" y="1848824"/>
                  <a:pt x="7266478" y="1879305"/>
                </a:cubicBezTo>
                <a:cubicBezTo>
                  <a:pt x="7266478" y="1909786"/>
                  <a:pt x="7241768" y="1934496"/>
                  <a:pt x="7211286" y="1934496"/>
                </a:cubicBezTo>
                <a:cubicBezTo>
                  <a:pt x="7180804" y="1934496"/>
                  <a:pt x="7156094" y="1909786"/>
                  <a:pt x="7156094" y="1879305"/>
                </a:cubicBezTo>
                <a:cubicBezTo>
                  <a:pt x="7156094" y="1848824"/>
                  <a:pt x="7180804" y="1824114"/>
                  <a:pt x="7211286" y="1824114"/>
                </a:cubicBezTo>
                <a:close/>
                <a:moveTo>
                  <a:pt x="7080993" y="1824114"/>
                </a:moveTo>
                <a:cubicBezTo>
                  <a:pt x="7111475" y="1824114"/>
                  <a:pt x="7136185" y="1848824"/>
                  <a:pt x="7136185" y="1879305"/>
                </a:cubicBezTo>
                <a:cubicBezTo>
                  <a:pt x="7136185" y="1909786"/>
                  <a:pt x="7111475" y="1934496"/>
                  <a:pt x="7080993" y="1934496"/>
                </a:cubicBezTo>
                <a:cubicBezTo>
                  <a:pt x="7050511" y="1934496"/>
                  <a:pt x="7025801" y="1909786"/>
                  <a:pt x="7025801" y="1879305"/>
                </a:cubicBezTo>
                <a:cubicBezTo>
                  <a:pt x="7025801" y="1848824"/>
                  <a:pt x="7050511" y="1824114"/>
                  <a:pt x="7080993" y="1824114"/>
                </a:cubicBezTo>
                <a:close/>
                <a:moveTo>
                  <a:pt x="6947357" y="1824114"/>
                </a:moveTo>
                <a:cubicBezTo>
                  <a:pt x="6977839" y="1824114"/>
                  <a:pt x="7002549" y="1848824"/>
                  <a:pt x="7002549" y="1879305"/>
                </a:cubicBezTo>
                <a:cubicBezTo>
                  <a:pt x="7002549" y="1909786"/>
                  <a:pt x="6977839" y="1934496"/>
                  <a:pt x="6947357" y="1934496"/>
                </a:cubicBezTo>
                <a:cubicBezTo>
                  <a:pt x="6916875" y="1934496"/>
                  <a:pt x="6892165" y="1909786"/>
                  <a:pt x="6892165" y="1879305"/>
                </a:cubicBezTo>
                <a:cubicBezTo>
                  <a:pt x="6892165" y="1848824"/>
                  <a:pt x="6916875" y="1824114"/>
                  <a:pt x="6947357" y="1824114"/>
                </a:cubicBezTo>
                <a:close/>
                <a:moveTo>
                  <a:pt x="6817063" y="1824114"/>
                </a:moveTo>
                <a:cubicBezTo>
                  <a:pt x="6847545" y="1824114"/>
                  <a:pt x="6872255" y="1848824"/>
                  <a:pt x="6872255" y="1879305"/>
                </a:cubicBezTo>
                <a:cubicBezTo>
                  <a:pt x="6872255" y="1909786"/>
                  <a:pt x="6847545" y="1934496"/>
                  <a:pt x="6817063" y="1934496"/>
                </a:cubicBezTo>
                <a:cubicBezTo>
                  <a:pt x="6786581" y="1934496"/>
                  <a:pt x="6761871" y="1909786"/>
                  <a:pt x="6761871" y="1879305"/>
                </a:cubicBezTo>
                <a:cubicBezTo>
                  <a:pt x="6761871" y="1848824"/>
                  <a:pt x="6786581" y="1824114"/>
                  <a:pt x="6817063" y="1824114"/>
                </a:cubicBezTo>
                <a:close/>
                <a:moveTo>
                  <a:pt x="6683431" y="1824114"/>
                </a:moveTo>
                <a:cubicBezTo>
                  <a:pt x="6713913" y="1824114"/>
                  <a:pt x="6738623" y="1848824"/>
                  <a:pt x="6738623" y="1879305"/>
                </a:cubicBezTo>
                <a:cubicBezTo>
                  <a:pt x="6738623" y="1909786"/>
                  <a:pt x="6713913" y="1934496"/>
                  <a:pt x="6683431" y="1934496"/>
                </a:cubicBezTo>
                <a:cubicBezTo>
                  <a:pt x="6652949" y="1934496"/>
                  <a:pt x="6628239" y="1909786"/>
                  <a:pt x="6628239" y="1879305"/>
                </a:cubicBezTo>
                <a:cubicBezTo>
                  <a:pt x="6628239" y="1848824"/>
                  <a:pt x="6652949" y="1824114"/>
                  <a:pt x="6683431" y="1824114"/>
                </a:cubicBezTo>
                <a:close/>
                <a:moveTo>
                  <a:pt x="6553137" y="1824114"/>
                </a:moveTo>
                <a:cubicBezTo>
                  <a:pt x="6583619" y="1824114"/>
                  <a:pt x="6608329" y="1848824"/>
                  <a:pt x="6608329" y="1879305"/>
                </a:cubicBezTo>
                <a:cubicBezTo>
                  <a:pt x="6608329" y="1909786"/>
                  <a:pt x="6583619" y="1934496"/>
                  <a:pt x="6553137" y="1934496"/>
                </a:cubicBezTo>
                <a:cubicBezTo>
                  <a:pt x="6522655" y="1934496"/>
                  <a:pt x="6497945" y="1909786"/>
                  <a:pt x="6497945" y="1879305"/>
                </a:cubicBezTo>
                <a:cubicBezTo>
                  <a:pt x="6497945" y="1848824"/>
                  <a:pt x="6522655" y="1824114"/>
                  <a:pt x="6553137" y="1824114"/>
                </a:cubicBezTo>
                <a:close/>
                <a:moveTo>
                  <a:pt x="6289207" y="1824114"/>
                </a:moveTo>
                <a:cubicBezTo>
                  <a:pt x="6319689" y="1824114"/>
                  <a:pt x="6344399" y="1848824"/>
                  <a:pt x="6344399" y="1879305"/>
                </a:cubicBezTo>
                <a:cubicBezTo>
                  <a:pt x="6344399" y="1909786"/>
                  <a:pt x="6319689" y="1934496"/>
                  <a:pt x="6289207" y="1934496"/>
                </a:cubicBezTo>
                <a:cubicBezTo>
                  <a:pt x="6258725" y="1934496"/>
                  <a:pt x="6234015" y="1909786"/>
                  <a:pt x="6234015" y="1879305"/>
                </a:cubicBezTo>
                <a:cubicBezTo>
                  <a:pt x="6234015" y="1848824"/>
                  <a:pt x="6258725" y="1824114"/>
                  <a:pt x="6289207" y="1824114"/>
                </a:cubicBezTo>
                <a:close/>
                <a:moveTo>
                  <a:pt x="6155572" y="1824114"/>
                </a:moveTo>
                <a:cubicBezTo>
                  <a:pt x="6186054" y="1824114"/>
                  <a:pt x="6210764" y="1848824"/>
                  <a:pt x="6210764" y="1879305"/>
                </a:cubicBezTo>
                <a:cubicBezTo>
                  <a:pt x="6210764" y="1909786"/>
                  <a:pt x="6186054" y="1934496"/>
                  <a:pt x="6155572" y="1934496"/>
                </a:cubicBezTo>
                <a:cubicBezTo>
                  <a:pt x="6125090" y="1934496"/>
                  <a:pt x="6100380" y="1909786"/>
                  <a:pt x="6100380" y="1879305"/>
                </a:cubicBezTo>
                <a:cubicBezTo>
                  <a:pt x="6100380" y="1848824"/>
                  <a:pt x="6125090" y="1824114"/>
                  <a:pt x="6155572" y="1824114"/>
                </a:cubicBezTo>
                <a:close/>
                <a:moveTo>
                  <a:pt x="6021938" y="1824114"/>
                </a:moveTo>
                <a:cubicBezTo>
                  <a:pt x="6052420" y="1824114"/>
                  <a:pt x="6077130" y="1848824"/>
                  <a:pt x="6077130" y="1879305"/>
                </a:cubicBezTo>
                <a:cubicBezTo>
                  <a:pt x="6077130" y="1909786"/>
                  <a:pt x="6052420" y="1934496"/>
                  <a:pt x="6021938" y="1934496"/>
                </a:cubicBezTo>
                <a:cubicBezTo>
                  <a:pt x="5991456" y="1934496"/>
                  <a:pt x="5966746" y="1909786"/>
                  <a:pt x="5966746" y="1879305"/>
                </a:cubicBezTo>
                <a:cubicBezTo>
                  <a:pt x="5966746" y="1848824"/>
                  <a:pt x="5991456" y="1824114"/>
                  <a:pt x="6021938" y="1824114"/>
                </a:cubicBezTo>
                <a:close/>
                <a:moveTo>
                  <a:pt x="5884964" y="1824114"/>
                </a:moveTo>
                <a:cubicBezTo>
                  <a:pt x="5915446" y="1824114"/>
                  <a:pt x="5940156" y="1848824"/>
                  <a:pt x="5940156" y="1879305"/>
                </a:cubicBezTo>
                <a:cubicBezTo>
                  <a:pt x="5940156" y="1909786"/>
                  <a:pt x="5915446" y="1934496"/>
                  <a:pt x="5884964" y="1934496"/>
                </a:cubicBezTo>
                <a:cubicBezTo>
                  <a:pt x="5854482" y="1934496"/>
                  <a:pt x="5829772" y="1909786"/>
                  <a:pt x="5829772" y="1879305"/>
                </a:cubicBezTo>
                <a:cubicBezTo>
                  <a:pt x="5829772" y="1848824"/>
                  <a:pt x="5854482" y="1824114"/>
                  <a:pt x="5884964" y="1824114"/>
                </a:cubicBezTo>
                <a:close/>
                <a:moveTo>
                  <a:pt x="5754670" y="1824114"/>
                </a:moveTo>
                <a:cubicBezTo>
                  <a:pt x="5785152" y="1824114"/>
                  <a:pt x="5809862" y="1848824"/>
                  <a:pt x="5809862" y="1879305"/>
                </a:cubicBezTo>
                <a:cubicBezTo>
                  <a:pt x="5809862" y="1909786"/>
                  <a:pt x="5785152" y="1934496"/>
                  <a:pt x="5754670" y="1934496"/>
                </a:cubicBezTo>
                <a:cubicBezTo>
                  <a:pt x="5724188" y="1934496"/>
                  <a:pt x="5699478" y="1909786"/>
                  <a:pt x="5699478" y="1879305"/>
                </a:cubicBezTo>
                <a:cubicBezTo>
                  <a:pt x="5699478" y="1848824"/>
                  <a:pt x="5724188" y="1824114"/>
                  <a:pt x="5754670" y="1824114"/>
                </a:cubicBezTo>
                <a:close/>
                <a:moveTo>
                  <a:pt x="5487399" y="1824114"/>
                </a:moveTo>
                <a:cubicBezTo>
                  <a:pt x="5517881" y="1824114"/>
                  <a:pt x="5542591" y="1848824"/>
                  <a:pt x="5542591" y="1879305"/>
                </a:cubicBezTo>
                <a:cubicBezTo>
                  <a:pt x="5542591" y="1909786"/>
                  <a:pt x="5517881" y="1934496"/>
                  <a:pt x="5487399" y="1934496"/>
                </a:cubicBezTo>
                <a:cubicBezTo>
                  <a:pt x="5456917" y="1934496"/>
                  <a:pt x="5432207" y="1909786"/>
                  <a:pt x="5432207" y="1879305"/>
                </a:cubicBezTo>
                <a:cubicBezTo>
                  <a:pt x="5432207" y="1848824"/>
                  <a:pt x="5456917" y="1824114"/>
                  <a:pt x="5487399" y="1824114"/>
                </a:cubicBezTo>
                <a:close/>
                <a:moveTo>
                  <a:pt x="5357105" y="1824114"/>
                </a:moveTo>
                <a:cubicBezTo>
                  <a:pt x="5387587" y="1824114"/>
                  <a:pt x="5412297" y="1848824"/>
                  <a:pt x="5412297" y="1879305"/>
                </a:cubicBezTo>
                <a:cubicBezTo>
                  <a:pt x="5412297" y="1909786"/>
                  <a:pt x="5387587" y="1934496"/>
                  <a:pt x="5357105" y="1934496"/>
                </a:cubicBezTo>
                <a:cubicBezTo>
                  <a:pt x="5326623" y="1934496"/>
                  <a:pt x="5301913" y="1909786"/>
                  <a:pt x="5301913" y="1879305"/>
                </a:cubicBezTo>
                <a:cubicBezTo>
                  <a:pt x="5301913" y="1848824"/>
                  <a:pt x="5326623" y="1824114"/>
                  <a:pt x="5357105" y="1824114"/>
                </a:cubicBezTo>
                <a:close/>
                <a:moveTo>
                  <a:pt x="5223473" y="1824114"/>
                </a:moveTo>
                <a:cubicBezTo>
                  <a:pt x="5253955" y="1824114"/>
                  <a:pt x="5278665" y="1848824"/>
                  <a:pt x="5278665" y="1879305"/>
                </a:cubicBezTo>
                <a:cubicBezTo>
                  <a:pt x="5278665" y="1909786"/>
                  <a:pt x="5253955" y="1934496"/>
                  <a:pt x="5223473" y="1934496"/>
                </a:cubicBezTo>
                <a:cubicBezTo>
                  <a:pt x="5192991" y="1934496"/>
                  <a:pt x="5168281" y="1909786"/>
                  <a:pt x="5168281" y="1879305"/>
                </a:cubicBezTo>
                <a:cubicBezTo>
                  <a:pt x="5168281" y="1848824"/>
                  <a:pt x="5192991" y="1824114"/>
                  <a:pt x="5223473" y="1824114"/>
                </a:cubicBezTo>
                <a:close/>
                <a:moveTo>
                  <a:pt x="5093178" y="1824114"/>
                </a:moveTo>
                <a:cubicBezTo>
                  <a:pt x="5123660" y="1824114"/>
                  <a:pt x="5148370" y="1848824"/>
                  <a:pt x="5148370" y="1879305"/>
                </a:cubicBezTo>
                <a:cubicBezTo>
                  <a:pt x="5148370" y="1909786"/>
                  <a:pt x="5123660" y="1934496"/>
                  <a:pt x="5093178" y="1934496"/>
                </a:cubicBezTo>
                <a:cubicBezTo>
                  <a:pt x="5062696" y="1934496"/>
                  <a:pt x="5037986" y="1909786"/>
                  <a:pt x="5037986" y="1879305"/>
                </a:cubicBezTo>
                <a:cubicBezTo>
                  <a:pt x="5037986" y="1848824"/>
                  <a:pt x="5062696" y="1824114"/>
                  <a:pt x="5093178" y="1824114"/>
                </a:cubicBezTo>
                <a:close/>
                <a:moveTo>
                  <a:pt x="4959543" y="1824114"/>
                </a:moveTo>
                <a:cubicBezTo>
                  <a:pt x="4990025" y="1824114"/>
                  <a:pt x="5014735" y="1848824"/>
                  <a:pt x="5014735" y="1879305"/>
                </a:cubicBezTo>
                <a:cubicBezTo>
                  <a:pt x="5014735" y="1909786"/>
                  <a:pt x="4990025" y="1934496"/>
                  <a:pt x="4959543" y="1934496"/>
                </a:cubicBezTo>
                <a:cubicBezTo>
                  <a:pt x="4929061" y="1934496"/>
                  <a:pt x="4904351" y="1909786"/>
                  <a:pt x="4904351" y="1879305"/>
                </a:cubicBezTo>
                <a:cubicBezTo>
                  <a:pt x="4904351" y="1848824"/>
                  <a:pt x="4929061" y="1824114"/>
                  <a:pt x="4959543" y="1824114"/>
                </a:cubicBezTo>
                <a:close/>
                <a:moveTo>
                  <a:pt x="4829250" y="1824114"/>
                </a:moveTo>
                <a:cubicBezTo>
                  <a:pt x="4859732" y="1824114"/>
                  <a:pt x="4884442" y="1848824"/>
                  <a:pt x="4884442" y="1879305"/>
                </a:cubicBezTo>
                <a:cubicBezTo>
                  <a:pt x="4884442" y="1909786"/>
                  <a:pt x="4859732" y="1934496"/>
                  <a:pt x="4829250" y="1934496"/>
                </a:cubicBezTo>
                <a:cubicBezTo>
                  <a:pt x="4798768" y="1934496"/>
                  <a:pt x="4774058" y="1909786"/>
                  <a:pt x="4774058" y="1879305"/>
                </a:cubicBezTo>
                <a:cubicBezTo>
                  <a:pt x="4774058" y="1848824"/>
                  <a:pt x="4798768" y="1824114"/>
                  <a:pt x="4829250" y="1824114"/>
                </a:cubicBezTo>
                <a:close/>
                <a:moveTo>
                  <a:pt x="4695613" y="1824114"/>
                </a:moveTo>
                <a:cubicBezTo>
                  <a:pt x="4726095" y="1824114"/>
                  <a:pt x="4750805" y="1848824"/>
                  <a:pt x="4750805" y="1879305"/>
                </a:cubicBezTo>
                <a:cubicBezTo>
                  <a:pt x="4750805" y="1909786"/>
                  <a:pt x="4726095" y="1934496"/>
                  <a:pt x="4695613" y="1934496"/>
                </a:cubicBezTo>
                <a:cubicBezTo>
                  <a:pt x="4665131" y="1934496"/>
                  <a:pt x="4640421" y="1909786"/>
                  <a:pt x="4640421" y="1879305"/>
                </a:cubicBezTo>
                <a:cubicBezTo>
                  <a:pt x="4640421" y="1848824"/>
                  <a:pt x="4665131" y="1824114"/>
                  <a:pt x="4695613" y="1824114"/>
                </a:cubicBezTo>
                <a:close/>
                <a:moveTo>
                  <a:pt x="2834762" y="1824114"/>
                </a:moveTo>
                <a:cubicBezTo>
                  <a:pt x="2865244" y="1824114"/>
                  <a:pt x="2889954" y="1848824"/>
                  <a:pt x="2889954" y="1879305"/>
                </a:cubicBezTo>
                <a:cubicBezTo>
                  <a:pt x="2889954" y="1909786"/>
                  <a:pt x="2865244" y="1934496"/>
                  <a:pt x="2834762" y="1934496"/>
                </a:cubicBezTo>
                <a:cubicBezTo>
                  <a:pt x="2804280" y="1934496"/>
                  <a:pt x="2779570" y="1909786"/>
                  <a:pt x="2779570" y="1879305"/>
                </a:cubicBezTo>
                <a:cubicBezTo>
                  <a:pt x="2779570" y="1848824"/>
                  <a:pt x="2804280" y="1824114"/>
                  <a:pt x="2834762" y="1824114"/>
                </a:cubicBezTo>
                <a:close/>
                <a:moveTo>
                  <a:pt x="2707807" y="1824114"/>
                </a:moveTo>
                <a:cubicBezTo>
                  <a:pt x="2738289" y="1824114"/>
                  <a:pt x="2762999" y="1848824"/>
                  <a:pt x="2762999" y="1879305"/>
                </a:cubicBezTo>
                <a:cubicBezTo>
                  <a:pt x="2762999" y="1909786"/>
                  <a:pt x="2738289" y="1934496"/>
                  <a:pt x="2707807" y="1934496"/>
                </a:cubicBezTo>
                <a:cubicBezTo>
                  <a:pt x="2677325" y="1934496"/>
                  <a:pt x="2652615" y="1909786"/>
                  <a:pt x="2652615" y="1879305"/>
                </a:cubicBezTo>
                <a:cubicBezTo>
                  <a:pt x="2652615" y="1848824"/>
                  <a:pt x="2677325" y="1824114"/>
                  <a:pt x="2707807" y="1824114"/>
                </a:cubicBezTo>
                <a:close/>
                <a:moveTo>
                  <a:pt x="2570834" y="1824114"/>
                </a:moveTo>
                <a:cubicBezTo>
                  <a:pt x="2601315" y="1824114"/>
                  <a:pt x="2626025" y="1848824"/>
                  <a:pt x="2626025" y="1879305"/>
                </a:cubicBezTo>
                <a:cubicBezTo>
                  <a:pt x="2626025" y="1909786"/>
                  <a:pt x="2601315" y="1934496"/>
                  <a:pt x="2570834" y="1934496"/>
                </a:cubicBezTo>
                <a:cubicBezTo>
                  <a:pt x="2540351" y="1934496"/>
                  <a:pt x="2515641" y="1909786"/>
                  <a:pt x="2515641" y="1879305"/>
                </a:cubicBezTo>
                <a:cubicBezTo>
                  <a:pt x="2515641" y="1848824"/>
                  <a:pt x="2540351" y="1824114"/>
                  <a:pt x="2570834" y="1824114"/>
                </a:cubicBezTo>
                <a:close/>
                <a:moveTo>
                  <a:pt x="2437196" y="1824114"/>
                </a:moveTo>
                <a:cubicBezTo>
                  <a:pt x="2467679" y="1824114"/>
                  <a:pt x="2492389" y="1848824"/>
                  <a:pt x="2492389" y="1879305"/>
                </a:cubicBezTo>
                <a:cubicBezTo>
                  <a:pt x="2492389" y="1909786"/>
                  <a:pt x="2467679" y="1934496"/>
                  <a:pt x="2437196" y="1934496"/>
                </a:cubicBezTo>
                <a:cubicBezTo>
                  <a:pt x="2406715" y="1934496"/>
                  <a:pt x="2382005" y="1909786"/>
                  <a:pt x="2382005" y="1879305"/>
                </a:cubicBezTo>
                <a:cubicBezTo>
                  <a:pt x="2382005" y="1848824"/>
                  <a:pt x="2406715" y="1824114"/>
                  <a:pt x="2437196" y="1824114"/>
                </a:cubicBezTo>
                <a:close/>
                <a:moveTo>
                  <a:pt x="2303564" y="1824114"/>
                </a:moveTo>
                <a:cubicBezTo>
                  <a:pt x="2334046" y="1824114"/>
                  <a:pt x="2358756" y="1848824"/>
                  <a:pt x="2358756" y="1879305"/>
                </a:cubicBezTo>
                <a:cubicBezTo>
                  <a:pt x="2358756" y="1909786"/>
                  <a:pt x="2334046" y="1934496"/>
                  <a:pt x="2303564" y="1934496"/>
                </a:cubicBezTo>
                <a:cubicBezTo>
                  <a:pt x="2273082" y="1934496"/>
                  <a:pt x="2248372" y="1909786"/>
                  <a:pt x="2248372" y="1879305"/>
                </a:cubicBezTo>
                <a:cubicBezTo>
                  <a:pt x="2248372" y="1848824"/>
                  <a:pt x="2273082" y="1824114"/>
                  <a:pt x="2303564" y="1824114"/>
                </a:cubicBezTo>
                <a:close/>
                <a:moveTo>
                  <a:pt x="2173271" y="1824114"/>
                </a:moveTo>
                <a:cubicBezTo>
                  <a:pt x="2203753" y="1824114"/>
                  <a:pt x="2228463" y="1848824"/>
                  <a:pt x="2228463" y="1879305"/>
                </a:cubicBezTo>
                <a:cubicBezTo>
                  <a:pt x="2228463" y="1909786"/>
                  <a:pt x="2203753" y="1934496"/>
                  <a:pt x="2173271" y="1934496"/>
                </a:cubicBezTo>
                <a:cubicBezTo>
                  <a:pt x="2142789" y="1934496"/>
                  <a:pt x="2118079" y="1909786"/>
                  <a:pt x="2118079" y="1879305"/>
                </a:cubicBezTo>
                <a:cubicBezTo>
                  <a:pt x="2118079" y="1848824"/>
                  <a:pt x="2142789" y="1824114"/>
                  <a:pt x="2173271" y="1824114"/>
                </a:cubicBezTo>
                <a:close/>
                <a:moveTo>
                  <a:pt x="2039637" y="1824114"/>
                </a:moveTo>
                <a:cubicBezTo>
                  <a:pt x="2070119" y="1824114"/>
                  <a:pt x="2094830" y="1848824"/>
                  <a:pt x="2094830" y="1879305"/>
                </a:cubicBezTo>
                <a:cubicBezTo>
                  <a:pt x="2094830" y="1909786"/>
                  <a:pt x="2070119" y="1934496"/>
                  <a:pt x="2039637" y="1934496"/>
                </a:cubicBezTo>
                <a:cubicBezTo>
                  <a:pt x="2009155" y="1934496"/>
                  <a:pt x="1984445" y="1909786"/>
                  <a:pt x="1984445" y="1879305"/>
                </a:cubicBezTo>
                <a:cubicBezTo>
                  <a:pt x="1984445" y="1848824"/>
                  <a:pt x="2009155" y="1824114"/>
                  <a:pt x="2039637" y="1824114"/>
                </a:cubicBezTo>
                <a:close/>
                <a:moveTo>
                  <a:pt x="1909341" y="1824114"/>
                </a:moveTo>
                <a:cubicBezTo>
                  <a:pt x="1939823" y="1824114"/>
                  <a:pt x="1964533" y="1848824"/>
                  <a:pt x="1964533" y="1879305"/>
                </a:cubicBezTo>
                <a:cubicBezTo>
                  <a:pt x="1964533" y="1909786"/>
                  <a:pt x="1939823" y="1934496"/>
                  <a:pt x="1909341" y="1934496"/>
                </a:cubicBezTo>
                <a:cubicBezTo>
                  <a:pt x="1878859" y="1934496"/>
                  <a:pt x="1854149" y="1909786"/>
                  <a:pt x="1854149" y="1879305"/>
                </a:cubicBezTo>
                <a:cubicBezTo>
                  <a:pt x="1854149" y="1848824"/>
                  <a:pt x="1878859" y="1824114"/>
                  <a:pt x="1909341" y="1824114"/>
                </a:cubicBezTo>
                <a:close/>
                <a:moveTo>
                  <a:pt x="1779049" y="1824114"/>
                </a:moveTo>
                <a:cubicBezTo>
                  <a:pt x="1809531" y="1824114"/>
                  <a:pt x="1834241" y="1848824"/>
                  <a:pt x="1834241" y="1879305"/>
                </a:cubicBezTo>
                <a:cubicBezTo>
                  <a:pt x="1834241" y="1909786"/>
                  <a:pt x="1809531" y="1934496"/>
                  <a:pt x="1779049" y="1934496"/>
                </a:cubicBezTo>
                <a:cubicBezTo>
                  <a:pt x="1748566" y="1934496"/>
                  <a:pt x="1723856" y="1909786"/>
                  <a:pt x="1723856" y="1879305"/>
                </a:cubicBezTo>
                <a:cubicBezTo>
                  <a:pt x="1723856" y="1848824"/>
                  <a:pt x="1748566" y="1824114"/>
                  <a:pt x="1779049" y="1824114"/>
                </a:cubicBezTo>
                <a:close/>
                <a:moveTo>
                  <a:pt x="1645413" y="1824114"/>
                </a:moveTo>
                <a:cubicBezTo>
                  <a:pt x="1675895" y="1824114"/>
                  <a:pt x="1700604" y="1848824"/>
                  <a:pt x="1700604" y="1879305"/>
                </a:cubicBezTo>
                <a:cubicBezTo>
                  <a:pt x="1700604" y="1909786"/>
                  <a:pt x="1675895" y="1934496"/>
                  <a:pt x="1645413" y="1934496"/>
                </a:cubicBezTo>
                <a:cubicBezTo>
                  <a:pt x="1614930" y="1934496"/>
                  <a:pt x="1590220" y="1909786"/>
                  <a:pt x="1590220" y="1879305"/>
                </a:cubicBezTo>
                <a:cubicBezTo>
                  <a:pt x="1590220" y="1848824"/>
                  <a:pt x="1614930" y="1824114"/>
                  <a:pt x="1645413" y="1824114"/>
                </a:cubicBezTo>
                <a:close/>
                <a:moveTo>
                  <a:pt x="1515120" y="1824114"/>
                </a:moveTo>
                <a:cubicBezTo>
                  <a:pt x="1545602" y="1824114"/>
                  <a:pt x="1570311" y="1848824"/>
                  <a:pt x="1570311" y="1879305"/>
                </a:cubicBezTo>
                <a:cubicBezTo>
                  <a:pt x="1570311" y="1909786"/>
                  <a:pt x="1545602" y="1934496"/>
                  <a:pt x="1515120" y="1934496"/>
                </a:cubicBezTo>
                <a:cubicBezTo>
                  <a:pt x="1484638" y="1934496"/>
                  <a:pt x="1459927" y="1909786"/>
                  <a:pt x="1459927" y="1879305"/>
                </a:cubicBezTo>
                <a:cubicBezTo>
                  <a:pt x="1459927" y="1848824"/>
                  <a:pt x="1484638" y="1824114"/>
                  <a:pt x="1515120" y="1824114"/>
                </a:cubicBezTo>
                <a:close/>
                <a:moveTo>
                  <a:pt x="1381486" y="1824114"/>
                </a:moveTo>
                <a:cubicBezTo>
                  <a:pt x="1411968" y="1824114"/>
                  <a:pt x="1436678" y="1848824"/>
                  <a:pt x="1436678" y="1879305"/>
                </a:cubicBezTo>
                <a:cubicBezTo>
                  <a:pt x="1436678" y="1909786"/>
                  <a:pt x="1411968" y="1934496"/>
                  <a:pt x="1381486" y="1934496"/>
                </a:cubicBezTo>
                <a:cubicBezTo>
                  <a:pt x="1351005" y="1934496"/>
                  <a:pt x="1326294" y="1909786"/>
                  <a:pt x="1326294" y="1879305"/>
                </a:cubicBezTo>
                <a:cubicBezTo>
                  <a:pt x="1326294" y="1848824"/>
                  <a:pt x="1351005" y="1824114"/>
                  <a:pt x="1381486" y="1824114"/>
                </a:cubicBezTo>
                <a:close/>
                <a:moveTo>
                  <a:pt x="1251193" y="1824114"/>
                </a:moveTo>
                <a:cubicBezTo>
                  <a:pt x="1281674" y="1824114"/>
                  <a:pt x="1306386" y="1848824"/>
                  <a:pt x="1306386" y="1879305"/>
                </a:cubicBezTo>
                <a:cubicBezTo>
                  <a:pt x="1306386" y="1909786"/>
                  <a:pt x="1281674" y="1934496"/>
                  <a:pt x="1251193" y="1934496"/>
                </a:cubicBezTo>
                <a:cubicBezTo>
                  <a:pt x="1220711" y="1934496"/>
                  <a:pt x="1196001" y="1909786"/>
                  <a:pt x="1196001" y="1879305"/>
                </a:cubicBezTo>
                <a:cubicBezTo>
                  <a:pt x="1196001" y="1848824"/>
                  <a:pt x="1220711" y="1824114"/>
                  <a:pt x="1251193" y="1824114"/>
                </a:cubicBezTo>
                <a:close/>
                <a:moveTo>
                  <a:pt x="4565336" y="1824106"/>
                </a:moveTo>
                <a:cubicBezTo>
                  <a:pt x="4595818" y="1824106"/>
                  <a:pt x="4620528" y="1848816"/>
                  <a:pt x="4620528" y="1879297"/>
                </a:cubicBezTo>
                <a:cubicBezTo>
                  <a:pt x="4620528" y="1909778"/>
                  <a:pt x="4595818" y="1934488"/>
                  <a:pt x="4565336" y="1934488"/>
                </a:cubicBezTo>
                <a:cubicBezTo>
                  <a:pt x="4534854" y="1934488"/>
                  <a:pt x="4510144" y="1909778"/>
                  <a:pt x="4510144" y="1879297"/>
                </a:cubicBezTo>
                <a:cubicBezTo>
                  <a:pt x="4510144" y="1848816"/>
                  <a:pt x="4534854" y="1824106"/>
                  <a:pt x="4565336" y="1824106"/>
                </a:cubicBezTo>
                <a:close/>
                <a:moveTo>
                  <a:pt x="4431689" y="1824098"/>
                </a:moveTo>
                <a:cubicBezTo>
                  <a:pt x="4462171" y="1824098"/>
                  <a:pt x="4486881" y="1848808"/>
                  <a:pt x="4486881" y="1879289"/>
                </a:cubicBezTo>
                <a:cubicBezTo>
                  <a:pt x="4486881" y="1909770"/>
                  <a:pt x="4462171" y="1934480"/>
                  <a:pt x="4431689" y="1934480"/>
                </a:cubicBezTo>
                <a:cubicBezTo>
                  <a:pt x="4401207" y="1934480"/>
                  <a:pt x="4376497" y="1909770"/>
                  <a:pt x="4376497" y="1879289"/>
                </a:cubicBezTo>
                <a:cubicBezTo>
                  <a:pt x="4376497" y="1848808"/>
                  <a:pt x="4401207" y="1824098"/>
                  <a:pt x="4431689" y="1824098"/>
                </a:cubicBezTo>
                <a:close/>
                <a:moveTo>
                  <a:pt x="8801537" y="1707182"/>
                </a:moveTo>
                <a:cubicBezTo>
                  <a:pt x="8832019" y="1707182"/>
                  <a:pt x="8856729" y="1731892"/>
                  <a:pt x="8856729" y="1762373"/>
                </a:cubicBezTo>
                <a:cubicBezTo>
                  <a:pt x="8856729" y="1792854"/>
                  <a:pt x="8832019" y="1817564"/>
                  <a:pt x="8801537" y="1817564"/>
                </a:cubicBezTo>
                <a:cubicBezTo>
                  <a:pt x="8771055" y="1817564"/>
                  <a:pt x="8746345" y="1792854"/>
                  <a:pt x="8746345" y="1762373"/>
                </a:cubicBezTo>
                <a:cubicBezTo>
                  <a:pt x="8746345" y="1731892"/>
                  <a:pt x="8771055" y="1707182"/>
                  <a:pt x="8801537" y="1707182"/>
                </a:cubicBezTo>
                <a:close/>
                <a:moveTo>
                  <a:pt x="8671243" y="1707182"/>
                </a:moveTo>
                <a:cubicBezTo>
                  <a:pt x="8701725" y="1707182"/>
                  <a:pt x="8726435" y="1731892"/>
                  <a:pt x="8726435" y="1762373"/>
                </a:cubicBezTo>
                <a:cubicBezTo>
                  <a:pt x="8726435" y="1792854"/>
                  <a:pt x="8701725" y="1817564"/>
                  <a:pt x="8671243" y="1817564"/>
                </a:cubicBezTo>
                <a:cubicBezTo>
                  <a:pt x="8640761" y="1817564"/>
                  <a:pt x="8616051" y="1792854"/>
                  <a:pt x="8616051" y="1762373"/>
                </a:cubicBezTo>
                <a:cubicBezTo>
                  <a:pt x="8616051" y="1731892"/>
                  <a:pt x="8640761" y="1707182"/>
                  <a:pt x="8671243" y="1707182"/>
                </a:cubicBezTo>
                <a:close/>
                <a:moveTo>
                  <a:pt x="8537609" y="1707182"/>
                </a:moveTo>
                <a:cubicBezTo>
                  <a:pt x="8568091" y="1707182"/>
                  <a:pt x="8592801" y="1731892"/>
                  <a:pt x="8592801" y="1762373"/>
                </a:cubicBezTo>
                <a:cubicBezTo>
                  <a:pt x="8592801" y="1792854"/>
                  <a:pt x="8568091" y="1817564"/>
                  <a:pt x="8537609" y="1817564"/>
                </a:cubicBezTo>
                <a:cubicBezTo>
                  <a:pt x="8507127" y="1817564"/>
                  <a:pt x="8482417" y="1792854"/>
                  <a:pt x="8482417" y="1762373"/>
                </a:cubicBezTo>
                <a:cubicBezTo>
                  <a:pt x="8482417" y="1731892"/>
                  <a:pt x="8507127" y="1707182"/>
                  <a:pt x="8537609" y="1707182"/>
                </a:cubicBezTo>
                <a:close/>
                <a:moveTo>
                  <a:pt x="8407318" y="1707182"/>
                </a:moveTo>
                <a:cubicBezTo>
                  <a:pt x="8437800" y="1707182"/>
                  <a:pt x="8462510" y="1731892"/>
                  <a:pt x="8462510" y="1762373"/>
                </a:cubicBezTo>
                <a:cubicBezTo>
                  <a:pt x="8462510" y="1792854"/>
                  <a:pt x="8437800" y="1817564"/>
                  <a:pt x="8407318" y="1817564"/>
                </a:cubicBezTo>
                <a:cubicBezTo>
                  <a:pt x="8376836" y="1817564"/>
                  <a:pt x="8352126" y="1792854"/>
                  <a:pt x="8352126" y="1762373"/>
                </a:cubicBezTo>
                <a:cubicBezTo>
                  <a:pt x="8352126" y="1731892"/>
                  <a:pt x="8376836" y="1707182"/>
                  <a:pt x="8407318" y="1707182"/>
                </a:cubicBezTo>
                <a:close/>
                <a:moveTo>
                  <a:pt x="8273682" y="1707182"/>
                </a:moveTo>
                <a:cubicBezTo>
                  <a:pt x="8304164" y="1707182"/>
                  <a:pt x="8328874" y="1731892"/>
                  <a:pt x="8328874" y="1762373"/>
                </a:cubicBezTo>
                <a:cubicBezTo>
                  <a:pt x="8328874" y="1792854"/>
                  <a:pt x="8304164" y="1817564"/>
                  <a:pt x="8273682" y="1817564"/>
                </a:cubicBezTo>
                <a:cubicBezTo>
                  <a:pt x="8243200" y="1817564"/>
                  <a:pt x="8218490" y="1792854"/>
                  <a:pt x="8218490" y="1762373"/>
                </a:cubicBezTo>
                <a:cubicBezTo>
                  <a:pt x="8218490" y="1731892"/>
                  <a:pt x="8243200" y="1707182"/>
                  <a:pt x="8273682" y="1707182"/>
                </a:cubicBezTo>
                <a:close/>
                <a:moveTo>
                  <a:pt x="8143386" y="1707182"/>
                </a:moveTo>
                <a:cubicBezTo>
                  <a:pt x="8173868" y="1707182"/>
                  <a:pt x="8198578" y="1731892"/>
                  <a:pt x="8198578" y="1762373"/>
                </a:cubicBezTo>
                <a:cubicBezTo>
                  <a:pt x="8198578" y="1792854"/>
                  <a:pt x="8173868" y="1817564"/>
                  <a:pt x="8143386" y="1817564"/>
                </a:cubicBezTo>
                <a:cubicBezTo>
                  <a:pt x="8112904" y="1817564"/>
                  <a:pt x="8088194" y="1792854"/>
                  <a:pt x="8088194" y="1762373"/>
                </a:cubicBezTo>
                <a:cubicBezTo>
                  <a:pt x="8088194" y="1731892"/>
                  <a:pt x="8112904" y="1707182"/>
                  <a:pt x="8143386" y="1707182"/>
                </a:cubicBezTo>
                <a:close/>
                <a:moveTo>
                  <a:pt x="8009752" y="1707182"/>
                </a:moveTo>
                <a:cubicBezTo>
                  <a:pt x="8040234" y="1707182"/>
                  <a:pt x="8064944" y="1731892"/>
                  <a:pt x="8064944" y="1762373"/>
                </a:cubicBezTo>
                <a:cubicBezTo>
                  <a:pt x="8064944" y="1792854"/>
                  <a:pt x="8040234" y="1817564"/>
                  <a:pt x="8009752" y="1817564"/>
                </a:cubicBezTo>
                <a:cubicBezTo>
                  <a:pt x="7979270" y="1817564"/>
                  <a:pt x="7954560" y="1792854"/>
                  <a:pt x="7954560" y="1762373"/>
                </a:cubicBezTo>
                <a:cubicBezTo>
                  <a:pt x="7954560" y="1731892"/>
                  <a:pt x="7979270" y="1707182"/>
                  <a:pt x="8009752" y="1707182"/>
                </a:cubicBezTo>
                <a:close/>
                <a:moveTo>
                  <a:pt x="7876117" y="1707182"/>
                </a:moveTo>
                <a:cubicBezTo>
                  <a:pt x="7906599" y="1707182"/>
                  <a:pt x="7931309" y="1731892"/>
                  <a:pt x="7931309" y="1762373"/>
                </a:cubicBezTo>
                <a:cubicBezTo>
                  <a:pt x="7931309" y="1792854"/>
                  <a:pt x="7906599" y="1817564"/>
                  <a:pt x="7876117" y="1817564"/>
                </a:cubicBezTo>
                <a:cubicBezTo>
                  <a:pt x="7845635" y="1817564"/>
                  <a:pt x="7820925" y="1792854"/>
                  <a:pt x="7820925" y="1762373"/>
                </a:cubicBezTo>
                <a:cubicBezTo>
                  <a:pt x="7820925" y="1731892"/>
                  <a:pt x="7845635" y="1707182"/>
                  <a:pt x="7876117" y="1707182"/>
                </a:cubicBezTo>
                <a:close/>
                <a:moveTo>
                  <a:pt x="7745824" y="1707182"/>
                </a:moveTo>
                <a:cubicBezTo>
                  <a:pt x="7776306" y="1707182"/>
                  <a:pt x="7801016" y="1731892"/>
                  <a:pt x="7801016" y="1762373"/>
                </a:cubicBezTo>
                <a:cubicBezTo>
                  <a:pt x="7801016" y="1792854"/>
                  <a:pt x="7776306" y="1817564"/>
                  <a:pt x="7745824" y="1817564"/>
                </a:cubicBezTo>
                <a:cubicBezTo>
                  <a:pt x="7715342" y="1817564"/>
                  <a:pt x="7690632" y="1792854"/>
                  <a:pt x="7690632" y="1762373"/>
                </a:cubicBezTo>
                <a:cubicBezTo>
                  <a:pt x="7690632" y="1731892"/>
                  <a:pt x="7715342" y="1707182"/>
                  <a:pt x="7745824" y="1707182"/>
                </a:cubicBezTo>
                <a:close/>
                <a:moveTo>
                  <a:pt x="7608849" y="1707182"/>
                </a:moveTo>
                <a:cubicBezTo>
                  <a:pt x="7639331" y="1707182"/>
                  <a:pt x="7664041" y="1731892"/>
                  <a:pt x="7664041" y="1762373"/>
                </a:cubicBezTo>
                <a:cubicBezTo>
                  <a:pt x="7664041" y="1792854"/>
                  <a:pt x="7639331" y="1817564"/>
                  <a:pt x="7608849" y="1817564"/>
                </a:cubicBezTo>
                <a:cubicBezTo>
                  <a:pt x="7578367" y="1817564"/>
                  <a:pt x="7553657" y="1792854"/>
                  <a:pt x="7553657" y="1762373"/>
                </a:cubicBezTo>
                <a:cubicBezTo>
                  <a:pt x="7553657" y="1731892"/>
                  <a:pt x="7578367" y="1707182"/>
                  <a:pt x="7608849" y="1707182"/>
                </a:cubicBezTo>
                <a:close/>
                <a:moveTo>
                  <a:pt x="7481895" y="1707182"/>
                </a:moveTo>
                <a:cubicBezTo>
                  <a:pt x="7512377" y="1707182"/>
                  <a:pt x="7537087" y="1731892"/>
                  <a:pt x="7537087" y="1762373"/>
                </a:cubicBezTo>
                <a:cubicBezTo>
                  <a:pt x="7537087" y="1792854"/>
                  <a:pt x="7512377" y="1817564"/>
                  <a:pt x="7481895" y="1817564"/>
                </a:cubicBezTo>
                <a:cubicBezTo>
                  <a:pt x="7451413" y="1817564"/>
                  <a:pt x="7426703" y="1792854"/>
                  <a:pt x="7426703" y="1762373"/>
                </a:cubicBezTo>
                <a:cubicBezTo>
                  <a:pt x="7426703" y="1731892"/>
                  <a:pt x="7451413" y="1707182"/>
                  <a:pt x="7481895" y="1707182"/>
                </a:cubicBezTo>
                <a:close/>
                <a:moveTo>
                  <a:pt x="7341579" y="1707182"/>
                </a:moveTo>
                <a:cubicBezTo>
                  <a:pt x="7372061" y="1707182"/>
                  <a:pt x="7396771" y="1731892"/>
                  <a:pt x="7396771" y="1762373"/>
                </a:cubicBezTo>
                <a:cubicBezTo>
                  <a:pt x="7396771" y="1792854"/>
                  <a:pt x="7372061" y="1817564"/>
                  <a:pt x="7341579" y="1817564"/>
                </a:cubicBezTo>
                <a:cubicBezTo>
                  <a:pt x="7311097" y="1817564"/>
                  <a:pt x="7286387" y="1792854"/>
                  <a:pt x="7286387" y="1762373"/>
                </a:cubicBezTo>
                <a:cubicBezTo>
                  <a:pt x="7286387" y="1731892"/>
                  <a:pt x="7311097" y="1707182"/>
                  <a:pt x="7341579" y="1707182"/>
                </a:cubicBezTo>
                <a:close/>
                <a:moveTo>
                  <a:pt x="7211286" y="1707182"/>
                </a:moveTo>
                <a:cubicBezTo>
                  <a:pt x="7241768" y="1707182"/>
                  <a:pt x="7266478" y="1731892"/>
                  <a:pt x="7266478" y="1762373"/>
                </a:cubicBezTo>
                <a:cubicBezTo>
                  <a:pt x="7266478" y="1792854"/>
                  <a:pt x="7241768" y="1817564"/>
                  <a:pt x="7211286" y="1817564"/>
                </a:cubicBezTo>
                <a:cubicBezTo>
                  <a:pt x="7180804" y="1817564"/>
                  <a:pt x="7156094" y="1792854"/>
                  <a:pt x="7156094" y="1762373"/>
                </a:cubicBezTo>
                <a:cubicBezTo>
                  <a:pt x="7156094" y="1731892"/>
                  <a:pt x="7180804" y="1707182"/>
                  <a:pt x="7211286" y="1707182"/>
                </a:cubicBezTo>
                <a:close/>
                <a:moveTo>
                  <a:pt x="7080993" y="1707182"/>
                </a:moveTo>
                <a:cubicBezTo>
                  <a:pt x="7111475" y="1707182"/>
                  <a:pt x="7136185" y="1731892"/>
                  <a:pt x="7136185" y="1762373"/>
                </a:cubicBezTo>
                <a:cubicBezTo>
                  <a:pt x="7136185" y="1792854"/>
                  <a:pt x="7111475" y="1817564"/>
                  <a:pt x="7080993" y="1817564"/>
                </a:cubicBezTo>
                <a:cubicBezTo>
                  <a:pt x="7050511" y="1817564"/>
                  <a:pt x="7025801" y="1792854"/>
                  <a:pt x="7025801" y="1762373"/>
                </a:cubicBezTo>
                <a:cubicBezTo>
                  <a:pt x="7025801" y="1731892"/>
                  <a:pt x="7050511" y="1707182"/>
                  <a:pt x="7080993" y="1707182"/>
                </a:cubicBezTo>
                <a:close/>
                <a:moveTo>
                  <a:pt x="6947357" y="1707182"/>
                </a:moveTo>
                <a:cubicBezTo>
                  <a:pt x="6977839" y="1707182"/>
                  <a:pt x="7002549" y="1731892"/>
                  <a:pt x="7002549" y="1762373"/>
                </a:cubicBezTo>
                <a:cubicBezTo>
                  <a:pt x="7002549" y="1792854"/>
                  <a:pt x="6977839" y="1817564"/>
                  <a:pt x="6947357" y="1817564"/>
                </a:cubicBezTo>
                <a:cubicBezTo>
                  <a:pt x="6916875" y="1817564"/>
                  <a:pt x="6892165" y="1792854"/>
                  <a:pt x="6892165" y="1762373"/>
                </a:cubicBezTo>
                <a:cubicBezTo>
                  <a:pt x="6892165" y="1731892"/>
                  <a:pt x="6916875" y="1707182"/>
                  <a:pt x="6947357" y="1707182"/>
                </a:cubicBezTo>
                <a:close/>
                <a:moveTo>
                  <a:pt x="6817063" y="1707182"/>
                </a:moveTo>
                <a:cubicBezTo>
                  <a:pt x="6847545" y="1707182"/>
                  <a:pt x="6872255" y="1731892"/>
                  <a:pt x="6872255" y="1762373"/>
                </a:cubicBezTo>
                <a:cubicBezTo>
                  <a:pt x="6872255" y="1792854"/>
                  <a:pt x="6847545" y="1817564"/>
                  <a:pt x="6817063" y="1817564"/>
                </a:cubicBezTo>
                <a:cubicBezTo>
                  <a:pt x="6786581" y="1817564"/>
                  <a:pt x="6761871" y="1792854"/>
                  <a:pt x="6761871" y="1762373"/>
                </a:cubicBezTo>
                <a:cubicBezTo>
                  <a:pt x="6761871" y="1731892"/>
                  <a:pt x="6786581" y="1707182"/>
                  <a:pt x="6817063" y="1707182"/>
                </a:cubicBezTo>
                <a:close/>
                <a:moveTo>
                  <a:pt x="6683431" y="1707182"/>
                </a:moveTo>
                <a:cubicBezTo>
                  <a:pt x="6713913" y="1707182"/>
                  <a:pt x="6738623" y="1731892"/>
                  <a:pt x="6738623" y="1762373"/>
                </a:cubicBezTo>
                <a:cubicBezTo>
                  <a:pt x="6738623" y="1792854"/>
                  <a:pt x="6713913" y="1817564"/>
                  <a:pt x="6683431" y="1817564"/>
                </a:cubicBezTo>
                <a:cubicBezTo>
                  <a:pt x="6652949" y="1817564"/>
                  <a:pt x="6628239" y="1792854"/>
                  <a:pt x="6628239" y="1762373"/>
                </a:cubicBezTo>
                <a:cubicBezTo>
                  <a:pt x="6628239" y="1731892"/>
                  <a:pt x="6652949" y="1707182"/>
                  <a:pt x="6683431" y="1707182"/>
                </a:cubicBezTo>
                <a:close/>
                <a:moveTo>
                  <a:pt x="6553137" y="1707182"/>
                </a:moveTo>
                <a:cubicBezTo>
                  <a:pt x="6583619" y="1707182"/>
                  <a:pt x="6608329" y="1731892"/>
                  <a:pt x="6608329" y="1762373"/>
                </a:cubicBezTo>
                <a:cubicBezTo>
                  <a:pt x="6608329" y="1792854"/>
                  <a:pt x="6583619" y="1817564"/>
                  <a:pt x="6553137" y="1817564"/>
                </a:cubicBezTo>
                <a:cubicBezTo>
                  <a:pt x="6522655" y="1817564"/>
                  <a:pt x="6497945" y="1792854"/>
                  <a:pt x="6497945" y="1762373"/>
                </a:cubicBezTo>
                <a:cubicBezTo>
                  <a:pt x="6497945" y="1731892"/>
                  <a:pt x="6522655" y="1707182"/>
                  <a:pt x="6553137" y="1707182"/>
                </a:cubicBezTo>
                <a:close/>
                <a:moveTo>
                  <a:pt x="6419502" y="1707182"/>
                </a:moveTo>
                <a:cubicBezTo>
                  <a:pt x="6449984" y="1707182"/>
                  <a:pt x="6474694" y="1731892"/>
                  <a:pt x="6474694" y="1762373"/>
                </a:cubicBezTo>
                <a:cubicBezTo>
                  <a:pt x="6474694" y="1792854"/>
                  <a:pt x="6449984" y="1817564"/>
                  <a:pt x="6419502" y="1817564"/>
                </a:cubicBezTo>
                <a:cubicBezTo>
                  <a:pt x="6389020" y="1817564"/>
                  <a:pt x="6364310" y="1792854"/>
                  <a:pt x="6364310" y="1762373"/>
                </a:cubicBezTo>
                <a:cubicBezTo>
                  <a:pt x="6364310" y="1731892"/>
                  <a:pt x="6389020" y="1707182"/>
                  <a:pt x="6419502" y="1707182"/>
                </a:cubicBezTo>
                <a:close/>
                <a:moveTo>
                  <a:pt x="6289207" y="1707182"/>
                </a:moveTo>
                <a:cubicBezTo>
                  <a:pt x="6319689" y="1707182"/>
                  <a:pt x="6344399" y="1731892"/>
                  <a:pt x="6344399" y="1762373"/>
                </a:cubicBezTo>
                <a:cubicBezTo>
                  <a:pt x="6344399" y="1792854"/>
                  <a:pt x="6319689" y="1817564"/>
                  <a:pt x="6289207" y="1817564"/>
                </a:cubicBezTo>
                <a:cubicBezTo>
                  <a:pt x="6258725" y="1817564"/>
                  <a:pt x="6234015" y="1792854"/>
                  <a:pt x="6234015" y="1762373"/>
                </a:cubicBezTo>
                <a:cubicBezTo>
                  <a:pt x="6234015" y="1731892"/>
                  <a:pt x="6258725" y="1707182"/>
                  <a:pt x="6289207" y="1707182"/>
                </a:cubicBezTo>
                <a:close/>
                <a:moveTo>
                  <a:pt x="6155572" y="1707182"/>
                </a:moveTo>
                <a:cubicBezTo>
                  <a:pt x="6186054" y="1707182"/>
                  <a:pt x="6210764" y="1731892"/>
                  <a:pt x="6210764" y="1762373"/>
                </a:cubicBezTo>
                <a:cubicBezTo>
                  <a:pt x="6210764" y="1792854"/>
                  <a:pt x="6186054" y="1817564"/>
                  <a:pt x="6155572" y="1817564"/>
                </a:cubicBezTo>
                <a:cubicBezTo>
                  <a:pt x="6125090" y="1817564"/>
                  <a:pt x="6100380" y="1792854"/>
                  <a:pt x="6100380" y="1762373"/>
                </a:cubicBezTo>
                <a:cubicBezTo>
                  <a:pt x="6100380" y="1731892"/>
                  <a:pt x="6125090" y="1707182"/>
                  <a:pt x="6155572" y="1707182"/>
                </a:cubicBezTo>
                <a:close/>
                <a:moveTo>
                  <a:pt x="6021938" y="1707182"/>
                </a:moveTo>
                <a:cubicBezTo>
                  <a:pt x="6052420" y="1707182"/>
                  <a:pt x="6077130" y="1731892"/>
                  <a:pt x="6077130" y="1762373"/>
                </a:cubicBezTo>
                <a:cubicBezTo>
                  <a:pt x="6077130" y="1792854"/>
                  <a:pt x="6052420" y="1817564"/>
                  <a:pt x="6021938" y="1817564"/>
                </a:cubicBezTo>
                <a:cubicBezTo>
                  <a:pt x="5991456" y="1817564"/>
                  <a:pt x="5966746" y="1792854"/>
                  <a:pt x="5966746" y="1762373"/>
                </a:cubicBezTo>
                <a:cubicBezTo>
                  <a:pt x="5966746" y="1731892"/>
                  <a:pt x="5991456" y="1707182"/>
                  <a:pt x="6021938" y="1707182"/>
                </a:cubicBezTo>
                <a:close/>
                <a:moveTo>
                  <a:pt x="5884964" y="1707182"/>
                </a:moveTo>
                <a:cubicBezTo>
                  <a:pt x="5915446" y="1707182"/>
                  <a:pt x="5940156" y="1731892"/>
                  <a:pt x="5940156" y="1762373"/>
                </a:cubicBezTo>
                <a:cubicBezTo>
                  <a:pt x="5940156" y="1792854"/>
                  <a:pt x="5915446" y="1817564"/>
                  <a:pt x="5884964" y="1817564"/>
                </a:cubicBezTo>
                <a:cubicBezTo>
                  <a:pt x="5854482" y="1817564"/>
                  <a:pt x="5829772" y="1792854"/>
                  <a:pt x="5829772" y="1762373"/>
                </a:cubicBezTo>
                <a:cubicBezTo>
                  <a:pt x="5829772" y="1731892"/>
                  <a:pt x="5854482" y="1707182"/>
                  <a:pt x="5884964" y="1707182"/>
                </a:cubicBezTo>
                <a:close/>
                <a:moveTo>
                  <a:pt x="5754670" y="1707182"/>
                </a:moveTo>
                <a:cubicBezTo>
                  <a:pt x="5785152" y="1707182"/>
                  <a:pt x="5809862" y="1731892"/>
                  <a:pt x="5809862" y="1762373"/>
                </a:cubicBezTo>
                <a:cubicBezTo>
                  <a:pt x="5809862" y="1792854"/>
                  <a:pt x="5785152" y="1817564"/>
                  <a:pt x="5754670" y="1817564"/>
                </a:cubicBezTo>
                <a:cubicBezTo>
                  <a:pt x="5724188" y="1817564"/>
                  <a:pt x="5699478" y="1792854"/>
                  <a:pt x="5699478" y="1762373"/>
                </a:cubicBezTo>
                <a:cubicBezTo>
                  <a:pt x="5699478" y="1731892"/>
                  <a:pt x="5724188" y="1707182"/>
                  <a:pt x="5754670" y="1707182"/>
                </a:cubicBezTo>
                <a:close/>
                <a:moveTo>
                  <a:pt x="5621035" y="1707182"/>
                </a:moveTo>
                <a:cubicBezTo>
                  <a:pt x="5651517" y="1707182"/>
                  <a:pt x="5676227" y="1731892"/>
                  <a:pt x="5676227" y="1762373"/>
                </a:cubicBezTo>
                <a:cubicBezTo>
                  <a:pt x="5676227" y="1792854"/>
                  <a:pt x="5651517" y="1817564"/>
                  <a:pt x="5621035" y="1817564"/>
                </a:cubicBezTo>
                <a:cubicBezTo>
                  <a:pt x="5590553" y="1817564"/>
                  <a:pt x="5565843" y="1792854"/>
                  <a:pt x="5565843" y="1762373"/>
                </a:cubicBezTo>
                <a:cubicBezTo>
                  <a:pt x="5565843" y="1731892"/>
                  <a:pt x="5590553" y="1707182"/>
                  <a:pt x="5621035" y="1707182"/>
                </a:cubicBezTo>
                <a:close/>
                <a:moveTo>
                  <a:pt x="5487399" y="1707182"/>
                </a:moveTo>
                <a:cubicBezTo>
                  <a:pt x="5517881" y="1707182"/>
                  <a:pt x="5542591" y="1731892"/>
                  <a:pt x="5542591" y="1762373"/>
                </a:cubicBezTo>
                <a:cubicBezTo>
                  <a:pt x="5542591" y="1792854"/>
                  <a:pt x="5517881" y="1817564"/>
                  <a:pt x="5487399" y="1817564"/>
                </a:cubicBezTo>
                <a:cubicBezTo>
                  <a:pt x="5456917" y="1817564"/>
                  <a:pt x="5432207" y="1792854"/>
                  <a:pt x="5432207" y="1762373"/>
                </a:cubicBezTo>
                <a:cubicBezTo>
                  <a:pt x="5432207" y="1731892"/>
                  <a:pt x="5456917" y="1707182"/>
                  <a:pt x="5487399" y="1707182"/>
                </a:cubicBezTo>
                <a:close/>
                <a:moveTo>
                  <a:pt x="5357105" y="1707182"/>
                </a:moveTo>
                <a:cubicBezTo>
                  <a:pt x="5387587" y="1707182"/>
                  <a:pt x="5412297" y="1731892"/>
                  <a:pt x="5412297" y="1762373"/>
                </a:cubicBezTo>
                <a:cubicBezTo>
                  <a:pt x="5412297" y="1792854"/>
                  <a:pt x="5387587" y="1817564"/>
                  <a:pt x="5357105" y="1817564"/>
                </a:cubicBezTo>
                <a:cubicBezTo>
                  <a:pt x="5326623" y="1817564"/>
                  <a:pt x="5301913" y="1792854"/>
                  <a:pt x="5301913" y="1762373"/>
                </a:cubicBezTo>
                <a:cubicBezTo>
                  <a:pt x="5301913" y="1731892"/>
                  <a:pt x="5326623" y="1707182"/>
                  <a:pt x="5357105" y="1707182"/>
                </a:cubicBezTo>
                <a:close/>
                <a:moveTo>
                  <a:pt x="5223473" y="1707182"/>
                </a:moveTo>
                <a:cubicBezTo>
                  <a:pt x="5253955" y="1707182"/>
                  <a:pt x="5278665" y="1731892"/>
                  <a:pt x="5278665" y="1762373"/>
                </a:cubicBezTo>
                <a:cubicBezTo>
                  <a:pt x="5278665" y="1792854"/>
                  <a:pt x="5253955" y="1817564"/>
                  <a:pt x="5223473" y="1817564"/>
                </a:cubicBezTo>
                <a:cubicBezTo>
                  <a:pt x="5192991" y="1817564"/>
                  <a:pt x="5168281" y="1792854"/>
                  <a:pt x="5168281" y="1762373"/>
                </a:cubicBezTo>
                <a:cubicBezTo>
                  <a:pt x="5168281" y="1731892"/>
                  <a:pt x="5192991" y="1707182"/>
                  <a:pt x="5223473" y="1707182"/>
                </a:cubicBezTo>
                <a:close/>
                <a:moveTo>
                  <a:pt x="5093178" y="1707182"/>
                </a:moveTo>
                <a:cubicBezTo>
                  <a:pt x="5123660" y="1707182"/>
                  <a:pt x="5148370" y="1731892"/>
                  <a:pt x="5148370" y="1762373"/>
                </a:cubicBezTo>
                <a:cubicBezTo>
                  <a:pt x="5148370" y="1792854"/>
                  <a:pt x="5123660" y="1817564"/>
                  <a:pt x="5093178" y="1817564"/>
                </a:cubicBezTo>
                <a:cubicBezTo>
                  <a:pt x="5062696" y="1817564"/>
                  <a:pt x="5037986" y="1792854"/>
                  <a:pt x="5037986" y="1762373"/>
                </a:cubicBezTo>
                <a:cubicBezTo>
                  <a:pt x="5037986" y="1731892"/>
                  <a:pt x="5062696" y="1707182"/>
                  <a:pt x="5093178" y="1707182"/>
                </a:cubicBezTo>
                <a:close/>
                <a:moveTo>
                  <a:pt x="4959543" y="1707182"/>
                </a:moveTo>
                <a:cubicBezTo>
                  <a:pt x="4990025" y="1707182"/>
                  <a:pt x="5014735" y="1731892"/>
                  <a:pt x="5014735" y="1762373"/>
                </a:cubicBezTo>
                <a:cubicBezTo>
                  <a:pt x="5014735" y="1792854"/>
                  <a:pt x="4990025" y="1817564"/>
                  <a:pt x="4959543" y="1817564"/>
                </a:cubicBezTo>
                <a:cubicBezTo>
                  <a:pt x="4929061" y="1817564"/>
                  <a:pt x="4904351" y="1792854"/>
                  <a:pt x="4904351" y="1762373"/>
                </a:cubicBezTo>
                <a:cubicBezTo>
                  <a:pt x="4904351" y="1731892"/>
                  <a:pt x="4929061" y="1707182"/>
                  <a:pt x="4959543" y="1707182"/>
                </a:cubicBezTo>
                <a:close/>
                <a:moveTo>
                  <a:pt x="4829251" y="1707182"/>
                </a:moveTo>
                <a:cubicBezTo>
                  <a:pt x="4859733" y="1707182"/>
                  <a:pt x="4884443" y="1731892"/>
                  <a:pt x="4884443" y="1762373"/>
                </a:cubicBezTo>
                <a:cubicBezTo>
                  <a:pt x="4884443" y="1792854"/>
                  <a:pt x="4859733" y="1817564"/>
                  <a:pt x="4829251" y="1817564"/>
                </a:cubicBezTo>
                <a:cubicBezTo>
                  <a:pt x="4798769" y="1817564"/>
                  <a:pt x="4774059" y="1792854"/>
                  <a:pt x="4774059" y="1762373"/>
                </a:cubicBezTo>
                <a:cubicBezTo>
                  <a:pt x="4774059" y="1731892"/>
                  <a:pt x="4798769" y="1707182"/>
                  <a:pt x="4829251" y="1707182"/>
                </a:cubicBezTo>
                <a:close/>
                <a:moveTo>
                  <a:pt x="4695613" y="1707182"/>
                </a:moveTo>
                <a:cubicBezTo>
                  <a:pt x="4726095" y="1707182"/>
                  <a:pt x="4750805" y="1731892"/>
                  <a:pt x="4750805" y="1762373"/>
                </a:cubicBezTo>
                <a:cubicBezTo>
                  <a:pt x="4750805" y="1792854"/>
                  <a:pt x="4726095" y="1817564"/>
                  <a:pt x="4695613" y="1817564"/>
                </a:cubicBezTo>
                <a:cubicBezTo>
                  <a:pt x="4665131" y="1817564"/>
                  <a:pt x="4640421" y="1792854"/>
                  <a:pt x="4640421" y="1762373"/>
                </a:cubicBezTo>
                <a:cubicBezTo>
                  <a:pt x="4640421" y="1731892"/>
                  <a:pt x="4665131" y="1707182"/>
                  <a:pt x="4695613" y="1707182"/>
                </a:cubicBezTo>
                <a:close/>
                <a:moveTo>
                  <a:pt x="3098681" y="1707182"/>
                </a:moveTo>
                <a:cubicBezTo>
                  <a:pt x="3129163" y="1707182"/>
                  <a:pt x="3153873" y="1731892"/>
                  <a:pt x="3153873" y="1762373"/>
                </a:cubicBezTo>
                <a:cubicBezTo>
                  <a:pt x="3153873" y="1792854"/>
                  <a:pt x="3129163" y="1817564"/>
                  <a:pt x="3098681" y="1817564"/>
                </a:cubicBezTo>
                <a:cubicBezTo>
                  <a:pt x="3068199" y="1817564"/>
                  <a:pt x="3043489" y="1792854"/>
                  <a:pt x="3043489" y="1762373"/>
                </a:cubicBezTo>
                <a:cubicBezTo>
                  <a:pt x="3043489" y="1731892"/>
                  <a:pt x="3068199" y="1707182"/>
                  <a:pt x="3098681" y="1707182"/>
                </a:cubicBezTo>
                <a:close/>
                <a:moveTo>
                  <a:pt x="2971729" y="1707182"/>
                </a:moveTo>
                <a:cubicBezTo>
                  <a:pt x="3002211" y="1707182"/>
                  <a:pt x="3026921" y="1731892"/>
                  <a:pt x="3026921" y="1762373"/>
                </a:cubicBezTo>
                <a:cubicBezTo>
                  <a:pt x="3026921" y="1792854"/>
                  <a:pt x="3002211" y="1817564"/>
                  <a:pt x="2971729" y="1817564"/>
                </a:cubicBezTo>
                <a:cubicBezTo>
                  <a:pt x="2941247" y="1817564"/>
                  <a:pt x="2916537" y="1792854"/>
                  <a:pt x="2916537" y="1762373"/>
                </a:cubicBezTo>
                <a:cubicBezTo>
                  <a:pt x="2916537" y="1731892"/>
                  <a:pt x="2941247" y="1707182"/>
                  <a:pt x="2971729" y="1707182"/>
                </a:cubicBezTo>
                <a:close/>
                <a:moveTo>
                  <a:pt x="2834772" y="1707182"/>
                </a:moveTo>
                <a:cubicBezTo>
                  <a:pt x="2865254" y="1707182"/>
                  <a:pt x="2889964" y="1731892"/>
                  <a:pt x="2889964" y="1762373"/>
                </a:cubicBezTo>
                <a:cubicBezTo>
                  <a:pt x="2889964" y="1792854"/>
                  <a:pt x="2865254" y="1817564"/>
                  <a:pt x="2834772" y="1817564"/>
                </a:cubicBezTo>
                <a:cubicBezTo>
                  <a:pt x="2804290" y="1817564"/>
                  <a:pt x="2779580" y="1792854"/>
                  <a:pt x="2779580" y="1762373"/>
                </a:cubicBezTo>
                <a:cubicBezTo>
                  <a:pt x="2779580" y="1731892"/>
                  <a:pt x="2804290" y="1707182"/>
                  <a:pt x="2834772" y="1707182"/>
                </a:cubicBezTo>
                <a:close/>
                <a:moveTo>
                  <a:pt x="2707817" y="1707182"/>
                </a:moveTo>
                <a:cubicBezTo>
                  <a:pt x="2738299" y="1707182"/>
                  <a:pt x="2763009" y="1731892"/>
                  <a:pt x="2763009" y="1762373"/>
                </a:cubicBezTo>
                <a:cubicBezTo>
                  <a:pt x="2763009" y="1792854"/>
                  <a:pt x="2738299" y="1817564"/>
                  <a:pt x="2707817" y="1817564"/>
                </a:cubicBezTo>
                <a:cubicBezTo>
                  <a:pt x="2677336" y="1817564"/>
                  <a:pt x="2652625" y="1792854"/>
                  <a:pt x="2652625" y="1762373"/>
                </a:cubicBezTo>
                <a:cubicBezTo>
                  <a:pt x="2652625" y="1731892"/>
                  <a:pt x="2677336" y="1707182"/>
                  <a:pt x="2707817" y="1707182"/>
                </a:cubicBezTo>
                <a:close/>
                <a:moveTo>
                  <a:pt x="2570843" y="1707182"/>
                </a:moveTo>
                <a:cubicBezTo>
                  <a:pt x="2601326" y="1707182"/>
                  <a:pt x="2626036" y="1731892"/>
                  <a:pt x="2626036" y="1762373"/>
                </a:cubicBezTo>
                <a:cubicBezTo>
                  <a:pt x="2626036" y="1792854"/>
                  <a:pt x="2601326" y="1817564"/>
                  <a:pt x="2570843" y="1817564"/>
                </a:cubicBezTo>
                <a:cubicBezTo>
                  <a:pt x="2540362" y="1817564"/>
                  <a:pt x="2515651" y="1792854"/>
                  <a:pt x="2515651" y="1762373"/>
                </a:cubicBezTo>
                <a:cubicBezTo>
                  <a:pt x="2515651" y="1731892"/>
                  <a:pt x="2540362" y="1707182"/>
                  <a:pt x="2570843" y="1707182"/>
                </a:cubicBezTo>
                <a:close/>
                <a:moveTo>
                  <a:pt x="2437207" y="1707182"/>
                </a:moveTo>
                <a:cubicBezTo>
                  <a:pt x="2467689" y="1707182"/>
                  <a:pt x="2492398" y="1731892"/>
                  <a:pt x="2492398" y="1762373"/>
                </a:cubicBezTo>
                <a:cubicBezTo>
                  <a:pt x="2492398" y="1792854"/>
                  <a:pt x="2467689" y="1817564"/>
                  <a:pt x="2437207" y="1817564"/>
                </a:cubicBezTo>
                <a:cubicBezTo>
                  <a:pt x="2406725" y="1817564"/>
                  <a:pt x="2382015" y="1792854"/>
                  <a:pt x="2382015" y="1762373"/>
                </a:cubicBezTo>
                <a:cubicBezTo>
                  <a:pt x="2382015" y="1731892"/>
                  <a:pt x="2406725" y="1707182"/>
                  <a:pt x="2437207" y="1707182"/>
                </a:cubicBezTo>
                <a:close/>
                <a:moveTo>
                  <a:pt x="2303575" y="1707182"/>
                </a:moveTo>
                <a:cubicBezTo>
                  <a:pt x="2334057" y="1707182"/>
                  <a:pt x="2358767" y="1731892"/>
                  <a:pt x="2358767" y="1762373"/>
                </a:cubicBezTo>
                <a:cubicBezTo>
                  <a:pt x="2358767" y="1792854"/>
                  <a:pt x="2334057" y="1817564"/>
                  <a:pt x="2303575" y="1817564"/>
                </a:cubicBezTo>
                <a:cubicBezTo>
                  <a:pt x="2273093" y="1817564"/>
                  <a:pt x="2248383" y="1792854"/>
                  <a:pt x="2248383" y="1762373"/>
                </a:cubicBezTo>
                <a:cubicBezTo>
                  <a:pt x="2248383" y="1731892"/>
                  <a:pt x="2273093" y="1707182"/>
                  <a:pt x="2303575" y="1707182"/>
                </a:cubicBezTo>
                <a:close/>
                <a:moveTo>
                  <a:pt x="2173282" y="1707182"/>
                </a:moveTo>
                <a:cubicBezTo>
                  <a:pt x="2203764" y="1707182"/>
                  <a:pt x="2228474" y="1731892"/>
                  <a:pt x="2228474" y="1762373"/>
                </a:cubicBezTo>
                <a:cubicBezTo>
                  <a:pt x="2228474" y="1792854"/>
                  <a:pt x="2203764" y="1817564"/>
                  <a:pt x="2173282" y="1817564"/>
                </a:cubicBezTo>
                <a:cubicBezTo>
                  <a:pt x="2142800" y="1817564"/>
                  <a:pt x="2118090" y="1792854"/>
                  <a:pt x="2118090" y="1762373"/>
                </a:cubicBezTo>
                <a:cubicBezTo>
                  <a:pt x="2118090" y="1731892"/>
                  <a:pt x="2142800" y="1707182"/>
                  <a:pt x="2173282" y="1707182"/>
                </a:cubicBezTo>
                <a:close/>
                <a:moveTo>
                  <a:pt x="2039648" y="1707182"/>
                </a:moveTo>
                <a:cubicBezTo>
                  <a:pt x="2070129" y="1707182"/>
                  <a:pt x="2094840" y="1731892"/>
                  <a:pt x="2094840" y="1762373"/>
                </a:cubicBezTo>
                <a:cubicBezTo>
                  <a:pt x="2094840" y="1792854"/>
                  <a:pt x="2070129" y="1817564"/>
                  <a:pt x="2039648" y="1817564"/>
                </a:cubicBezTo>
                <a:cubicBezTo>
                  <a:pt x="2009165" y="1817564"/>
                  <a:pt x="1984455" y="1792854"/>
                  <a:pt x="1984455" y="1762373"/>
                </a:cubicBezTo>
                <a:cubicBezTo>
                  <a:pt x="1984455" y="1731892"/>
                  <a:pt x="2009165" y="1707182"/>
                  <a:pt x="2039648" y="1707182"/>
                </a:cubicBezTo>
                <a:close/>
                <a:moveTo>
                  <a:pt x="1909353" y="1707182"/>
                </a:moveTo>
                <a:cubicBezTo>
                  <a:pt x="1939835" y="1707182"/>
                  <a:pt x="1964545" y="1731892"/>
                  <a:pt x="1964545" y="1762373"/>
                </a:cubicBezTo>
                <a:cubicBezTo>
                  <a:pt x="1964545" y="1792854"/>
                  <a:pt x="1939835" y="1817564"/>
                  <a:pt x="1909353" y="1817564"/>
                </a:cubicBezTo>
                <a:cubicBezTo>
                  <a:pt x="1878870" y="1817564"/>
                  <a:pt x="1854161" y="1792854"/>
                  <a:pt x="1854161" y="1762373"/>
                </a:cubicBezTo>
                <a:cubicBezTo>
                  <a:pt x="1854161" y="1731892"/>
                  <a:pt x="1878870" y="1707182"/>
                  <a:pt x="1909353" y="1707182"/>
                </a:cubicBezTo>
                <a:close/>
                <a:moveTo>
                  <a:pt x="1779058" y="1707182"/>
                </a:moveTo>
                <a:cubicBezTo>
                  <a:pt x="1809540" y="1707182"/>
                  <a:pt x="1834251" y="1731892"/>
                  <a:pt x="1834251" y="1762373"/>
                </a:cubicBezTo>
                <a:cubicBezTo>
                  <a:pt x="1834251" y="1792854"/>
                  <a:pt x="1809540" y="1817564"/>
                  <a:pt x="1779058" y="1817564"/>
                </a:cubicBezTo>
                <a:cubicBezTo>
                  <a:pt x="1748577" y="1817564"/>
                  <a:pt x="1723867" y="1792854"/>
                  <a:pt x="1723867" y="1762373"/>
                </a:cubicBezTo>
                <a:cubicBezTo>
                  <a:pt x="1723867" y="1731892"/>
                  <a:pt x="1748577" y="1707182"/>
                  <a:pt x="1779058" y="1707182"/>
                </a:cubicBezTo>
                <a:close/>
                <a:moveTo>
                  <a:pt x="1645422" y="1707182"/>
                </a:moveTo>
                <a:cubicBezTo>
                  <a:pt x="1675906" y="1707182"/>
                  <a:pt x="1700617" y="1731892"/>
                  <a:pt x="1700617" y="1762373"/>
                </a:cubicBezTo>
                <a:cubicBezTo>
                  <a:pt x="1700617" y="1792854"/>
                  <a:pt x="1675906" y="1817564"/>
                  <a:pt x="1645422" y="1817564"/>
                </a:cubicBezTo>
                <a:cubicBezTo>
                  <a:pt x="1614940" y="1817564"/>
                  <a:pt x="1590230" y="1792854"/>
                  <a:pt x="1590230" y="1762373"/>
                </a:cubicBezTo>
                <a:cubicBezTo>
                  <a:pt x="1590230" y="1731892"/>
                  <a:pt x="1614940" y="1707182"/>
                  <a:pt x="1645422" y="1707182"/>
                </a:cubicBezTo>
                <a:close/>
                <a:moveTo>
                  <a:pt x="1515130" y="1707182"/>
                </a:moveTo>
                <a:cubicBezTo>
                  <a:pt x="1545612" y="1707182"/>
                  <a:pt x="1570322" y="1731892"/>
                  <a:pt x="1570322" y="1762373"/>
                </a:cubicBezTo>
                <a:cubicBezTo>
                  <a:pt x="1570322" y="1792854"/>
                  <a:pt x="1545612" y="1817564"/>
                  <a:pt x="1515130" y="1817564"/>
                </a:cubicBezTo>
                <a:cubicBezTo>
                  <a:pt x="1484648" y="1817564"/>
                  <a:pt x="1459938" y="1792854"/>
                  <a:pt x="1459938" y="1762373"/>
                </a:cubicBezTo>
                <a:cubicBezTo>
                  <a:pt x="1459938" y="1731892"/>
                  <a:pt x="1484648" y="1707182"/>
                  <a:pt x="1515130" y="1707182"/>
                </a:cubicBezTo>
                <a:close/>
                <a:moveTo>
                  <a:pt x="1381494" y="1707182"/>
                </a:moveTo>
                <a:cubicBezTo>
                  <a:pt x="1411978" y="1707182"/>
                  <a:pt x="1436688" y="1731892"/>
                  <a:pt x="1436688" y="1762373"/>
                </a:cubicBezTo>
                <a:cubicBezTo>
                  <a:pt x="1436688" y="1792854"/>
                  <a:pt x="1411978" y="1817564"/>
                  <a:pt x="1381494" y="1817564"/>
                </a:cubicBezTo>
                <a:cubicBezTo>
                  <a:pt x="1351014" y="1817564"/>
                  <a:pt x="1326303" y="1792854"/>
                  <a:pt x="1326303" y="1762373"/>
                </a:cubicBezTo>
                <a:cubicBezTo>
                  <a:pt x="1326303" y="1731892"/>
                  <a:pt x="1351014" y="1707182"/>
                  <a:pt x="1381494" y="1707182"/>
                </a:cubicBezTo>
                <a:close/>
                <a:moveTo>
                  <a:pt x="1251201" y="1707182"/>
                </a:moveTo>
                <a:cubicBezTo>
                  <a:pt x="1281685" y="1707182"/>
                  <a:pt x="1306393" y="1731892"/>
                  <a:pt x="1306393" y="1762373"/>
                </a:cubicBezTo>
                <a:cubicBezTo>
                  <a:pt x="1306393" y="1792854"/>
                  <a:pt x="1281685" y="1817564"/>
                  <a:pt x="1251201" y="1817564"/>
                </a:cubicBezTo>
                <a:cubicBezTo>
                  <a:pt x="1220721" y="1817564"/>
                  <a:pt x="1196010" y="1792854"/>
                  <a:pt x="1196010" y="1762373"/>
                </a:cubicBezTo>
                <a:cubicBezTo>
                  <a:pt x="1196010" y="1731892"/>
                  <a:pt x="1220721" y="1707182"/>
                  <a:pt x="1251201" y="1707182"/>
                </a:cubicBezTo>
                <a:close/>
                <a:moveTo>
                  <a:pt x="1909361" y="1580232"/>
                </a:moveTo>
                <a:cubicBezTo>
                  <a:pt x="1939843" y="1580232"/>
                  <a:pt x="1964554" y="1604942"/>
                  <a:pt x="1964554" y="1635423"/>
                </a:cubicBezTo>
                <a:cubicBezTo>
                  <a:pt x="1964554" y="1665904"/>
                  <a:pt x="1939843" y="1690614"/>
                  <a:pt x="1909361" y="1690614"/>
                </a:cubicBezTo>
                <a:cubicBezTo>
                  <a:pt x="1878879" y="1690614"/>
                  <a:pt x="1854168" y="1665904"/>
                  <a:pt x="1854168" y="1635423"/>
                </a:cubicBezTo>
                <a:cubicBezTo>
                  <a:pt x="1854168" y="1604942"/>
                  <a:pt x="1878879" y="1580232"/>
                  <a:pt x="1909361" y="1580232"/>
                </a:cubicBezTo>
                <a:close/>
                <a:moveTo>
                  <a:pt x="1779065" y="1580232"/>
                </a:moveTo>
                <a:cubicBezTo>
                  <a:pt x="1809547" y="1580232"/>
                  <a:pt x="1834257" y="1604942"/>
                  <a:pt x="1834257" y="1635423"/>
                </a:cubicBezTo>
                <a:cubicBezTo>
                  <a:pt x="1834257" y="1665904"/>
                  <a:pt x="1809547" y="1690614"/>
                  <a:pt x="1779065" y="1690614"/>
                </a:cubicBezTo>
                <a:cubicBezTo>
                  <a:pt x="1748583" y="1690614"/>
                  <a:pt x="1723872" y="1665904"/>
                  <a:pt x="1723872" y="1635423"/>
                </a:cubicBezTo>
                <a:cubicBezTo>
                  <a:pt x="1723872" y="1604942"/>
                  <a:pt x="1748583" y="1580232"/>
                  <a:pt x="1779065" y="1580232"/>
                </a:cubicBezTo>
                <a:close/>
                <a:moveTo>
                  <a:pt x="1645431" y="1580232"/>
                </a:moveTo>
                <a:cubicBezTo>
                  <a:pt x="1675914" y="1580232"/>
                  <a:pt x="1700623" y="1604942"/>
                  <a:pt x="1700623" y="1635423"/>
                </a:cubicBezTo>
                <a:cubicBezTo>
                  <a:pt x="1700623" y="1665904"/>
                  <a:pt x="1675914" y="1690614"/>
                  <a:pt x="1645431" y="1690614"/>
                </a:cubicBezTo>
                <a:cubicBezTo>
                  <a:pt x="1614950" y="1690614"/>
                  <a:pt x="1590238" y="1665904"/>
                  <a:pt x="1590238" y="1635423"/>
                </a:cubicBezTo>
                <a:cubicBezTo>
                  <a:pt x="1590238" y="1604942"/>
                  <a:pt x="1614950" y="1580232"/>
                  <a:pt x="1645431" y="1580232"/>
                </a:cubicBezTo>
                <a:close/>
                <a:moveTo>
                  <a:pt x="1515140" y="1580232"/>
                </a:moveTo>
                <a:cubicBezTo>
                  <a:pt x="1545619" y="1580232"/>
                  <a:pt x="1570329" y="1604942"/>
                  <a:pt x="1570329" y="1635423"/>
                </a:cubicBezTo>
                <a:cubicBezTo>
                  <a:pt x="1570329" y="1665904"/>
                  <a:pt x="1545619" y="1690614"/>
                  <a:pt x="1515140" y="1690614"/>
                </a:cubicBezTo>
                <a:cubicBezTo>
                  <a:pt x="1484656" y="1690614"/>
                  <a:pt x="1459945" y="1665904"/>
                  <a:pt x="1459945" y="1635423"/>
                </a:cubicBezTo>
                <a:cubicBezTo>
                  <a:pt x="1459945" y="1604942"/>
                  <a:pt x="1484656" y="1580232"/>
                  <a:pt x="1515140" y="1580232"/>
                </a:cubicBezTo>
                <a:close/>
                <a:moveTo>
                  <a:pt x="1381504" y="1580232"/>
                </a:moveTo>
                <a:cubicBezTo>
                  <a:pt x="1411984" y="1580232"/>
                  <a:pt x="1436697" y="1604942"/>
                  <a:pt x="1436697" y="1635423"/>
                </a:cubicBezTo>
                <a:cubicBezTo>
                  <a:pt x="1436697" y="1665904"/>
                  <a:pt x="1411984" y="1690614"/>
                  <a:pt x="1381504" y="1690614"/>
                </a:cubicBezTo>
                <a:cubicBezTo>
                  <a:pt x="1351022" y="1690614"/>
                  <a:pt x="1326312" y="1665904"/>
                  <a:pt x="1326312" y="1635423"/>
                </a:cubicBezTo>
                <a:cubicBezTo>
                  <a:pt x="1326312" y="1604942"/>
                  <a:pt x="1351022" y="1580232"/>
                  <a:pt x="1381504" y="1580232"/>
                </a:cubicBezTo>
                <a:close/>
                <a:moveTo>
                  <a:pt x="1251210" y="1580232"/>
                </a:moveTo>
                <a:cubicBezTo>
                  <a:pt x="1281690" y="1580232"/>
                  <a:pt x="1306401" y="1604942"/>
                  <a:pt x="1306401" y="1635423"/>
                </a:cubicBezTo>
                <a:cubicBezTo>
                  <a:pt x="1306401" y="1665904"/>
                  <a:pt x="1281690" y="1690614"/>
                  <a:pt x="1251210" y="1690614"/>
                </a:cubicBezTo>
                <a:cubicBezTo>
                  <a:pt x="1220727" y="1690614"/>
                  <a:pt x="1196016" y="1665904"/>
                  <a:pt x="1196016" y="1635423"/>
                </a:cubicBezTo>
                <a:cubicBezTo>
                  <a:pt x="1196016" y="1604942"/>
                  <a:pt x="1220727" y="1580232"/>
                  <a:pt x="1251210" y="1580232"/>
                </a:cubicBezTo>
                <a:close/>
                <a:moveTo>
                  <a:pt x="9068806" y="1580228"/>
                </a:moveTo>
                <a:cubicBezTo>
                  <a:pt x="9099288" y="1580228"/>
                  <a:pt x="9123998" y="1604938"/>
                  <a:pt x="9123998" y="1635419"/>
                </a:cubicBezTo>
                <a:cubicBezTo>
                  <a:pt x="9123998" y="1665900"/>
                  <a:pt x="9099288" y="1690610"/>
                  <a:pt x="9068806" y="1690610"/>
                </a:cubicBezTo>
                <a:cubicBezTo>
                  <a:pt x="9038324" y="1690610"/>
                  <a:pt x="9013614" y="1665900"/>
                  <a:pt x="9013614" y="1635419"/>
                </a:cubicBezTo>
                <a:cubicBezTo>
                  <a:pt x="9013614" y="1604938"/>
                  <a:pt x="9038324" y="1580228"/>
                  <a:pt x="9068806" y="1580228"/>
                </a:cubicBezTo>
                <a:close/>
                <a:moveTo>
                  <a:pt x="8671243" y="1580228"/>
                </a:moveTo>
                <a:cubicBezTo>
                  <a:pt x="8701725" y="1580228"/>
                  <a:pt x="8726435" y="1604938"/>
                  <a:pt x="8726435" y="1635419"/>
                </a:cubicBezTo>
                <a:cubicBezTo>
                  <a:pt x="8726435" y="1665900"/>
                  <a:pt x="8701725" y="1690610"/>
                  <a:pt x="8671243" y="1690610"/>
                </a:cubicBezTo>
                <a:cubicBezTo>
                  <a:pt x="8640761" y="1690610"/>
                  <a:pt x="8616051" y="1665900"/>
                  <a:pt x="8616051" y="1635419"/>
                </a:cubicBezTo>
                <a:cubicBezTo>
                  <a:pt x="8616051" y="1604938"/>
                  <a:pt x="8640761" y="1580228"/>
                  <a:pt x="8671243" y="1580228"/>
                </a:cubicBezTo>
                <a:close/>
                <a:moveTo>
                  <a:pt x="8537609" y="1580228"/>
                </a:moveTo>
                <a:cubicBezTo>
                  <a:pt x="8568091" y="1580228"/>
                  <a:pt x="8592801" y="1604938"/>
                  <a:pt x="8592801" y="1635419"/>
                </a:cubicBezTo>
                <a:cubicBezTo>
                  <a:pt x="8592801" y="1665900"/>
                  <a:pt x="8568091" y="1690610"/>
                  <a:pt x="8537609" y="1690610"/>
                </a:cubicBezTo>
                <a:cubicBezTo>
                  <a:pt x="8507127" y="1690610"/>
                  <a:pt x="8482417" y="1665900"/>
                  <a:pt x="8482417" y="1635419"/>
                </a:cubicBezTo>
                <a:cubicBezTo>
                  <a:pt x="8482417" y="1604938"/>
                  <a:pt x="8507127" y="1580228"/>
                  <a:pt x="8537609" y="1580228"/>
                </a:cubicBezTo>
                <a:close/>
                <a:moveTo>
                  <a:pt x="8407318" y="1580228"/>
                </a:moveTo>
                <a:cubicBezTo>
                  <a:pt x="8437800" y="1580228"/>
                  <a:pt x="8462510" y="1604938"/>
                  <a:pt x="8462510" y="1635419"/>
                </a:cubicBezTo>
                <a:cubicBezTo>
                  <a:pt x="8462510" y="1665900"/>
                  <a:pt x="8437800" y="1690610"/>
                  <a:pt x="8407318" y="1690610"/>
                </a:cubicBezTo>
                <a:cubicBezTo>
                  <a:pt x="8376836" y="1690610"/>
                  <a:pt x="8352126" y="1665900"/>
                  <a:pt x="8352126" y="1635419"/>
                </a:cubicBezTo>
                <a:cubicBezTo>
                  <a:pt x="8352126" y="1604938"/>
                  <a:pt x="8376836" y="1580228"/>
                  <a:pt x="8407318" y="1580228"/>
                </a:cubicBezTo>
                <a:close/>
                <a:moveTo>
                  <a:pt x="8273682" y="1580228"/>
                </a:moveTo>
                <a:cubicBezTo>
                  <a:pt x="8304164" y="1580228"/>
                  <a:pt x="8328874" y="1604938"/>
                  <a:pt x="8328874" y="1635419"/>
                </a:cubicBezTo>
                <a:cubicBezTo>
                  <a:pt x="8328874" y="1665900"/>
                  <a:pt x="8304164" y="1690610"/>
                  <a:pt x="8273682" y="1690610"/>
                </a:cubicBezTo>
                <a:cubicBezTo>
                  <a:pt x="8243200" y="1690610"/>
                  <a:pt x="8218490" y="1665900"/>
                  <a:pt x="8218490" y="1635419"/>
                </a:cubicBezTo>
                <a:cubicBezTo>
                  <a:pt x="8218490" y="1604938"/>
                  <a:pt x="8243200" y="1580228"/>
                  <a:pt x="8273682" y="1580228"/>
                </a:cubicBezTo>
                <a:close/>
                <a:moveTo>
                  <a:pt x="8143386" y="1580228"/>
                </a:moveTo>
                <a:cubicBezTo>
                  <a:pt x="8173868" y="1580228"/>
                  <a:pt x="8198578" y="1604938"/>
                  <a:pt x="8198578" y="1635419"/>
                </a:cubicBezTo>
                <a:cubicBezTo>
                  <a:pt x="8198578" y="1665900"/>
                  <a:pt x="8173868" y="1690610"/>
                  <a:pt x="8143386" y="1690610"/>
                </a:cubicBezTo>
                <a:cubicBezTo>
                  <a:pt x="8112904" y="1690610"/>
                  <a:pt x="8088194" y="1665900"/>
                  <a:pt x="8088194" y="1635419"/>
                </a:cubicBezTo>
                <a:cubicBezTo>
                  <a:pt x="8088194" y="1604938"/>
                  <a:pt x="8112904" y="1580228"/>
                  <a:pt x="8143386" y="1580228"/>
                </a:cubicBezTo>
                <a:close/>
                <a:moveTo>
                  <a:pt x="8009752" y="1580228"/>
                </a:moveTo>
                <a:cubicBezTo>
                  <a:pt x="8040234" y="1580228"/>
                  <a:pt x="8064944" y="1604938"/>
                  <a:pt x="8064944" y="1635419"/>
                </a:cubicBezTo>
                <a:cubicBezTo>
                  <a:pt x="8064944" y="1665900"/>
                  <a:pt x="8040234" y="1690610"/>
                  <a:pt x="8009752" y="1690610"/>
                </a:cubicBezTo>
                <a:cubicBezTo>
                  <a:pt x="7979270" y="1690610"/>
                  <a:pt x="7954560" y="1665900"/>
                  <a:pt x="7954560" y="1635419"/>
                </a:cubicBezTo>
                <a:cubicBezTo>
                  <a:pt x="7954560" y="1604938"/>
                  <a:pt x="7979270" y="1580228"/>
                  <a:pt x="8009752" y="1580228"/>
                </a:cubicBezTo>
                <a:close/>
                <a:moveTo>
                  <a:pt x="7876117" y="1580228"/>
                </a:moveTo>
                <a:cubicBezTo>
                  <a:pt x="7906599" y="1580228"/>
                  <a:pt x="7931309" y="1604938"/>
                  <a:pt x="7931309" y="1635419"/>
                </a:cubicBezTo>
                <a:cubicBezTo>
                  <a:pt x="7931309" y="1665900"/>
                  <a:pt x="7906599" y="1690610"/>
                  <a:pt x="7876117" y="1690610"/>
                </a:cubicBezTo>
                <a:cubicBezTo>
                  <a:pt x="7845635" y="1690610"/>
                  <a:pt x="7820925" y="1665900"/>
                  <a:pt x="7820925" y="1635419"/>
                </a:cubicBezTo>
                <a:cubicBezTo>
                  <a:pt x="7820925" y="1604938"/>
                  <a:pt x="7845635" y="1580228"/>
                  <a:pt x="7876117" y="1580228"/>
                </a:cubicBezTo>
                <a:close/>
                <a:moveTo>
                  <a:pt x="7745824" y="1580228"/>
                </a:moveTo>
                <a:cubicBezTo>
                  <a:pt x="7776306" y="1580228"/>
                  <a:pt x="7801016" y="1604938"/>
                  <a:pt x="7801016" y="1635419"/>
                </a:cubicBezTo>
                <a:cubicBezTo>
                  <a:pt x="7801016" y="1665900"/>
                  <a:pt x="7776306" y="1690610"/>
                  <a:pt x="7745824" y="1690610"/>
                </a:cubicBezTo>
                <a:cubicBezTo>
                  <a:pt x="7715342" y="1690610"/>
                  <a:pt x="7690632" y="1665900"/>
                  <a:pt x="7690632" y="1635419"/>
                </a:cubicBezTo>
                <a:cubicBezTo>
                  <a:pt x="7690632" y="1604938"/>
                  <a:pt x="7715342" y="1580228"/>
                  <a:pt x="7745824" y="1580228"/>
                </a:cubicBezTo>
                <a:close/>
                <a:moveTo>
                  <a:pt x="7608849" y="1580228"/>
                </a:moveTo>
                <a:cubicBezTo>
                  <a:pt x="7639331" y="1580228"/>
                  <a:pt x="7664041" y="1604938"/>
                  <a:pt x="7664041" y="1635419"/>
                </a:cubicBezTo>
                <a:cubicBezTo>
                  <a:pt x="7664041" y="1665900"/>
                  <a:pt x="7639331" y="1690610"/>
                  <a:pt x="7608849" y="1690610"/>
                </a:cubicBezTo>
                <a:cubicBezTo>
                  <a:pt x="7578367" y="1690610"/>
                  <a:pt x="7553657" y="1665900"/>
                  <a:pt x="7553657" y="1635419"/>
                </a:cubicBezTo>
                <a:cubicBezTo>
                  <a:pt x="7553657" y="1604938"/>
                  <a:pt x="7578367" y="1580228"/>
                  <a:pt x="7608849" y="1580228"/>
                </a:cubicBezTo>
                <a:close/>
                <a:moveTo>
                  <a:pt x="7481895" y="1580228"/>
                </a:moveTo>
                <a:cubicBezTo>
                  <a:pt x="7512377" y="1580228"/>
                  <a:pt x="7537087" y="1604938"/>
                  <a:pt x="7537087" y="1635419"/>
                </a:cubicBezTo>
                <a:cubicBezTo>
                  <a:pt x="7537087" y="1665900"/>
                  <a:pt x="7512377" y="1690610"/>
                  <a:pt x="7481895" y="1690610"/>
                </a:cubicBezTo>
                <a:cubicBezTo>
                  <a:pt x="7451413" y="1690610"/>
                  <a:pt x="7426703" y="1665900"/>
                  <a:pt x="7426703" y="1635419"/>
                </a:cubicBezTo>
                <a:cubicBezTo>
                  <a:pt x="7426703" y="1604938"/>
                  <a:pt x="7451413" y="1580228"/>
                  <a:pt x="7481895" y="1580228"/>
                </a:cubicBezTo>
                <a:close/>
                <a:moveTo>
                  <a:pt x="7341579" y="1580228"/>
                </a:moveTo>
                <a:cubicBezTo>
                  <a:pt x="7372061" y="1580228"/>
                  <a:pt x="7396771" y="1604938"/>
                  <a:pt x="7396771" y="1635419"/>
                </a:cubicBezTo>
                <a:cubicBezTo>
                  <a:pt x="7396771" y="1665900"/>
                  <a:pt x="7372061" y="1690610"/>
                  <a:pt x="7341579" y="1690610"/>
                </a:cubicBezTo>
                <a:cubicBezTo>
                  <a:pt x="7311097" y="1690610"/>
                  <a:pt x="7286387" y="1665900"/>
                  <a:pt x="7286387" y="1635419"/>
                </a:cubicBezTo>
                <a:cubicBezTo>
                  <a:pt x="7286387" y="1604938"/>
                  <a:pt x="7311097" y="1580228"/>
                  <a:pt x="7341579" y="1580228"/>
                </a:cubicBezTo>
                <a:close/>
                <a:moveTo>
                  <a:pt x="7211286" y="1580228"/>
                </a:moveTo>
                <a:cubicBezTo>
                  <a:pt x="7241768" y="1580228"/>
                  <a:pt x="7266478" y="1604938"/>
                  <a:pt x="7266478" y="1635419"/>
                </a:cubicBezTo>
                <a:cubicBezTo>
                  <a:pt x="7266478" y="1665900"/>
                  <a:pt x="7241768" y="1690610"/>
                  <a:pt x="7211286" y="1690610"/>
                </a:cubicBezTo>
                <a:cubicBezTo>
                  <a:pt x="7180804" y="1690610"/>
                  <a:pt x="7156094" y="1665900"/>
                  <a:pt x="7156094" y="1635419"/>
                </a:cubicBezTo>
                <a:cubicBezTo>
                  <a:pt x="7156094" y="1604938"/>
                  <a:pt x="7180804" y="1580228"/>
                  <a:pt x="7211286" y="1580228"/>
                </a:cubicBezTo>
                <a:close/>
                <a:moveTo>
                  <a:pt x="7080993" y="1580228"/>
                </a:moveTo>
                <a:cubicBezTo>
                  <a:pt x="7111475" y="1580228"/>
                  <a:pt x="7136185" y="1604938"/>
                  <a:pt x="7136185" y="1635419"/>
                </a:cubicBezTo>
                <a:cubicBezTo>
                  <a:pt x="7136185" y="1665900"/>
                  <a:pt x="7111475" y="1690610"/>
                  <a:pt x="7080993" y="1690610"/>
                </a:cubicBezTo>
                <a:cubicBezTo>
                  <a:pt x="7050511" y="1690610"/>
                  <a:pt x="7025801" y="1665900"/>
                  <a:pt x="7025801" y="1635419"/>
                </a:cubicBezTo>
                <a:cubicBezTo>
                  <a:pt x="7025801" y="1604938"/>
                  <a:pt x="7050511" y="1580228"/>
                  <a:pt x="7080993" y="1580228"/>
                </a:cubicBezTo>
                <a:close/>
                <a:moveTo>
                  <a:pt x="6947357" y="1580228"/>
                </a:moveTo>
                <a:cubicBezTo>
                  <a:pt x="6977839" y="1580228"/>
                  <a:pt x="7002549" y="1604938"/>
                  <a:pt x="7002549" y="1635419"/>
                </a:cubicBezTo>
                <a:cubicBezTo>
                  <a:pt x="7002549" y="1665900"/>
                  <a:pt x="6977839" y="1690610"/>
                  <a:pt x="6947357" y="1690610"/>
                </a:cubicBezTo>
                <a:cubicBezTo>
                  <a:pt x="6916875" y="1690610"/>
                  <a:pt x="6892165" y="1665900"/>
                  <a:pt x="6892165" y="1635419"/>
                </a:cubicBezTo>
                <a:cubicBezTo>
                  <a:pt x="6892165" y="1604938"/>
                  <a:pt x="6916875" y="1580228"/>
                  <a:pt x="6947357" y="1580228"/>
                </a:cubicBezTo>
                <a:close/>
                <a:moveTo>
                  <a:pt x="6817063" y="1580228"/>
                </a:moveTo>
                <a:cubicBezTo>
                  <a:pt x="6847545" y="1580228"/>
                  <a:pt x="6872255" y="1604938"/>
                  <a:pt x="6872255" y="1635419"/>
                </a:cubicBezTo>
                <a:cubicBezTo>
                  <a:pt x="6872255" y="1665900"/>
                  <a:pt x="6847545" y="1690610"/>
                  <a:pt x="6817063" y="1690610"/>
                </a:cubicBezTo>
                <a:cubicBezTo>
                  <a:pt x="6786581" y="1690610"/>
                  <a:pt x="6761871" y="1665900"/>
                  <a:pt x="6761871" y="1635419"/>
                </a:cubicBezTo>
                <a:cubicBezTo>
                  <a:pt x="6761871" y="1604938"/>
                  <a:pt x="6786581" y="1580228"/>
                  <a:pt x="6817063" y="1580228"/>
                </a:cubicBezTo>
                <a:close/>
                <a:moveTo>
                  <a:pt x="6683431" y="1580228"/>
                </a:moveTo>
                <a:cubicBezTo>
                  <a:pt x="6713913" y="1580228"/>
                  <a:pt x="6738623" y="1604938"/>
                  <a:pt x="6738623" y="1635419"/>
                </a:cubicBezTo>
                <a:cubicBezTo>
                  <a:pt x="6738623" y="1665900"/>
                  <a:pt x="6713913" y="1690610"/>
                  <a:pt x="6683431" y="1690610"/>
                </a:cubicBezTo>
                <a:cubicBezTo>
                  <a:pt x="6652949" y="1690610"/>
                  <a:pt x="6628239" y="1665900"/>
                  <a:pt x="6628239" y="1635419"/>
                </a:cubicBezTo>
                <a:cubicBezTo>
                  <a:pt x="6628239" y="1604938"/>
                  <a:pt x="6652949" y="1580228"/>
                  <a:pt x="6683431" y="1580228"/>
                </a:cubicBezTo>
                <a:close/>
                <a:moveTo>
                  <a:pt x="6553137" y="1580228"/>
                </a:moveTo>
                <a:cubicBezTo>
                  <a:pt x="6583619" y="1580228"/>
                  <a:pt x="6608329" y="1604938"/>
                  <a:pt x="6608329" y="1635419"/>
                </a:cubicBezTo>
                <a:cubicBezTo>
                  <a:pt x="6608329" y="1665900"/>
                  <a:pt x="6583619" y="1690610"/>
                  <a:pt x="6553137" y="1690610"/>
                </a:cubicBezTo>
                <a:cubicBezTo>
                  <a:pt x="6522655" y="1690610"/>
                  <a:pt x="6497945" y="1665900"/>
                  <a:pt x="6497945" y="1635419"/>
                </a:cubicBezTo>
                <a:cubicBezTo>
                  <a:pt x="6497945" y="1604938"/>
                  <a:pt x="6522655" y="1580228"/>
                  <a:pt x="6553137" y="1580228"/>
                </a:cubicBezTo>
                <a:close/>
                <a:moveTo>
                  <a:pt x="6419502" y="1580228"/>
                </a:moveTo>
                <a:cubicBezTo>
                  <a:pt x="6449984" y="1580228"/>
                  <a:pt x="6474694" y="1604938"/>
                  <a:pt x="6474694" y="1635419"/>
                </a:cubicBezTo>
                <a:cubicBezTo>
                  <a:pt x="6474694" y="1665900"/>
                  <a:pt x="6449984" y="1690610"/>
                  <a:pt x="6419502" y="1690610"/>
                </a:cubicBezTo>
                <a:cubicBezTo>
                  <a:pt x="6389020" y="1690610"/>
                  <a:pt x="6364310" y="1665900"/>
                  <a:pt x="6364310" y="1635419"/>
                </a:cubicBezTo>
                <a:cubicBezTo>
                  <a:pt x="6364310" y="1604938"/>
                  <a:pt x="6389020" y="1580228"/>
                  <a:pt x="6419502" y="1580228"/>
                </a:cubicBezTo>
                <a:close/>
                <a:moveTo>
                  <a:pt x="6289208" y="1580228"/>
                </a:moveTo>
                <a:cubicBezTo>
                  <a:pt x="6319690" y="1580228"/>
                  <a:pt x="6344400" y="1604938"/>
                  <a:pt x="6344400" y="1635419"/>
                </a:cubicBezTo>
                <a:cubicBezTo>
                  <a:pt x="6344400" y="1665900"/>
                  <a:pt x="6319690" y="1690610"/>
                  <a:pt x="6289208" y="1690610"/>
                </a:cubicBezTo>
                <a:cubicBezTo>
                  <a:pt x="6258726" y="1690610"/>
                  <a:pt x="6234016" y="1665900"/>
                  <a:pt x="6234016" y="1635419"/>
                </a:cubicBezTo>
                <a:cubicBezTo>
                  <a:pt x="6234016" y="1604938"/>
                  <a:pt x="6258726" y="1580228"/>
                  <a:pt x="6289208" y="1580228"/>
                </a:cubicBezTo>
                <a:close/>
                <a:moveTo>
                  <a:pt x="6155572" y="1580228"/>
                </a:moveTo>
                <a:cubicBezTo>
                  <a:pt x="6186054" y="1580228"/>
                  <a:pt x="6210764" y="1604938"/>
                  <a:pt x="6210764" y="1635419"/>
                </a:cubicBezTo>
                <a:cubicBezTo>
                  <a:pt x="6210764" y="1665900"/>
                  <a:pt x="6186054" y="1690610"/>
                  <a:pt x="6155572" y="1690610"/>
                </a:cubicBezTo>
                <a:cubicBezTo>
                  <a:pt x="6125090" y="1690610"/>
                  <a:pt x="6100380" y="1665900"/>
                  <a:pt x="6100380" y="1635419"/>
                </a:cubicBezTo>
                <a:cubicBezTo>
                  <a:pt x="6100380" y="1604938"/>
                  <a:pt x="6125090" y="1580228"/>
                  <a:pt x="6155572" y="1580228"/>
                </a:cubicBezTo>
                <a:close/>
                <a:moveTo>
                  <a:pt x="6021938" y="1580228"/>
                </a:moveTo>
                <a:cubicBezTo>
                  <a:pt x="6052420" y="1580228"/>
                  <a:pt x="6077130" y="1604938"/>
                  <a:pt x="6077130" y="1635419"/>
                </a:cubicBezTo>
                <a:cubicBezTo>
                  <a:pt x="6077130" y="1665900"/>
                  <a:pt x="6052420" y="1690610"/>
                  <a:pt x="6021938" y="1690610"/>
                </a:cubicBezTo>
                <a:cubicBezTo>
                  <a:pt x="5991456" y="1690610"/>
                  <a:pt x="5966746" y="1665900"/>
                  <a:pt x="5966746" y="1635419"/>
                </a:cubicBezTo>
                <a:cubicBezTo>
                  <a:pt x="5966746" y="1604938"/>
                  <a:pt x="5991456" y="1580228"/>
                  <a:pt x="6021938" y="1580228"/>
                </a:cubicBezTo>
                <a:close/>
                <a:moveTo>
                  <a:pt x="5884964" y="1580228"/>
                </a:moveTo>
                <a:cubicBezTo>
                  <a:pt x="5915446" y="1580228"/>
                  <a:pt x="5940156" y="1604938"/>
                  <a:pt x="5940156" y="1635419"/>
                </a:cubicBezTo>
                <a:cubicBezTo>
                  <a:pt x="5940156" y="1665900"/>
                  <a:pt x="5915446" y="1690610"/>
                  <a:pt x="5884964" y="1690610"/>
                </a:cubicBezTo>
                <a:cubicBezTo>
                  <a:pt x="5854482" y="1690610"/>
                  <a:pt x="5829772" y="1665900"/>
                  <a:pt x="5829772" y="1635419"/>
                </a:cubicBezTo>
                <a:cubicBezTo>
                  <a:pt x="5829772" y="1604938"/>
                  <a:pt x="5854482" y="1580228"/>
                  <a:pt x="5884964" y="1580228"/>
                </a:cubicBezTo>
                <a:close/>
                <a:moveTo>
                  <a:pt x="5754670" y="1580228"/>
                </a:moveTo>
                <a:cubicBezTo>
                  <a:pt x="5785152" y="1580228"/>
                  <a:pt x="5809862" y="1604938"/>
                  <a:pt x="5809862" y="1635419"/>
                </a:cubicBezTo>
                <a:cubicBezTo>
                  <a:pt x="5809862" y="1665900"/>
                  <a:pt x="5785152" y="1690610"/>
                  <a:pt x="5754670" y="1690610"/>
                </a:cubicBezTo>
                <a:cubicBezTo>
                  <a:pt x="5724188" y="1690610"/>
                  <a:pt x="5699478" y="1665900"/>
                  <a:pt x="5699478" y="1635419"/>
                </a:cubicBezTo>
                <a:cubicBezTo>
                  <a:pt x="5699478" y="1604938"/>
                  <a:pt x="5724188" y="1580228"/>
                  <a:pt x="5754670" y="1580228"/>
                </a:cubicBezTo>
                <a:close/>
                <a:moveTo>
                  <a:pt x="5621035" y="1580228"/>
                </a:moveTo>
                <a:cubicBezTo>
                  <a:pt x="5651517" y="1580228"/>
                  <a:pt x="5676227" y="1604938"/>
                  <a:pt x="5676227" y="1635419"/>
                </a:cubicBezTo>
                <a:cubicBezTo>
                  <a:pt x="5676227" y="1665900"/>
                  <a:pt x="5651517" y="1690610"/>
                  <a:pt x="5621035" y="1690610"/>
                </a:cubicBezTo>
                <a:cubicBezTo>
                  <a:pt x="5590553" y="1690610"/>
                  <a:pt x="5565843" y="1665900"/>
                  <a:pt x="5565843" y="1635419"/>
                </a:cubicBezTo>
                <a:cubicBezTo>
                  <a:pt x="5565843" y="1604938"/>
                  <a:pt x="5590553" y="1580228"/>
                  <a:pt x="5621035" y="1580228"/>
                </a:cubicBezTo>
                <a:close/>
                <a:moveTo>
                  <a:pt x="5357105" y="1580228"/>
                </a:moveTo>
                <a:cubicBezTo>
                  <a:pt x="5387587" y="1580228"/>
                  <a:pt x="5412297" y="1604938"/>
                  <a:pt x="5412297" y="1635419"/>
                </a:cubicBezTo>
                <a:cubicBezTo>
                  <a:pt x="5412297" y="1665900"/>
                  <a:pt x="5387587" y="1690610"/>
                  <a:pt x="5357105" y="1690610"/>
                </a:cubicBezTo>
                <a:cubicBezTo>
                  <a:pt x="5326623" y="1690610"/>
                  <a:pt x="5301913" y="1665900"/>
                  <a:pt x="5301913" y="1635419"/>
                </a:cubicBezTo>
                <a:cubicBezTo>
                  <a:pt x="5301913" y="1604938"/>
                  <a:pt x="5326623" y="1580228"/>
                  <a:pt x="5357105" y="1580228"/>
                </a:cubicBezTo>
                <a:close/>
                <a:moveTo>
                  <a:pt x="5223473" y="1580228"/>
                </a:moveTo>
                <a:cubicBezTo>
                  <a:pt x="5253955" y="1580228"/>
                  <a:pt x="5278665" y="1604938"/>
                  <a:pt x="5278665" y="1635419"/>
                </a:cubicBezTo>
                <a:cubicBezTo>
                  <a:pt x="5278665" y="1665900"/>
                  <a:pt x="5253955" y="1690610"/>
                  <a:pt x="5223473" y="1690610"/>
                </a:cubicBezTo>
                <a:cubicBezTo>
                  <a:pt x="5192991" y="1690610"/>
                  <a:pt x="5168281" y="1665900"/>
                  <a:pt x="5168281" y="1635419"/>
                </a:cubicBezTo>
                <a:cubicBezTo>
                  <a:pt x="5168281" y="1604938"/>
                  <a:pt x="5192991" y="1580228"/>
                  <a:pt x="5223473" y="1580228"/>
                </a:cubicBezTo>
                <a:close/>
                <a:moveTo>
                  <a:pt x="5093178" y="1580228"/>
                </a:moveTo>
                <a:cubicBezTo>
                  <a:pt x="5123660" y="1580228"/>
                  <a:pt x="5148370" y="1604938"/>
                  <a:pt x="5148370" y="1635419"/>
                </a:cubicBezTo>
                <a:cubicBezTo>
                  <a:pt x="5148370" y="1665900"/>
                  <a:pt x="5123660" y="1690610"/>
                  <a:pt x="5093178" y="1690610"/>
                </a:cubicBezTo>
                <a:cubicBezTo>
                  <a:pt x="5062696" y="1690610"/>
                  <a:pt x="5037986" y="1665900"/>
                  <a:pt x="5037986" y="1635419"/>
                </a:cubicBezTo>
                <a:cubicBezTo>
                  <a:pt x="5037986" y="1604938"/>
                  <a:pt x="5062696" y="1580228"/>
                  <a:pt x="5093178" y="1580228"/>
                </a:cubicBezTo>
                <a:close/>
                <a:moveTo>
                  <a:pt x="4959543" y="1580228"/>
                </a:moveTo>
                <a:cubicBezTo>
                  <a:pt x="4990025" y="1580228"/>
                  <a:pt x="5014735" y="1604938"/>
                  <a:pt x="5014735" y="1635419"/>
                </a:cubicBezTo>
                <a:cubicBezTo>
                  <a:pt x="5014735" y="1665900"/>
                  <a:pt x="4990025" y="1690610"/>
                  <a:pt x="4959543" y="1690610"/>
                </a:cubicBezTo>
                <a:cubicBezTo>
                  <a:pt x="4929061" y="1690610"/>
                  <a:pt x="4904351" y="1665900"/>
                  <a:pt x="4904351" y="1635419"/>
                </a:cubicBezTo>
                <a:cubicBezTo>
                  <a:pt x="4904351" y="1604938"/>
                  <a:pt x="4929061" y="1580228"/>
                  <a:pt x="4959543" y="1580228"/>
                </a:cubicBezTo>
                <a:close/>
                <a:moveTo>
                  <a:pt x="4829251" y="1580228"/>
                </a:moveTo>
                <a:cubicBezTo>
                  <a:pt x="4859733" y="1580228"/>
                  <a:pt x="4884443" y="1604938"/>
                  <a:pt x="4884443" y="1635419"/>
                </a:cubicBezTo>
                <a:cubicBezTo>
                  <a:pt x="4884443" y="1665900"/>
                  <a:pt x="4859733" y="1690610"/>
                  <a:pt x="4829251" y="1690610"/>
                </a:cubicBezTo>
                <a:cubicBezTo>
                  <a:pt x="4798769" y="1690610"/>
                  <a:pt x="4774059" y="1665900"/>
                  <a:pt x="4774059" y="1635419"/>
                </a:cubicBezTo>
                <a:cubicBezTo>
                  <a:pt x="4774059" y="1604938"/>
                  <a:pt x="4798769" y="1580228"/>
                  <a:pt x="4829251" y="1580228"/>
                </a:cubicBezTo>
                <a:close/>
                <a:moveTo>
                  <a:pt x="4695613" y="1580228"/>
                </a:moveTo>
                <a:cubicBezTo>
                  <a:pt x="4726095" y="1580228"/>
                  <a:pt x="4750805" y="1604938"/>
                  <a:pt x="4750805" y="1635419"/>
                </a:cubicBezTo>
                <a:cubicBezTo>
                  <a:pt x="4750805" y="1665900"/>
                  <a:pt x="4726095" y="1690610"/>
                  <a:pt x="4695613" y="1690610"/>
                </a:cubicBezTo>
                <a:cubicBezTo>
                  <a:pt x="4665131" y="1690610"/>
                  <a:pt x="4640421" y="1665900"/>
                  <a:pt x="4640421" y="1635419"/>
                </a:cubicBezTo>
                <a:cubicBezTo>
                  <a:pt x="4640421" y="1604938"/>
                  <a:pt x="4665131" y="1580228"/>
                  <a:pt x="4695613" y="1580228"/>
                </a:cubicBezTo>
                <a:close/>
                <a:moveTo>
                  <a:pt x="4565322" y="1580228"/>
                </a:moveTo>
                <a:cubicBezTo>
                  <a:pt x="4595804" y="1580228"/>
                  <a:pt x="4620514" y="1604938"/>
                  <a:pt x="4620514" y="1635419"/>
                </a:cubicBezTo>
                <a:cubicBezTo>
                  <a:pt x="4620514" y="1665900"/>
                  <a:pt x="4595804" y="1690610"/>
                  <a:pt x="4565322" y="1690610"/>
                </a:cubicBezTo>
                <a:cubicBezTo>
                  <a:pt x="4534840" y="1690610"/>
                  <a:pt x="4510130" y="1665900"/>
                  <a:pt x="4510130" y="1635419"/>
                </a:cubicBezTo>
                <a:cubicBezTo>
                  <a:pt x="4510130" y="1604938"/>
                  <a:pt x="4534840" y="1580228"/>
                  <a:pt x="4565322" y="1580228"/>
                </a:cubicBezTo>
                <a:close/>
                <a:moveTo>
                  <a:pt x="3098681" y="1580228"/>
                </a:moveTo>
                <a:cubicBezTo>
                  <a:pt x="3129163" y="1580228"/>
                  <a:pt x="3153873" y="1604938"/>
                  <a:pt x="3153873" y="1635419"/>
                </a:cubicBezTo>
                <a:cubicBezTo>
                  <a:pt x="3153873" y="1665900"/>
                  <a:pt x="3129163" y="1690610"/>
                  <a:pt x="3098681" y="1690610"/>
                </a:cubicBezTo>
                <a:cubicBezTo>
                  <a:pt x="3068199" y="1690610"/>
                  <a:pt x="3043489" y="1665900"/>
                  <a:pt x="3043489" y="1635419"/>
                </a:cubicBezTo>
                <a:cubicBezTo>
                  <a:pt x="3043489" y="1604938"/>
                  <a:pt x="3068199" y="1580228"/>
                  <a:pt x="3098681" y="1580228"/>
                </a:cubicBezTo>
                <a:close/>
                <a:moveTo>
                  <a:pt x="2971729" y="1580228"/>
                </a:moveTo>
                <a:cubicBezTo>
                  <a:pt x="3002211" y="1580228"/>
                  <a:pt x="3026921" y="1604938"/>
                  <a:pt x="3026921" y="1635419"/>
                </a:cubicBezTo>
                <a:cubicBezTo>
                  <a:pt x="3026921" y="1665900"/>
                  <a:pt x="3002211" y="1690610"/>
                  <a:pt x="2971729" y="1690610"/>
                </a:cubicBezTo>
                <a:cubicBezTo>
                  <a:pt x="2941247" y="1690610"/>
                  <a:pt x="2916537" y="1665900"/>
                  <a:pt x="2916537" y="1635419"/>
                </a:cubicBezTo>
                <a:cubicBezTo>
                  <a:pt x="2916537" y="1604938"/>
                  <a:pt x="2941247" y="1580228"/>
                  <a:pt x="2971729" y="1580228"/>
                </a:cubicBezTo>
                <a:close/>
                <a:moveTo>
                  <a:pt x="2834783" y="1580228"/>
                </a:moveTo>
                <a:cubicBezTo>
                  <a:pt x="2865264" y="1580228"/>
                  <a:pt x="2889974" y="1604938"/>
                  <a:pt x="2889974" y="1635419"/>
                </a:cubicBezTo>
                <a:cubicBezTo>
                  <a:pt x="2889974" y="1665900"/>
                  <a:pt x="2865264" y="1690610"/>
                  <a:pt x="2834783" y="1690610"/>
                </a:cubicBezTo>
                <a:cubicBezTo>
                  <a:pt x="2804300" y="1690610"/>
                  <a:pt x="2779590" y="1665900"/>
                  <a:pt x="2779590" y="1635419"/>
                </a:cubicBezTo>
                <a:cubicBezTo>
                  <a:pt x="2779590" y="1604938"/>
                  <a:pt x="2804300" y="1580228"/>
                  <a:pt x="2834783" y="1580228"/>
                </a:cubicBezTo>
                <a:close/>
                <a:moveTo>
                  <a:pt x="2707828" y="1580228"/>
                </a:moveTo>
                <a:cubicBezTo>
                  <a:pt x="2738310" y="1580228"/>
                  <a:pt x="2763021" y="1604938"/>
                  <a:pt x="2763021" y="1635419"/>
                </a:cubicBezTo>
                <a:cubicBezTo>
                  <a:pt x="2763021" y="1665900"/>
                  <a:pt x="2738310" y="1690610"/>
                  <a:pt x="2707828" y="1690610"/>
                </a:cubicBezTo>
                <a:cubicBezTo>
                  <a:pt x="2677345" y="1690610"/>
                  <a:pt x="2652636" y="1665900"/>
                  <a:pt x="2652636" y="1635419"/>
                </a:cubicBezTo>
                <a:cubicBezTo>
                  <a:pt x="2652636" y="1604938"/>
                  <a:pt x="2677345" y="1580228"/>
                  <a:pt x="2707828" y="1580228"/>
                </a:cubicBezTo>
                <a:close/>
                <a:moveTo>
                  <a:pt x="2570854" y="1580228"/>
                </a:moveTo>
                <a:cubicBezTo>
                  <a:pt x="2601336" y="1580228"/>
                  <a:pt x="2626046" y="1604938"/>
                  <a:pt x="2626046" y="1635419"/>
                </a:cubicBezTo>
                <a:cubicBezTo>
                  <a:pt x="2626046" y="1665900"/>
                  <a:pt x="2601336" y="1690610"/>
                  <a:pt x="2570854" y="1690610"/>
                </a:cubicBezTo>
                <a:cubicBezTo>
                  <a:pt x="2540372" y="1690610"/>
                  <a:pt x="2515662" y="1665900"/>
                  <a:pt x="2515662" y="1635419"/>
                </a:cubicBezTo>
                <a:cubicBezTo>
                  <a:pt x="2515662" y="1604938"/>
                  <a:pt x="2540372" y="1580228"/>
                  <a:pt x="2570854" y="1580228"/>
                </a:cubicBezTo>
                <a:close/>
                <a:moveTo>
                  <a:pt x="2437218" y="1580228"/>
                </a:moveTo>
                <a:cubicBezTo>
                  <a:pt x="2467700" y="1580228"/>
                  <a:pt x="2492409" y="1604938"/>
                  <a:pt x="2492409" y="1635419"/>
                </a:cubicBezTo>
                <a:cubicBezTo>
                  <a:pt x="2492409" y="1665900"/>
                  <a:pt x="2467700" y="1690610"/>
                  <a:pt x="2437218" y="1690610"/>
                </a:cubicBezTo>
                <a:cubicBezTo>
                  <a:pt x="2406736" y="1690610"/>
                  <a:pt x="2382026" y="1665900"/>
                  <a:pt x="2382026" y="1635419"/>
                </a:cubicBezTo>
                <a:cubicBezTo>
                  <a:pt x="2382026" y="1604938"/>
                  <a:pt x="2406736" y="1580228"/>
                  <a:pt x="2437218" y="1580228"/>
                </a:cubicBezTo>
                <a:close/>
                <a:moveTo>
                  <a:pt x="2303586" y="1580228"/>
                </a:moveTo>
                <a:cubicBezTo>
                  <a:pt x="2334067" y="1580228"/>
                  <a:pt x="2358778" y="1604938"/>
                  <a:pt x="2358778" y="1635419"/>
                </a:cubicBezTo>
                <a:cubicBezTo>
                  <a:pt x="2358778" y="1665900"/>
                  <a:pt x="2334067" y="1690610"/>
                  <a:pt x="2303586" y="1690610"/>
                </a:cubicBezTo>
                <a:cubicBezTo>
                  <a:pt x="2273104" y="1690610"/>
                  <a:pt x="2248394" y="1665900"/>
                  <a:pt x="2248394" y="1635419"/>
                </a:cubicBezTo>
                <a:cubicBezTo>
                  <a:pt x="2248394" y="1604938"/>
                  <a:pt x="2273104" y="1580228"/>
                  <a:pt x="2303586" y="1580228"/>
                </a:cubicBezTo>
                <a:close/>
                <a:moveTo>
                  <a:pt x="2173293" y="1580228"/>
                </a:moveTo>
                <a:cubicBezTo>
                  <a:pt x="2203775" y="1580228"/>
                  <a:pt x="2228486" y="1604938"/>
                  <a:pt x="2228486" y="1635419"/>
                </a:cubicBezTo>
                <a:cubicBezTo>
                  <a:pt x="2228486" y="1665900"/>
                  <a:pt x="2203775" y="1690610"/>
                  <a:pt x="2173293" y="1690610"/>
                </a:cubicBezTo>
                <a:cubicBezTo>
                  <a:pt x="2142811" y="1690610"/>
                  <a:pt x="2118101" y="1665900"/>
                  <a:pt x="2118101" y="1635419"/>
                </a:cubicBezTo>
                <a:cubicBezTo>
                  <a:pt x="2118101" y="1604938"/>
                  <a:pt x="2142811" y="1580228"/>
                  <a:pt x="2173293" y="1580228"/>
                </a:cubicBezTo>
                <a:close/>
                <a:moveTo>
                  <a:pt x="2039658" y="1580228"/>
                </a:moveTo>
                <a:cubicBezTo>
                  <a:pt x="2070140" y="1580228"/>
                  <a:pt x="2094851" y="1604938"/>
                  <a:pt x="2094851" y="1635419"/>
                </a:cubicBezTo>
                <a:cubicBezTo>
                  <a:pt x="2094851" y="1665900"/>
                  <a:pt x="2070140" y="1690610"/>
                  <a:pt x="2039658" y="1690610"/>
                </a:cubicBezTo>
                <a:cubicBezTo>
                  <a:pt x="2009176" y="1690610"/>
                  <a:pt x="1984465" y="1665900"/>
                  <a:pt x="1984465" y="1635419"/>
                </a:cubicBezTo>
                <a:cubicBezTo>
                  <a:pt x="1984465" y="1604938"/>
                  <a:pt x="2009176" y="1580228"/>
                  <a:pt x="2039658" y="1580228"/>
                </a:cubicBezTo>
                <a:close/>
                <a:moveTo>
                  <a:pt x="9068807" y="1459958"/>
                </a:moveTo>
                <a:cubicBezTo>
                  <a:pt x="9099289" y="1459958"/>
                  <a:pt x="9123999" y="1484668"/>
                  <a:pt x="9123999" y="1515149"/>
                </a:cubicBezTo>
                <a:cubicBezTo>
                  <a:pt x="9123999" y="1545630"/>
                  <a:pt x="9099289" y="1570340"/>
                  <a:pt x="9068807" y="1570340"/>
                </a:cubicBezTo>
                <a:cubicBezTo>
                  <a:pt x="9038325" y="1570340"/>
                  <a:pt x="9013615" y="1545630"/>
                  <a:pt x="9013615" y="1515149"/>
                </a:cubicBezTo>
                <a:cubicBezTo>
                  <a:pt x="9013615" y="1484668"/>
                  <a:pt x="9038325" y="1459958"/>
                  <a:pt x="9068807" y="1459958"/>
                </a:cubicBezTo>
                <a:close/>
                <a:moveTo>
                  <a:pt x="8671244" y="1459958"/>
                </a:moveTo>
                <a:cubicBezTo>
                  <a:pt x="8701726" y="1459958"/>
                  <a:pt x="8726436" y="1484668"/>
                  <a:pt x="8726436" y="1515149"/>
                </a:cubicBezTo>
                <a:cubicBezTo>
                  <a:pt x="8726436" y="1545630"/>
                  <a:pt x="8701726" y="1570340"/>
                  <a:pt x="8671244" y="1570340"/>
                </a:cubicBezTo>
                <a:cubicBezTo>
                  <a:pt x="8640762" y="1570340"/>
                  <a:pt x="8616052" y="1545630"/>
                  <a:pt x="8616052" y="1515149"/>
                </a:cubicBezTo>
                <a:cubicBezTo>
                  <a:pt x="8616052" y="1484668"/>
                  <a:pt x="8640762" y="1459958"/>
                  <a:pt x="8671244" y="1459958"/>
                </a:cubicBezTo>
                <a:close/>
                <a:moveTo>
                  <a:pt x="8537612" y="1459958"/>
                </a:moveTo>
                <a:cubicBezTo>
                  <a:pt x="8568094" y="1459958"/>
                  <a:pt x="8592804" y="1484668"/>
                  <a:pt x="8592804" y="1515149"/>
                </a:cubicBezTo>
                <a:cubicBezTo>
                  <a:pt x="8592804" y="1545630"/>
                  <a:pt x="8568094" y="1570340"/>
                  <a:pt x="8537612" y="1570340"/>
                </a:cubicBezTo>
                <a:cubicBezTo>
                  <a:pt x="8507130" y="1570340"/>
                  <a:pt x="8482420" y="1545630"/>
                  <a:pt x="8482420" y="1515149"/>
                </a:cubicBezTo>
                <a:cubicBezTo>
                  <a:pt x="8482420" y="1484668"/>
                  <a:pt x="8507130" y="1459958"/>
                  <a:pt x="8537612" y="1459958"/>
                </a:cubicBezTo>
                <a:close/>
                <a:moveTo>
                  <a:pt x="8407316" y="1459958"/>
                </a:moveTo>
                <a:cubicBezTo>
                  <a:pt x="8437798" y="1459958"/>
                  <a:pt x="8462508" y="1484668"/>
                  <a:pt x="8462508" y="1515149"/>
                </a:cubicBezTo>
                <a:cubicBezTo>
                  <a:pt x="8462508" y="1545630"/>
                  <a:pt x="8437798" y="1570340"/>
                  <a:pt x="8407316" y="1570340"/>
                </a:cubicBezTo>
                <a:cubicBezTo>
                  <a:pt x="8376834" y="1570340"/>
                  <a:pt x="8352124" y="1545630"/>
                  <a:pt x="8352124" y="1515149"/>
                </a:cubicBezTo>
                <a:cubicBezTo>
                  <a:pt x="8352124" y="1484668"/>
                  <a:pt x="8376834" y="1459958"/>
                  <a:pt x="8407316" y="1459958"/>
                </a:cubicBezTo>
                <a:close/>
                <a:moveTo>
                  <a:pt x="8273682" y="1459958"/>
                </a:moveTo>
                <a:cubicBezTo>
                  <a:pt x="8304164" y="1459958"/>
                  <a:pt x="8328874" y="1484668"/>
                  <a:pt x="8328874" y="1515149"/>
                </a:cubicBezTo>
                <a:cubicBezTo>
                  <a:pt x="8328874" y="1545630"/>
                  <a:pt x="8304164" y="1570340"/>
                  <a:pt x="8273682" y="1570340"/>
                </a:cubicBezTo>
                <a:cubicBezTo>
                  <a:pt x="8243200" y="1570340"/>
                  <a:pt x="8218490" y="1545630"/>
                  <a:pt x="8218490" y="1515149"/>
                </a:cubicBezTo>
                <a:cubicBezTo>
                  <a:pt x="8218490" y="1484668"/>
                  <a:pt x="8243200" y="1459958"/>
                  <a:pt x="8273682" y="1459958"/>
                </a:cubicBezTo>
                <a:close/>
                <a:moveTo>
                  <a:pt x="8143388" y="1459958"/>
                </a:moveTo>
                <a:cubicBezTo>
                  <a:pt x="8173870" y="1459958"/>
                  <a:pt x="8198580" y="1484668"/>
                  <a:pt x="8198580" y="1515149"/>
                </a:cubicBezTo>
                <a:cubicBezTo>
                  <a:pt x="8198580" y="1545630"/>
                  <a:pt x="8173870" y="1570340"/>
                  <a:pt x="8143388" y="1570340"/>
                </a:cubicBezTo>
                <a:cubicBezTo>
                  <a:pt x="8112906" y="1570340"/>
                  <a:pt x="8088196" y="1545630"/>
                  <a:pt x="8088196" y="1515149"/>
                </a:cubicBezTo>
                <a:cubicBezTo>
                  <a:pt x="8088196" y="1484668"/>
                  <a:pt x="8112906" y="1459958"/>
                  <a:pt x="8143388" y="1459958"/>
                </a:cubicBezTo>
                <a:close/>
                <a:moveTo>
                  <a:pt x="8009753" y="1459958"/>
                </a:moveTo>
                <a:cubicBezTo>
                  <a:pt x="8040235" y="1459958"/>
                  <a:pt x="8064945" y="1484668"/>
                  <a:pt x="8064945" y="1515149"/>
                </a:cubicBezTo>
                <a:cubicBezTo>
                  <a:pt x="8064945" y="1545630"/>
                  <a:pt x="8040235" y="1570340"/>
                  <a:pt x="8009753" y="1570340"/>
                </a:cubicBezTo>
                <a:cubicBezTo>
                  <a:pt x="7979271" y="1570340"/>
                  <a:pt x="7954561" y="1545630"/>
                  <a:pt x="7954561" y="1515149"/>
                </a:cubicBezTo>
                <a:cubicBezTo>
                  <a:pt x="7954561" y="1484668"/>
                  <a:pt x="7979271" y="1459958"/>
                  <a:pt x="8009753" y="1459958"/>
                </a:cubicBezTo>
                <a:close/>
                <a:moveTo>
                  <a:pt x="7876118" y="1459958"/>
                </a:moveTo>
                <a:cubicBezTo>
                  <a:pt x="7906600" y="1459958"/>
                  <a:pt x="7931310" y="1484668"/>
                  <a:pt x="7931310" y="1515149"/>
                </a:cubicBezTo>
                <a:cubicBezTo>
                  <a:pt x="7931310" y="1545630"/>
                  <a:pt x="7906600" y="1570340"/>
                  <a:pt x="7876118" y="1570340"/>
                </a:cubicBezTo>
                <a:cubicBezTo>
                  <a:pt x="7845636" y="1570340"/>
                  <a:pt x="7820926" y="1545630"/>
                  <a:pt x="7820926" y="1515149"/>
                </a:cubicBezTo>
                <a:cubicBezTo>
                  <a:pt x="7820926" y="1484668"/>
                  <a:pt x="7845636" y="1459958"/>
                  <a:pt x="7876118" y="1459958"/>
                </a:cubicBezTo>
                <a:close/>
                <a:moveTo>
                  <a:pt x="7745823" y="1459958"/>
                </a:moveTo>
                <a:cubicBezTo>
                  <a:pt x="7776305" y="1459958"/>
                  <a:pt x="7801015" y="1484668"/>
                  <a:pt x="7801015" y="1515149"/>
                </a:cubicBezTo>
                <a:cubicBezTo>
                  <a:pt x="7801015" y="1545630"/>
                  <a:pt x="7776305" y="1570340"/>
                  <a:pt x="7745823" y="1570340"/>
                </a:cubicBezTo>
                <a:cubicBezTo>
                  <a:pt x="7715341" y="1570340"/>
                  <a:pt x="7690631" y="1545630"/>
                  <a:pt x="7690631" y="1515149"/>
                </a:cubicBezTo>
                <a:cubicBezTo>
                  <a:pt x="7690631" y="1484668"/>
                  <a:pt x="7715341" y="1459958"/>
                  <a:pt x="7745823" y="1459958"/>
                </a:cubicBezTo>
                <a:close/>
                <a:moveTo>
                  <a:pt x="7608849" y="1459958"/>
                </a:moveTo>
                <a:cubicBezTo>
                  <a:pt x="7639331" y="1459958"/>
                  <a:pt x="7664041" y="1484668"/>
                  <a:pt x="7664041" y="1515149"/>
                </a:cubicBezTo>
                <a:cubicBezTo>
                  <a:pt x="7664041" y="1545630"/>
                  <a:pt x="7639331" y="1570340"/>
                  <a:pt x="7608849" y="1570340"/>
                </a:cubicBezTo>
                <a:cubicBezTo>
                  <a:pt x="7578367" y="1570340"/>
                  <a:pt x="7553657" y="1545630"/>
                  <a:pt x="7553657" y="1515149"/>
                </a:cubicBezTo>
                <a:cubicBezTo>
                  <a:pt x="7553657" y="1484668"/>
                  <a:pt x="7578367" y="1459958"/>
                  <a:pt x="7608849" y="1459958"/>
                </a:cubicBezTo>
                <a:close/>
                <a:moveTo>
                  <a:pt x="7481897" y="1459958"/>
                </a:moveTo>
                <a:cubicBezTo>
                  <a:pt x="7512379" y="1459958"/>
                  <a:pt x="7537089" y="1484668"/>
                  <a:pt x="7537089" y="1515149"/>
                </a:cubicBezTo>
                <a:cubicBezTo>
                  <a:pt x="7537089" y="1545630"/>
                  <a:pt x="7512379" y="1570340"/>
                  <a:pt x="7481897" y="1570340"/>
                </a:cubicBezTo>
                <a:cubicBezTo>
                  <a:pt x="7451415" y="1570340"/>
                  <a:pt x="7426705" y="1545630"/>
                  <a:pt x="7426705" y="1515149"/>
                </a:cubicBezTo>
                <a:cubicBezTo>
                  <a:pt x="7426705" y="1484668"/>
                  <a:pt x="7451415" y="1459958"/>
                  <a:pt x="7481897" y="1459958"/>
                </a:cubicBezTo>
                <a:close/>
                <a:moveTo>
                  <a:pt x="7341579" y="1459958"/>
                </a:moveTo>
                <a:cubicBezTo>
                  <a:pt x="7372061" y="1459958"/>
                  <a:pt x="7396771" y="1484668"/>
                  <a:pt x="7396771" y="1515149"/>
                </a:cubicBezTo>
                <a:cubicBezTo>
                  <a:pt x="7396771" y="1545630"/>
                  <a:pt x="7372061" y="1570340"/>
                  <a:pt x="7341579" y="1570340"/>
                </a:cubicBezTo>
                <a:cubicBezTo>
                  <a:pt x="7311097" y="1570340"/>
                  <a:pt x="7286387" y="1545630"/>
                  <a:pt x="7286387" y="1515149"/>
                </a:cubicBezTo>
                <a:cubicBezTo>
                  <a:pt x="7286387" y="1484668"/>
                  <a:pt x="7311097" y="1459958"/>
                  <a:pt x="7341579" y="1459958"/>
                </a:cubicBezTo>
                <a:close/>
                <a:moveTo>
                  <a:pt x="7211286" y="1459958"/>
                </a:moveTo>
                <a:cubicBezTo>
                  <a:pt x="7241768" y="1459958"/>
                  <a:pt x="7266478" y="1484668"/>
                  <a:pt x="7266478" y="1515149"/>
                </a:cubicBezTo>
                <a:cubicBezTo>
                  <a:pt x="7266478" y="1545630"/>
                  <a:pt x="7241768" y="1570340"/>
                  <a:pt x="7211286" y="1570340"/>
                </a:cubicBezTo>
                <a:cubicBezTo>
                  <a:pt x="7180804" y="1570340"/>
                  <a:pt x="7156094" y="1545630"/>
                  <a:pt x="7156094" y="1515149"/>
                </a:cubicBezTo>
                <a:cubicBezTo>
                  <a:pt x="7156094" y="1484668"/>
                  <a:pt x="7180804" y="1459958"/>
                  <a:pt x="7211286" y="1459958"/>
                </a:cubicBezTo>
                <a:close/>
                <a:moveTo>
                  <a:pt x="7080993" y="1459958"/>
                </a:moveTo>
                <a:cubicBezTo>
                  <a:pt x="7111475" y="1459958"/>
                  <a:pt x="7136185" y="1484668"/>
                  <a:pt x="7136185" y="1515149"/>
                </a:cubicBezTo>
                <a:cubicBezTo>
                  <a:pt x="7136185" y="1545630"/>
                  <a:pt x="7111475" y="1570340"/>
                  <a:pt x="7080993" y="1570340"/>
                </a:cubicBezTo>
                <a:cubicBezTo>
                  <a:pt x="7050511" y="1570340"/>
                  <a:pt x="7025801" y="1545630"/>
                  <a:pt x="7025801" y="1515149"/>
                </a:cubicBezTo>
                <a:cubicBezTo>
                  <a:pt x="7025801" y="1484668"/>
                  <a:pt x="7050511" y="1459958"/>
                  <a:pt x="7080993" y="1459958"/>
                </a:cubicBezTo>
                <a:close/>
                <a:moveTo>
                  <a:pt x="6947357" y="1459958"/>
                </a:moveTo>
                <a:cubicBezTo>
                  <a:pt x="6977839" y="1459958"/>
                  <a:pt x="7002549" y="1484668"/>
                  <a:pt x="7002549" y="1515149"/>
                </a:cubicBezTo>
                <a:cubicBezTo>
                  <a:pt x="7002549" y="1545630"/>
                  <a:pt x="6977839" y="1570340"/>
                  <a:pt x="6947357" y="1570340"/>
                </a:cubicBezTo>
                <a:cubicBezTo>
                  <a:pt x="6916875" y="1570340"/>
                  <a:pt x="6892165" y="1545630"/>
                  <a:pt x="6892165" y="1515149"/>
                </a:cubicBezTo>
                <a:cubicBezTo>
                  <a:pt x="6892165" y="1484668"/>
                  <a:pt x="6916875" y="1459958"/>
                  <a:pt x="6947357" y="1459958"/>
                </a:cubicBezTo>
                <a:close/>
                <a:moveTo>
                  <a:pt x="6817064" y="1459958"/>
                </a:moveTo>
                <a:cubicBezTo>
                  <a:pt x="6847546" y="1459958"/>
                  <a:pt x="6872256" y="1484668"/>
                  <a:pt x="6872256" y="1515149"/>
                </a:cubicBezTo>
                <a:cubicBezTo>
                  <a:pt x="6872256" y="1545630"/>
                  <a:pt x="6847546" y="1570340"/>
                  <a:pt x="6817064" y="1570340"/>
                </a:cubicBezTo>
                <a:cubicBezTo>
                  <a:pt x="6786582" y="1570340"/>
                  <a:pt x="6761872" y="1545630"/>
                  <a:pt x="6761872" y="1515149"/>
                </a:cubicBezTo>
                <a:cubicBezTo>
                  <a:pt x="6761872" y="1484668"/>
                  <a:pt x="6786582" y="1459958"/>
                  <a:pt x="6817064" y="1459958"/>
                </a:cubicBezTo>
                <a:close/>
                <a:moveTo>
                  <a:pt x="6683431" y="1459958"/>
                </a:moveTo>
                <a:cubicBezTo>
                  <a:pt x="6713913" y="1459958"/>
                  <a:pt x="6738623" y="1484668"/>
                  <a:pt x="6738623" y="1515149"/>
                </a:cubicBezTo>
                <a:cubicBezTo>
                  <a:pt x="6738623" y="1545630"/>
                  <a:pt x="6713913" y="1570340"/>
                  <a:pt x="6683431" y="1570340"/>
                </a:cubicBezTo>
                <a:cubicBezTo>
                  <a:pt x="6652949" y="1570340"/>
                  <a:pt x="6628239" y="1545630"/>
                  <a:pt x="6628239" y="1515149"/>
                </a:cubicBezTo>
                <a:cubicBezTo>
                  <a:pt x="6628239" y="1484668"/>
                  <a:pt x="6652949" y="1459958"/>
                  <a:pt x="6683431" y="1459958"/>
                </a:cubicBezTo>
                <a:close/>
                <a:moveTo>
                  <a:pt x="6553137" y="1459958"/>
                </a:moveTo>
                <a:cubicBezTo>
                  <a:pt x="6583619" y="1459958"/>
                  <a:pt x="6608329" y="1484668"/>
                  <a:pt x="6608329" y="1515149"/>
                </a:cubicBezTo>
                <a:cubicBezTo>
                  <a:pt x="6608329" y="1545630"/>
                  <a:pt x="6583619" y="1570340"/>
                  <a:pt x="6553137" y="1570340"/>
                </a:cubicBezTo>
                <a:cubicBezTo>
                  <a:pt x="6522655" y="1570340"/>
                  <a:pt x="6497945" y="1545630"/>
                  <a:pt x="6497945" y="1515149"/>
                </a:cubicBezTo>
                <a:cubicBezTo>
                  <a:pt x="6497945" y="1484668"/>
                  <a:pt x="6522655" y="1459958"/>
                  <a:pt x="6553137" y="1459958"/>
                </a:cubicBezTo>
                <a:close/>
                <a:moveTo>
                  <a:pt x="6419502" y="1459958"/>
                </a:moveTo>
                <a:cubicBezTo>
                  <a:pt x="6449984" y="1459958"/>
                  <a:pt x="6474694" y="1484668"/>
                  <a:pt x="6474694" y="1515149"/>
                </a:cubicBezTo>
                <a:cubicBezTo>
                  <a:pt x="6474694" y="1545630"/>
                  <a:pt x="6449984" y="1570340"/>
                  <a:pt x="6419502" y="1570340"/>
                </a:cubicBezTo>
                <a:cubicBezTo>
                  <a:pt x="6389020" y="1570340"/>
                  <a:pt x="6364310" y="1545630"/>
                  <a:pt x="6364310" y="1515149"/>
                </a:cubicBezTo>
                <a:cubicBezTo>
                  <a:pt x="6364310" y="1484668"/>
                  <a:pt x="6389020" y="1459958"/>
                  <a:pt x="6419502" y="1459958"/>
                </a:cubicBezTo>
                <a:close/>
                <a:moveTo>
                  <a:pt x="6289207" y="1459958"/>
                </a:moveTo>
                <a:cubicBezTo>
                  <a:pt x="6319689" y="1459958"/>
                  <a:pt x="6344399" y="1484668"/>
                  <a:pt x="6344399" y="1515149"/>
                </a:cubicBezTo>
                <a:cubicBezTo>
                  <a:pt x="6344399" y="1545630"/>
                  <a:pt x="6319689" y="1570340"/>
                  <a:pt x="6289207" y="1570340"/>
                </a:cubicBezTo>
                <a:cubicBezTo>
                  <a:pt x="6258725" y="1570340"/>
                  <a:pt x="6234015" y="1545630"/>
                  <a:pt x="6234015" y="1515149"/>
                </a:cubicBezTo>
                <a:cubicBezTo>
                  <a:pt x="6234015" y="1484668"/>
                  <a:pt x="6258725" y="1459958"/>
                  <a:pt x="6289207" y="1459958"/>
                </a:cubicBezTo>
                <a:close/>
                <a:moveTo>
                  <a:pt x="6155573" y="1459958"/>
                </a:moveTo>
                <a:cubicBezTo>
                  <a:pt x="6186055" y="1459958"/>
                  <a:pt x="6210765" y="1484668"/>
                  <a:pt x="6210765" y="1515149"/>
                </a:cubicBezTo>
                <a:cubicBezTo>
                  <a:pt x="6210765" y="1545630"/>
                  <a:pt x="6186055" y="1570340"/>
                  <a:pt x="6155573" y="1570340"/>
                </a:cubicBezTo>
                <a:cubicBezTo>
                  <a:pt x="6125091" y="1570340"/>
                  <a:pt x="6100381" y="1545630"/>
                  <a:pt x="6100381" y="1515149"/>
                </a:cubicBezTo>
                <a:cubicBezTo>
                  <a:pt x="6100381" y="1484668"/>
                  <a:pt x="6125091" y="1459958"/>
                  <a:pt x="6155573" y="1459958"/>
                </a:cubicBezTo>
                <a:close/>
                <a:moveTo>
                  <a:pt x="6021939" y="1459958"/>
                </a:moveTo>
                <a:cubicBezTo>
                  <a:pt x="6052421" y="1459958"/>
                  <a:pt x="6077131" y="1484668"/>
                  <a:pt x="6077131" y="1515149"/>
                </a:cubicBezTo>
                <a:cubicBezTo>
                  <a:pt x="6077131" y="1545630"/>
                  <a:pt x="6052421" y="1570340"/>
                  <a:pt x="6021939" y="1570340"/>
                </a:cubicBezTo>
                <a:cubicBezTo>
                  <a:pt x="5991457" y="1570340"/>
                  <a:pt x="5966747" y="1545630"/>
                  <a:pt x="5966747" y="1515149"/>
                </a:cubicBezTo>
                <a:cubicBezTo>
                  <a:pt x="5966747" y="1484668"/>
                  <a:pt x="5991457" y="1459958"/>
                  <a:pt x="6021939" y="1459958"/>
                </a:cubicBezTo>
                <a:close/>
                <a:moveTo>
                  <a:pt x="5884964" y="1459958"/>
                </a:moveTo>
                <a:cubicBezTo>
                  <a:pt x="5915446" y="1459958"/>
                  <a:pt x="5940156" y="1484668"/>
                  <a:pt x="5940156" y="1515149"/>
                </a:cubicBezTo>
                <a:cubicBezTo>
                  <a:pt x="5940156" y="1545630"/>
                  <a:pt x="5915446" y="1570340"/>
                  <a:pt x="5884964" y="1570340"/>
                </a:cubicBezTo>
                <a:cubicBezTo>
                  <a:pt x="5854482" y="1570340"/>
                  <a:pt x="5829772" y="1545630"/>
                  <a:pt x="5829772" y="1515149"/>
                </a:cubicBezTo>
                <a:cubicBezTo>
                  <a:pt x="5829772" y="1484668"/>
                  <a:pt x="5854482" y="1459958"/>
                  <a:pt x="5884964" y="1459958"/>
                </a:cubicBezTo>
                <a:close/>
                <a:moveTo>
                  <a:pt x="5754668" y="1459958"/>
                </a:moveTo>
                <a:cubicBezTo>
                  <a:pt x="5785150" y="1459958"/>
                  <a:pt x="5809860" y="1484668"/>
                  <a:pt x="5809860" y="1515149"/>
                </a:cubicBezTo>
                <a:cubicBezTo>
                  <a:pt x="5809860" y="1545630"/>
                  <a:pt x="5785150" y="1570340"/>
                  <a:pt x="5754668" y="1570340"/>
                </a:cubicBezTo>
                <a:cubicBezTo>
                  <a:pt x="5724186" y="1570340"/>
                  <a:pt x="5699476" y="1545630"/>
                  <a:pt x="5699476" y="1515149"/>
                </a:cubicBezTo>
                <a:cubicBezTo>
                  <a:pt x="5699476" y="1484668"/>
                  <a:pt x="5724186" y="1459958"/>
                  <a:pt x="5754668" y="1459958"/>
                </a:cubicBezTo>
                <a:close/>
                <a:moveTo>
                  <a:pt x="5621034" y="1459958"/>
                </a:moveTo>
                <a:cubicBezTo>
                  <a:pt x="5651516" y="1459958"/>
                  <a:pt x="5676226" y="1484668"/>
                  <a:pt x="5676226" y="1515149"/>
                </a:cubicBezTo>
                <a:cubicBezTo>
                  <a:pt x="5676226" y="1545630"/>
                  <a:pt x="5651516" y="1570340"/>
                  <a:pt x="5621034" y="1570340"/>
                </a:cubicBezTo>
                <a:cubicBezTo>
                  <a:pt x="5590552" y="1570340"/>
                  <a:pt x="5565842" y="1545630"/>
                  <a:pt x="5565842" y="1515149"/>
                </a:cubicBezTo>
                <a:cubicBezTo>
                  <a:pt x="5565842" y="1484668"/>
                  <a:pt x="5590552" y="1459958"/>
                  <a:pt x="5621034" y="1459958"/>
                </a:cubicBezTo>
                <a:close/>
                <a:moveTo>
                  <a:pt x="5487399" y="1459958"/>
                </a:moveTo>
                <a:cubicBezTo>
                  <a:pt x="5517881" y="1459958"/>
                  <a:pt x="5542591" y="1484668"/>
                  <a:pt x="5542591" y="1515149"/>
                </a:cubicBezTo>
                <a:cubicBezTo>
                  <a:pt x="5542591" y="1545630"/>
                  <a:pt x="5517881" y="1570340"/>
                  <a:pt x="5487399" y="1570340"/>
                </a:cubicBezTo>
                <a:cubicBezTo>
                  <a:pt x="5456917" y="1570340"/>
                  <a:pt x="5432207" y="1545630"/>
                  <a:pt x="5432207" y="1515149"/>
                </a:cubicBezTo>
                <a:cubicBezTo>
                  <a:pt x="5432207" y="1484668"/>
                  <a:pt x="5456917" y="1459958"/>
                  <a:pt x="5487399" y="1459958"/>
                </a:cubicBezTo>
                <a:close/>
                <a:moveTo>
                  <a:pt x="5357106" y="1459958"/>
                </a:moveTo>
                <a:cubicBezTo>
                  <a:pt x="5387588" y="1459958"/>
                  <a:pt x="5412298" y="1484668"/>
                  <a:pt x="5412298" y="1515149"/>
                </a:cubicBezTo>
                <a:cubicBezTo>
                  <a:pt x="5412298" y="1545630"/>
                  <a:pt x="5387588" y="1570340"/>
                  <a:pt x="5357106" y="1570340"/>
                </a:cubicBezTo>
                <a:cubicBezTo>
                  <a:pt x="5326624" y="1570340"/>
                  <a:pt x="5301914" y="1545630"/>
                  <a:pt x="5301914" y="1515149"/>
                </a:cubicBezTo>
                <a:cubicBezTo>
                  <a:pt x="5301914" y="1484668"/>
                  <a:pt x="5326624" y="1459958"/>
                  <a:pt x="5357106" y="1459958"/>
                </a:cubicBezTo>
                <a:close/>
                <a:moveTo>
                  <a:pt x="5223473" y="1459958"/>
                </a:moveTo>
                <a:cubicBezTo>
                  <a:pt x="5253955" y="1459958"/>
                  <a:pt x="5278665" y="1484668"/>
                  <a:pt x="5278665" y="1515149"/>
                </a:cubicBezTo>
                <a:cubicBezTo>
                  <a:pt x="5278665" y="1545630"/>
                  <a:pt x="5253955" y="1570340"/>
                  <a:pt x="5223473" y="1570340"/>
                </a:cubicBezTo>
                <a:cubicBezTo>
                  <a:pt x="5192991" y="1570340"/>
                  <a:pt x="5168281" y="1545630"/>
                  <a:pt x="5168281" y="1515149"/>
                </a:cubicBezTo>
                <a:cubicBezTo>
                  <a:pt x="5168281" y="1484668"/>
                  <a:pt x="5192991" y="1459958"/>
                  <a:pt x="5223473" y="1459958"/>
                </a:cubicBezTo>
                <a:close/>
                <a:moveTo>
                  <a:pt x="5093178" y="1459958"/>
                </a:moveTo>
                <a:cubicBezTo>
                  <a:pt x="5123660" y="1459958"/>
                  <a:pt x="5148370" y="1484668"/>
                  <a:pt x="5148370" y="1515149"/>
                </a:cubicBezTo>
                <a:cubicBezTo>
                  <a:pt x="5148370" y="1545630"/>
                  <a:pt x="5123660" y="1570340"/>
                  <a:pt x="5093178" y="1570340"/>
                </a:cubicBezTo>
                <a:cubicBezTo>
                  <a:pt x="5062696" y="1570340"/>
                  <a:pt x="5037986" y="1545630"/>
                  <a:pt x="5037986" y="1515149"/>
                </a:cubicBezTo>
                <a:cubicBezTo>
                  <a:pt x="5037986" y="1484668"/>
                  <a:pt x="5062696" y="1459958"/>
                  <a:pt x="5093178" y="1459958"/>
                </a:cubicBezTo>
                <a:close/>
                <a:moveTo>
                  <a:pt x="4959542" y="1459958"/>
                </a:moveTo>
                <a:cubicBezTo>
                  <a:pt x="4990024" y="1459958"/>
                  <a:pt x="5014734" y="1484668"/>
                  <a:pt x="5014734" y="1515149"/>
                </a:cubicBezTo>
                <a:cubicBezTo>
                  <a:pt x="5014734" y="1545630"/>
                  <a:pt x="4990024" y="1570340"/>
                  <a:pt x="4959542" y="1570340"/>
                </a:cubicBezTo>
                <a:cubicBezTo>
                  <a:pt x="4929060" y="1570340"/>
                  <a:pt x="4904350" y="1545630"/>
                  <a:pt x="4904350" y="1515149"/>
                </a:cubicBezTo>
                <a:cubicBezTo>
                  <a:pt x="4904350" y="1484668"/>
                  <a:pt x="4929060" y="1459958"/>
                  <a:pt x="4959542" y="1459958"/>
                </a:cubicBezTo>
                <a:close/>
                <a:moveTo>
                  <a:pt x="4829250" y="1459958"/>
                </a:moveTo>
                <a:cubicBezTo>
                  <a:pt x="4859732" y="1459958"/>
                  <a:pt x="4884442" y="1484668"/>
                  <a:pt x="4884442" y="1515149"/>
                </a:cubicBezTo>
                <a:cubicBezTo>
                  <a:pt x="4884442" y="1545630"/>
                  <a:pt x="4859732" y="1570340"/>
                  <a:pt x="4829250" y="1570340"/>
                </a:cubicBezTo>
                <a:cubicBezTo>
                  <a:pt x="4798768" y="1570340"/>
                  <a:pt x="4774058" y="1545630"/>
                  <a:pt x="4774058" y="1515149"/>
                </a:cubicBezTo>
                <a:cubicBezTo>
                  <a:pt x="4774058" y="1484668"/>
                  <a:pt x="4798768" y="1459958"/>
                  <a:pt x="4829250" y="1459958"/>
                </a:cubicBezTo>
                <a:close/>
                <a:moveTo>
                  <a:pt x="4695614" y="1459958"/>
                </a:moveTo>
                <a:cubicBezTo>
                  <a:pt x="4726096" y="1459958"/>
                  <a:pt x="4750806" y="1484668"/>
                  <a:pt x="4750806" y="1515149"/>
                </a:cubicBezTo>
                <a:cubicBezTo>
                  <a:pt x="4750806" y="1545630"/>
                  <a:pt x="4726096" y="1570340"/>
                  <a:pt x="4695614" y="1570340"/>
                </a:cubicBezTo>
                <a:cubicBezTo>
                  <a:pt x="4665132" y="1570340"/>
                  <a:pt x="4640422" y="1545630"/>
                  <a:pt x="4640422" y="1515149"/>
                </a:cubicBezTo>
                <a:cubicBezTo>
                  <a:pt x="4640422" y="1484668"/>
                  <a:pt x="4665132" y="1459958"/>
                  <a:pt x="4695614" y="1459958"/>
                </a:cubicBezTo>
                <a:close/>
                <a:moveTo>
                  <a:pt x="4565322" y="1459958"/>
                </a:moveTo>
                <a:cubicBezTo>
                  <a:pt x="4595804" y="1459958"/>
                  <a:pt x="4620514" y="1484668"/>
                  <a:pt x="4620514" y="1515149"/>
                </a:cubicBezTo>
                <a:cubicBezTo>
                  <a:pt x="4620514" y="1545630"/>
                  <a:pt x="4595804" y="1570340"/>
                  <a:pt x="4565322" y="1570340"/>
                </a:cubicBezTo>
                <a:cubicBezTo>
                  <a:pt x="4534840" y="1570340"/>
                  <a:pt x="4510130" y="1545630"/>
                  <a:pt x="4510130" y="1515149"/>
                </a:cubicBezTo>
                <a:cubicBezTo>
                  <a:pt x="4510130" y="1484668"/>
                  <a:pt x="4534840" y="1459958"/>
                  <a:pt x="4565322" y="1459958"/>
                </a:cubicBezTo>
                <a:close/>
                <a:moveTo>
                  <a:pt x="4431687" y="1459958"/>
                </a:moveTo>
                <a:cubicBezTo>
                  <a:pt x="4462169" y="1459958"/>
                  <a:pt x="4486879" y="1484668"/>
                  <a:pt x="4486879" y="1515149"/>
                </a:cubicBezTo>
                <a:cubicBezTo>
                  <a:pt x="4486879" y="1545630"/>
                  <a:pt x="4462169" y="1570340"/>
                  <a:pt x="4431687" y="1570340"/>
                </a:cubicBezTo>
                <a:cubicBezTo>
                  <a:pt x="4401205" y="1570340"/>
                  <a:pt x="4376495" y="1545630"/>
                  <a:pt x="4376495" y="1515149"/>
                </a:cubicBezTo>
                <a:cubicBezTo>
                  <a:pt x="4376495" y="1484668"/>
                  <a:pt x="4401205" y="1459958"/>
                  <a:pt x="4431687" y="1459958"/>
                </a:cubicBezTo>
                <a:close/>
                <a:moveTo>
                  <a:pt x="3098681" y="1459958"/>
                </a:moveTo>
                <a:cubicBezTo>
                  <a:pt x="3129163" y="1459958"/>
                  <a:pt x="3153873" y="1484668"/>
                  <a:pt x="3153873" y="1515149"/>
                </a:cubicBezTo>
                <a:cubicBezTo>
                  <a:pt x="3153873" y="1545630"/>
                  <a:pt x="3129163" y="1570340"/>
                  <a:pt x="3098681" y="1570340"/>
                </a:cubicBezTo>
                <a:cubicBezTo>
                  <a:pt x="3068199" y="1570340"/>
                  <a:pt x="3043489" y="1545630"/>
                  <a:pt x="3043489" y="1515149"/>
                </a:cubicBezTo>
                <a:cubicBezTo>
                  <a:pt x="3043489" y="1484668"/>
                  <a:pt x="3068199" y="1459958"/>
                  <a:pt x="3098681" y="1459958"/>
                </a:cubicBezTo>
                <a:close/>
                <a:moveTo>
                  <a:pt x="2971729" y="1459958"/>
                </a:moveTo>
                <a:cubicBezTo>
                  <a:pt x="3002211" y="1459958"/>
                  <a:pt x="3026921" y="1484668"/>
                  <a:pt x="3026921" y="1515149"/>
                </a:cubicBezTo>
                <a:cubicBezTo>
                  <a:pt x="3026921" y="1545630"/>
                  <a:pt x="3002211" y="1570340"/>
                  <a:pt x="2971729" y="1570340"/>
                </a:cubicBezTo>
                <a:cubicBezTo>
                  <a:pt x="2941247" y="1570340"/>
                  <a:pt x="2916537" y="1545630"/>
                  <a:pt x="2916537" y="1515149"/>
                </a:cubicBezTo>
                <a:cubicBezTo>
                  <a:pt x="2916537" y="1484668"/>
                  <a:pt x="2941247" y="1459958"/>
                  <a:pt x="2971729" y="1459958"/>
                </a:cubicBezTo>
                <a:close/>
                <a:moveTo>
                  <a:pt x="2834792" y="1459958"/>
                </a:moveTo>
                <a:cubicBezTo>
                  <a:pt x="2865274" y="1459958"/>
                  <a:pt x="2889984" y="1484668"/>
                  <a:pt x="2889984" y="1515149"/>
                </a:cubicBezTo>
                <a:cubicBezTo>
                  <a:pt x="2889984" y="1545630"/>
                  <a:pt x="2865274" y="1570340"/>
                  <a:pt x="2834792" y="1570340"/>
                </a:cubicBezTo>
                <a:cubicBezTo>
                  <a:pt x="2804310" y="1570340"/>
                  <a:pt x="2779600" y="1545630"/>
                  <a:pt x="2779600" y="1515149"/>
                </a:cubicBezTo>
                <a:cubicBezTo>
                  <a:pt x="2779600" y="1484668"/>
                  <a:pt x="2804310" y="1459958"/>
                  <a:pt x="2834792" y="1459958"/>
                </a:cubicBezTo>
                <a:close/>
                <a:moveTo>
                  <a:pt x="2707839" y="1459958"/>
                </a:moveTo>
                <a:cubicBezTo>
                  <a:pt x="2738320" y="1459958"/>
                  <a:pt x="2763031" y="1484668"/>
                  <a:pt x="2763031" y="1515149"/>
                </a:cubicBezTo>
                <a:cubicBezTo>
                  <a:pt x="2763031" y="1545630"/>
                  <a:pt x="2738320" y="1570340"/>
                  <a:pt x="2707839" y="1570340"/>
                </a:cubicBezTo>
                <a:cubicBezTo>
                  <a:pt x="2677357" y="1570340"/>
                  <a:pt x="2652646" y="1545630"/>
                  <a:pt x="2652646" y="1515149"/>
                </a:cubicBezTo>
                <a:cubicBezTo>
                  <a:pt x="2652646" y="1484668"/>
                  <a:pt x="2677357" y="1459958"/>
                  <a:pt x="2707839" y="1459958"/>
                </a:cubicBezTo>
                <a:close/>
                <a:moveTo>
                  <a:pt x="2570864" y="1459958"/>
                </a:moveTo>
                <a:cubicBezTo>
                  <a:pt x="2601346" y="1459958"/>
                  <a:pt x="2626056" y="1484668"/>
                  <a:pt x="2626056" y="1515149"/>
                </a:cubicBezTo>
                <a:cubicBezTo>
                  <a:pt x="2626056" y="1545630"/>
                  <a:pt x="2601346" y="1570340"/>
                  <a:pt x="2570864" y="1570340"/>
                </a:cubicBezTo>
                <a:cubicBezTo>
                  <a:pt x="2540381" y="1570340"/>
                  <a:pt x="2515671" y="1545630"/>
                  <a:pt x="2515671" y="1515149"/>
                </a:cubicBezTo>
                <a:cubicBezTo>
                  <a:pt x="2515671" y="1484668"/>
                  <a:pt x="2540381" y="1459958"/>
                  <a:pt x="2570864" y="1459958"/>
                </a:cubicBezTo>
                <a:close/>
                <a:moveTo>
                  <a:pt x="2437228" y="1459958"/>
                </a:moveTo>
                <a:cubicBezTo>
                  <a:pt x="2467711" y="1459958"/>
                  <a:pt x="2492419" y="1484668"/>
                  <a:pt x="2492419" y="1515149"/>
                </a:cubicBezTo>
                <a:cubicBezTo>
                  <a:pt x="2492419" y="1545630"/>
                  <a:pt x="2467711" y="1570340"/>
                  <a:pt x="2437228" y="1570340"/>
                </a:cubicBezTo>
                <a:cubicBezTo>
                  <a:pt x="2406748" y="1570340"/>
                  <a:pt x="2382037" y="1545630"/>
                  <a:pt x="2382037" y="1515149"/>
                </a:cubicBezTo>
                <a:cubicBezTo>
                  <a:pt x="2382037" y="1484668"/>
                  <a:pt x="2406748" y="1459958"/>
                  <a:pt x="2437228" y="1459958"/>
                </a:cubicBezTo>
                <a:close/>
                <a:moveTo>
                  <a:pt x="2303596" y="1459958"/>
                </a:moveTo>
                <a:cubicBezTo>
                  <a:pt x="2334078" y="1459958"/>
                  <a:pt x="2358787" y="1484668"/>
                  <a:pt x="2358787" y="1515149"/>
                </a:cubicBezTo>
                <a:cubicBezTo>
                  <a:pt x="2358787" y="1545630"/>
                  <a:pt x="2334078" y="1570340"/>
                  <a:pt x="2303596" y="1570340"/>
                </a:cubicBezTo>
                <a:cubicBezTo>
                  <a:pt x="2273113" y="1570340"/>
                  <a:pt x="2248404" y="1545630"/>
                  <a:pt x="2248404" y="1515149"/>
                </a:cubicBezTo>
                <a:cubicBezTo>
                  <a:pt x="2248404" y="1484668"/>
                  <a:pt x="2273113" y="1459958"/>
                  <a:pt x="2303596" y="1459958"/>
                </a:cubicBezTo>
                <a:close/>
                <a:moveTo>
                  <a:pt x="2173305" y="1459958"/>
                </a:moveTo>
                <a:cubicBezTo>
                  <a:pt x="2203787" y="1459958"/>
                  <a:pt x="2228497" y="1484668"/>
                  <a:pt x="2228497" y="1515149"/>
                </a:cubicBezTo>
                <a:cubicBezTo>
                  <a:pt x="2228497" y="1545630"/>
                  <a:pt x="2203787" y="1570340"/>
                  <a:pt x="2173305" y="1570340"/>
                </a:cubicBezTo>
                <a:cubicBezTo>
                  <a:pt x="2142822" y="1570340"/>
                  <a:pt x="2118111" y="1545630"/>
                  <a:pt x="2118111" y="1515149"/>
                </a:cubicBezTo>
                <a:cubicBezTo>
                  <a:pt x="2118111" y="1484668"/>
                  <a:pt x="2142822" y="1459958"/>
                  <a:pt x="2173305" y="1459958"/>
                </a:cubicBezTo>
                <a:close/>
                <a:moveTo>
                  <a:pt x="2039668" y="1459958"/>
                </a:moveTo>
                <a:cubicBezTo>
                  <a:pt x="2070150" y="1459958"/>
                  <a:pt x="2094860" y="1484668"/>
                  <a:pt x="2094860" y="1515149"/>
                </a:cubicBezTo>
                <a:cubicBezTo>
                  <a:pt x="2094860" y="1545630"/>
                  <a:pt x="2070150" y="1570340"/>
                  <a:pt x="2039668" y="1570340"/>
                </a:cubicBezTo>
                <a:cubicBezTo>
                  <a:pt x="2009185" y="1570340"/>
                  <a:pt x="1984475" y="1545630"/>
                  <a:pt x="1984475" y="1515149"/>
                </a:cubicBezTo>
                <a:cubicBezTo>
                  <a:pt x="1984475" y="1484668"/>
                  <a:pt x="2009185" y="1459958"/>
                  <a:pt x="2039668" y="1459958"/>
                </a:cubicBezTo>
                <a:close/>
                <a:moveTo>
                  <a:pt x="1909371" y="1459958"/>
                </a:moveTo>
                <a:cubicBezTo>
                  <a:pt x="1939853" y="1459958"/>
                  <a:pt x="1964564" y="1484668"/>
                  <a:pt x="1964564" y="1515149"/>
                </a:cubicBezTo>
                <a:cubicBezTo>
                  <a:pt x="1964564" y="1545630"/>
                  <a:pt x="1939853" y="1570340"/>
                  <a:pt x="1909371" y="1570340"/>
                </a:cubicBezTo>
                <a:cubicBezTo>
                  <a:pt x="1878889" y="1570340"/>
                  <a:pt x="1854178" y="1545630"/>
                  <a:pt x="1854178" y="1515149"/>
                </a:cubicBezTo>
                <a:cubicBezTo>
                  <a:pt x="1854178" y="1484668"/>
                  <a:pt x="1878889" y="1459958"/>
                  <a:pt x="1909371" y="1459958"/>
                </a:cubicBezTo>
                <a:close/>
                <a:moveTo>
                  <a:pt x="1779076" y="1459958"/>
                </a:moveTo>
                <a:cubicBezTo>
                  <a:pt x="1809559" y="1459958"/>
                  <a:pt x="1834269" y="1484668"/>
                  <a:pt x="1834269" y="1515149"/>
                </a:cubicBezTo>
                <a:cubicBezTo>
                  <a:pt x="1834269" y="1545630"/>
                  <a:pt x="1809559" y="1570340"/>
                  <a:pt x="1779076" y="1570340"/>
                </a:cubicBezTo>
                <a:cubicBezTo>
                  <a:pt x="1748595" y="1570340"/>
                  <a:pt x="1723884" y="1545630"/>
                  <a:pt x="1723884" y="1515149"/>
                </a:cubicBezTo>
                <a:cubicBezTo>
                  <a:pt x="1723884" y="1484668"/>
                  <a:pt x="1748595" y="1459958"/>
                  <a:pt x="1779076" y="1459958"/>
                </a:cubicBezTo>
                <a:close/>
                <a:moveTo>
                  <a:pt x="1645440" y="1459958"/>
                </a:moveTo>
                <a:cubicBezTo>
                  <a:pt x="1675922" y="1459958"/>
                  <a:pt x="1700637" y="1484668"/>
                  <a:pt x="1700637" y="1515149"/>
                </a:cubicBezTo>
                <a:cubicBezTo>
                  <a:pt x="1700637" y="1545630"/>
                  <a:pt x="1675922" y="1570340"/>
                  <a:pt x="1645440" y="1570340"/>
                </a:cubicBezTo>
                <a:cubicBezTo>
                  <a:pt x="1614959" y="1570340"/>
                  <a:pt x="1590248" y="1545630"/>
                  <a:pt x="1590248" y="1515149"/>
                </a:cubicBezTo>
                <a:cubicBezTo>
                  <a:pt x="1590248" y="1484668"/>
                  <a:pt x="1614959" y="1459958"/>
                  <a:pt x="1645440" y="1459958"/>
                </a:cubicBezTo>
                <a:close/>
                <a:moveTo>
                  <a:pt x="1515149" y="1459958"/>
                </a:moveTo>
                <a:cubicBezTo>
                  <a:pt x="1545630" y="1459958"/>
                  <a:pt x="1570338" y="1484668"/>
                  <a:pt x="1570338" y="1515149"/>
                </a:cubicBezTo>
                <a:cubicBezTo>
                  <a:pt x="1570338" y="1545630"/>
                  <a:pt x="1545630" y="1570340"/>
                  <a:pt x="1515149" y="1570340"/>
                </a:cubicBezTo>
                <a:cubicBezTo>
                  <a:pt x="1484666" y="1570340"/>
                  <a:pt x="1459956" y="1545630"/>
                  <a:pt x="1459956" y="1515149"/>
                </a:cubicBezTo>
                <a:cubicBezTo>
                  <a:pt x="1459956" y="1484668"/>
                  <a:pt x="1484666" y="1459958"/>
                  <a:pt x="1515149" y="1459958"/>
                </a:cubicBezTo>
                <a:close/>
                <a:moveTo>
                  <a:pt x="1381511" y="1459958"/>
                </a:moveTo>
                <a:cubicBezTo>
                  <a:pt x="1411994" y="1459958"/>
                  <a:pt x="1436705" y="1484668"/>
                  <a:pt x="1436705" y="1515149"/>
                </a:cubicBezTo>
                <a:cubicBezTo>
                  <a:pt x="1436705" y="1545630"/>
                  <a:pt x="1411994" y="1570340"/>
                  <a:pt x="1381511" y="1570340"/>
                </a:cubicBezTo>
                <a:cubicBezTo>
                  <a:pt x="1351035" y="1570340"/>
                  <a:pt x="1326322" y="1545630"/>
                  <a:pt x="1326322" y="1515149"/>
                </a:cubicBezTo>
                <a:cubicBezTo>
                  <a:pt x="1326322" y="1484668"/>
                  <a:pt x="1351035" y="1459958"/>
                  <a:pt x="1381511" y="1459958"/>
                </a:cubicBezTo>
                <a:close/>
                <a:moveTo>
                  <a:pt x="1251220" y="1459958"/>
                </a:moveTo>
                <a:cubicBezTo>
                  <a:pt x="1281702" y="1459958"/>
                  <a:pt x="1306413" y="1484668"/>
                  <a:pt x="1306413" y="1515149"/>
                </a:cubicBezTo>
                <a:cubicBezTo>
                  <a:pt x="1306413" y="1545630"/>
                  <a:pt x="1281702" y="1570340"/>
                  <a:pt x="1251220" y="1570340"/>
                </a:cubicBezTo>
                <a:cubicBezTo>
                  <a:pt x="1220737" y="1570340"/>
                  <a:pt x="1196028" y="1545630"/>
                  <a:pt x="1196028" y="1515149"/>
                </a:cubicBezTo>
                <a:cubicBezTo>
                  <a:pt x="1196028" y="1484668"/>
                  <a:pt x="1220737" y="1459958"/>
                  <a:pt x="1251220" y="1459958"/>
                </a:cubicBezTo>
                <a:close/>
                <a:moveTo>
                  <a:pt x="1117583" y="1459958"/>
                </a:moveTo>
                <a:cubicBezTo>
                  <a:pt x="1148066" y="1459958"/>
                  <a:pt x="1172776" y="1484668"/>
                  <a:pt x="1172776" y="1515149"/>
                </a:cubicBezTo>
                <a:cubicBezTo>
                  <a:pt x="1172776" y="1545630"/>
                  <a:pt x="1148066" y="1570340"/>
                  <a:pt x="1117583" y="1570340"/>
                </a:cubicBezTo>
                <a:cubicBezTo>
                  <a:pt x="1087101" y="1570340"/>
                  <a:pt x="1062390" y="1545630"/>
                  <a:pt x="1062390" y="1515149"/>
                </a:cubicBezTo>
                <a:cubicBezTo>
                  <a:pt x="1062390" y="1484668"/>
                  <a:pt x="1087101" y="1459958"/>
                  <a:pt x="1117583" y="1459958"/>
                </a:cubicBezTo>
                <a:close/>
                <a:moveTo>
                  <a:pt x="980607" y="1459958"/>
                </a:moveTo>
                <a:cubicBezTo>
                  <a:pt x="1011090" y="1459958"/>
                  <a:pt x="1035800" y="1484668"/>
                  <a:pt x="1035800" y="1515149"/>
                </a:cubicBezTo>
                <a:cubicBezTo>
                  <a:pt x="1035800" y="1545630"/>
                  <a:pt x="1011090" y="1570340"/>
                  <a:pt x="980607" y="1570340"/>
                </a:cubicBezTo>
                <a:cubicBezTo>
                  <a:pt x="950125" y="1570340"/>
                  <a:pt x="925415" y="1545630"/>
                  <a:pt x="925415" y="1515149"/>
                </a:cubicBezTo>
                <a:cubicBezTo>
                  <a:pt x="925415" y="1484668"/>
                  <a:pt x="950125" y="1459958"/>
                  <a:pt x="980607" y="1459958"/>
                </a:cubicBezTo>
                <a:close/>
                <a:moveTo>
                  <a:pt x="7608849" y="1336350"/>
                </a:moveTo>
                <a:cubicBezTo>
                  <a:pt x="7639331" y="1336350"/>
                  <a:pt x="7664041" y="1361060"/>
                  <a:pt x="7664041" y="1391541"/>
                </a:cubicBezTo>
                <a:cubicBezTo>
                  <a:pt x="7664041" y="1422022"/>
                  <a:pt x="7639331" y="1446732"/>
                  <a:pt x="7608849" y="1446732"/>
                </a:cubicBezTo>
                <a:cubicBezTo>
                  <a:pt x="7578367" y="1446732"/>
                  <a:pt x="7553657" y="1422022"/>
                  <a:pt x="7553657" y="1391541"/>
                </a:cubicBezTo>
                <a:cubicBezTo>
                  <a:pt x="7553657" y="1361060"/>
                  <a:pt x="7578367" y="1336350"/>
                  <a:pt x="7608849" y="1336350"/>
                </a:cubicBezTo>
                <a:close/>
                <a:moveTo>
                  <a:pt x="7481897" y="1336350"/>
                </a:moveTo>
                <a:cubicBezTo>
                  <a:pt x="7512379" y="1336350"/>
                  <a:pt x="7537089" y="1361060"/>
                  <a:pt x="7537089" y="1391541"/>
                </a:cubicBezTo>
                <a:cubicBezTo>
                  <a:pt x="7537089" y="1422022"/>
                  <a:pt x="7512379" y="1446732"/>
                  <a:pt x="7481897" y="1446732"/>
                </a:cubicBezTo>
                <a:cubicBezTo>
                  <a:pt x="7451415" y="1446732"/>
                  <a:pt x="7426705" y="1422022"/>
                  <a:pt x="7426705" y="1391541"/>
                </a:cubicBezTo>
                <a:cubicBezTo>
                  <a:pt x="7426705" y="1361060"/>
                  <a:pt x="7451415" y="1336350"/>
                  <a:pt x="7481897" y="1336350"/>
                </a:cubicBezTo>
                <a:close/>
                <a:moveTo>
                  <a:pt x="7341579" y="1336350"/>
                </a:moveTo>
                <a:cubicBezTo>
                  <a:pt x="7372061" y="1336350"/>
                  <a:pt x="7396771" y="1361060"/>
                  <a:pt x="7396771" y="1391541"/>
                </a:cubicBezTo>
                <a:cubicBezTo>
                  <a:pt x="7396771" y="1422022"/>
                  <a:pt x="7372061" y="1446732"/>
                  <a:pt x="7341579" y="1446732"/>
                </a:cubicBezTo>
                <a:cubicBezTo>
                  <a:pt x="7311097" y="1446732"/>
                  <a:pt x="7286387" y="1422022"/>
                  <a:pt x="7286387" y="1391541"/>
                </a:cubicBezTo>
                <a:cubicBezTo>
                  <a:pt x="7286387" y="1361060"/>
                  <a:pt x="7311097" y="1336350"/>
                  <a:pt x="7341579" y="1336350"/>
                </a:cubicBezTo>
                <a:close/>
                <a:moveTo>
                  <a:pt x="7211286" y="1336350"/>
                </a:moveTo>
                <a:cubicBezTo>
                  <a:pt x="7241768" y="1336350"/>
                  <a:pt x="7266478" y="1361060"/>
                  <a:pt x="7266478" y="1391541"/>
                </a:cubicBezTo>
                <a:cubicBezTo>
                  <a:pt x="7266478" y="1422022"/>
                  <a:pt x="7241768" y="1446732"/>
                  <a:pt x="7211286" y="1446732"/>
                </a:cubicBezTo>
                <a:cubicBezTo>
                  <a:pt x="7180804" y="1446732"/>
                  <a:pt x="7156094" y="1422022"/>
                  <a:pt x="7156094" y="1391541"/>
                </a:cubicBezTo>
                <a:cubicBezTo>
                  <a:pt x="7156094" y="1361060"/>
                  <a:pt x="7180804" y="1336350"/>
                  <a:pt x="7211286" y="1336350"/>
                </a:cubicBezTo>
                <a:close/>
                <a:moveTo>
                  <a:pt x="7080993" y="1336350"/>
                </a:moveTo>
                <a:cubicBezTo>
                  <a:pt x="7111475" y="1336350"/>
                  <a:pt x="7136185" y="1361060"/>
                  <a:pt x="7136185" y="1391541"/>
                </a:cubicBezTo>
                <a:cubicBezTo>
                  <a:pt x="7136185" y="1422022"/>
                  <a:pt x="7111475" y="1446732"/>
                  <a:pt x="7080993" y="1446732"/>
                </a:cubicBezTo>
                <a:cubicBezTo>
                  <a:pt x="7050511" y="1446732"/>
                  <a:pt x="7025801" y="1422022"/>
                  <a:pt x="7025801" y="1391541"/>
                </a:cubicBezTo>
                <a:cubicBezTo>
                  <a:pt x="7025801" y="1361060"/>
                  <a:pt x="7050511" y="1336350"/>
                  <a:pt x="7080993" y="1336350"/>
                </a:cubicBezTo>
                <a:close/>
                <a:moveTo>
                  <a:pt x="6947357" y="1336350"/>
                </a:moveTo>
                <a:cubicBezTo>
                  <a:pt x="6977839" y="1336350"/>
                  <a:pt x="7002549" y="1361060"/>
                  <a:pt x="7002549" y="1391541"/>
                </a:cubicBezTo>
                <a:cubicBezTo>
                  <a:pt x="7002549" y="1422022"/>
                  <a:pt x="6977839" y="1446732"/>
                  <a:pt x="6947357" y="1446732"/>
                </a:cubicBezTo>
                <a:cubicBezTo>
                  <a:pt x="6916875" y="1446732"/>
                  <a:pt x="6892165" y="1422022"/>
                  <a:pt x="6892165" y="1391541"/>
                </a:cubicBezTo>
                <a:cubicBezTo>
                  <a:pt x="6892165" y="1361060"/>
                  <a:pt x="6916875" y="1336350"/>
                  <a:pt x="6947357" y="1336350"/>
                </a:cubicBezTo>
                <a:close/>
                <a:moveTo>
                  <a:pt x="6817064" y="1336350"/>
                </a:moveTo>
                <a:cubicBezTo>
                  <a:pt x="6847546" y="1336350"/>
                  <a:pt x="6872256" y="1361060"/>
                  <a:pt x="6872256" y="1391541"/>
                </a:cubicBezTo>
                <a:cubicBezTo>
                  <a:pt x="6872256" y="1422022"/>
                  <a:pt x="6847546" y="1446732"/>
                  <a:pt x="6817064" y="1446732"/>
                </a:cubicBezTo>
                <a:cubicBezTo>
                  <a:pt x="6786582" y="1446732"/>
                  <a:pt x="6761872" y="1422022"/>
                  <a:pt x="6761872" y="1391541"/>
                </a:cubicBezTo>
                <a:cubicBezTo>
                  <a:pt x="6761872" y="1361060"/>
                  <a:pt x="6786582" y="1336350"/>
                  <a:pt x="6817064" y="1336350"/>
                </a:cubicBezTo>
                <a:close/>
                <a:moveTo>
                  <a:pt x="6683431" y="1336350"/>
                </a:moveTo>
                <a:cubicBezTo>
                  <a:pt x="6713913" y="1336350"/>
                  <a:pt x="6738623" y="1361060"/>
                  <a:pt x="6738623" y="1391541"/>
                </a:cubicBezTo>
                <a:cubicBezTo>
                  <a:pt x="6738623" y="1422022"/>
                  <a:pt x="6713913" y="1446732"/>
                  <a:pt x="6683431" y="1446732"/>
                </a:cubicBezTo>
                <a:cubicBezTo>
                  <a:pt x="6652949" y="1446732"/>
                  <a:pt x="6628239" y="1422022"/>
                  <a:pt x="6628239" y="1391541"/>
                </a:cubicBezTo>
                <a:cubicBezTo>
                  <a:pt x="6628239" y="1361060"/>
                  <a:pt x="6652949" y="1336350"/>
                  <a:pt x="6683431" y="1336350"/>
                </a:cubicBezTo>
                <a:close/>
                <a:moveTo>
                  <a:pt x="6553137" y="1336350"/>
                </a:moveTo>
                <a:cubicBezTo>
                  <a:pt x="6583619" y="1336350"/>
                  <a:pt x="6608329" y="1361060"/>
                  <a:pt x="6608329" y="1391541"/>
                </a:cubicBezTo>
                <a:cubicBezTo>
                  <a:pt x="6608329" y="1422022"/>
                  <a:pt x="6583619" y="1446732"/>
                  <a:pt x="6553137" y="1446732"/>
                </a:cubicBezTo>
                <a:cubicBezTo>
                  <a:pt x="6522655" y="1446732"/>
                  <a:pt x="6497945" y="1422022"/>
                  <a:pt x="6497945" y="1391541"/>
                </a:cubicBezTo>
                <a:cubicBezTo>
                  <a:pt x="6497945" y="1361060"/>
                  <a:pt x="6522655" y="1336350"/>
                  <a:pt x="6553137" y="1336350"/>
                </a:cubicBezTo>
                <a:close/>
                <a:moveTo>
                  <a:pt x="6419502" y="1336350"/>
                </a:moveTo>
                <a:cubicBezTo>
                  <a:pt x="6449984" y="1336350"/>
                  <a:pt x="6474694" y="1361060"/>
                  <a:pt x="6474694" y="1391541"/>
                </a:cubicBezTo>
                <a:cubicBezTo>
                  <a:pt x="6474694" y="1422022"/>
                  <a:pt x="6449984" y="1446732"/>
                  <a:pt x="6419502" y="1446732"/>
                </a:cubicBezTo>
                <a:cubicBezTo>
                  <a:pt x="6389020" y="1446732"/>
                  <a:pt x="6364310" y="1422022"/>
                  <a:pt x="6364310" y="1391541"/>
                </a:cubicBezTo>
                <a:cubicBezTo>
                  <a:pt x="6364310" y="1361060"/>
                  <a:pt x="6389020" y="1336350"/>
                  <a:pt x="6419502" y="1336350"/>
                </a:cubicBezTo>
                <a:close/>
                <a:moveTo>
                  <a:pt x="6289207" y="1336350"/>
                </a:moveTo>
                <a:cubicBezTo>
                  <a:pt x="6319689" y="1336350"/>
                  <a:pt x="6344399" y="1361060"/>
                  <a:pt x="6344399" y="1391541"/>
                </a:cubicBezTo>
                <a:cubicBezTo>
                  <a:pt x="6344399" y="1422022"/>
                  <a:pt x="6319689" y="1446732"/>
                  <a:pt x="6289207" y="1446732"/>
                </a:cubicBezTo>
                <a:cubicBezTo>
                  <a:pt x="6258725" y="1446732"/>
                  <a:pt x="6234015" y="1422022"/>
                  <a:pt x="6234015" y="1391541"/>
                </a:cubicBezTo>
                <a:cubicBezTo>
                  <a:pt x="6234015" y="1361060"/>
                  <a:pt x="6258725" y="1336350"/>
                  <a:pt x="6289207" y="1336350"/>
                </a:cubicBezTo>
                <a:close/>
                <a:moveTo>
                  <a:pt x="6155573" y="1336350"/>
                </a:moveTo>
                <a:cubicBezTo>
                  <a:pt x="6186055" y="1336350"/>
                  <a:pt x="6210765" y="1361060"/>
                  <a:pt x="6210765" y="1391541"/>
                </a:cubicBezTo>
                <a:cubicBezTo>
                  <a:pt x="6210765" y="1422022"/>
                  <a:pt x="6186055" y="1446732"/>
                  <a:pt x="6155573" y="1446732"/>
                </a:cubicBezTo>
                <a:cubicBezTo>
                  <a:pt x="6125091" y="1446732"/>
                  <a:pt x="6100381" y="1422022"/>
                  <a:pt x="6100381" y="1391541"/>
                </a:cubicBezTo>
                <a:cubicBezTo>
                  <a:pt x="6100381" y="1361060"/>
                  <a:pt x="6125091" y="1336350"/>
                  <a:pt x="6155573" y="1336350"/>
                </a:cubicBezTo>
                <a:close/>
                <a:moveTo>
                  <a:pt x="6021939" y="1336350"/>
                </a:moveTo>
                <a:cubicBezTo>
                  <a:pt x="6052421" y="1336350"/>
                  <a:pt x="6077131" y="1361060"/>
                  <a:pt x="6077131" y="1391541"/>
                </a:cubicBezTo>
                <a:cubicBezTo>
                  <a:pt x="6077131" y="1422022"/>
                  <a:pt x="6052421" y="1446732"/>
                  <a:pt x="6021939" y="1446732"/>
                </a:cubicBezTo>
                <a:cubicBezTo>
                  <a:pt x="5991457" y="1446732"/>
                  <a:pt x="5966747" y="1422022"/>
                  <a:pt x="5966747" y="1391541"/>
                </a:cubicBezTo>
                <a:cubicBezTo>
                  <a:pt x="5966747" y="1361060"/>
                  <a:pt x="5991457" y="1336350"/>
                  <a:pt x="6021939" y="1336350"/>
                </a:cubicBezTo>
                <a:close/>
                <a:moveTo>
                  <a:pt x="5884964" y="1336350"/>
                </a:moveTo>
                <a:cubicBezTo>
                  <a:pt x="5915446" y="1336350"/>
                  <a:pt x="5940156" y="1361060"/>
                  <a:pt x="5940156" y="1391541"/>
                </a:cubicBezTo>
                <a:cubicBezTo>
                  <a:pt x="5940156" y="1422022"/>
                  <a:pt x="5915446" y="1446732"/>
                  <a:pt x="5884964" y="1446732"/>
                </a:cubicBezTo>
                <a:cubicBezTo>
                  <a:pt x="5854482" y="1446732"/>
                  <a:pt x="5829772" y="1422022"/>
                  <a:pt x="5829772" y="1391541"/>
                </a:cubicBezTo>
                <a:cubicBezTo>
                  <a:pt x="5829772" y="1361060"/>
                  <a:pt x="5854482" y="1336350"/>
                  <a:pt x="5884964" y="1336350"/>
                </a:cubicBezTo>
                <a:close/>
                <a:moveTo>
                  <a:pt x="5754668" y="1336350"/>
                </a:moveTo>
                <a:cubicBezTo>
                  <a:pt x="5785150" y="1336350"/>
                  <a:pt x="5809860" y="1361060"/>
                  <a:pt x="5809860" y="1391541"/>
                </a:cubicBezTo>
                <a:cubicBezTo>
                  <a:pt x="5809860" y="1422022"/>
                  <a:pt x="5785150" y="1446732"/>
                  <a:pt x="5754668" y="1446732"/>
                </a:cubicBezTo>
                <a:cubicBezTo>
                  <a:pt x="5724186" y="1446732"/>
                  <a:pt x="5699476" y="1422022"/>
                  <a:pt x="5699476" y="1391541"/>
                </a:cubicBezTo>
                <a:cubicBezTo>
                  <a:pt x="5699476" y="1361060"/>
                  <a:pt x="5724186" y="1336350"/>
                  <a:pt x="5754668" y="1336350"/>
                </a:cubicBezTo>
                <a:close/>
                <a:moveTo>
                  <a:pt x="5621035" y="1336350"/>
                </a:moveTo>
                <a:cubicBezTo>
                  <a:pt x="5651517" y="1336350"/>
                  <a:pt x="5676227" y="1361060"/>
                  <a:pt x="5676227" y="1391541"/>
                </a:cubicBezTo>
                <a:cubicBezTo>
                  <a:pt x="5676227" y="1422022"/>
                  <a:pt x="5651517" y="1446732"/>
                  <a:pt x="5621035" y="1446732"/>
                </a:cubicBezTo>
                <a:cubicBezTo>
                  <a:pt x="5590553" y="1446732"/>
                  <a:pt x="5565843" y="1422022"/>
                  <a:pt x="5565843" y="1391541"/>
                </a:cubicBezTo>
                <a:cubicBezTo>
                  <a:pt x="5565843" y="1361060"/>
                  <a:pt x="5590553" y="1336350"/>
                  <a:pt x="5621035" y="1336350"/>
                </a:cubicBezTo>
                <a:close/>
                <a:moveTo>
                  <a:pt x="5487399" y="1336350"/>
                </a:moveTo>
                <a:cubicBezTo>
                  <a:pt x="5517881" y="1336350"/>
                  <a:pt x="5542591" y="1361060"/>
                  <a:pt x="5542591" y="1391541"/>
                </a:cubicBezTo>
                <a:cubicBezTo>
                  <a:pt x="5542591" y="1422022"/>
                  <a:pt x="5517881" y="1446732"/>
                  <a:pt x="5487399" y="1446732"/>
                </a:cubicBezTo>
                <a:cubicBezTo>
                  <a:pt x="5456917" y="1446732"/>
                  <a:pt x="5432207" y="1422022"/>
                  <a:pt x="5432207" y="1391541"/>
                </a:cubicBezTo>
                <a:cubicBezTo>
                  <a:pt x="5432207" y="1361060"/>
                  <a:pt x="5456917" y="1336350"/>
                  <a:pt x="5487399" y="1336350"/>
                </a:cubicBezTo>
                <a:close/>
                <a:moveTo>
                  <a:pt x="5357106" y="1336350"/>
                </a:moveTo>
                <a:cubicBezTo>
                  <a:pt x="5387588" y="1336350"/>
                  <a:pt x="5412298" y="1361060"/>
                  <a:pt x="5412298" y="1391541"/>
                </a:cubicBezTo>
                <a:cubicBezTo>
                  <a:pt x="5412298" y="1422022"/>
                  <a:pt x="5387588" y="1446732"/>
                  <a:pt x="5357106" y="1446732"/>
                </a:cubicBezTo>
                <a:cubicBezTo>
                  <a:pt x="5326624" y="1446732"/>
                  <a:pt x="5301914" y="1422022"/>
                  <a:pt x="5301914" y="1391541"/>
                </a:cubicBezTo>
                <a:cubicBezTo>
                  <a:pt x="5301914" y="1361060"/>
                  <a:pt x="5326624" y="1336350"/>
                  <a:pt x="5357106" y="1336350"/>
                </a:cubicBezTo>
                <a:close/>
                <a:moveTo>
                  <a:pt x="4959543" y="1336350"/>
                </a:moveTo>
                <a:cubicBezTo>
                  <a:pt x="4990025" y="1336350"/>
                  <a:pt x="5014735" y="1361060"/>
                  <a:pt x="5014735" y="1391541"/>
                </a:cubicBezTo>
                <a:cubicBezTo>
                  <a:pt x="5014735" y="1422022"/>
                  <a:pt x="4990025" y="1446732"/>
                  <a:pt x="4959543" y="1446732"/>
                </a:cubicBezTo>
                <a:cubicBezTo>
                  <a:pt x="4929061" y="1446732"/>
                  <a:pt x="4904351" y="1422022"/>
                  <a:pt x="4904351" y="1391541"/>
                </a:cubicBezTo>
                <a:cubicBezTo>
                  <a:pt x="4904351" y="1361060"/>
                  <a:pt x="4929061" y="1336350"/>
                  <a:pt x="4959543" y="1336350"/>
                </a:cubicBezTo>
                <a:close/>
                <a:moveTo>
                  <a:pt x="4565322" y="1336350"/>
                </a:moveTo>
                <a:cubicBezTo>
                  <a:pt x="4595804" y="1336350"/>
                  <a:pt x="4620514" y="1361060"/>
                  <a:pt x="4620514" y="1391541"/>
                </a:cubicBezTo>
                <a:cubicBezTo>
                  <a:pt x="4620514" y="1422022"/>
                  <a:pt x="4595804" y="1446732"/>
                  <a:pt x="4565322" y="1446732"/>
                </a:cubicBezTo>
                <a:cubicBezTo>
                  <a:pt x="4534840" y="1446732"/>
                  <a:pt x="4510130" y="1422022"/>
                  <a:pt x="4510130" y="1391541"/>
                </a:cubicBezTo>
                <a:cubicBezTo>
                  <a:pt x="4510130" y="1361060"/>
                  <a:pt x="4534840" y="1336350"/>
                  <a:pt x="4565322" y="1336350"/>
                </a:cubicBezTo>
                <a:close/>
                <a:moveTo>
                  <a:pt x="2971729" y="1336350"/>
                </a:moveTo>
                <a:cubicBezTo>
                  <a:pt x="3002211" y="1336350"/>
                  <a:pt x="3026921" y="1361060"/>
                  <a:pt x="3026921" y="1391541"/>
                </a:cubicBezTo>
                <a:cubicBezTo>
                  <a:pt x="3026921" y="1422022"/>
                  <a:pt x="3002211" y="1446732"/>
                  <a:pt x="2971729" y="1446732"/>
                </a:cubicBezTo>
                <a:cubicBezTo>
                  <a:pt x="2941247" y="1446732"/>
                  <a:pt x="2916537" y="1422022"/>
                  <a:pt x="2916537" y="1391541"/>
                </a:cubicBezTo>
                <a:cubicBezTo>
                  <a:pt x="2916537" y="1361060"/>
                  <a:pt x="2941247" y="1336350"/>
                  <a:pt x="2971729" y="1336350"/>
                </a:cubicBezTo>
                <a:close/>
                <a:moveTo>
                  <a:pt x="2834801" y="1336350"/>
                </a:moveTo>
                <a:cubicBezTo>
                  <a:pt x="2865283" y="1336350"/>
                  <a:pt x="2889994" y="1361060"/>
                  <a:pt x="2889994" y="1391541"/>
                </a:cubicBezTo>
                <a:cubicBezTo>
                  <a:pt x="2889994" y="1422022"/>
                  <a:pt x="2865283" y="1446732"/>
                  <a:pt x="2834801" y="1446732"/>
                </a:cubicBezTo>
                <a:cubicBezTo>
                  <a:pt x="2804320" y="1446732"/>
                  <a:pt x="2779610" y="1422022"/>
                  <a:pt x="2779610" y="1391541"/>
                </a:cubicBezTo>
                <a:cubicBezTo>
                  <a:pt x="2779610" y="1361060"/>
                  <a:pt x="2804320" y="1336350"/>
                  <a:pt x="2834801" y="1336350"/>
                </a:cubicBezTo>
                <a:close/>
                <a:moveTo>
                  <a:pt x="2707848" y="1336350"/>
                </a:moveTo>
                <a:cubicBezTo>
                  <a:pt x="2738330" y="1336350"/>
                  <a:pt x="2763042" y="1361060"/>
                  <a:pt x="2763042" y="1391541"/>
                </a:cubicBezTo>
                <a:cubicBezTo>
                  <a:pt x="2763042" y="1422022"/>
                  <a:pt x="2738330" y="1446732"/>
                  <a:pt x="2707848" y="1446732"/>
                </a:cubicBezTo>
                <a:cubicBezTo>
                  <a:pt x="2677367" y="1446732"/>
                  <a:pt x="2652656" y="1422022"/>
                  <a:pt x="2652656" y="1391541"/>
                </a:cubicBezTo>
                <a:cubicBezTo>
                  <a:pt x="2652656" y="1361060"/>
                  <a:pt x="2677367" y="1336350"/>
                  <a:pt x="2707848" y="1336350"/>
                </a:cubicBezTo>
                <a:close/>
                <a:moveTo>
                  <a:pt x="2570875" y="1336350"/>
                </a:moveTo>
                <a:cubicBezTo>
                  <a:pt x="2601357" y="1336350"/>
                  <a:pt x="2626067" y="1361060"/>
                  <a:pt x="2626067" y="1391541"/>
                </a:cubicBezTo>
                <a:cubicBezTo>
                  <a:pt x="2626067" y="1422022"/>
                  <a:pt x="2601357" y="1446732"/>
                  <a:pt x="2570875" y="1446732"/>
                </a:cubicBezTo>
                <a:cubicBezTo>
                  <a:pt x="2540392" y="1446732"/>
                  <a:pt x="2515683" y="1422022"/>
                  <a:pt x="2515683" y="1391541"/>
                </a:cubicBezTo>
                <a:cubicBezTo>
                  <a:pt x="2515683" y="1361060"/>
                  <a:pt x="2540392" y="1336350"/>
                  <a:pt x="2570875" y="1336350"/>
                </a:cubicBezTo>
                <a:close/>
                <a:moveTo>
                  <a:pt x="2173314" y="1336350"/>
                </a:moveTo>
                <a:cubicBezTo>
                  <a:pt x="2203797" y="1336350"/>
                  <a:pt x="2228507" y="1361060"/>
                  <a:pt x="2228507" y="1391541"/>
                </a:cubicBezTo>
                <a:cubicBezTo>
                  <a:pt x="2228507" y="1422022"/>
                  <a:pt x="2203797" y="1446732"/>
                  <a:pt x="2173314" y="1446732"/>
                </a:cubicBezTo>
                <a:cubicBezTo>
                  <a:pt x="2142832" y="1446732"/>
                  <a:pt x="2118122" y="1422022"/>
                  <a:pt x="2118122" y="1391541"/>
                </a:cubicBezTo>
                <a:cubicBezTo>
                  <a:pt x="2118122" y="1361060"/>
                  <a:pt x="2142832" y="1336350"/>
                  <a:pt x="2173314" y="1336350"/>
                </a:cubicBezTo>
                <a:close/>
                <a:moveTo>
                  <a:pt x="2039678" y="1336350"/>
                </a:moveTo>
                <a:cubicBezTo>
                  <a:pt x="2070160" y="1336350"/>
                  <a:pt x="2094870" y="1361060"/>
                  <a:pt x="2094870" y="1391541"/>
                </a:cubicBezTo>
                <a:cubicBezTo>
                  <a:pt x="2094870" y="1422022"/>
                  <a:pt x="2070160" y="1446732"/>
                  <a:pt x="2039678" y="1446732"/>
                </a:cubicBezTo>
                <a:cubicBezTo>
                  <a:pt x="2009195" y="1446732"/>
                  <a:pt x="1984484" y="1422022"/>
                  <a:pt x="1984484" y="1391541"/>
                </a:cubicBezTo>
                <a:cubicBezTo>
                  <a:pt x="1984484" y="1361060"/>
                  <a:pt x="2009195" y="1336350"/>
                  <a:pt x="2039678" y="1336350"/>
                </a:cubicBezTo>
                <a:close/>
                <a:moveTo>
                  <a:pt x="1909381" y="1336350"/>
                </a:moveTo>
                <a:cubicBezTo>
                  <a:pt x="1939864" y="1336350"/>
                  <a:pt x="1964575" y="1361060"/>
                  <a:pt x="1964575" y="1391541"/>
                </a:cubicBezTo>
                <a:cubicBezTo>
                  <a:pt x="1964575" y="1422022"/>
                  <a:pt x="1939864" y="1446732"/>
                  <a:pt x="1909381" y="1446732"/>
                </a:cubicBezTo>
                <a:cubicBezTo>
                  <a:pt x="1878899" y="1446732"/>
                  <a:pt x="1854188" y="1422022"/>
                  <a:pt x="1854188" y="1391541"/>
                </a:cubicBezTo>
                <a:cubicBezTo>
                  <a:pt x="1854188" y="1361060"/>
                  <a:pt x="1878899" y="1336350"/>
                  <a:pt x="1909381" y="1336350"/>
                </a:cubicBezTo>
                <a:close/>
                <a:moveTo>
                  <a:pt x="1779086" y="1336350"/>
                </a:moveTo>
                <a:cubicBezTo>
                  <a:pt x="1809568" y="1336350"/>
                  <a:pt x="1834278" y="1361060"/>
                  <a:pt x="1834278" y="1391541"/>
                </a:cubicBezTo>
                <a:cubicBezTo>
                  <a:pt x="1834278" y="1422022"/>
                  <a:pt x="1809568" y="1446732"/>
                  <a:pt x="1779086" y="1446732"/>
                </a:cubicBezTo>
                <a:cubicBezTo>
                  <a:pt x="1748603" y="1446732"/>
                  <a:pt x="1723892" y="1422022"/>
                  <a:pt x="1723892" y="1391541"/>
                </a:cubicBezTo>
                <a:cubicBezTo>
                  <a:pt x="1723892" y="1361060"/>
                  <a:pt x="1748603" y="1336350"/>
                  <a:pt x="1779086" y="1336350"/>
                </a:cubicBezTo>
                <a:close/>
                <a:moveTo>
                  <a:pt x="1645448" y="1336350"/>
                </a:moveTo>
                <a:cubicBezTo>
                  <a:pt x="1675933" y="1336350"/>
                  <a:pt x="1700644" y="1361060"/>
                  <a:pt x="1700644" y="1391541"/>
                </a:cubicBezTo>
                <a:cubicBezTo>
                  <a:pt x="1700644" y="1422022"/>
                  <a:pt x="1675933" y="1446732"/>
                  <a:pt x="1645448" y="1446732"/>
                </a:cubicBezTo>
                <a:cubicBezTo>
                  <a:pt x="1614967" y="1446732"/>
                  <a:pt x="1590256" y="1422022"/>
                  <a:pt x="1590256" y="1391541"/>
                </a:cubicBezTo>
                <a:cubicBezTo>
                  <a:pt x="1590256" y="1361060"/>
                  <a:pt x="1614967" y="1336350"/>
                  <a:pt x="1645448" y="1336350"/>
                </a:cubicBezTo>
                <a:close/>
                <a:moveTo>
                  <a:pt x="1515160" y="1336350"/>
                </a:moveTo>
                <a:cubicBezTo>
                  <a:pt x="1545636" y="1336350"/>
                  <a:pt x="1570346" y="1361060"/>
                  <a:pt x="1570346" y="1391541"/>
                </a:cubicBezTo>
                <a:cubicBezTo>
                  <a:pt x="1570346" y="1422022"/>
                  <a:pt x="1545636" y="1446732"/>
                  <a:pt x="1515160" y="1446732"/>
                </a:cubicBezTo>
                <a:cubicBezTo>
                  <a:pt x="1484676" y="1446732"/>
                  <a:pt x="1459963" y="1422022"/>
                  <a:pt x="1459963" y="1391541"/>
                </a:cubicBezTo>
                <a:cubicBezTo>
                  <a:pt x="1459963" y="1361060"/>
                  <a:pt x="1484676" y="1336350"/>
                  <a:pt x="1515160" y="1336350"/>
                </a:cubicBezTo>
                <a:close/>
                <a:moveTo>
                  <a:pt x="1381522" y="1336350"/>
                </a:moveTo>
                <a:cubicBezTo>
                  <a:pt x="1412004" y="1336350"/>
                  <a:pt x="1436714" y="1361060"/>
                  <a:pt x="1436714" y="1391541"/>
                </a:cubicBezTo>
                <a:cubicBezTo>
                  <a:pt x="1436714" y="1422022"/>
                  <a:pt x="1412004" y="1446732"/>
                  <a:pt x="1381522" y="1446732"/>
                </a:cubicBezTo>
                <a:cubicBezTo>
                  <a:pt x="1351043" y="1446732"/>
                  <a:pt x="1326330" y="1422022"/>
                  <a:pt x="1326330" y="1391541"/>
                </a:cubicBezTo>
                <a:cubicBezTo>
                  <a:pt x="1326330" y="1361060"/>
                  <a:pt x="1351043" y="1336350"/>
                  <a:pt x="1381522" y="1336350"/>
                </a:cubicBezTo>
                <a:close/>
                <a:moveTo>
                  <a:pt x="1251229" y="1336350"/>
                </a:moveTo>
                <a:cubicBezTo>
                  <a:pt x="1281711" y="1336350"/>
                  <a:pt x="1306421" y="1361060"/>
                  <a:pt x="1306421" y="1391541"/>
                </a:cubicBezTo>
                <a:cubicBezTo>
                  <a:pt x="1306421" y="1422022"/>
                  <a:pt x="1281711" y="1446732"/>
                  <a:pt x="1251229" y="1446732"/>
                </a:cubicBezTo>
                <a:cubicBezTo>
                  <a:pt x="1220747" y="1446732"/>
                  <a:pt x="1196037" y="1422022"/>
                  <a:pt x="1196037" y="1391541"/>
                </a:cubicBezTo>
                <a:cubicBezTo>
                  <a:pt x="1196037" y="1361060"/>
                  <a:pt x="1220747" y="1336350"/>
                  <a:pt x="1251229" y="1336350"/>
                </a:cubicBezTo>
                <a:close/>
                <a:moveTo>
                  <a:pt x="1117592" y="1336350"/>
                </a:moveTo>
                <a:cubicBezTo>
                  <a:pt x="1148075" y="1336350"/>
                  <a:pt x="1172785" y="1361060"/>
                  <a:pt x="1172785" y="1391541"/>
                </a:cubicBezTo>
                <a:cubicBezTo>
                  <a:pt x="1172785" y="1422022"/>
                  <a:pt x="1148075" y="1446732"/>
                  <a:pt x="1117592" y="1446732"/>
                </a:cubicBezTo>
                <a:cubicBezTo>
                  <a:pt x="1087110" y="1446732"/>
                  <a:pt x="1062400" y="1422022"/>
                  <a:pt x="1062400" y="1391541"/>
                </a:cubicBezTo>
                <a:cubicBezTo>
                  <a:pt x="1062400" y="1361060"/>
                  <a:pt x="1087110" y="1336350"/>
                  <a:pt x="1117592" y="1336350"/>
                </a:cubicBezTo>
                <a:close/>
                <a:moveTo>
                  <a:pt x="980615" y="1336350"/>
                </a:moveTo>
                <a:cubicBezTo>
                  <a:pt x="1011098" y="1336350"/>
                  <a:pt x="1035808" y="1361060"/>
                  <a:pt x="1035808" y="1391541"/>
                </a:cubicBezTo>
                <a:cubicBezTo>
                  <a:pt x="1035808" y="1422022"/>
                  <a:pt x="1011098" y="1446732"/>
                  <a:pt x="980615" y="1446732"/>
                </a:cubicBezTo>
                <a:cubicBezTo>
                  <a:pt x="950133" y="1446732"/>
                  <a:pt x="925422" y="1422022"/>
                  <a:pt x="925422" y="1391541"/>
                </a:cubicBezTo>
                <a:cubicBezTo>
                  <a:pt x="925422" y="1361060"/>
                  <a:pt x="950133" y="1336350"/>
                  <a:pt x="980615" y="1336350"/>
                </a:cubicBezTo>
                <a:close/>
                <a:moveTo>
                  <a:pt x="9199101" y="1336348"/>
                </a:moveTo>
                <a:cubicBezTo>
                  <a:pt x="9229583" y="1336348"/>
                  <a:pt x="9254293" y="1361058"/>
                  <a:pt x="9254293" y="1391539"/>
                </a:cubicBezTo>
                <a:cubicBezTo>
                  <a:pt x="9254293" y="1422020"/>
                  <a:pt x="9229583" y="1446730"/>
                  <a:pt x="9199101" y="1446730"/>
                </a:cubicBezTo>
                <a:cubicBezTo>
                  <a:pt x="9168619" y="1446730"/>
                  <a:pt x="9143909" y="1422020"/>
                  <a:pt x="9143909" y="1391539"/>
                </a:cubicBezTo>
                <a:cubicBezTo>
                  <a:pt x="9143909" y="1361058"/>
                  <a:pt x="9168619" y="1336348"/>
                  <a:pt x="9199101" y="1336348"/>
                </a:cubicBezTo>
                <a:close/>
                <a:moveTo>
                  <a:pt x="9068807" y="1336348"/>
                </a:moveTo>
                <a:cubicBezTo>
                  <a:pt x="9099289" y="1336348"/>
                  <a:pt x="9123999" y="1361058"/>
                  <a:pt x="9123999" y="1391539"/>
                </a:cubicBezTo>
                <a:cubicBezTo>
                  <a:pt x="9123999" y="1422020"/>
                  <a:pt x="9099289" y="1446730"/>
                  <a:pt x="9068807" y="1446730"/>
                </a:cubicBezTo>
                <a:cubicBezTo>
                  <a:pt x="9038325" y="1446730"/>
                  <a:pt x="9013615" y="1422020"/>
                  <a:pt x="9013615" y="1391539"/>
                </a:cubicBezTo>
                <a:cubicBezTo>
                  <a:pt x="9013615" y="1361058"/>
                  <a:pt x="9038325" y="1336348"/>
                  <a:pt x="9068807" y="1336348"/>
                </a:cubicBezTo>
                <a:close/>
                <a:moveTo>
                  <a:pt x="8407316" y="1336348"/>
                </a:moveTo>
                <a:cubicBezTo>
                  <a:pt x="8437798" y="1336348"/>
                  <a:pt x="8462508" y="1361058"/>
                  <a:pt x="8462508" y="1391539"/>
                </a:cubicBezTo>
                <a:cubicBezTo>
                  <a:pt x="8462508" y="1422020"/>
                  <a:pt x="8437798" y="1446730"/>
                  <a:pt x="8407316" y="1446730"/>
                </a:cubicBezTo>
                <a:cubicBezTo>
                  <a:pt x="8376834" y="1446730"/>
                  <a:pt x="8352124" y="1422020"/>
                  <a:pt x="8352124" y="1391539"/>
                </a:cubicBezTo>
                <a:cubicBezTo>
                  <a:pt x="8352124" y="1361058"/>
                  <a:pt x="8376834" y="1336348"/>
                  <a:pt x="8407316" y="1336348"/>
                </a:cubicBezTo>
                <a:close/>
                <a:moveTo>
                  <a:pt x="8273682" y="1336348"/>
                </a:moveTo>
                <a:cubicBezTo>
                  <a:pt x="8304164" y="1336348"/>
                  <a:pt x="8328874" y="1361058"/>
                  <a:pt x="8328874" y="1391539"/>
                </a:cubicBezTo>
                <a:cubicBezTo>
                  <a:pt x="8328874" y="1422020"/>
                  <a:pt x="8304164" y="1446730"/>
                  <a:pt x="8273682" y="1446730"/>
                </a:cubicBezTo>
                <a:cubicBezTo>
                  <a:pt x="8243200" y="1446730"/>
                  <a:pt x="8218490" y="1422020"/>
                  <a:pt x="8218490" y="1391539"/>
                </a:cubicBezTo>
                <a:cubicBezTo>
                  <a:pt x="8218490" y="1361058"/>
                  <a:pt x="8243200" y="1336348"/>
                  <a:pt x="8273682" y="1336348"/>
                </a:cubicBezTo>
                <a:close/>
                <a:moveTo>
                  <a:pt x="8143388" y="1336348"/>
                </a:moveTo>
                <a:cubicBezTo>
                  <a:pt x="8173870" y="1336348"/>
                  <a:pt x="8198580" y="1361058"/>
                  <a:pt x="8198580" y="1391539"/>
                </a:cubicBezTo>
                <a:cubicBezTo>
                  <a:pt x="8198580" y="1422020"/>
                  <a:pt x="8173870" y="1446730"/>
                  <a:pt x="8143388" y="1446730"/>
                </a:cubicBezTo>
                <a:cubicBezTo>
                  <a:pt x="8112906" y="1446730"/>
                  <a:pt x="8088196" y="1422020"/>
                  <a:pt x="8088196" y="1391539"/>
                </a:cubicBezTo>
                <a:cubicBezTo>
                  <a:pt x="8088196" y="1361058"/>
                  <a:pt x="8112906" y="1336348"/>
                  <a:pt x="8143388" y="1336348"/>
                </a:cubicBezTo>
                <a:close/>
                <a:moveTo>
                  <a:pt x="8009753" y="1336348"/>
                </a:moveTo>
                <a:cubicBezTo>
                  <a:pt x="8040235" y="1336348"/>
                  <a:pt x="8064945" y="1361058"/>
                  <a:pt x="8064945" y="1391539"/>
                </a:cubicBezTo>
                <a:cubicBezTo>
                  <a:pt x="8064945" y="1422020"/>
                  <a:pt x="8040235" y="1446730"/>
                  <a:pt x="8009753" y="1446730"/>
                </a:cubicBezTo>
                <a:cubicBezTo>
                  <a:pt x="7979271" y="1446730"/>
                  <a:pt x="7954561" y="1422020"/>
                  <a:pt x="7954561" y="1391539"/>
                </a:cubicBezTo>
                <a:cubicBezTo>
                  <a:pt x="7954561" y="1361058"/>
                  <a:pt x="7979271" y="1336348"/>
                  <a:pt x="8009753" y="1336348"/>
                </a:cubicBezTo>
                <a:close/>
                <a:moveTo>
                  <a:pt x="7876118" y="1336348"/>
                </a:moveTo>
                <a:cubicBezTo>
                  <a:pt x="7906600" y="1336348"/>
                  <a:pt x="7931310" y="1361058"/>
                  <a:pt x="7931310" y="1391539"/>
                </a:cubicBezTo>
                <a:cubicBezTo>
                  <a:pt x="7931310" y="1422020"/>
                  <a:pt x="7906600" y="1446730"/>
                  <a:pt x="7876118" y="1446730"/>
                </a:cubicBezTo>
                <a:cubicBezTo>
                  <a:pt x="7845636" y="1446730"/>
                  <a:pt x="7820926" y="1422020"/>
                  <a:pt x="7820926" y="1391539"/>
                </a:cubicBezTo>
                <a:cubicBezTo>
                  <a:pt x="7820926" y="1361058"/>
                  <a:pt x="7845636" y="1336348"/>
                  <a:pt x="7876118" y="1336348"/>
                </a:cubicBezTo>
                <a:close/>
                <a:moveTo>
                  <a:pt x="7745823" y="1336348"/>
                </a:moveTo>
                <a:cubicBezTo>
                  <a:pt x="7776305" y="1336348"/>
                  <a:pt x="7801015" y="1361058"/>
                  <a:pt x="7801015" y="1391539"/>
                </a:cubicBezTo>
                <a:cubicBezTo>
                  <a:pt x="7801015" y="1422020"/>
                  <a:pt x="7776305" y="1446730"/>
                  <a:pt x="7745823" y="1446730"/>
                </a:cubicBezTo>
                <a:cubicBezTo>
                  <a:pt x="7715341" y="1446730"/>
                  <a:pt x="7690631" y="1422020"/>
                  <a:pt x="7690631" y="1391539"/>
                </a:cubicBezTo>
                <a:cubicBezTo>
                  <a:pt x="7690631" y="1361058"/>
                  <a:pt x="7715341" y="1336348"/>
                  <a:pt x="7745823" y="1336348"/>
                </a:cubicBezTo>
                <a:close/>
                <a:moveTo>
                  <a:pt x="185475" y="1336348"/>
                </a:moveTo>
                <a:cubicBezTo>
                  <a:pt x="215957" y="1336348"/>
                  <a:pt x="240666" y="1361058"/>
                  <a:pt x="240666" y="1391539"/>
                </a:cubicBezTo>
                <a:cubicBezTo>
                  <a:pt x="240666" y="1422020"/>
                  <a:pt x="215957" y="1446730"/>
                  <a:pt x="185475" y="1446730"/>
                </a:cubicBezTo>
                <a:cubicBezTo>
                  <a:pt x="154994" y="1446730"/>
                  <a:pt x="130283" y="1422020"/>
                  <a:pt x="130283" y="1391539"/>
                </a:cubicBezTo>
                <a:cubicBezTo>
                  <a:pt x="130283" y="1361058"/>
                  <a:pt x="154994" y="1336348"/>
                  <a:pt x="185475" y="1336348"/>
                </a:cubicBezTo>
                <a:close/>
                <a:moveTo>
                  <a:pt x="9199101" y="1219421"/>
                </a:moveTo>
                <a:cubicBezTo>
                  <a:pt x="9229583" y="1219421"/>
                  <a:pt x="9254293" y="1244131"/>
                  <a:pt x="9254293" y="1274612"/>
                </a:cubicBezTo>
                <a:cubicBezTo>
                  <a:pt x="9254293" y="1305093"/>
                  <a:pt x="9229583" y="1329803"/>
                  <a:pt x="9199101" y="1329803"/>
                </a:cubicBezTo>
                <a:cubicBezTo>
                  <a:pt x="9168619" y="1329803"/>
                  <a:pt x="9143909" y="1305093"/>
                  <a:pt x="9143909" y="1274612"/>
                </a:cubicBezTo>
                <a:cubicBezTo>
                  <a:pt x="9143909" y="1244131"/>
                  <a:pt x="9168619" y="1219421"/>
                  <a:pt x="9199101" y="1219421"/>
                </a:cubicBezTo>
                <a:close/>
                <a:moveTo>
                  <a:pt x="9068807" y="1219421"/>
                </a:moveTo>
                <a:cubicBezTo>
                  <a:pt x="9099289" y="1219421"/>
                  <a:pt x="9123999" y="1244131"/>
                  <a:pt x="9123999" y="1274612"/>
                </a:cubicBezTo>
                <a:cubicBezTo>
                  <a:pt x="9123999" y="1305093"/>
                  <a:pt x="9099289" y="1329803"/>
                  <a:pt x="9068807" y="1329803"/>
                </a:cubicBezTo>
                <a:cubicBezTo>
                  <a:pt x="9038325" y="1329803"/>
                  <a:pt x="9013615" y="1305093"/>
                  <a:pt x="9013615" y="1274612"/>
                </a:cubicBezTo>
                <a:cubicBezTo>
                  <a:pt x="9013615" y="1244131"/>
                  <a:pt x="9038325" y="1219421"/>
                  <a:pt x="9068807" y="1219421"/>
                </a:cubicBezTo>
                <a:close/>
                <a:moveTo>
                  <a:pt x="8537612" y="1219421"/>
                </a:moveTo>
                <a:cubicBezTo>
                  <a:pt x="8568094" y="1219421"/>
                  <a:pt x="8592804" y="1244131"/>
                  <a:pt x="8592804" y="1274612"/>
                </a:cubicBezTo>
                <a:cubicBezTo>
                  <a:pt x="8592804" y="1305093"/>
                  <a:pt x="8568094" y="1329803"/>
                  <a:pt x="8537612" y="1329803"/>
                </a:cubicBezTo>
                <a:cubicBezTo>
                  <a:pt x="8507130" y="1329803"/>
                  <a:pt x="8482420" y="1305093"/>
                  <a:pt x="8482420" y="1274612"/>
                </a:cubicBezTo>
                <a:cubicBezTo>
                  <a:pt x="8482420" y="1244131"/>
                  <a:pt x="8507130" y="1219421"/>
                  <a:pt x="8537612" y="1219421"/>
                </a:cubicBezTo>
                <a:close/>
                <a:moveTo>
                  <a:pt x="8407316" y="1219421"/>
                </a:moveTo>
                <a:cubicBezTo>
                  <a:pt x="8437798" y="1219421"/>
                  <a:pt x="8462508" y="1244131"/>
                  <a:pt x="8462508" y="1274612"/>
                </a:cubicBezTo>
                <a:cubicBezTo>
                  <a:pt x="8462508" y="1305093"/>
                  <a:pt x="8437798" y="1329803"/>
                  <a:pt x="8407316" y="1329803"/>
                </a:cubicBezTo>
                <a:cubicBezTo>
                  <a:pt x="8376834" y="1329803"/>
                  <a:pt x="8352124" y="1305093"/>
                  <a:pt x="8352124" y="1274612"/>
                </a:cubicBezTo>
                <a:cubicBezTo>
                  <a:pt x="8352124" y="1244131"/>
                  <a:pt x="8376834" y="1219421"/>
                  <a:pt x="8407316" y="1219421"/>
                </a:cubicBezTo>
                <a:close/>
                <a:moveTo>
                  <a:pt x="8273682" y="1219421"/>
                </a:moveTo>
                <a:cubicBezTo>
                  <a:pt x="8304164" y="1219421"/>
                  <a:pt x="8328874" y="1244131"/>
                  <a:pt x="8328874" y="1274612"/>
                </a:cubicBezTo>
                <a:cubicBezTo>
                  <a:pt x="8328874" y="1305093"/>
                  <a:pt x="8304164" y="1329803"/>
                  <a:pt x="8273682" y="1329803"/>
                </a:cubicBezTo>
                <a:cubicBezTo>
                  <a:pt x="8243200" y="1329803"/>
                  <a:pt x="8218490" y="1305093"/>
                  <a:pt x="8218490" y="1274612"/>
                </a:cubicBezTo>
                <a:cubicBezTo>
                  <a:pt x="8218490" y="1244131"/>
                  <a:pt x="8243200" y="1219421"/>
                  <a:pt x="8273682" y="1219421"/>
                </a:cubicBezTo>
                <a:close/>
                <a:moveTo>
                  <a:pt x="8143388" y="1219421"/>
                </a:moveTo>
                <a:cubicBezTo>
                  <a:pt x="8173870" y="1219421"/>
                  <a:pt x="8198580" y="1244131"/>
                  <a:pt x="8198580" y="1274612"/>
                </a:cubicBezTo>
                <a:cubicBezTo>
                  <a:pt x="8198580" y="1305093"/>
                  <a:pt x="8173870" y="1329803"/>
                  <a:pt x="8143388" y="1329803"/>
                </a:cubicBezTo>
                <a:cubicBezTo>
                  <a:pt x="8112906" y="1329803"/>
                  <a:pt x="8088196" y="1305093"/>
                  <a:pt x="8088196" y="1274612"/>
                </a:cubicBezTo>
                <a:cubicBezTo>
                  <a:pt x="8088196" y="1244131"/>
                  <a:pt x="8112906" y="1219421"/>
                  <a:pt x="8143388" y="1219421"/>
                </a:cubicBezTo>
                <a:close/>
                <a:moveTo>
                  <a:pt x="8009753" y="1219421"/>
                </a:moveTo>
                <a:cubicBezTo>
                  <a:pt x="8040235" y="1219421"/>
                  <a:pt x="8064945" y="1244131"/>
                  <a:pt x="8064945" y="1274612"/>
                </a:cubicBezTo>
                <a:cubicBezTo>
                  <a:pt x="8064945" y="1305093"/>
                  <a:pt x="8040235" y="1329803"/>
                  <a:pt x="8009753" y="1329803"/>
                </a:cubicBezTo>
                <a:cubicBezTo>
                  <a:pt x="7979271" y="1329803"/>
                  <a:pt x="7954561" y="1305093"/>
                  <a:pt x="7954561" y="1274612"/>
                </a:cubicBezTo>
                <a:cubicBezTo>
                  <a:pt x="7954561" y="1244131"/>
                  <a:pt x="7979271" y="1219421"/>
                  <a:pt x="8009753" y="1219421"/>
                </a:cubicBezTo>
                <a:close/>
                <a:moveTo>
                  <a:pt x="7876118" y="1219421"/>
                </a:moveTo>
                <a:cubicBezTo>
                  <a:pt x="7906600" y="1219421"/>
                  <a:pt x="7931310" y="1244131"/>
                  <a:pt x="7931310" y="1274612"/>
                </a:cubicBezTo>
                <a:cubicBezTo>
                  <a:pt x="7931310" y="1305093"/>
                  <a:pt x="7906600" y="1329803"/>
                  <a:pt x="7876118" y="1329803"/>
                </a:cubicBezTo>
                <a:cubicBezTo>
                  <a:pt x="7845636" y="1329803"/>
                  <a:pt x="7820926" y="1305093"/>
                  <a:pt x="7820926" y="1274612"/>
                </a:cubicBezTo>
                <a:cubicBezTo>
                  <a:pt x="7820926" y="1244131"/>
                  <a:pt x="7845636" y="1219421"/>
                  <a:pt x="7876118" y="1219421"/>
                </a:cubicBezTo>
                <a:close/>
                <a:moveTo>
                  <a:pt x="7745823" y="1219421"/>
                </a:moveTo>
                <a:cubicBezTo>
                  <a:pt x="7776305" y="1219421"/>
                  <a:pt x="7801015" y="1244131"/>
                  <a:pt x="7801015" y="1274612"/>
                </a:cubicBezTo>
                <a:cubicBezTo>
                  <a:pt x="7801015" y="1305093"/>
                  <a:pt x="7776305" y="1329803"/>
                  <a:pt x="7745823" y="1329803"/>
                </a:cubicBezTo>
                <a:cubicBezTo>
                  <a:pt x="7715341" y="1329803"/>
                  <a:pt x="7690631" y="1305093"/>
                  <a:pt x="7690631" y="1274612"/>
                </a:cubicBezTo>
                <a:cubicBezTo>
                  <a:pt x="7690631" y="1244131"/>
                  <a:pt x="7715341" y="1219421"/>
                  <a:pt x="7745823" y="1219421"/>
                </a:cubicBezTo>
                <a:close/>
                <a:moveTo>
                  <a:pt x="7608849" y="1219421"/>
                </a:moveTo>
                <a:cubicBezTo>
                  <a:pt x="7639331" y="1219421"/>
                  <a:pt x="7664041" y="1244131"/>
                  <a:pt x="7664041" y="1274612"/>
                </a:cubicBezTo>
                <a:cubicBezTo>
                  <a:pt x="7664041" y="1305093"/>
                  <a:pt x="7639331" y="1329803"/>
                  <a:pt x="7608849" y="1329803"/>
                </a:cubicBezTo>
                <a:cubicBezTo>
                  <a:pt x="7578367" y="1329803"/>
                  <a:pt x="7553657" y="1305093"/>
                  <a:pt x="7553657" y="1274612"/>
                </a:cubicBezTo>
                <a:cubicBezTo>
                  <a:pt x="7553657" y="1244131"/>
                  <a:pt x="7578367" y="1219421"/>
                  <a:pt x="7608849" y="1219421"/>
                </a:cubicBezTo>
                <a:close/>
                <a:moveTo>
                  <a:pt x="7481897" y="1219421"/>
                </a:moveTo>
                <a:cubicBezTo>
                  <a:pt x="7512379" y="1219421"/>
                  <a:pt x="7537089" y="1244131"/>
                  <a:pt x="7537089" y="1274612"/>
                </a:cubicBezTo>
                <a:cubicBezTo>
                  <a:pt x="7537089" y="1305093"/>
                  <a:pt x="7512379" y="1329803"/>
                  <a:pt x="7481897" y="1329803"/>
                </a:cubicBezTo>
                <a:cubicBezTo>
                  <a:pt x="7451415" y="1329803"/>
                  <a:pt x="7426705" y="1305093"/>
                  <a:pt x="7426705" y="1274612"/>
                </a:cubicBezTo>
                <a:cubicBezTo>
                  <a:pt x="7426705" y="1244131"/>
                  <a:pt x="7451415" y="1219421"/>
                  <a:pt x="7481897" y="1219421"/>
                </a:cubicBezTo>
                <a:close/>
                <a:moveTo>
                  <a:pt x="7341579" y="1219421"/>
                </a:moveTo>
                <a:cubicBezTo>
                  <a:pt x="7372061" y="1219421"/>
                  <a:pt x="7396771" y="1244131"/>
                  <a:pt x="7396771" y="1274612"/>
                </a:cubicBezTo>
                <a:cubicBezTo>
                  <a:pt x="7396771" y="1305093"/>
                  <a:pt x="7372061" y="1329803"/>
                  <a:pt x="7341579" y="1329803"/>
                </a:cubicBezTo>
                <a:cubicBezTo>
                  <a:pt x="7311097" y="1329803"/>
                  <a:pt x="7286387" y="1305093"/>
                  <a:pt x="7286387" y="1274612"/>
                </a:cubicBezTo>
                <a:cubicBezTo>
                  <a:pt x="7286387" y="1244131"/>
                  <a:pt x="7311097" y="1219421"/>
                  <a:pt x="7341579" y="1219421"/>
                </a:cubicBezTo>
                <a:close/>
                <a:moveTo>
                  <a:pt x="7211286" y="1219421"/>
                </a:moveTo>
                <a:cubicBezTo>
                  <a:pt x="7241768" y="1219421"/>
                  <a:pt x="7266478" y="1244131"/>
                  <a:pt x="7266478" y="1274612"/>
                </a:cubicBezTo>
                <a:cubicBezTo>
                  <a:pt x="7266478" y="1305093"/>
                  <a:pt x="7241768" y="1329803"/>
                  <a:pt x="7211286" y="1329803"/>
                </a:cubicBezTo>
                <a:cubicBezTo>
                  <a:pt x="7180804" y="1329803"/>
                  <a:pt x="7156094" y="1305093"/>
                  <a:pt x="7156094" y="1274612"/>
                </a:cubicBezTo>
                <a:cubicBezTo>
                  <a:pt x="7156094" y="1244131"/>
                  <a:pt x="7180804" y="1219421"/>
                  <a:pt x="7211286" y="1219421"/>
                </a:cubicBezTo>
                <a:close/>
                <a:moveTo>
                  <a:pt x="7080993" y="1219421"/>
                </a:moveTo>
                <a:cubicBezTo>
                  <a:pt x="7111475" y="1219421"/>
                  <a:pt x="7136185" y="1244131"/>
                  <a:pt x="7136185" y="1274612"/>
                </a:cubicBezTo>
                <a:cubicBezTo>
                  <a:pt x="7136185" y="1305093"/>
                  <a:pt x="7111475" y="1329803"/>
                  <a:pt x="7080993" y="1329803"/>
                </a:cubicBezTo>
                <a:cubicBezTo>
                  <a:pt x="7050511" y="1329803"/>
                  <a:pt x="7025801" y="1305093"/>
                  <a:pt x="7025801" y="1274612"/>
                </a:cubicBezTo>
                <a:cubicBezTo>
                  <a:pt x="7025801" y="1244131"/>
                  <a:pt x="7050511" y="1219421"/>
                  <a:pt x="7080993" y="1219421"/>
                </a:cubicBezTo>
                <a:close/>
                <a:moveTo>
                  <a:pt x="6947357" y="1219421"/>
                </a:moveTo>
                <a:cubicBezTo>
                  <a:pt x="6977839" y="1219421"/>
                  <a:pt x="7002549" y="1244131"/>
                  <a:pt x="7002549" y="1274612"/>
                </a:cubicBezTo>
                <a:cubicBezTo>
                  <a:pt x="7002549" y="1305093"/>
                  <a:pt x="6977839" y="1329803"/>
                  <a:pt x="6947357" y="1329803"/>
                </a:cubicBezTo>
                <a:cubicBezTo>
                  <a:pt x="6916875" y="1329803"/>
                  <a:pt x="6892165" y="1305093"/>
                  <a:pt x="6892165" y="1274612"/>
                </a:cubicBezTo>
                <a:cubicBezTo>
                  <a:pt x="6892165" y="1244131"/>
                  <a:pt x="6916875" y="1219421"/>
                  <a:pt x="6947357" y="1219421"/>
                </a:cubicBezTo>
                <a:close/>
                <a:moveTo>
                  <a:pt x="6817064" y="1219421"/>
                </a:moveTo>
                <a:cubicBezTo>
                  <a:pt x="6847546" y="1219421"/>
                  <a:pt x="6872256" y="1244131"/>
                  <a:pt x="6872256" y="1274612"/>
                </a:cubicBezTo>
                <a:cubicBezTo>
                  <a:pt x="6872256" y="1305093"/>
                  <a:pt x="6847546" y="1329803"/>
                  <a:pt x="6817064" y="1329803"/>
                </a:cubicBezTo>
                <a:cubicBezTo>
                  <a:pt x="6786582" y="1329803"/>
                  <a:pt x="6761872" y="1305093"/>
                  <a:pt x="6761872" y="1274612"/>
                </a:cubicBezTo>
                <a:cubicBezTo>
                  <a:pt x="6761872" y="1244131"/>
                  <a:pt x="6786582" y="1219421"/>
                  <a:pt x="6817064" y="1219421"/>
                </a:cubicBezTo>
                <a:close/>
                <a:moveTo>
                  <a:pt x="6683431" y="1219421"/>
                </a:moveTo>
                <a:cubicBezTo>
                  <a:pt x="6713913" y="1219421"/>
                  <a:pt x="6738623" y="1244131"/>
                  <a:pt x="6738623" y="1274612"/>
                </a:cubicBezTo>
                <a:cubicBezTo>
                  <a:pt x="6738623" y="1305093"/>
                  <a:pt x="6713913" y="1329803"/>
                  <a:pt x="6683431" y="1329803"/>
                </a:cubicBezTo>
                <a:cubicBezTo>
                  <a:pt x="6652949" y="1329803"/>
                  <a:pt x="6628239" y="1305093"/>
                  <a:pt x="6628239" y="1274612"/>
                </a:cubicBezTo>
                <a:cubicBezTo>
                  <a:pt x="6628239" y="1244131"/>
                  <a:pt x="6652949" y="1219421"/>
                  <a:pt x="6683431" y="1219421"/>
                </a:cubicBezTo>
                <a:close/>
                <a:moveTo>
                  <a:pt x="6553137" y="1219421"/>
                </a:moveTo>
                <a:cubicBezTo>
                  <a:pt x="6583619" y="1219421"/>
                  <a:pt x="6608329" y="1244131"/>
                  <a:pt x="6608329" y="1274612"/>
                </a:cubicBezTo>
                <a:cubicBezTo>
                  <a:pt x="6608329" y="1305093"/>
                  <a:pt x="6583619" y="1329803"/>
                  <a:pt x="6553137" y="1329803"/>
                </a:cubicBezTo>
                <a:cubicBezTo>
                  <a:pt x="6522655" y="1329803"/>
                  <a:pt x="6497945" y="1305093"/>
                  <a:pt x="6497945" y="1274612"/>
                </a:cubicBezTo>
                <a:cubicBezTo>
                  <a:pt x="6497945" y="1244131"/>
                  <a:pt x="6522655" y="1219421"/>
                  <a:pt x="6553137" y="1219421"/>
                </a:cubicBezTo>
                <a:close/>
                <a:moveTo>
                  <a:pt x="6419502" y="1219421"/>
                </a:moveTo>
                <a:cubicBezTo>
                  <a:pt x="6449984" y="1219421"/>
                  <a:pt x="6474694" y="1244131"/>
                  <a:pt x="6474694" y="1274612"/>
                </a:cubicBezTo>
                <a:cubicBezTo>
                  <a:pt x="6474694" y="1305093"/>
                  <a:pt x="6449984" y="1329803"/>
                  <a:pt x="6419502" y="1329803"/>
                </a:cubicBezTo>
                <a:cubicBezTo>
                  <a:pt x="6389020" y="1329803"/>
                  <a:pt x="6364310" y="1305093"/>
                  <a:pt x="6364310" y="1274612"/>
                </a:cubicBezTo>
                <a:cubicBezTo>
                  <a:pt x="6364310" y="1244131"/>
                  <a:pt x="6389020" y="1219421"/>
                  <a:pt x="6419502" y="1219421"/>
                </a:cubicBezTo>
                <a:close/>
                <a:moveTo>
                  <a:pt x="6289207" y="1219421"/>
                </a:moveTo>
                <a:cubicBezTo>
                  <a:pt x="6319689" y="1219421"/>
                  <a:pt x="6344399" y="1244131"/>
                  <a:pt x="6344399" y="1274612"/>
                </a:cubicBezTo>
                <a:cubicBezTo>
                  <a:pt x="6344399" y="1305093"/>
                  <a:pt x="6319689" y="1329803"/>
                  <a:pt x="6289207" y="1329803"/>
                </a:cubicBezTo>
                <a:cubicBezTo>
                  <a:pt x="6258725" y="1329803"/>
                  <a:pt x="6234015" y="1305093"/>
                  <a:pt x="6234015" y="1274612"/>
                </a:cubicBezTo>
                <a:cubicBezTo>
                  <a:pt x="6234015" y="1244131"/>
                  <a:pt x="6258725" y="1219421"/>
                  <a:pt x="6289207" y="1219421"/>
                </a:cubicBezTo>
                <a:close/>
                <a:moveTo>
                  <a:pt x="6155573" y="1219421"/>
                </a:moveTo>
                <a:cubicBezTo>
                  <a:pt x="6186055" y="1219421"/>
                  <a:pt x="6210765" y="1244131"/>
                  <a:pt x="6210765" y="1274612"/>
                </a:cubicBezTo>
                <a:cubicBezTo>
                  <a:pt x="6210765" y="1305093"/>
                  <a:pt x="6186055" y="1329803"/>
                  <a:pt x="6155573" y="1329803"/>
                </a:cubicBezTo>
                <a:cubicBezTo>
                  <a:pt x="6125091" y="1329803"/>
                  <a:pt x="6100381" y="1305093"/>
                  <a:pt x="6100381" y="1274612"/>
                </a:cubicBezTo>
                <a:cubicBezTo>
                  <a:pt x="6100381" y="1244131"/>
                  <a:pt x="6125091" y="1219421"/>
                  <a:pt x="6155573" y="1219421"/>
                </a:cubicBezTo>
                <a:close/>
                <a:moveTo>
                  <a:pt x="6021939" y="1219421"/>
                </a:moveTo>
                <a:cubicBezTo>
                  <a:pt x="6052421" y="1219421"/>
                  <a:pt x="6077131" y="1244131"/>
                  <a:pt x="6077131" y="1274612"/>
                </a:cubicBezTo>
                <a:cubicBezTo>
                  <a:pt x="6077131" y="1305093"/>
                  <a:pt x="6052421" y="1329803"/>
                  <a:pt x="6021939" y="1329803"/>
                </a:cubicBezTo>
                <a:cubicBezTo>
                  <a:pt x="5991457" y="1329803"/>
                  <a:pt x="5966747" y="1305093"/>
                  <a:pt x="5966747" y="1274612"/>
                </a:cubicBezTo>
                <a:cubicBezTo>
                  <a:pt x="5966747" y="1244131"/>
                  <a:pt x="5991457" y="1219421"/>
                  <a:pt x="6021939" y="1219421"/>
                </a:cubicBezTo>
                <a:close/>
                <a:moveTo>
                  <a:pt x="5884964" y="1219421"/>
                </a:moveTo>
                <a:cubicBezTo>
                  <a:pt x="5915446" y="1219421"/>
                  <a:pt x="5940156" y="1244131"/>
                  <a:pt x="5940156" y="1274612"/>
                </a:cubicBezTo>
                <a:cubicBezTo>
                  <a:pt x="5940156" y="1305093"/>
                  <a:pt x="5915446" y="1329803"/>
                  <a:pt x="5884964" y="1329803"/>
                </a:cubicBezTo>
                <a:cubicBezTo>
                  <a:pt x="5854482" y="1329803"/>
                  <a:pt x="5829772" y="1305093"/>
                  <a:pt x="5829772" y="1274612"/>
                </a:cubicBezTo>
                <a:cubicBezTo>
                  <a:pt x="5829772" y="1244131"/>
                  <a:pt x="5854482" y="1219421"/>
                  <a:pt x="5884964" y="1219421"/>
                </a:cubicBezTo>
                <a:close/>
                <a:moveTo>
                  <a:pt x="5754668" y="1219421"/>
                </a:moveTo>
                <a:cubicBezTo>
                  <a:pt x="5785150" y="1219421"/>
                  <a:pt x="5809860" y="1244131"/>
                  <a:pt x="5809860" y="1274612"/>
                </a:cubicBezTo>
                <a:cubicBezTo>
                  <a:pt x="5809860" y="1305093"/>
                  <a:pt x="5785150" y="1329803"/>
                  <a:pt x="5754668" y="1329803"/>
                </a:cubicBezTo>
                <a:cubicBezTo>
                  <a:pt x="5724186" y="1329803"/>
                  <a:pt x="5699476" y="1305093"/>
                  <a:pt x="5699476" y="1274612"/>
                </a:cubicBezTo>
                <a:cubicBezTo>
                  <a:pt x="5699476" y="1244131"/>
                  <a:pt x="5724186" y="1219421"/>
                  <a:pt x="5754668" y="1219421"/>
                </a:cubicBezTo>
                <a:close/>
                <a:moveTo>
                  <a:pt x="5621034" y="1219421"/>
                </a:moveTo>
                <a:cubicBezTo>
                  <a:pt x="5651516" y="1219421"/>
                  <a:pt x="5676226" y="1244131"/>
                  <a:pt x="5676226" y="1274612"/>
                </a:cubicBezTo>
                <a:cubicBezTo>
                  <a:pt x="5676226" y="1305093"/>
                  <a:pt x="5651516" y="1329803"/>
                  <a:pt x="5621034" y="1329803"/>
                </a:cubicBezTo>
                <a:cubicBezTo>
                  <a:pt x="5590552" y="1329803"/>
                  <a:pt x="5565842" y="1305093"/>
                  <a:pt x="5565842" y="1274612"/>
                </a:cubicBezTo>
                <a:cubicBezTo>
                  <a:pt x="5565842" y="1244131"/>
                  <a:pt x="5590552" y="1219421"/>
                  <a:pt x="5621034" y="1219421"/>
                </a:cubicBezTo>
                <a:close/>
                <a:moveTo>
                  <a:pt x="5487399" y="1219421"/>
                </a:moveTo>
                <a:cubicBezTo>
                  <a:pt x="5517881" y="1219421"/>
                  <a:pt x="5542591" y="1244131"/>
                  <a:pt x="5542591" y="1274612"/>
                </a:cubicBezTo>
                <a:cubicBezTo>
                  <a:pt x="5542591" y="1305093"/>
                  <a:pt x="5517881" y="1329803"/>
                  <a:pt x="5487399" y="1329803"/>
                </a:cubicBezTo>
                <a:cubicBezTo>
                  <a:pt x="5456917" y="1329803"/>
                  <a:pt x="5432207" y="1305093"/>
                  <a:pt x="5432207" y="1274612"/>
                </a:cubicBezTo>
                <a:cubicBezTo>
                  <a:pt x="5432207" y="1244131"/>
                  <a:pt x="5456917" y="1219421"/>
                  <a:pt x="5487399" y="1219421"/>
                </a:cubicBezTo>
                <a:close/>
                <a:moveTo>
                  <a:pt x="5357106" y="1219421"/>
                </a:moveTo>
                <a:cubicBezTo>
                  <a:pt x="5387588" y="1219421"/>
                  <a:pt x="5412298" y="1244131"/>
                  <a:pt x="5412298" y="1274612"/>
                </a:cubicBezTo>
                <a:cubicBezTo>
                  <a:pt x="5412298" y="1305093"/>
                  <a:pt x="5387588" y="1329803"/>
                  <a:pt x="5357106" y="1329803"/>
                </a:cubicBezTo>
                <a:cubicBezTo>
                  <a:pt x="5326624" y="1329803"/>
                  <a:pt x="5301914" y="1305093"/>
                  <a:pt x="5301914" y="1274612"/>
                </a:cubicBezTo>
                <a:cubicBezTo>
                  <a:pt x="5301914" y="1244131"/>
                  <a:pt x="5326624" y="1219421"/>
                  <a:pt x="5357106" y="1219421"/>
                </a:cubicBezTo>
                <a:close/>
                <a:moveTo>
                  <a:pt x="5093178" y="1219421"/>
                </a:moveTo>
                <a:cubicBezTo>
                  <a:pt x="5123660" y="1219421"/>
                  <a:pt x="5148370" y="1244131"/>
                  <a:pt x="5148370" y="1274612"/>
                </a:cubicBezTo>
                <a:cubicBezTo>
                  <a:pt x="5148370" y="1305093"/>
                  <a:pt x="5123660" y="1329803"/>
                  <a:pt x="5093178" y="1329803"/>
                </a:cubicBezTo>
                <a:cubicBezTo>
                  <a:pt x="5062696" y="1329803"/>
                  <a:pt x="5037986" y="1305093"/>
                  <a:pt x="5037986" y="1274612"/>
                </a:cubicBezTo>
                <a:cubicBezTo>
                  <a:pt x="5037986" y="1244131"/>
                  <a:pt x="5062696" y="1219421"/>
                  <a:pt x="5093178" y="1219421"/>
                </a:cubicBezTo>
                <a:close/>
                <a:moveTo>
                  <a:pt x="4959542" y="1219421"/>
                </a:moveTo>
                <a:cubicBezTo>
                  <a:pt x="4990024" y="1219421"/>
                  <a:pt x="5014734" y="1244131"/>
                  <a:pt x="5014734" y="1274612"/>
                </a:cubicBezTo>
                <a:cubicBezTo>
                  <a:pt x="5014734" y="1305093"/>
                  <a:pt x="4990024" y="1329803"/>
                  <a:pt x="4959542" y="1329803"/>
                </a:cubicBezTo>
                <a:cubicBezTo>
                  <a:pt x="4929060" y="1329803"/>
                  <a:pt x="4904350" y="1305093"/>
                  <a:pt x="4904350" y="1274612"/>
                </a:cubicBezTo>
                <a:cubicBezTo>
                  <a:pt x="4904350" y="1244131"/>
                  <a:pt x="4929060" y="1219421"/>
                  <a:pt x="4959542" y="1219421"/>
                </a:cubicBezTo>
                <a:close/>
                <a:moveTo>
                  <a:pt x="4829250" y="1219421"/>
                </a:moveTo>
                <a:cubicBezTo>
                  <a:pt x="4859732" y="1219421"/>
                  <a:pt x="4884442" y="1244131"/>
                  <a:pt x="4884442" y="1274612"/>
                </a:cubicBezTo>
                <a:cubicBezTo>
                  <a:pt x="4884442" y="1305093"/>
                  <a:pt x="4859732" y="1329803"/>
                  <a:pt x="4829250" y="1329803"/>
                </a:cubicBezTo>
                <a:cubicBezTo>
                  <a:pt x="4798768" y="1329803"/>
                  <a:pt x="4774058" y="1305093"/>
                  <a:pt x="4774058" y="1274612"/>
                </a:cubicBezTo>
                <a:cubicBezTo>
                  <a:pt x="4774058" y="1244131"/>
                  <a:pt x="4798768" y="1219421"/>
                  <a:pt x="4829250" y="1219421"/>
                </a:cubicBezTo>
                <a:close/>
                <a:moveTo>
                  <a:pt x="319111" y="1219421"/>
                </a:moveTo>
                <a:cubicBezTo>
                  <a:pt x="349594" y="1219421"/>
                  <a:pt x="374305" y="1244131"/>
                  <a:pt x="374305" y="1274612"/>
                </a:cubicBezTo>
                <a:cubicBezTo>
                  <a:pt x="374305" y="1305093"/>
                  <a:pt x="349594" y="1329803"/>
                  <a:pt x="319111" y="1329803"/>
                </a:cubicBezTo>
                <a:cubicBezTo>
                  <a:pt x="288629" y="1329803"/>
                  <a:pt x="263920" y="1305093"/>
                  <a:pt x="263920" y="1274612"/>
                </a:cubicBezTo>
                <a:cubicBezTo>
                  <a:pt x="263920" y="1244131"/>
                  <a:pt x="288629" y="1219421"/>
                  <a:pt x="319111" y="1219421"/>
                </a:cubicBezTo>
                <a:close/>
                <a:moveTo>
                  <a:pt x="185480" y="1219421"/>
                </a:moveTo>
                <a:cubicBezTo>
                  <a:pt x="215961" y="1219421"/>
                  <a:pt x="240671" y="1244131"/>
                  <a:pt x="240671" y="1274612"/>
                </a:cubicBezTo>
                <a:cubicBezTo>
                  <a:pt x="240671" y="1305093"/>
                  <a:pt x="215961" y="1329803"/>
                  <a:pt x="185480" y="1329803"/>
                </a:cubicBezTo>
                <a:cubicBezTo>
                  <a:pt x="154998" y="1329803"/>
                  <a:pt x="130288" y="1305093"/>
                  <a:pt x="130288" y="1274612"/>
                </a:cubicBezTo>
                <a:cubicBezTo>
                  <a:pt x="130288" y="1244131"/>
                  <a:pt x="154998" y="1219421"/>
                  <a:pt x="185480" y="1219421"/>
                </a:cubicBezTo>
                <a:close/>
                <a:moveTo>
                  <a:pt x="449407" y="1219419"/>
                </a:moveTo>
                <a:cubicBezTo>
                  <a:pt x="479889" y="1219419"/>
                  <a:pt x="504600" y="1244129"/>
                  <a:pt x="504600" y="1274610"/>
                </a:cubicBezTo>
                <a:cubicBezTo>
                  <a:pt x="504600" y="1305091"/>
                  <a:pt x="479889" y="1329801"/>
                  <a:pt x="449407" y="1329801"/>
                </a:cubicBezTo>
                <a:cubicBezTo>
                  <a:pt x="418924" y="1329801"/>
                  <a:pt x="394214" y="1305091"/>
                  <a:pt x="394214" y="1274610"/>
                </a:cubicBezTo>
                <a:cubicBezTo>
                  <a:pt x="394214" y="1244129"/>
                  <a:pt x="418924" y="1219419"/>
                  <a:pt x="449407" y="1219419"/>
                </a:cubicBezTo>
                <a:close/>
                <a:moveTo>
                  <a:pt x="4565322" y="1219417"/>
                </a:moveTo>
                <a:cubicBezTo>
                  <a:pt x="4595804" y="1219417"/>
                  <a:pt x="4620514" y="1244127"/>
                  <a:pt x="4620514" y="1274608"/>
                </a:cubicBezTo>
                <a:cubicBezTo>
                  <a:pt x="4620514" y="1305089"/>
                  <a:pt x="4595804" y="1329799"/>
                  <a:pt x="4565322" y="1329799"/>
                </a:cubicBezTo>
                <a:cubicBezTo>
                  <a:pt x="4534840" y="1329799"/>
                  <a:pt x="4510130" y="1305089"/>
                  <a:pt x="4510130" y="1274608"/>
                </a:cubicBezTo>
                <a:cubicBezTo>
                  <a:pt x="4510130" y="1244127"/>
                  <a:pt x="4534840" y="1219417"/>
                  <a:pt x="4565322" y="1219417"/>
                </a:cubicBezTo>
                <a:close/>
                <a:moveTo>
                  <a:pt x="2834811" y="1219417"/>
                </a:moveTo>
                <a:cubicBezTo>
                  <a:pt x="2865293" y="1219417"/>
                  <a:pt x="2890003" y="1244127"/>
                  <a:pt x="2890003" y="1274608"/>
                </a:cubicBezTo>
                <a:cubicBezTo>
                  <a:pt x="2890003" y="1305089"/>
                  <a:pt x="2865293" y="1329799"/>
                  <a:pt x="2834811" y="1329799"/>
                </a:cubicBezTo>
                <a:cubicBezTo>
                  <a:pt x="2804329" y="1329799"/>
                  <a:pt x="2779620" y="1305089"/>
                  <a:pt x="2779620" y="1274608"/>
                </a:cubicBezTo>
                <a:cubicBezTo>
                  <a:pt x="2779620" y="1244127"/>
                  <a:pt x="2804329" y="1219417"/>
                  <a:pt x="2834811" y="1219417"/>
                </a:cubicBezTo>
                <a:close/>
                <a:moveTo>
                  <a:pt x="2707858" y="1219417"/>
                </a:moveTo>
                <a:cubicBezTo>
                  <a:pt x="2738341" y="1219417"/>
                  <a:pt x="2763052" y="1244127"/>
                  <a:pt x="2763052" y="1274608"/>
                </a:cubicBezTo>
                <a:cubicBezTo>
                  <a:pt x="2763052" y="1305089"/>
                  <a:pt x="2738341" y="1329799"/>
                  <a:pt x="2707858" y="1329799"/>
                </a:cubicBezTo>
                <a:cubicBezTo>
                  <a:pt x="2677377" y="1329799"/>
                  <a:pt x="2652667" y="1305089"/>
                  <a:pt x="2652667" y="1274608"/>
                </a:cubicBezTo>
                <a:cubicBezTo>
                  <a:pt x="2652667" y="1244127"/>
                  <a:pt x="2677377" y="1219417"/>
                  <a:pt x="2707858" y="1219417"/>
                </a:cubicBezTo>
                <a:close/>
                <a:moveTo>
                  <a:pt x="2570885" y="1219417"/>
                </a:moveTo>
                <a:cubicBezTo>
                  <a:pt x="2601367" y="1219417"/>
                  <a:pt x="2626075" y="1244127"/>
                  <a:pt x="2626075" y="1274608"/>
                </a:cubicBezTo>
                <a:cubicBezTo>
                  <a:pt x="2626075" y="1305089"/>
                  <a:pt x="2601367" y="1329799"/>
                  <a:pt x="2570885" y="1329799"/>
                </a:cubicBezTo>
                <a:cubicBezTo>
                  <a:pt x="2540401" y="1329799"/>
                  <a:pt x="2515692" y="1305089"/>
                  <a:pt x="2515692" y="1274608"/>
                </a:cubicBezTo>
                <a:cubicBezTo>
                  <a:pt x="2515692" y="1244127"/>
                  <a:pt x="2540401" y="1219417"/>
                  <a:pt x="2570885" y="1219417"/>
                </a:cubicBezTo>
                <a:close/>
                <a:moveTo>
                  <a:pt x="2039686" y="1219417"/>
                </a:moveTo>
                <a:cubicBezTo>
                  <a:pt x="2070169" y="1219417"/>
                  <a:pt x="2094880" y="1244127"/>
                  <a:pt x="2094880" y="1274608"/>
                </a:cubicBezTo>
                <a:cubicBezTo>
                  <a:pt x="2094880" y="1305089"/>
                  <a:pt x="2070169" y="1329799"/>
                  <a:pt x="2039686" y="1329799"/>
                </a:cubicBezTo>
                <a:cubicBezTo>
                  <a:pt x="2009204" y="1329799"/>
                  <a:pt x="1984493" y="1305089"/>
                  <a:pt x="1984493" y="1274608"/>
                </a:cubicBezTo>
                <a:cubicBezTo>
                  <a:pt x="1984493" y="1244127"/>
                  <a:pt x="2009204" y="1219417"/>
                  <a:pt x="2039686" y="1219417"/>
                </a:cubicBezTo>
                <a:close/>
                <a:moveTo>
                  <a:pt x="1909390" y="1219417"/>
                </a:moveTo>
                <a:cubicBezTo>
                  <a:pt x="1939873" y="1219417"/>
                  <a:pt x="1964583" y="1244127"/>
                  <a:pt x="1964583" y="1274608"/>
                </a:cubicBezTo>
                <a:cubicBezTo>
                  <a:pt x="1964583" y="1305089"/>
                  <a:pt x="1939873" y="1329799"/>
                  <a:pt x="1909390" y="1329799"/>
                </a:cubicBezTo>
                <a:cubicBezTo>
                  <a:pt x="1878908" y="1329799"/>
                  <a:pt x="1854197" y="1305089"/>
                  <a:pt x="1854197" y="1274608"/>
                </a:cubicBezTo>
                <a:cubicBezTo>
                  <a:pt x="1854197" y="1244127"/>
                  <a:pt x="1878908" y="1219417"/>
                  <a:pt x="1909390" y="1219417"/>
                </a:cubicBezTo>
                <a:close/>
                <a:moveTo>
                  <a:pt x="1779095" y="1219417"/>
                </a:moveTo>
                <a:cubicBezTo>
                  <a:pt x="1809577" y="1219417"/>
                  <a:pt x="1834287" y="1244127"/>
                  <a:pt x="1834287" y="1274608"/>
                </a:cubicBezTo>
                <a:cubicBezTo>
                  <a:pt x="1834287" y="1305089"/>
                  <a:pt x="1809577" y="1329799"/>
                  <a:pt x="1779095" y="1329799"/>
                </a:cubicBezTo>
                <a:cubicBezTo>
                  <a:pt x="1748613" y="1329799"/>
                  <a:pt x="1723902" y="1305089"/>
                  <a:pt x="1723902" y="1274608"/>
                </a:cubicBezTo>
                <a:cubicBezTo>
                  <a:pt x="1723902" y="1244127"/>
                  <a:pt x="1748613" y="1219417"/>
                  <a:pt x="1779095" y="1219417"/>
                </a:cubicBezTo>
                <a:close/>
                <a:moveTo>
                  <a:pt x="1645457" y="1219417"/>
                </a:moveTo>
                <a:cubicBezTo>
                  <a:pt x="1675941" y="1219417"/>
                  <a:pt x="1700655" y="1244127"/>
                  <a:pt x="1700655" y="1274608"/>
                </a:cubicBezTo>
                <a:cubicBezTo>
                  <a:pt x="1700655" y="1305089"/>
                  <a:pt x="1675941" y="1329799"/>
                  <a:pt x="1645457" y="1329799"/>
                </a:cubicBezTo>
                <a:cubicBezTo>
                  <a:pt x="1614977" y="1329799"/>
                  <a:pt x="1590265" y="1305089"/>
                  <a:pt x="1590265" y="1274608"/>
                </a:cubicBezTo>
                <a:cubicBezTo>
                  <a:pt x="1590265" y="1244127"/>
                  <a:pt x="1614977" y="1219417"/>
                  <a:pt x="1645457" y="1219417"/>
                </a:cubicBezTo>
                <a:close/>
                <a:moveTo>
                  <a:pt x="1515168" y="1219417"/>
                </a:moveTo>
                <a:cubicBezTo>
                  <a:pt x="1545647" y="1219417"/>
                  <a:pt x="1570354" y="1244127"/>
                  <a:pt x="1570354" y="1274608"/>
                </a:cubicBezTo>
                <a:cubicBezTo>
                  <a:pt x="1570354" y="1305089"/>
                  <a:pt x="1545647" y="1329799"/>
                  <a:pt x="1515168" y="1329799"/>
                </a:cubicBezTo>
                <a:cubicBezTo>
                  <a:pt x="1484683" y="1329799"/>
                  <a:pt x="1459973" y="1305089"/>
                  <a:pt x="1459973" y="1274608"/>
                </a:cubicBezTo>
                <a:cubicBezTo>
                  <a:pt x="1459973" y="1244127"/>
                  <a:pt x="1484683" y="1219417"/>
                  <a:pt x="1515168" y="1219417"/>
                </a:cubicBezTo>
                <a:close/>
                <a:moveTo>
                  <a:pt x="1381528" y="1219417"/>
                </a:moveTo>
                <a:cubicBezTo>
                  <a:pt x="1412011" y="1219417"/>
                  <a:pt x="1436723" y="1244127"/>
                  <a:pt x="1436723" y="1274608"/>
                </a:cubicBezTo>
                <a:cubicBezTo>
                  <a:pt x="1436723" y="1305089"/>
                  <a:pt x="1412011" y="1329799"/>
                  <a:pt x="1381528" y="1329799"/>
                </a:cubicBezTo>
                <a:cubicBezTo>
                  <a:pt x="1351052" y="1329799"/>
                  <a:pt x="1326339" y="1305089"/>
                  <a:pt x="1326339" y="1274608"/>
                </a:cubicBezTo>
                <a:cubicBezTo>
                  <a:pt x="1326339" y="1244127"/>
                  <a:pt x="1351052" y="1219417"/>
                  <a:pt x="1381528" y="1219417"/>
                </a:cubicBezTo>
                <a:close/>
                <a:moveTo>
                  <a:pt x="1251239" y="1219417"/>
                </a:moveTo>
                <a:cubicBezTo>
                  <a:pt x="1281721" y="1219417"/>
                  <a:pt x="1306431" y="1244127"/>
                  <a:pt x="1306431" y="1274608"/>
                </a:cubicBezTo>
                <a:cubicBezTo>
                  <a:pt x="1306431" y="1305089"/>
                  <a:pt x="1281721" y="1329799"/>
                  <a:pt x="1251239" y="1329799"/>
                </a:cubicBezTo>
                <a:cubicBezTo>
                  <a:pt x="1220756" y="1329799"/>
                  <a:pt x="1196046" y="1305089"/>
                  <a:pt x="1196046" y="1274608"/>
                </a:cubicBezTo>
                <a:cubicBezTo>
                  <a:pt x="1196046" y="1244127"/>
                  <a:pt x="1220756" y="1219417"/>
                  <a:pt x="1251239" y="1219417"/>
                </a:cubicBezTo>
                <a:close/>
                <a:moveTo>
                  <a:pt x="1117601" y="1219417"/>
                </a:moveTo>
                <a:cubicBezTo>
                  <a:pt x="1148084" y="1219417"/>
                  <a:pt x="1172794" y="1244127"/>
                  <a:pt x="1172794" y="1274608"/>
                </a:cubicBezTo>
                <a:cubicBezTo>
                  <a:pt x="1172794" y="1305089"/>
                  <a:pt x="1148084" y="1329799"/>
                  <a:pt x="1117601" y="1329799"/>
                </a:cubicBezTo>
                <a:cubicBezTo>
                  <a:pt x="1087119" y="1329799"/>
                  <a:pt x="1062408" y="1305089"/>
                  <a:pt x="1062408" y="1274608"/>
                </a:cubicBezTo>
                <a:cubicBezTo>
                  <a:pt x="1062408" y="1244127"/>
                  <a:pt x="1087119" y="1219417"/>
                  <a:pt x="1117601" y="1219417"/>
                </a:cubicBezTo>
                <a:close/>
                <a:moveTo>
                  <a:pt x="980622" y="1219417"/>
                </a:moveTo>
                <a:cubicBezTo>
                  <a:pt x="1011105" y="1219417"/>
                  <a:pt x="1035816" y="1244127"/>
                  <a:pt x="1035816" y="1274608"/>
                </a:cubicBezTo>
                <a:cubicBezTo>
                  <a:pt x="1035816" y="1305089"/>
                  <a:pt x="1011105" y="1329799"/>
                  <a:pt x="980622" y="1329799"/>
                </a:cubicBezTo>
                <a:cubicBezTo>
                  <a:pt x="950140" y="1329799"/>
                  <a:pt x="925429" y="1305089"/>
                  <a:pt x="925429" y="1274608"/>
                </a:cubicBezTo>
                <a:cubicBezTo>
                  <a:pt x="925429" y="1244127"/>
                  <a:pt x="950140" y="1219417"/>
                  <a:pt x="980622" y="1219417"/>
                </a:cubicBezTo>
                <a:close/>
                <a:moveTo>
                  <a:pt x="9469710" y="1099147"/>
                </a:moveTo>
                <a:cubicBezTo>
                  <a:pt x="9500192" y="1099147"/>
                  <a:pt x="9524902" y="1123857"/>
                  <a:pt x="9524902" y="1154338"/>
                </a:cubicBezTo>
                <a:cubicBezTo>
                  <a:pt x="9524902" y="1184819"/>
                  <a:pt x="9500192" y="1209529"/>
                  <a:pt x="9469710" y="1209529"/>
                </a:cubicBezTo>
                <a:cubicBezTo>
                  <a:pt x="9439228" y="1209529"/>
                  <a:pt x="9414518" y="1184819"/>
                  <a:pt x="9414518" y="1154338"/>
                </a:cubicBezTo>
                <a:cubicBezTo>
                  <a:pt x="9414518" y="1123857"/>
                  <a:pt x="9439228" y="1099147"/>
                  <a:pt x="9469710" y="1099147"/>
                </a:cubicBezTo>
                <a:close/>
                <a:moveTo>
                  <a:pt x="9336075" y="1099147"/>
                </a:moveTo>
                <a:cubicBezTo>
                  <a:pt x="9366557" y="1099147"/>
                  <a:pt x="9391267" y="1123857"/>
                  <a:pt x="9391267" y="1154338"/>
                </a:cubicBezTo>
                <a:cubicBezTo>
                  <a:pt x="9391267" y="1184819"/>
                  <a:pt x="9366557" y="1209529"/>
                  <a:pt x="9336075" y="1209529"/>
                </a:cubicBezTo>
                <a:cubicBezTo>
                  <a:pt x="9305593" y="1209529"/>
                  <a:pt x="9280883" y="1184819"/>
                  <a:pt x="9280883" y="1154338"/>
                </a:cubicBezTo>
                <a:cubicBezTo>
                  <a:pt x="9280883" y="1123857"/>
                  <a:pt x="9305593" y="1099147"/>
                  <a:pt x="9336075" y="1099147"/>
                </a:cubicBezTo>
                <a:close/>
                <a:moveTo>
                  <a:pt x="9199100" y="1099147"/>
                </a:moveTo>
                <a:cubicBezTo>
                  <a:pt x="9229582" y="1099147"/>
                  <a:pt x="9254292" y="1123857"/>
                  <a:pt x="9254292" y="1154338"/>
                </a:cubicBezTo>
                <a:cubicBezTo>
                  <a:pt x="9254292" y="1184819"/>
                  <a:pt x="9229582" y="1209529"/>
                  <a:pt x="9199100" y="1209529"/>
                </a:cubicBezTo>
                <a:cubicBezTo>
                  <a:pt x="9168618" y="1209529"/>
                  <a:pt x="9143908" y="1184819"/>
                  <a:pt x="9143908" y="1154338"/>
                </a:cubicBezTo>
                <a:cubicBezTo>
                  <a:pt x="9143908" y="1123857"/>
                  <a:pt x="9168618" y="1099147"/>
                  <a:pt x="9199100" y="1099147"/>
                </a:cubicBezTo>
                <a:close/>
                <a:moveTo>
                  <a:pt x="9068805" y="1099147"/>
                </a:moveTo>
                <a:cubicBezTo>
                  <a:pt x="9099287" y="1099147"/>
                  <a:pt x="9123997" y="1123857"/>
                  <a:pt x="9123997" y="1154338"/>
                </a:cubicBezTo>
                <a:cubicBezTo>
                  <a:pt x="9123997" y="1184819"/>
                  <a:pt x="9099287" y="1209529"/>
                  <a:pt x="9068805" y="1209529"/>
                </a:cubicBezTo>
                <a:cubicBezTo>
                  <a:pt x="9038323" y="1209529"/>
                  <a:pt x="9013613" y="1184819"/>
                  <a:pt x="9013613" y="1154338"/>
                </a:cubicBezTo>
                <a:cubicBezTo>
                  <a:pt x="9013613" y="1123857"/>
                  <a:pt x="9038323" y="1099147"/>
                  <a:pt x="9068805" y="1099147"/>
                </a:cubicBezTo>
                <a:close/>
                <a:moveTo>
                  <a:pt x="8935170" y="1099147"/>
                </a:moveTo>
                <a:cubicBezTo>
                  <a:pt x="8965652" y="1099147"/>
                  <a:pt x="8990362" y="1123857"/>
                  <a:pt x="8990362" y="1154338"/>
                </a:cubicBezTo>
                <a:cubicBezTo>
                  <a:pt x="8990362" y="1184819"/>
                  <a:pt x="8965652" y="1209529"/>
                  <a:pt x="8935170" y="1209529"/>
                </a:cubicBezTo>
                <a:cubicBezTo>
                  <a:pt x="8904688" y="1209529"/>
                  <a:pt x="8879978" y="1184819"/>
                  <a:pt x="8879978" y="1154338"/>
                </a:cubicBezTo>
                <a:cubicBezTo>
                  <a:pt x="8879978" y="1123857"/>
                  <a:pt x="8904688" y="1099147"/>
                  <a:pt x="8935170" y="1099147"/>
                </a:cubicBezTo>
                <a:close/>
                <a:moveTo>
                  <a:pt x="8801536" y="1099147"/>
                </a:moveTo>
                <a:cubicBezTo>
                  <a:pt x="8832018" y="1099147"/>
                  <a:pt x="8856728" y="1123857"/>
                  <a:pt x="8856728" y="1154338"/>
                </a:cubicBezTo>
                <a:cubicBezTo>
                  <a:pt x="8856728" y="1184819"/>
                  <a:pt x="8832018" y="1209529"/>
                  <a:pt x="8801536" y="1209529"/>
                </a:cubicBezTo>
                <a:cubicBezTo>
                  <a:pt x="8771054" y="1209529"/>
                  <a:pt x="8746344" y="1184819"/>
                  <a:pt x="8746344" y="1154338"/>
                </a:cubicBezTo>
                <a:cubicBezTo>
                  <a:pt x="8746344" y="1123857"/>
                  <a:pt x="8771054" y="1099147"/>
                  <a:pt x="8801536" y="1099147"/>
                </a:cubicBezTo>
                <a:close/>
                <a:moveTo>
                  <a:pt x="8671243" y="1099147"/>
                </a:moveTo>
                <a:cubicBezTo>
                  <a:pt x="8701725" y="1099147"/>
                  <a:pt x="8726435" y="1123857"/>
                  <a:pt x="8726435" y="1154338"/>
                </a:cubicBezTo>
                <a:cubicBezTo>
                  <a:pt x="8726435" y="1184819"/>
                  <a:pt x="8701725" y="1209529"/>
                  <a:pt x="8671243" y="1209529"/>
                </a:cubicBezTo>
                <a:cubicBezTo>
                  <a:pt x="8640761" y="1209529"/>
                  <a:pt x="8616051" y="1184819"/>
                  <a:pt x="8616051" y="1154338"/>
                </a:cubicBezTo>
                <a:cubicBezTo>
                  <a:pt x="8616051" y="1123857"/>
                  <a:pt x="8640761" y="1099147"/>
                  <a:pt x="8671243" y="1099147"/>
                </a:cubicBezTo>
                <a:close/>
                <a:moveTo>
                  <a:pt x="8537609" y="1099147"/>
                </a:moveTo>
                <a:cubicBezTo>
                  <a:pt x="8568091" y="1099147"/>
                  <a:pt x="8592801" y="1123857"/>
                  <a:pt x="8592801" y="1154338"/>
                </a:cubicBezTo>
                <a:cubicBezTo>
                  <a:pt x="8592801" y="1184819"/>
                  <a:pt x="8568091" y="1209529"/>
                  <a:pt x="8537609" y="1209529"/>
                </a:cubicBezTo>
                <a:cubicBezTo>
                  <a:pt x="8507127" y="1209529"/>
                  <a:pt x="8482417" y="1184819"/>
                  <a:pt x="8482417" y="1154338"/>
                </a:cubicBezTo>
                <a:cubicBezTo>
                  <a:pt x="8482417" y="1123857"/>
                  <a:pt x="8507127" y="1099147"/>
                  <a:pt x="8537609" y="1099147"/>
                </a:cubicBezTo>
                <a:close/>
                <a:moveTo>
                  <a:pt x="8407315" y="1099147"/>
                </a:moveTo>
                <a:cubicBezTo>
                  <a:pt x="8437797" y="1099147"/>
                  <a:pt x="8462507" y="1123857"/>
                  <a:pt x="8462507" y="1154338"/>
                </a:cubicBezTo>
                <a:cubicBezTo>
                  <a:pt x="8462507" y="1184819"/>
                  <a:pt x="8437797" y="1209529"/>
                  <a:pt x="8407315" y="1209529"/>
                </a:cubicBezTo>
                <a:cubicBezTo>
                  <a:pt x="8376833" y="1209529"/>
                  <a:pt x="8352123" y="1184819"/>
                  <a:pt x="8352123" y="1154338"/>
                </a:cubicBezTo>
                <a:cubicBezTo>
                  <a:pt x="8352123" y="1123857"/>
                  <a:pt x="8376833" y="1099147"/>
                  <a:pt x="8407315" y="1099147"/>
                </a:cubicBezTo>
                <a:close/>
                <a:moveTo>
                  <a:pt x="8273681" y="1099147"/>
                </a:moveTo>
                <a:cubicBezTo>
                  <a:pt x="8304163" y="1099147"/>
                  <a:pt x="8328873" y="1123857"/>
                  <a:pt x="8328873" y="1154338"/>
                </a:cubicBezTo>
                <a:cubicBezTo>
                  <a:pt x="8328873" y="1184819"/>
                  <a:pt x="8304163" y="1209529"/>
                  <a:pt x="8273681" y="1209529"/>
                </a:cubicBezTo>
                <a:cubicBezTo>
                  <a:pt x="8243199" y="1209529"/>
                  <a:pt x="8218489" y="1184819"/>
                  <a:pt x="8218489" y="1154338"/>
                </a:cubicBezTo>
                <a:cubicBezTo>
                  <a:pt x="8218489" y="1123857"/>
                  <a:pt x="8243199" y="1099147"/>
                  <a:pt x="8273681" y="1099147"/>
                </a:cubicBezTo>
                <a:close/>
                <a:moveTo>
                  <a:pt x="8143386" y="1099147"/>
                </a:moveTo>
                <a:cubicBezTo>
                  <a:pt x="8173868" y="1099147"/>
                  <a:pt x="8198578" y="1123857"/>
                  <a:pt x="8198578" y="1154338"/>
                </a:cubicBezTo>
                <a:cubicBezTo>
                  <a:pt x="8198578" y="1184819"/>
                  <a:pt x="8173868" y="1209529"/>
                  <a:pt x="8143386" y="1209529"/>
                </a:cubicBezTo>
                <a:cubicBezTo>
                  <a:pt x="8112904" y="1209529"/>
                  <a:pt x="8088194" y="1184819"/>
                  <a:pt x="8088194" y="1154338"/>
                </a:cubicBezTo>
                <a:cubicBezTo>
                  <a:pt x="8088194" y="1123857"/>
                  <a:pt x="8112904" y="1099147"/>
                  <a:pt x="8143386" y="1099147"/>
                </a:cubicBezTo>
                <a:close/>
                <a:moveTo>
                  <a:pt x="8009752" y="1099147"/>
                </a:moveTo>
                <a:cubicBezTo>
                  <a:pt x="8040234" y="1099147"/>
                  <a:pt x="8064944" y="1123857"/>
                  <a:pt x="8064944" y="1154338"/>
                </a:cubicBezTo>
                <a:cubicBezTo>
                  <a:pt x="8064944" y="1184819"/>
                  <a:pt x="8040234" y="1209529"/>
                  <a:pt x="8009752" y="1209529"/>
                </a:cubicBezTo>
                <a:cubicBezTo>
                  <a:pt x="7979270" y="1209529"/>
                  <a:pt x="7954560" y="1184819"/>
                  <a:pt x="7954560" y="1154338"/>
                </a:cubicBezTo>
                <a:cubicBezTo>
                  <a:pt x="7954560" y="1123857"/>
                  <a:pt x="7979270" y="1099147"/>
                  <a:pt x="8009752" y="1099147"/>
                </a:cubicBezTo>
                <a:close/>
                <a:moveTo>
                  <a:pt x="7876117" y="1099147"/>
                </a:moveTo>
                <a:cubicBezTo>
                  <a:pt x="7906599" y="1099147"/>
                  <a:pt x="7931309" y="1123857"/>
                  <a:pt x="7931309" y="1154338"/>
                </a:cubicBezTo>
                <a:cubicBezTo>
                  <a:pt x="7931309" y="1184819"/>
                  <a:pt x="7906599" y="1209529"/>
                  <a:pt x="7876117" y="1209529"/>
                </a:cubicBezTo>
                <a:cubicBezTo>
                  <a:pt x="7845635" y="1209529"/>
                  <a:pt x="7820925" y="1184819"/>
                  <a:pt x="7820925" y="1154338"/>
                </a:cubicBezTo>
                <a:cubicBezTo>
                  <a:pt x="7820925" y="1123857"/>
                  <a:pt x="7845635" y="1099147"/>
                  <a:pt x="7876117" y="1099147"/>
                </a:cubicBezTo>
                <a:close/>
                <a:moveTo>
                  <a:pt x="7745822" y="1099147"/>
                </a:moveTo>
                <a:cubicBezTo>
                  <a:pt x="7776304" y="1099147"/>
                  <a:pt x="7801014" y="1123857"/>
                  <a:pt x="7801014" y="1154338"/>
                </a:cubicBezTo>
                <a:cubicBezTo>
                  <a:pt x="7801014" y="1184819"/>
                  <a:pt x="7776304" y="1209529"/>
                  <a:pt x="7745822" y="1209529"/>
                </a:cubicBezTo>
                <a:cubicBezTo>
                  <a:pt x="7715340" y="1209529"/>
                  <a:pt x="7690630" y="1184819"/>
                  <a:pt x="7690630" y="1154338"/>
                </a:cubicBezTo>
                <a:cubicBezTo>
                  <a:pt x="7690630" y="1123857"/>
                  <a:pt x="7715340" y="1099147"/>
                  <a:pt x="7745822" y="1099147"/>
                </a:cubicBezTo>
                <a:close/>
                <a:moveTo>
                  <a:pt x="7608847" y="1099147"/>
                </a:moveTo>
                <a:cubicBezTo>
                  <a:pt x="7639329" y="1099147"/>
                  <a:pt x="7664039" y="1123857"/>
                  <a:pt x="7664039" y="1154338"/>
                </a:cubicBezTo>
                <a:cubicBezTo>
                  <a:pt x="7664039" y="1184819"/>
                  <a:pt x="7639329" y="1209529"/>
                  <a:pt x="7608847" y="1209529"/>
                </a:cubicBezTo>
                <a:cubicBezTo>
                  <a:pt x="7578365" y="1209529"/>
                  <a:pt x="7553655" y="1184819"/>
                  <a:pt x="7553655" y="1154338"/>
                </a:cubicBezTo>
                <a:cubicBezTo>
                  <a:pt x="7553655" y="1123857"/>
                  <a:pt x="7578365" y="1099147"/>
                  <a:pt x="7608847" y="1099147"/>
                </a:cubicBezTo>
                <a:close/>
                <a:moveTo>
                  <a:pt x="7481895" y="1099147"/>
                </a:moveTo>
                <a:cubicBezTo>
                  <a:pt x="7512377" y="1099147"/>
                  <a:pt x="7537087" y="1123857"/>
                  <a:pt x="7537087" y="1154338"/>
                </a:cubicBezTo>
                <a:cubicBezTo>
                  <a:pt x="7537087" y="1184819"/>
                  <a:pt x="7512377" y="1209529"/>
                  <a:pt x="7481895" y="1209529"/>
                </a:cubicBezTo>
                <a:cubicBezTo>
                  <a:pt x="7451413" y="1209529"/>
                  <a:pt x="7426703" y="1184819"/>
                  <a:pt x="7426703" y="1154338"/>
                </a:cubicBezTo>
                <a:cubicBezTo>
                  <a:pt x="7426703" y="1123857"/>
                  <a:pt x="7451413" y="1099147"/>
                  <a:pt x="7481895" y="1099147"/>
                </a:cubicBezTo>
                <a:close/>
                <a:moveTo>
                  <a:pt x="7341578" y="1099147"/>
                </a:moveTo>
                <a:cubicBezTo>
                  <a:pt x="7372060" y="1099147"/>
                  <a:pt x="7396770" y="1123857"/>
                  <a:pt x="7396770" y="1154338"/>
                </a:cubicBezTo>
                <a:cubicBezTo>
                  <a:pt x="7396770" y="1184819"/>
                  <a:pt x="7372060" y="1209529"/>
                  <a:pt x="7341578" y="1209529"/>
                </a:cubicBezTo>
                <a:cubicBezTo>
                  <a:pt x="7311096" y="1209529"/>
                  <a:pt x="7286386" y="1184819"/>
                  <a:pt x="7286386" y="1154338"/>
                </a:cubicBezTo>
                <a:cubicBezTo>
                  <a:pt x="7286386" y="1123857"/>
                  <a:pt x="7311096" y="1099147"/>
                  <a:pt x="7341578" y="1099147"/>
                </a:cubicBezTo>
                <a:close/>
                <a:moveTo>
                  <a:pt x="7211285" y="1099147"/>
                </a:moveTo>
                <a:cubicBezTo>
                  <a:pt x="7241767" y="1099147"/>
                  <a:pt x="7266477" y="1123857"/>
                  <a:pt x="7266477" y="1154338"/>
                </a:cubicBezTo>
                <a:cubicBezTo>
                  <a:pt x="7266477" y="1184819"/>
                  <a:pt x="7241767" y="1209529"/>
                  <a:pt x="7211285" y="1209529"/>
                </a:cubicBezTo>
                <a:cubicBezTo>
                  <a:pt x="7180803" y="1209529"/>
                  <a:pt x="7156093" y="1184819"/>
                  <a:pt x="7156093" y="1154338"/>
                </a:cubicBezTo>
                <a:cubicBezTo>
                  <a:pt x="7156093" y="1123857"/>
                  <a:pt x="7180803" y="1099147"/>
                  <a:pt x="7211285" y="1099147"/>
                </a:cubicBezTo>
                <a:close/>
                <a:moveTo>
                  <a:pt x="7080991" y="1099147"/>
                </a:moveTo>
                <a:cubicBezTo>
                  <a:pt x="7111473" y="1099147"/>
                  <a:pt x="7136183" y="1123857"/>
                  <a:pt x="7136183" y="1154338"/>
                </a:cubicBezTo>
                <a:cubicBezTo>
                  <a:pt x="7136183" y="1184819"/>
                  <a:pt x="7111473" y="1209529"/>
                  <a:pt x="7080991" y="1209529"/>
                </a:cubicBezTo>
                <a:cubicBezTo>
                  <a:pt x="7050509" y="1209529"/>
                  <a:pt x="7025799" y="1184819"/>
                  <a:pt x="7025799" y="1154338"/>
                </a:cubicBezTo>
                <a:cubicBezTo>
                  <a:pt x="7025799" y="1123857"/>
                  <a:pt x="7050509" y="1099147"/>
                  <a:pt x="7080991" y="1099147"/>
                </a:cubicBezTo>
                <a:close/>
                <a:moveTo>
                  <a:pt x="6947356" y="1099147"/>
                </a:moveTo>
                <a:cubicBezTo>
                  <a:pt x="6977838" y="1099147"/>
                  <a:pt x="7002548" y="1123857"/>
                  <a:pt x="7002548" y="1154338"/>
                </a:cubicBezTo>
                <a:cubicBezTo>
                  <a:pt x="7002548" y="1184819"/>
                  <a:pt x="6977838" y="1209529"/>
                  <a:pt x="6947356" y="1209529"/>
                </a:cubicBezTo>
                <a:cubicBezTo>
                  <a:pt x="6916874" y="1209529"/>
                  <a:pt x="6892164" y="1184819"/>
                  <a:pt x="6892164" y="1154338"/>
                </a:cubicBezTo>
                <a:cubicBezTo>
                  <a:pt x="6892164" y="1123857"/>
                  <a:pt x="6916874" y="1099147"/>
                  <a:pt x="6947356" y="1099147"/>
                </a:cubicBezTo>
                <a:close/>
                <a:moveTo>
                  <a:pt x="6817063" y="1099147"/>
                </a:moveTo>
                <a:cubicBezTo>
                  <a:pt x="6847545" y="1099147"/>
                  <a:pt x="6872255" y="1123857"/>
                  <a:pt x="6872255" y="1154338"/>
                </a:cubicBezTo>
                <a:cubicBezTo>
                  <a:pt x="6872255" y="1184819"/>
                  <a:pt x="6847545" y="1209529"/>
                  <a:pt x="6817063" y="1209529"/>
                </a:cubicBezTo>
                <a:cubicBezTo>
                  <a:pt x="6786581" y="1209529"/>
                  <a:pt x="6761871" y="1184819"/>
                  <a:pt x="6761871" y="1154338"/>
                </a:cubicBezTo>
                <a:cubicBezTo>
                  <a:pt x="6761871" y="1123857"/>
                  <a:pt x="6786581" y="1099147"/>
                  <a:pt x="6817063" y="1099147"/>
                </a:cubicBezTo>
                <a:close/>
                <a:moveTo>
                  <a:pt x="6683430" y="1099147"/>
                </a:moveTo>
                <a:cubicBezTo>
                  <a:pt x="6713912" y="1099147"/>
                  <a:pt x="6738622" y="1123857"/>
                  <a:pt x="6738622" y="1154338"/>
                </a:cubicBezTo>
                <a:cubicBezTo>
                  <a:pt x="6738622" y="1184819"/>
                  <a:pt x="6713912" y="1209529"/>
                  <a:pt x="6683430" y="1209529"/>
                </a:cubicBezTo>
                <a:cubicBezTo>
                  <a:pt x="6652948" y="1209529"/>
                  <a:pt x="6628238" y="1184819"/>
                  <a:pt x="6628238" y="1154338"/>
                </a:cubicBezTo>
                <a:cubicBezTo>
                  <a:pt x="6628238" y="1123857"/>
                  <a:pt x="6652948" y="1099147"/>
                  <a:pt x="6683430" y="1099147"/>
                </a:cubicBezTo>
                <a:close/>
                <a:moveTo>
                  <a:pt x="6553135" y="1099147"/>
                </a:moveTo>
                <a:cubicBezTo>
                  <a:pt x="6583617" y="1099147"/>
                  <a:pt x="6608327" y="1123857"/>
                  <a:pt x="6608327" y="1154338"/>
                </a:cubicBezTo>
                <a:cubicBezTo>
                  <a:pt x="6608327" y="1184819"/>
                  <a:pt x="6583617" y="1209529"/>
                  <a:pt x="6553135" y="1209529"/>
                </a:cubicBezTo>
                <a:cubicBezTo>
                  <a:pt x="6522653" y="1209529"/>
                  <a:pt x="6497943" y="1184819"/>
                  <a:pt x="6497943" y="1154338"/>
                </a:cubicBezTo>
                <a:cubicBezTo>
                  <a:pt x="6497943" y="1123857"/>
                  <a:pt x="6522653" y="1099147"/>
                  <a:pt x="6553135" y="1099147"/>
                </a:cubicBezTo>
                <a:close/>
                <a:moveTo>
                  <a:pt x="6419501" y="1099147"/>
                </a:moveTo>
                <a:cubicBezTo>
                  <a:pt x="6449983" y="1099147"/>
                  <a:pt x="6474693" y="1123857"/>
                  <a:pt x="6474693" y="1154338"/>
                </a:cubicBezTo>
                <a:cubicBezTo>
                  <a:pt x="6474693" y="1184819"/>
                  <a:pt x="6449983" y="1209529"/>
                  <a:pt x="6419501" y="1209529"/>
                </a:cubicBezTo>
                <a:cubicBezTo>
                  <a:pt x="6389019" y="1209529"/>
                  <a:pt x="6364309" y="1184819"/>
                  <a:pt x="6364309" y="1154338"/>
                </a:cubicBezTo>
                <a:cubicBezTo>
                  <a:pt x="6364309" y="1123857"/>
                  <a:pt x="6389019" y="1099147"/>
                  <a:pt x="6419501" y="1099147"/>
                </a:cubicBezTo>
                <a:close/>
                <a:moveTo>
                  <a:pt x="6289206" y="1099147"/>
                </a:moveTo>
                <a:cubicBezTo>
                  <a:pt x="6319688" y="1099147"/>
                  <a:pt x="6344398" y="1123857"/>
                  <a:pt x="6344398" y="1154338"/>
                </a:cubicBezTo>
                <a:cubicBezTo>
                  <a:pt x="6344398" y="1184819"/>
                  <a:pt x="6319688" y="1209529"/>
                  <a:pt x="6289206" y="1209529"/>
                </a:cubicBezTo>
                <a:cubicBezTo>
                  <a:pt x="6258724" y="1209529"/>
                  <a:pt x="6234014" y="1184819"/>
                  <a:pt x="6234014" y="1154338"/>
                </a:cubicBezTo>
                <a:cubicBezTo>
                  <a:pt x="6234014" y="1123857"/>
                  <a:pt x="6258724" y="1099147"/>
                  <a:pt x="6289206" y="1099147"/>
                </a:cubicBezTo>
                <a:close/>
                <a:moveTo>
                  <a:pt x="6155571" y="1099147"/>
                </a:moveTo>
                <a:cubicBezTo>
                  <a:pt x="6186053" y="1099147"/>
                  <a:pt x="6210763" y="1123857"/>
                  <a:pt x="6210763" y="1154338"/>
                </a:cubicBezTo>
                <a:cubicBezTo>
                  <a:pt x="6210763" y="1184819"/>
                  <a:pt x="6186053" y="1209529"/>
                  <a:pt x="6155571" y="1209529"/>
                </a:cubicBezTo>
                <a:cubicBezTo>
                  <a:pt x="6125089" y="1209529"/>
                  <a:pt x="6100379" y="1184819"/>
                  <a:pt x="6100379" y="1154338"/>
                </a:cubicBezTo>
                <a:cubicBezTo>
                  <a:pt x="6100379" y="1123857"/>
                  <a:pt x="6125089" y="1099147"/>
                  <a:pt x="6155571" y="1099147"/>
                </a:cubicBezTo>
                <a:close/>
                <a:moveTo>
                  <a:pt x="6021938" y="1099147"/>
                </a:moveTo>
                <a:cubicBezTo>
                  <a:pt x="6052420" y="1099147"/>
                  <a:pt x="6077130" y="1123857"/>
                  <a:pt x="6077130" y="1154338"/>
                </a:cubicBezTo>
                <a:cubicBezTo>
                  <a:pt x="6077130" y="1184819"/>
                  <a:pt x="6052420" y="1209529"/>
                  <a:pt x="6021938" y="1209529"/>
                </a:cubicBezTo>
                <a:cubicBezTo>
                  <a:pt x="5991456" y="1209529"/>
                  <a:pt x="5966746" y="1184819"/>
                  <a:pt x="5966746" y="1154338"/>
                </a:cubicBezTo>
                <a:cubicBezTo>
                  <a:pt x="5966746" y="1123857"/>
                  <a:pt x="5991456" y="1099147"/>
                  <a:pt x="6021938" y="1099147"/>
                </a:cubicBezTo>
                <a:close/>
                <a:moveTo>
                  <a:pt x="5884963" y="1099147"/>
                </a:moveTo>
                <a:cubicBezTo>
                  <a:pt x="5915445" y="1099147"/>
                  <a:pt x="5940155" y="1123857"/>
                  <a:pt x="5940155" y="1154338"/>
                </a:cubicBezTo>
                <a:cubicBezTo>
                  <a:pt x="5940155" y="1184819"/>
                  <a:pt x="5915445" y="1209529"/>
                  <a:pt x="5884963" y="1209529"/>
                </a:cubicBezTo>
                <a:cubicBezTo>
                  <a:pt x="5854481" y="1209529"/>
                  <a:pt x="5829771" y="1184819"/>
                  <a:pt x="5829771" y="1154338"/>
                </a:cubicBezTo>
                <a:cubicBezTo>
                  <a:pt x="5829771" y="1123857"/>
                  <a:pt x="5854481" y="1099147"/>
                  <a:pt x="5884963" y="1099147"/>
                </a:cubicBezTo>
                <a:close/>
                <a:moveTo>
                  <a:pt x="5754668" y="1099147"/>
                </a:moveTo>
                <a:cubicBezTo>
                  <a:pt x="5785150" y="1099147"/>
                  <a:pt x="5809860" y="1123857"/>
                  <a:pt x="5809860" y="1154338"/>
                </a:cubicBezTo>
                <a:cubicBezTo>
                  <a:pt x="5809860" y="1184819"/>
                  <a:pt x="5785150" y="1209529"/>
                  <a:pt x="5754668" y="1209529"/>
                </a:cubicBezTo>
                <a:cubicBezTo>
                  <a:pt x="5724186" y="1209529"/>
                  <a:pt x="5699476" y="1184819"/>
                  <a:pt x="5699476" y="1154338"/>
                </a:cubicBezTo>
                <a:cubicBezTo>
                  <a:pt x="5699476" y="1123857"/>
                  <a:pt x="5724186" y="1099147"/>
                  <a:pt x="5754668" y="1099147"/>
                </a:cubicBezTo>
                <a:close/>
                <a:moveTo>
                  <a:pt x="5621031" y="1099147"/>
                </a:moveTo>
                <a:cubicBezTo>
                  <a:pt x="5651513" y="1099147"/>
                  <a:pt x="5676223" y="1123857"/>
                  <a:pt x="5676223" y="1154338"/>
                </a:cubicBezTo>
                <a:cubicBezTo>
                  <a:pt x="5676223" y="1184819"/>
                  <a:pt x="5651513" y="1209529"/>
                  <a:pt x="5621031" y="1209529"/>
                </a:cubicBezTo>
                <a:cubicBezTo>
                  <a:pt x="5590549" y="1209529"/>
                  <a:pt x="5565839" y="1184819"/>
                  <a:pt x="5565839" y="1154338"/>
                </a:cubicBezTo>
                <a:cubicBezTo>
                  <a:pt x="5565839" y="1123857"/>
                  <a:pt x="5590549" y="1099147"/>
                  <a:pt x="5621031" y="1099147"/>
                </a:cubicBezTo>
                <a:close/>
                <a:moveTo>
                  <a:pt x="5487398" y="1099147"/>
                </a:moveTo>
                <a:cubicBezTo>
                  <a:pt x="5517880" y="1099147"/>
                  <a:pt x="5542590" y="1123857"/>
                  <a:pt x="5542590" y="1154338"/>
                </a:cubicBezTo>
                <a:cubicBezTo>
                  <a:pt x="5542590" y="1184819"/>
                  <a:pt x="5517880" y="1209529"/>
                  <a:pt x="5487398" y="1209529"/>
                </a:cubicBezTo>
                <a:cubicBezTo>
                  <a:pt x="5456916" y="1209529"/>
                  <a:pt x="5432206" y="1184819"/>
                  <a:pt x="5432206" y="1154338"/>
                </a:cubicBezTo>
                <a:cubicBezTo>
                  <a:pt x="5432206" y="1123857"/>
                  <a:pt x="5456916" y="1099147"/>
                  <a:pt x="5487398" y="1099147"/>
                </a:cubicBezTo>
                <a:close/>
                <a:moveTo>
                  <a:pt x="5357105" y="1099147"/>
                </a:moveTo>
                <a:cubicBezTo>
                  <a:pt x="5387587" y="1099147"/>
                  <a:pt x="5412297" y="1123857"/>
                  <a:pt x="5412297" y="1154338"/>
                </a:cubicBezTo>
                <a:cubicBezTo>
                  <a:pt x="5412297" y="1184819"/>
                  <a:pt x="5387587" y="1209529"/>
                  <a:pt x="5357105" y="1209529"/>
                </a:cubicBezTo>
                <a:cubicBezTo>
                  <a:pt x="5326623" y="1209529"/>
                  <a:pt x="5301913" y="1184819"/>
                  <a:pt x="5301913" y="1154338"/>
                </a:cubicBezTo>
                <a:cubicBezTo>
                  <a:pt x="5301913" y="1123857"/>
                  <a:pt x="5326623" y="1099147"/>
                  <a:pt x="5357105" y="1099147"/>
                </a:cubicBezTo>
                <a:close/>
                <a:moveTo>
                  <a:pt x="5093176" y="1099147"/>
                </a:moveTo>
                <a:cubicBezTo>
                  <a:pt x="5123658" y="1099147"/>
                  <a:pt x="5148368" y="1123857"/>
                  <a:pt x="5148368" y="1154338"/>
                </a:cubicBezTo>
                <a:cubicBezTo>
                  <a:pt x="5148368" y="1184819"/>
                  <a:pt x="5123658" y="1209529"/>
                  <a:pt x="5093176" y="1209529"/>
                </a:cubicBezTo>
                <a:cubicBezTo>
                  <a:pt x="5062694" y="1209529"/>
                  <a:pt x="5037984" y="1184819"/>
                  <a:pt x="5037984" y="1154338"/>
                </a:cubicBezTo>
                <a:cubicBezTo>
                  <a:pt x="5037984" y="1123857"/>
                  <a:pt x="5062694" y="1099147"/>
                  <a:pt x="5093176" y="1099147"/>
                </a:cubicBezTo>
                <a:close/>
                <a:moveTo>
                  <a:pt x="4959540" y="1099147"/>
                </a:moveTo>
                <a:cubicBezTo>
                  <a:pt x="4990022" y="1099147"/>
                  <a:pt x="5014732" y="1123857"/>
                  <a:pt x="5014732" y="1154338"/>
                </a:cubicBezTo>
                <a:cubicBezTo>
                  <a:pt x="5014732" y="1184819"/>
                  <a:pt x="4990022" y="1209529"/>
                  <a:pt x="4959540" y="1209529"/>
                </a:cubicBezTo>
                <a:cubicBezTo>
                  <a:pt x="4929058" y="1209529"/>
                  <a:pt x="4904348" y="1184819"/>
                  <a:pt x="4904348" y="1154338"/>
                </a:cubicBezTo>
                <a:cubicBezTo>
                  <a:pt x="4904348" y="1123857"/>
                  <a:pt x="4929058" y="1099147"/>
                  <a:pt x="4959540" y="1099147"/>
                </a:cubicBezTo>
                <a:close/>
                <a:moveTo>
                  <a:pt x="4829246" y="1099147"/>
                </a:moveTo>
                <a:cubicBezTo>
                  <a:pt x="4859728" y="1099147"/>
                  <a:pt x="4884438" y="1123857"/>
                  <a:pt x="4884438" y="1154338"/>
                </a:cubicBezTo>
                <a:cubicBezTo>
                  <a:pt x="4884438" y="1184819"/>
                  <a:pt x="4859728" y="1209529"/>
                  <a:pt x="4829246" y="1209529"/>
                </a:cubicBezTo>
                <a:cubicBezTo>
                  <a:pt x="4798764" y="1209529"/>
                  <a:pt x="4774054" y="1184819"/>
                  <a:pt x="4774054" y="1154338"/>
                </a:cubicBezTo>
                <a:cubicBezTo>
                  <a:pt x="4774054" y="1123857"/>
                  <a:pt x="4798764" y="1099147"/>
                  <a:pt x="4829246" y="1099147"/>
                </a:cubicBezTo>
                <a:close/>
                <a:moveTo>
                  <a:pt x="319117" y="1099147"/>
                </a:moveTo>
                <a:cubicBezTo>
                  <a:pt x="349600" y="1099147"/>
                  <a:pt x="374310" y="1123857"/>
                  <a:pt x="374310" y="1154338"/>
                </a:cubicBezTo>
                <a:cubicBezTo>
                  <a:pt x="374310" y="1184819"/>
                  <a:pt x="349600" y="1209529"/>
                  <a:pt x="319117" y="1209529"/>
                </a:cubicBezTo>
                <a:cubicBezTo>
                  <a:pt x="288635" y="1209529"/>
                  <a:pt x="263926" y="1184819"/>
                  <a:pt x="263926" y="1154338"/>
                </a:cubicBezTo>
                <a:cubicBezTo>
                  <a:pt x="263926" y="1123857"/>
                  <a:pt x="288635" y="1099147"/>
                  <a:pt x="319117" y="1099147"/>
                </a:cubicBezTo>
                <a:close/>
                <a:moveTo>
                  <a:pt x="185484" y="1099147"/>
                </a:moveTo>
                <a:cubicBezTo>
                  <a:pt x="215966" y="1099147"/>
                  <a:pt x="240675" y="1123857"/>
                  <a:pt x="240675" y="1154338"/>
                </a:cubicBezTo>
                <a:cubicBezTo>
                  <a:pt x="240675" y="1184819"/>
                  <a:pt x="215966" y="1209529"/>
                  <a:pt x="185484" y="1209529"/>
                </a:cubicBezTo>
                <a:cubicBezTo>
                  <a:pt x="155003" y="1209529"/>
                  <a:pt x="130292" y="1184819"/>
                  <a:pt x="130292" y="1154338"/>
                </a:cubicBezTo>
                <a:cubicBezTo>
                  <a:pt x="130292" y="1123857"/>
                  <a:pt x="155003" y="1099147"/>
                  <a:pt x="185484" y="1099147"/>
                </a:cubicBezTo>
                <a:close/>
                <a:moveTo>
                  <a:pt x="55190" y="1099147"/>
                </a:moveTo>
                <a:cubicBezTo>
                  <a:pt x="85672" y="1099147"/>
                  <a:pt x="110381" y="1123857"/>
                  <a:pt x="110381" y="1154338"/>
                </a:cubicBezTo>
                <a:cubicBezTo>
                  <a:pt x="110381" y="1184819"/>
                  <a:pt x="85672" y="1209529"/>
                  <a:pt x="55190" y="1209529"/>
                </a:cubicBezTo>
                <a:cubicBezTo>
                  <a:pt x="24708" y="1209529"/>
                  <a:pt x="0" y="1184819"/>
                  <a:pt x="0" y="1154338"/>
                </a:cubicBezTo>
                <a:cubicBezTo>
                  <a:pt x="0" y="1123857"/>
                  <a:pt x="24708" y="1099147"/>
                  <a:pt x="55190" y="1099147"/>
                </a:cubicBezTo>
                <a:close/>
                <a:moveTo>
                  <a:pt x="3499584" y="1099146"/>
                </a:moveTo>
                <a:cubicBezTo>
                  <a:pt x="3530066" y="1099146"/>
                  <a:pt x="3554776" y="1123856"/>
                  <a:pt x="3554776" y="1154337"/>
                </a:cubicBezTo>
                <a:cubicBezTo>
                  <a:pt x="3554776" y="1184818"/>
                  <a:pt x="3530066" y="1209528"/>
                  <a:pt x="3499584" y="1209528"/>
                </a:cubicBezTo>
                <a:cubicBezTo>
                  <a:pt x="3469102" y="1209528"/>
                  <a:pt x="3444392" y="1184818"/>
                  <a:pt x="3444392" y="1154337"/>
                </a:cubicBezTo>
                <a:cubicBezTo>
                  <a:pt x="3444392" y="1123856"/>
                  <a:pt x="3469102" y="1099146"/>
                  <a:pt x="3499584" y="1099146"/>
                </a:cubicBezTo>
                <a:close/>
                <a:moveTo>
                  <a:pt x="2570894" y="1099146"/>
                </a:moveTo>
                <a:cubicBezTo>
                  <a:pt x="2601377" y="1099146"/>
                  <a:pt x="2626086" y="1123856"/>
                  <a:pt x="2626086" y="1154337"/>
                </a:cubicBezTo>
                <a:cubicBezTo>
                  <a:pt x="2626086" y="1184818"/>
                  <a:pt x="2601377" y="1209528"/>
                  <a:pt x="2570894" y="1209528"/>
                </a:cubicBezTo>
                <a:cubicBezTo>
                  <a:pt x="2540412" y="1209528"/>
                  <a:pt x="2515701" y="1184818"/>
                  <a:pt x="2515701" y="1154337"/>
                </a:cubicBezTo>
                <a:cubicBezTo>
                  <a:pt x="2515701" y="1123856"/>
                  <a:pt x="2540412" y="1099146"/>
                  <a:pt x="2570894" y="1099146"/>
                </a:cubicBezTo>
                <a:close/>
                <a:moveTo>
                  <a:pt x="2039698" y="1099146"/>
                </a:moveTo>
                <a:cubicBezTo>
                  <a:pt x="2070180" y="1099146"/>
                  <a:pt x="2094891" y="1123856"/>
                  <a:pt x="2094891" y="1154337"/>
                </a:cubicBezTo>
                <a:cubicBezTo>
                  <a:pt x="2094891" y="1184818"/>
                  <a:pt x="2070180" y="1209528"/>
                  <a:pt x="2039698" y="1209528"/>
                </a:cubicBezTo>
                <a:cubicBezTo>
                  <a:pt x="2009214" y="1209528"/>
                  <a:pt x="1984505" y="1184818"/>
                  <a:pt x="1984505" y="1154337"/>
                </a:cubicBezTo>
                <a:cubicBezTo>
                  <a:pt x="1984505" y="1123856"/>
                  <a:pt x="2009214" y="1099146"/>
                  <a:pt x="2039698" y="1099146"/>
                </a:cubicBezTo>
                <a:close/>
                <a:moveTo>
                  <a:pt x="1909401" y="1099146"/>
                </a:moveTo>
                <a:cubicBezTo>
                  <a:pt x="1939883" y="1099146"/>
                  <a:pt x="1964592" y="1123856"/>
                  <a:pt x="1964592" y="1154337"/>
                </a:cubicBezTo>
                <a:cubicBezTo>
                  <a:pt x="1964592" y="1184818"/>
                  <a:pt x="1939883" y="1209528"/>
                  <a:pt x="1909401" y="1209528"/>
                </a:cubicBezTo>
                <a:cubicBezTo>
                  <a:pt x="1878917" y="1209528"/>
                  <a:pt x="1854207" y="1184818"/>
                  <a:pt x="1854207" y="1154337"/>
                </a:cubicBezTo>
                <a:cubicBezTo>
                  <a:pt x="1854207" y="1123856"/>
                  <a:pt x="1878917" y="1099146"/>
                  <a:pt x="1909401" y="1099146"/>
                </a:cubicBezTo>
                <a:close/>
                <a:moveTo>
                  <a:pt x="1779104" y="1099146"/>
                </a:moveTo>
                <a:cubicBezTo>
                  <a:pt x="1809585" y="1099146"/>
                  <a:pt x="1834296" y="1123856"/>
                  <a:pt x="1834296" y="1154337"/>
                </a:cubicBezTo>
                <a:cubicBezTo>
                  <a:pt x="1834296" y="1184818"/>
                  <a:pt x="1809585" y="1209528"/>
                  <a:pt x="1779104" y="1209528"/>
                </a:cubicBezTo>
                <a:cubicBezTo>
                  <a:pt x="1748623" y="1209528"/>
                  <a:pt x="1723910" y="1184818"/>
                  <a:pt x="1723910" y="1154337"/>
                </a:cubicBezTo>
                <a:cubicBezTo>
                  <a:pt x="1723910" y="1123856"/>
                  <a:pt x="1748623" y="1099146"/>
                  <a:pt x="1779104" y="1099146"/>
                </a:cubicBezTo>
                <a:close/>
                <a:moveTo>
                  <a:pt x="1645469" y="1099146"/>
                </a:moveTo>
                <a:cubicBezTo>
                  <a:pt x="1675950" y="1099146"/>
                  <a:pt x="1700664" y="1123856"/>
                  <a:pt x="1700664" y="1154337"/>
                </a:cubicBezTo>
                <a:cubicBezTo>
                  <a:pt x="1700664" y="1184818"/>
                  <a:pt x="1675950" y="1209528"/>
                  <a:pt x="1645469" y="1209528"/>
                </a:cubicBezTo>
                <a:cubicBezTo>
                  <a:pt x="1614986" y="1209528"/>
                  <a:pt x="1590275" y="1184818"/>
                  <a:pt x="1590275" y="1154337"/>
                </a:cubicBezTo>
                <a:cubicBezTo>
                  <a:pt x="1590275" y="1123856"/>
                  <a:pt x="1614986" y="1099146"/>
                  <a:pt x="1645469" y="1099146"/>
                </a:cubicBezTo>
                <a:close/>
                <a:moveTo>
                  <a:pt x="1515179" y="1099146"/>
                </a:moveTo>
                <a:cubicBezTo>
                  <a:pt x="1545657" y="1099146"/>
                  <a:pt x="1570364" y="1123856"/>
                  <a:pt x="1570364" y="1154337"/>
                </a:cubicBezTo>
                <a:cubicBezTo>
                  <a:pt x="1570364" y="1184818"/>
                  <a:pt x="1545657" y="1209528"/>
                  <a:pt x="1515179" y="1209528"/>
                </a:cubicBezTo>
                <a:cubicBezTo>
                  <a:pt x="1484695" y="1209528"/>
                  <a:pt x="1459982" y="1184818"/>
                  <a:pt x="1459982" y="1154337"/>
                </a:cubicBezTo>
                <a:cubicBezTo>
                  <a:pt x="1459982" y="1123856"/>
                  <a:pt x="1484695" y="1099146"/>
                  <a:pt x="1515179" y="1099146"/>
                </a:cubicBezTo>
                <a:close/>
                <a:moveTo>
                  <a:pt x="1381539" y="1099146"/>
                </a:moveTo>
                <a:cubicBezTo>
                  <a:pt x="1412022" y="1099146"/>
                  <a:pt x="1436731" y="1123856"/>
                  <a:pt x="1436731" y="1154337"/>
                </a:cubicBezTo>
                <a:cubicBezTo>
                  <a:pt x="1436731" y="1184818"/>
                  <a:pt x="1412022" y="1209528"/>
                  <a:pt x="1381539" y="1209528"/>
                </a:cubicBezTo>
                <a:cubicBezTo>
                  <a:pt x="1351062" y="1209528"/>
                  <a:pt x="1326349" y="1184818"/>
                  <a:pt x="1326349" y="1154337"/>
                </a:cubicBezTo>
                <a:cubicBezTo>
                  <a:pt x="1326349" y="1123856"/>
                  <a:pt x="1351062" y="1099146"/>
                  <a:pt x="1381539" y="1099146"/>
                </a:cubicBezTo>
                <a:close/>
                <a:moveTo>
                  <a:pt x="1251245" y="1099146"/>
                </a:moveTo>
                <a:cubicBezTo>
                  <a:pt x="1281728" y="1099146"/>
                  <a:pt x="1306439" y="1123856"/>
                  <a:pt x="1306439" y="1154337"/>
                </a:cubicBezTo>
                <a:cubicBezTo>
                  <a:pt x="1306439" y="1184818"/>
                  <a:pt x="1281728" y="1209528"/>
                  <a:pt x="1251245" y="1209528"/>
                </a:cubicBezTo>
                <a:cubicBezTo>
                  <a:pt x="1220763" y="1209528"/>
                  <a:pt x="1196054" y="1184818"/>
                  <a:pt x="1196054" y="1154337"/>
                </a:cubicBezTo>
                <a:cubicBezTo>
                  <a:pt x="1196054" y="1123856"/>
                  <a:pt x="1220763" y="1099146"/>
                  <a:pt x="1251245" y="1099146"/>
                </a:cubicBezTo>
                <a:close/>
                <a:moveTo>
                  <a:pt x="1117610" y="1099146"/>
                </a:moveTo>
                <a:cubicBezTo>
                  <a:pt x="1148093" y="1099146"/>
                  <a:pt x="1172803" y="1123856"/>
                  <a:pt x="1172803" y="1154337"/>
                </a:cubicBezTo>
                <a:cubicBezTo>
                  <a:pt x="1172803" y="1184818"/>
                  <a:pt x="1148093" y="1209528"/>
                  <a:pt x="1117610" y="1209528"/>
                </a:cubicBezTo>
                <a:cubicBezTo>
                  <a:pt x="1087127" y="1209528"/>
                  <a:pt x="1062416" y="1184818"/>
                  <a:pt x="1062416" y="1154337"/>
                </a:cubicBezTo>
                <a:cubicBezTo>
                  <a:pt x="1062416" y="1123856"/>
                  <a:pt x="1087127" y="1099146"/>
                  <a:pt x="1117610" y="1099146"/>
                </a:cubicBezTo>
                <a:close/>
                <a:moveTo>
                  <a:pt x="980631" y="1099146"/>
                </a:moveTo>
                <a:cubicBezTo>
                  <a:pt x="1011115" y="1099146"/>
                  <a:pt x="1035825" y="1123856"/>
                  <a:pt x="1035825" y="1154337"/>
                </a:cubicBezTo>
                <a:cubicBezTo>
                  <a:pt x="1035825" y="1184818"/>
                  <a:pt x="1011115" y="1209528"/>
                  <a:pt x="980631" y="1209528"/>
                </a:cubicBezTo>
                <a:cubicBezTo>
                  <a:pt x="950149" y="1209528"/>
                  <a:pt x="925438" y="1184818"/>
                  <a:pt x="925438" y="1154337"/>
                </a:cubicBezTo>
                <a:cubicBezTo>
                  <a:pt x="925438" y="1123856"/>
                  <a:pt x="950149" y="1099146"/>
                  <a:pt x="980631" y="1099146"/>
                </a:cubicBezTo>
                <a:close/>
                <a:moveTo>
                  <a:pt x="846993" y="1099146"/>
                </a:moveTo>
                <a:cubicBezTo>
                  <a:pt x="877476" y="1099146"/>
                  <a:pt x="902186" y="1123856"/>
                  <a:pt x="902186" y="1154337"/>
                </a:cubicBezTo>
                <a:cubicBezTo>
                  <a:pt x="902186" y="1184818"/>
                  <a:pt x="877476" y="1209528"/>
                  <a:pt x="846993" y="1209528"/>
                </a:cubicBezTo>
                <a:cubicBezTo>
                  <a:pt x="816511" y="1209528"/>
                  <a:pt x="791796" y="1184818"/>
                  <a:pt x="791796" y="1154337"/>
                </a:cubicBezTo>
                <a:cubicBezTo>
                  <a:pt x="791796" y="1123856"/>
                  <a:pt x="816511" y="1099146"/>
                  <a:pt x="846993" y="1099146"/>
                </a:cubicBezTo>
                <a:close/>
                <a:moveTo>
                  <a:pt x="716690" y="1099146"/>
                </a:moveTo>
                <a:cubicBezTo>
                  <a:pt x="747176" y="1099146"/>
                  <a:pt x="771886" y="1123856"/>
                  <a:pt x="771886" y="1154337"/>
                </a:cubicBezTo>
                <a:cubicBezTo>
                  <a:pt x="771886" y="1184818"/>
                  <a:pt x="747176" y="1209528"/>
                  <a:pt x="716690" y="1209528"/>
                </a:cubicBezTo>
                <a:cubicBezTo>
                  <a:pt x="686211" y="1209528"/>
                  <a:pt x="661502" y="1184818"/>
                  <a:pt x="661502" y="1154337"/>
                </a:cubicBezTo>
                <a:cubicBezTo>
                  <a:pt x="661502" y="1123856"/>
                  <a:pt x="686211" y="1099146"/>
                  <a:pt x="716690" y="1099146"/>
                </a:cubicBezTo>
                <a:close/>
                <a:moveTo>
                  <a:pt x="583057" y="1099146"/>
                </a:moveTo>
                <a:cubicBezTo>
                  <a:pt x="613540" y="1099146"/>
                  <a:pt x="638250" y="1123856"/>
                  <a:pt x="638250" y="1154337"/>
                </a:cubicBezTo>
                <a:cubicBezTo>
                  <a:pt x="638250" y="1184818"/>
                  <a:pt x="613540" y="1209528"/>
                  <a:pt x="583057" y="1209528"/>
                </a:cubicBezTo>
                <a:cubicBezTo>
                  <a:pt x="552573" y="1209528"/>
                  <a:pt x="527863" y="1184818"/>
                  <a:pt x="527863" y="1154337"/>
                </a:cubicBezTo>
                <a:cubicBezTo>
                  <a:pt x="527863" y="1123856"/>
                  <a:pt x="552573" y="1099146"/>
                  <a:pt x="583057" y="1099146"/>
                </a:cubicBezTo>
                <a:close/>
                <a:moveTo>
                  <a:pt x="449413" y="1099146"/>
                </a:moveTo>
                <a:cubicBezTo>
                  <a:pt x="479896" y="1099146"/>
                  <a:pt x="504606" y="1123856"/>
                  <a:pt x="504606" y="1154337"/>
                </a:cubicBezTo>
                <a:cubicBezTo>
                  <a:pt x="504606" y="1184818"/>
                  <a:pt x="479896" y="1209528"/>
                  <a:pt x="449413" y="1209528"/>
                </a:cubicBezTo>
                <a:cubicBezTo>
                  <a:pt x="418931" y="1209528"/>
                  <a:pt x="394220" y="1184818"/>
                  <a:pt x="394220" y="1154337"/>
                </a:cubicBezTo>
                <a:cubicBezTo>
                  <a:pt x="394220" y="1123856"/>
                  <a:pt x="418931" y="1099146"/>
                  <a:pt x="449413" y="1099146"/>
                </a:cubicBezTo>
                <a:close/>
                <a:moveTo>
                  <a:pt x="9603343" y="975533"/>
                </a:moveTo>
                <a:cubicBezTo>
                  <a:pt x="9633825" y="975533"/>
                  <a:pt x="9658535" y="1000243"/>
                  <a:pt x="9658535" y="1030724"/>
                </a:cubicBezTo>
                <a:cubicBezTo>
                  <a:pt x="9658535" y="1061205"/>
                  <a:pt x="9633825" y="1085915"/>
                  <a:pt x="9603343" y="1085915"/>
                </a:cubicBezTo>
                <a:cubicBezTo>
                  <a:pt x="9572861" y="1085915"/>
                  <a:pt x="9548151" y="1061205"/>
                  <a:pt x="9548151" y="1030724"/>
                </a:cubicBezTo>
                <a:cubicBezTo>
                  <a:pt x="9548151" y="1000243"/>
                  <a:pt x="9572861" y="975533"/>
                  <a:pt x="9603343" y="975533"/>
                </a:cubicBezTo>
                <a:close/>
                <a:moveTo>
                  <a:pt x="9469708" y="975533"/>
                </a:moveTo>
                <a:cubicBezTo>
                  <a:pt x="9500190" y="975533"/>
                  <a:pt x="9524900" y="1000243"/>
                  <a:pt x="9524900" y="1030724"/>
                </a:cubicBezTo>
                <a:cubicBezTo>
                  <a:pt x="9524900" y="1061205"/>
                  <a:pt x="9500190" y="1085915"/>
                  <a:pt x="9469708" y="1085915"/>
                </a:cubicBezTo>
                <a:cubicBezTo>
                  <a:pt x="9439226" y="1085915"/>
                  <a:pt x="9414516" y="1061205"/>
                  <a:pt x="9414516" y="1030724"/>
                </a:cubicBezTo>
                <a:cubicBezTo>
                  <a:pt x="9414516" y="1000243"/>
                  <a:pt x="9439226" y="975533"/>
                  <a:pt x="9469708" y="975533"/>
                </a:cubicBezTo>
                <a:close/>
                <a:moveTo>
                  <a:pt x="8935170" y="975533"/>
                </a:moveTo>
                <a:cubicBezTo>
                  <a:pt x="8965652" y="975533"/>
                  <a:pt x="8990362" y="1000243"/>
                  <a:pt x="8990362" y="1030724"/>
                </a:cubicBezTo>
                <a:cubicBezTo>
                  <a:pt x="8990362" y="1061205"/>
                  <a:pt x="8965652" y="1085915"/>
                  <a:pt x="8935170" y="1085915"/>
                </a:cubicBezTo>
                <a:cubicBezTo>
                  <a:pt x="8904688" y="1085915"/>
                  <a:pt x="8879978" y="1061205"/>
                  <a:pt x="8879978" y="1030724"/>
                </a:cubicBezTo>
                <a:cubicBezTo>
                  <a:pt x="8879978" y="1000243"/>
                  <a:pt x="8904688" y="975533"/>
                  <a:pt x="8935170" y="975533"/>
                </a:cubicBezTo>
                <a:close/>
                <a:moveTo>
                  <a:pt x="8407315" y="975533"/>
                </a:moveTo>
                <a:cubicBezTo>
                  <a:pt x="8437797" y="975533"/>
                  <a:pt x="8462507" y="1000243"/>
                  <a:pt x="8462507" y="1030724"/>
                </a:cubicBezTo>
                <a:cubicBezTo>
                  <a:pt x="8462507" y="1061205"/>
                  <a:pt x="8437797" y="1085915"/>
                  <a:pt x="8407315" y="1085915"/>
                </a:cubicBezTo>
                <a:cubicBezTo>
                  <a:pt x="8376833" y="1085915"/>
                  <a:pt x="8352123" y="1061205"/>
                  <a:pt x="8352123" y="1030724"/>
                </a:cubicBezTo>
                <a:cubicBezTo>
                  <a:pt x="8352123" y="1000243"/>
                  <a:pt x="8376833" y="975533"/>
                  <a:pt x="8407315" y="975533"/>
                </a:cubicBezTo>
                <a:close/>
                <a:moveTo>
                  <a:pt x="7876116" y="975533"/>
                </a:moveTo>
                <a:cubicBezTo>
                  <a:pt x="7906598" y="975533"/>
                  <a:pt x="7931308" y="1000243"/>
                  <a:pt x="7931308" y="1030724"/>
                </a:cubicBezTo>
                <a:cubicBezTo>
                  <a:pt x="7931308" y="1061205"/>
                  <a:pt x="7906598" y="1085915"/>
                  <a:pt x="7876116" y="1085915"/>
                </a:cubicBezTo>
                <a:cubicBezTo>
                  <a:pt x="7845634" y="1085915"/>
                  <a:pt x="7820924" y="1061205"/>
                  <a:pt x="7820924" y="1030724"/>
                </a:cubicBezTo>
                <a:cubicBezTo>
                  <a:pt x="7820924" y="1000243"/>
                  <a:pt x="7845634" y="975533"/>
                  <a:pt x="7876116" y="975533"/>
                </a:cubicBezTo>
                <a:close/>
                <a:moveTo>
                  <a:pt x="7745822" y="975533"/>
                </a:moveTo>
                <a:cubicBezTo>
                  <a:pt x="7776304" y="975533"/>
                  <a:pt x="7801014" y="1000243"/>
                  <a:pt x="7801014" y="1030724"/>
                </a:cubicBezTo>
                <a:cubicBezTo>
                  <a:pt x="7801014" y="1061205"/>
                  <a:pt x="7776304" y="1085915"/>
                  <a:pt x="7745822" y="1085915"/>
                </a:cubicBezTo>
                <a:cubicBezTo>
                  <a:pt x="7715340" y="1085915"/>
                  <a:pt x="7690630" y="1061205"/>
                  <a:pt x="7690630" y="1030724"/>
                </a:cubicBezTo>
                <a:cubicBezTo>
                  <a:pt x="7690630" y="1000243"/>
                  <a:pt x="7715340" y="975533"/>
                  <a:pt x="7745822" y="975533"/>
                </a:cubicBezTo>
                <a:close/>
                <a:moveTo>
                  <a:pt x="7481894" y="975533"/>
                </a:moveTo>
                <a:cubicBezTo>
                  <a:pt x="7512376" y="975533"/>
                  <a:pt x="7537086" y="1000243"/>
                  <a:pt x="7537086" y="1030724"/>
                </a:cubicBezTo>
                <a:cubicBezTo>
                  <a:pt x="7537086" y="1061205"/>
                  <a:pt x="7512376" y="1085915"/>
                  <a:pt x="7481894" y="1085915"/>
                </a:cubicBezTo>
                <a:cubicBezTo>
                  <a:pt x="7451412" y="1085915"/>
                  <a:pt x="7426702" y="1061205"/>
                  <a:pt x="7426702" y="1030724"/>
                </a:cubicBezTo>
                <a:cubicBezTo>
                  <a:pt x="7426702" y="1000243"/>
                  <a:pt x="7451412" y="975533"/>
                  <a:pt x="7481894" y="975533"/>
                </a:cubicBezTo>
                <a:close/>
                <a:moveTo>
                  <a:pt x="7341578" y="975533"/>
                </a:moveTo>
                <a:cubicBezTo>
                  <a:pt x="7372060" y="975533"/>
                  <a:pt x="7396770" y="1000243"/>
                  <a:pt x="7396770" y="1030724"/>
                </a:cubicBezTo>
                <a:cubicBezTo>
                  <a:pt x="7396770" y="1061205"/>
                  <a:pt x="7372060" y="1085915"/>
                  <a:pt x="7341578" y="1085915"/>
                </a:cubicBezTo>
                <a:cubicBezTo>
                  <a:pt x="7311096" y="1085915"/>
                  <a:pt x="7286386" y="1061205"/>
                  <a:pt x="7286386" y="1030724"/>
                </a:cubicBezTo>
                <a:cubicBezTo>
                  <a:pt x="7286386" y="1000243"/>
                  <a:pt x="7311096" y="975533"/>
                  <a:pt x="7341578" y="975533"/>
                </a:cubicBezTo>
                <a:close/>
                <a:moveTo>
                  <a:pt x="7211285" y="975533"/>
                </a:moveTo>
                <a:cubicBezTo>
                  <a:pt x="7241767" y="975533"/>
                  <a:pt x="7266477" y="1000243"/>
                  <a:pt x="7266477" y="1030724"/>
                </a:cubicBezTo>
                <a:cubicBezTo>
                  <a:pt x="7266477" y="1061205"/>
                  <a:pt x="7241767" y="1085915"/>
                  <a:pt x="7211285" y="1085915"/>
                </a:cubicBezTo>
                <a:cubicBezTo>
                  <a:pt x="7180803" y="1085915"/>
                  <a:pt x="7156093" y="1061205"/>
                  <a:pt x="7156093" y="1030724"/>
                </a:cubicBezTo>
                <a:cubicBezTo>
                  <a:pt x="7156093" y="1000243"/>
                  <a:pt x="7180803" y="975533"/>
                  <a:pt x="7211285" y="975533"/>
                </a:cubicBezTo>
                <a:close/>
                <a:moveTo>
                  <a:pt x="6947356" y="975533"/>
                </a:moveTo>
                <a:cubicBezTo>
                  <a:pt x="6977838" y="975533"/>
                  <a:pt x="7002548" y="1000243"/>
                  <a:pt x="7002548" y="1030724"/>
                </a:cubicBezTo>
                <a:cubicBezTo>
                  <a:pt x="7002548" y="1061205"/>
                  <a:pt x="6977838" y="1085915"/>
                  <a:pt x="6947356" y="1085915"/>
                </a:cubicBezTo>
                <a:cubicBezTo>
                  <a:pt x="6916874" y="1085915"/>
                  <a:pt x="6892164" y="1061205"/>
                  <a:pt x="6892164" y="1030724"/>
                </a:cubicBezTo>
                <a:cubicBezTo>
                  <a:pt x="6892164" y="1000243"/>
                  <a:pt x="6916874" y="975533"/>
                  <a:pt x="6947356" y="975533"/>
                </a:cubicBezTo>
                <a:close/>
                <a:moveTo>
                  <a:pt x="6817063" y="975533"/>
                </a:moveTo>
                <a:cubicBezTo>
                  <a:pt x="6847545" y="975533"/>
                  <a:pt x="6872255" y="1000243"/>
                  <a:pt x="6872255" y="1030724"/>
                </a:cubicBezTo>
                <a:cubicBezTo>
                  <a:pt x="6872255" y="1061205"/>
                  <a:pt x="6847545" y="1085915"/>
                  <a:pt x="6817063" y="1085915"/>
                </a:cubicBezTo>
                <a:cubicBezTo>
                  <a:pt x="6786581" y="1085915"/>
                  <a:pt x="6761871" y="1061205"/>
                  <a:pt x="6761871" y="1030724"/>
                </a:cubicBezTo>
                <a:cubicBezTo>
                  <a:pt x="6761871" y="1000243"/>
                  <a:pt x="6786581" y="975533"/>
                  <a:pt x="6817063" y="975533"/>
                </a:cubicBezTo>
                <a:close/>
                <a:moveTo>
                  <a:pt x="6683430" y="975533"/>
                </a:moveTo>
                <a:cubicBezTo>
                  <a:pt x="6713912" y="975533"/>
                  <a:pt x="6738622" y="1000243"/>
                  <a:pt x="6738622" y="1030724"/>
                </a:cubicBezTo>
                <a:cubicBezTo>
                  <a:pt x="6738622" y="1061205"/>
                  <a:pt x="6713912" y="1085915"/>
                  <a:pt x="6683430" y="1085915"/>
                </a:cubicBezTo>
                <a:cubicBezTo>
                  <a:pt x="6652948" y="1085915"/>
                  <a:pt x="6628238" y="1061205"/>
                  <a:pt x="6628238" y="1030724"/>
                </a:cubicBezTo>
                <a:cubicBezTo>
                  <a:pt x="6628238" y="1000243"/>
                  <a:pt x="6652948" y="975533"/>
                  <a:pt x="6683430" y="975533"/>
                </a:cubicBezTo>
                <a:close/>
                <a:moveTo>
                  <a:pt x="6289206" y="975533"/>
                </a:moveTo>
                <a:cubicBezTo>
                  <a:pt x="6319688" y="975533"/>
                  <a:pt x="6344398" y="1000243"/>
                  <a:pt x="6344398" y="1030724"/>
                </a:cubicBezTo>
                <a:cubicBezTo>
                  <a:pt x="6344398" y="1061205"/>
                  <a:pt x="6319688" y="1085915"/>
                  <a:pt x="6289206" y="1085915"/>
                </a:cubicBezTo>
                <a:cubicBezTo>
                  <a:pt x="6258724" y="1085915"/>
                  <a:pt x="6234014" y="1061205"/>
                  <a:pt x="6234014" y="1030724"/>
                </a:cubicBezTo>
                <a:cubicBezTo>
                  <a:pt x="6234014" y="1000243"/>
                  <a:pt x="6258724" y="975533"/>
                  <a:pt x="6289206" y="975533"/>
                </a:cubicBezTo>
                <a:close/>
                <a:moveTo>
                  <a:pt x="5754667" y="975533"/>
                </a:moveTo>
                <a:cubicBezTo>
                  <a:pt x="5785149" y="975533"/>
                  <a:pt x="5809859" y="1000243"/>
                  <a:pt x="5809859" y="1030724"/>
                </a:cubicBezTo>
                <a:cubicBezTo>
                  <a:pt x="5809859" y="1061205"/>
                  <a:pt x="5785149" y="1085915"/>
                  <a:pt x="5754667" y="1085915"/>
                </a:cubicBezTo>
                <a:cubicBezTo>
                  <a:pt x="5724185" y="1085915"/>
                  <a:pt x="5699475" y="1061205"/>
                  <a:pt x="5699475" y="1030724"/>
                </a:cubicBezTo>
                <a:cubicBezTo>
                  <a:pt x="5699475" y="1000243"/>
                  <a:pt x="5724185" y="975533"/>
                  <a:pt x="5754667" y="975533"/>
                </a:cubicBezTo>
                <a:close/>
                <a:moveTo>
                  <a:pt x="5487398" y="975533"/>
                </a:moveTo>
                <a:cubicBezTo>
                  <a:pt x="5517880" y="975533"/>
                  <a:pt x="5542590" y="1000243"/>
                  <a:pt x="5542590" y="1030724"/>
                </a:cubicBezTo>
                <a:cubicBezTo>
                  <a:pt x="5542590" y="1061205"/>
                  <a:pt x="5517880" y="1085915"/>
                  <a:pt x="5487398" y="1085915"/>
                </a:cubicBezTo>
                <a:cubicBezTo>
                  <a:pt x="5456916" y="1085915"/>
                  <a:pt x="5432206" y="1061205"/>
                  <a:pt x="5432206" y="1030724"/>
                </a:cubicBezTo>
                <a:cubicBezTo>
                  <a:pt x="5432206" y="1000243"/>
                  <a:pt x="5456916" y="975533"/>
                  <a:pt x="5487398" y="975533"/>
                </a:cubicBezTo>
                <a:close/>
                <a:moveTo>
                  <a:pt x="5357105" y="975533"/>
                </a:moveTo>
                <a:cubicBezTo>
                  <a:pt x="5387587" y="975533"/>
                  <a:pt x="5412297" y="1000243"/>
                  <a:pt x="5412297" y="1030724"/>
                </a:cubicBezTo>
                <a:cubicBezTo>
                  <a:pt x="5412297" y="1061205"/>
                  <a:pt x="5387587" y="1085915"/>
                  <a:pt x="5357105" y="1085915"/>
                </a:cubicBezTo>
                <a:cubicBezTo>
                  <a:pt x="5326623" y="1085915"/>
                  <a:pt x="5301913" y="1061205"/>
                  <a:pt x="5301913" y="1030724"/>
                </a:cubicBezTo>
                <a:cubicBezTo>
                  <a:pt x="5301913" y="1000243"/>
                  <a:pt x="5326623" y="975533"/>
                  <a:pt x="5357105" y="975533"/>
                </a:cubicBezTo>
                <a:close/>
                <a:moveTo>
                  <a:pt x="5093176" y="975533"/>
                </a:moveTo>
                <a:cubicBezTo>
                  <a:pt x="5123658" y="975533"/>
                  <a:pt x="5148368" y="1000243"/>
                  <a:pt x="5148368" y="1030724"/>
                </a:cubicBezTo>
                <a:cubicBezTo>
                  <a:pt x="5148368" y="1061205"/>
                  <a:pt x="5123658" y="1085915"/>
                  <a:pt x="5093176" y="1085915"/>
                </a:cubicBezTo>
                <a:cubicBezTo>
                  <a:pt x="5062694" y="1085915"/>
                  <a:pt x="5037984" y="1061205"/>
                  <a:pt x="5037984" y="1030724"/>
                </a:cubicBezTo>
                <a:cubicBezTo>
                  <a:pt x="5037984" y="1000243"/>
                  <a:pt x="5062694" y="975533"/>
                  <a:pt x="5093176" y="975533"/>
                </a:cubicBezTo>
                <a:close/>
                <a:moveTo>
                  <a:pt x="4959540" y="975533"/>
                </a:moveTo>
                <a:cubicBezTo>
                  <a:pt x="4990022" y="975533"/>
                  <a:pt x="5014732" y="1000243"/>
                  <a:pt x="5014732" y="1030724"/>
                </a:cubicBezTo>
                <a:cubicBezTo>
                  <a:pt x="5014732" y="1061205"/>
                  <a:pt x="4990022" y="1085915"/>
                  <a:pt x="4959540" y="1085915"/>
                </a:cubicBezTo>
                <a:cubicBezTo>
                  <a:pt x="4929058" y="1085915"/>
                  <a:pt x="4904348" y="1061205"/>
                  <a:pt x="4904348" y="1030724"/>
                </a:cubicBezTo>
                <a:cubicBezTo>
                  <a:pt x="4904348" y="1000243"/>
                  <a:pt x="4929058" y="975533"/>
                  <a:pt x="4959540" y="975533"/>
                </a:cubicBezTo>
                <a:close/>
                <a:moveTo>
                  <a:pt x="4161075" y="975533"/>
                </a:moveTo>
                <a:cubicBezTo>
                  <a:pt x="4191557" y="975533"/>
                  <a:pt x="4216267" y="1000243"/>
                  <a:pt x="4216267" y="1030724"/>
                </a:cubicBezTo>
                <a:cubicBezTo>
                  <a:pt x="4216267" y="1061205"/>
                  <a:pt x="4191557" y="1085915"/>
                  <a:pt x="4161075" y="1085915"/>
                </a:cubicBezTo>
                <a:cubicBezTo>
                  <a:pt x="4130593" y="1085915"/>
                  <a:pt x="4105883" y="1061205"/>
                  <a:pt x="4105883" y="1030724"/>
                </a:cubicBezTo>
                <a:cubicBezTo>
                  <a:pt x="4105883" y="1000243"/>
                  <a:pt x="4130593" y="975533"/>
                  <a:pt x="4161075" y="975533"/>
                </a:cubicBezTo>
                <a:close/>
                <a:moveTo>
                  <a:pt x="4030782" y="975533"/>
                </a:moveTo>
                <a:cubicBezTo>
                  <a:pt x="4061264" y="975533"/>
                  <a:pt x="4085974" y="1000243"/>
                  <a:pt x="4085974" y="1030724"/>
                </a:cubicBezTo>
                <a:cubicBezTo>
                  <a:pt x="4085974" y="1061205"/>
                  <a:pt x="4061264" y="1085915"/>
                  <a:pt x="4030782" y="1085915"/>
                </a:cubicBezTo>
                <a:cubicBezTo>
                  <a:pt x="4000300" y="1085915"/>
                  <a:pt x="3975590" y="1061205"/>
                  <a:pt x="3975590" y="1030724"/>
                </a:cubicBezTo>
                <a:cubicBezTo>
                  <a:pt x="3975590" y="1000243"/>
                  <a:pt x="4000300" y="975533"/>
                  <a:pt x="4030782" y="975533"/>
                </a:cubicBezTo>
                <a:close/>
                <a:moveTo>
                  <a:pt x="3369290" y="975533"/>
                </a:moveTo>
                <a:cubicBezTo>
                  <a:pt x="3399772" y="975533"/>
                  <a:pt x="3424482" y="1000243"/>
                  <a:pt x="3424482" y="1030724"/>
                </a:cubicBezTo>
                <a:cubicBezTo>
                  <a:pt x="3424482" y="1061205"/>
                  <a:pt x="3399772" y="1085915"/>
                  <a:pt x="3369290" y="1085915"/>
                </a:cubicBezTo>
                <a:cubicBezTo>
                  <a:pt x="3338808" y="1085915"/>
                  <a:pt x="3314098" y="1061205"/>
                  <a:pt x="3314098" y="1030724"/>
                </a:cubicBezTo>
                <a:cubicBezTo>
                  <a:pt x="3314098" y="1000243"/>
                  <a:pt x="3338808" y="975533"/>
                  <a:pt x="3369290" y="975533"/>
                </a:cubicBezTo>
                <a:close/>
                <a:moveTo>
                  <a:pt x="2707880" y="975533"/>
                </a:moveTo>
                <a:cubicBezTo>
                  <a:pt x="2738363" y="975533"/>
                  <a:pt x="2763074" y="1000243"/>
                  <a:pt x="2763074" y="1030724"/>
                </a:cubicBezTo>
                <a:cubicBezTo>
                  <a:pt x="2763074" y="1061205"/>
                  <a:pt x="2738363" y="1085915"/>
                  <a:pt x="2707880" y="1085915"/>
                </a:cubicBezTo>
                <a:cubicBezTo>
                  <a:pt x="2677401" y="1085915"/>
                  <a:pt x="2652689" y="1061205"/>
                  <a:pt x="2652689" y="1030724"/>
                </a:cubicBezTo>
                <a:cubicBezTo>
                  <a:pt x="2652689" y="1000243"/>
                  <a:pt x="2677401" y="975533"/>
                  <a:pt x="2707880" y="975533"/>
                </a:cubicBezTo>
                <a:close/>
                <a:moveTo>
                  <a:pt x="2173347" y="975533"/>
                </a:moveTo>
                <a:cubicBezTo>
                  <a:pt x="2203830" y="975533"/>
                  <a:pt x="2228540" y="1000243"/>
                  <a:pt x="2228540" y="1030724"/>
                </a:cubicBezTo>
                <a:cubicBezTo>
                  <a:pt x="2228540" y="1061205"/>
                  <a:pt x="2203830" y="1085915"/>
                  <a:pt x="2173347" y="1085915"/>
                </a:cubicBezTo>
                <a:cubicBezTo>
                  <a:pt x="2142865" y="1085915"/>
                  <a:pt x="2118154" y="1061205"/>
                  <a:pt x="2118154" y="1030724"/>
                </a:cubicBezTo>
                <a:cubicBezTo>
                  <a:pt x="2118154" y="1000243"/>
                  <a:pt x="2142865" y="975533"/>
                  <a:pt x="2173347" y="975533"/>
                </a:cubicBezTo>
                <a:close/>
                <a:moveTo>
                  <a:pt x="1251258" y="975533"/>
                </a:moveTo>
                <a:cubicBezTo>
                  <a:pt x="1281740" y="975533"/>
                  <a:pt x="1306450" y="1000243"/>
                  <a:pt x="1306450" y="1030724"/>
                </a:cubicBezTo>
                <a:cubicBezTo>
                  <a:pt x="1306450" y="1061205"/>
                  <a:pt x="1281740" y="1085915"/>
                  <a:pt x="1251258" y="1085915"/>
                </a:cubicBezTo>
                <a:cubicBezTo>
                  <a:pt x="1220775" y="1085915"/>
                  <a:pt x="1196066" y="1061205"/>
                  <a:pt x="1196066" y="1030724"/>
                </a:cubicBezTo>
                <a:cubicBezTo>
                  <a:pt x="1196066" y="1000243"/>
                  <a:pt x="1220775" y="975533"/>
                  <a:pt x="1251258" y="975533"/>
                </a:cubicBezTo>
                <a:close/>
                <a:moveTo>
                  <a:pt x="847001" y="975533"/>
                </a:moveTo>
                <a:cubicBezTo>
                  <a:pt x="877484" y="975533"/>
                  <a:pt x="902196" y="1000243"/>
                  <a:pt x="902196" y="1030724"/>
                </a:cubicBezTo>
                <a:cubicBezTo>
                  <a:pt x="902196" y="1061205"/>
                  <a:pt x="877484" y="1085915"/>
                  <a:pt x="847001" y="1085915"/>
                </a:cubicBezTo>
                <a:cubicBezTo>
                  <a:pt x="816519" y="1085915"/>
                  <a:pt x="791804" y="1061205"/>
                  <a:pt x="791804" y="1030724"/>
                </a:cubicBezTo>
                <a:cubicBezTo>
                  <a:pt x="791804" y="1000243"/>
                  <a:pt x="816519" y="975533"/>
                  <a:pt x="847001" y="975533"/>
                </a:cubicBezTo>
                <a:close/>
                <a:moveTo>
                  <a:pt x="9336074" y="975532"/>
                </a:moveTo>
                <a:cubicBezTo>
                  <a:pt x="9366556" y="975532"/>
                  <a:pt x="9391266" y="1000242"/>
                  <a:pt x="9391266" y="1030723"/>
                </a:cubicBezTo>
                <a:cubicBezTo>
                  <a:pt x="9391266" y="1061204"/>
                  <a:pt x="9366556" y="1085914"/>
                  <a:pt x="9336074" y="1085914"/>
                </a:cubicBezTo>
                <a:cubicBezTo>
                  <a:pt x="9305592" y="1085914"/>
                  <a:pt x="9280882" y="1061204"/>
                  <a:pt x="9280882" y="1030723"/>
                </a:cubicBezTo>
                <a:cubicBezTo>
                  <a:pt x="9280882" y="1000242"/>
                  <a:pt x="9305592" y="975532"/>
                  <a:pt x="9336074" y="975532"/>
                </a:cubicBezTo>
                <a:close/>
                <a:moveTo>
                  <a:pt x="9199098" y="975532"/>
                </a:moveTo>
                <a:cubicBezTo>
                  <a:pt x="9229580" y="975532"/>
                  <a:pt x="9254290" y="1000242"/>
                  <a:pt x="9254290" y="1030723"/>
                </a:cubicBezTo>
                <a:cubicBezTo>
                  <a:pt x="9254290" y="1061204"/>
                  <a:pt x="9229580" y="1085914"/>
                  <a:pt x="9199098" y="1085914"/>
                </a:cubicBezTo>
                <a:cubicBezTo>
                  <a:pt x="9168616" y="1085914"/>
                  <a:pt x="9143906" y="1061204"/>
                  <a:pt x="9143906" y="1030723"/>
                </a:cubicBezTo>
                <a:cubicBezTo>
                  <a:pt x="9143906" y="1000242"/>
                  <a:pt x="9168616" y="975532"/>
                  <a:pt x="9199098" y="975532"/>
                </a:cubicBezTo>
                <a:close/>
                <a:moveTo>
                  <a:pt x="9068805" y="975532"/>
                </a:moveTo>
                <a:cubicBezTo>
                  <a:pt x="9099287" y="975532"/>
                  <a:pt x="9123997" y="1000242"/>
                  <a:pt x="9123997" y="1030723"/>
                </a:cubicBezTo>
                <a:cubicBezTo>
                  <a:pt x="9123997" y="1061204"/>
                  <a:pt x="9099287" y="1085914"/>
                  <a:pt x="9068805" y="1085914"/>
                </a:cubicBezTo>
                <a:cubicBezTo>
                  <a:pt x="9038323" y="1085914"/>
                  <a:pt x="9013613" y="1061204"/>
                  <a:pt x="9013613" y="1030723"/>
                </a:cubicBezTo>
                <a:cubicBezTo>
                  <a:pt x="9013613" y="1000242"/>
                  <a:pt x="9038323" y="975532"/>
                  <a:pt x="9068805" y="975532"/>
                </a:cubicBezTo>
                <a:close/>
                <a:moveTo>
                  <a:pt x="8801536" y="975532"/>
                </a:moveTo>
                <a:cubicBezTo>
                  <a:pt x="8832018" y="975532"/>
                  <a:pt x="8856728" y="1000242"/>
                  <a:pt x="8856728" y="1030723"/>
                </a:cubicBezTo>
                <a:cubicBezTo>
                  <a:pt x="8856728" y="1061204"/>
                  <a:pt x="8832018" y="1085914"/>
                  <a:pt x="8801536" y="1085914"/>
                </a:cubicBezTo>
                <a:cubicBezTo>
                  <a:pt x="8771054" y="1085914"/>
                  <a:pt x="8746344" y="1061204"/>
                  <a:pt x="8746344" y="1030723"/>
                </a:cubicBezTo>
                <a:cubicBezTo>
                  <a:pt x="8746344" y="1000242"/>
                  <a:pt x="8771054" y="975532"/>
                  <a:pt x="8801536" y="975532"/>
                </a:cubicBezTo>
                <a:close/>
                <a:moveTo>
                  <a:pt x="8671243" y="975532"/>
                </a:moveTo>
                <a:cubicBezTo>
                  <a:pt x="8701725" y="975532"/>
                  <a:pt x="8726435" y="1000242"/>
                  <a:pt x="8726435" y="1030723"/>
                </a:cubicBezTo>
                <a:cubicBezTo>
                  <a:pt x="8726435" y="1061204"/>
                  <a:pt x="8701725" y="1085914"/>
                  <a:pt x="8671243" y="1085914"/>
                </a:cubicBezTo>
                <a:cubicBezTo>
                  <a:pt x="8640761" y="1085914"/>
                  <a:pt x="8616051" y="1061204"/>
                  <a:pt x="8616051" y="1030723"/>
                </a:cubicBezTo>
                <a:cubicBezTo>
                  <a:pt x="8616051" y="1000242"/>
                  <a:pt x="8640761" y="975532"/>
                  <a:pt x="8671243" y="975532"/>
                </a:cubicBezTo>
                <a:close/>
                <a:moveTo>
                  <a:pt x="8537608" y="975532"/>
                </a:moveTo>
                <a:cubicBezTo>
                  <a:pt x="8568090" y="975532"/>
                  <a:pt x="8592800" y="1000242"/>
                  <a:pt x="8592800" y="1030723"/>
                </a:cubicBezTo>
                <a:cubicBezTo>
                  <a:pt x="8592800" y="1061204"/>
                  <a:pt x="8568090" y="1085914"/>
                  <a:pt x="8537608" y="1085914"/>
                </a:cubicBezTo>
                <a:cubicBezTo>
                  <a:pt x="8507126" y="1085914"/>
                  <a:pt x="8482416" y="1061204"/>
                  <a:pt x="8482416" y="1030723"/>
                </a:cubicBezTo>
                <a:cubicBezTo>
                  <a:pt x="8482416" y="1000242"/>
                  <a:pt x="8507126" y="975532"/>
                  <a:pt x="8537608" y="975532"/>
                </a:cubicBezTo>
                <a:close/>
                <a:moveTo>
                  <a:pt x="8273681" y="975532"/>
                </a:moveTo>
                <a:cubicBezTo>
                  <a:pt x="8304163" y="975532"/>
                  <a:pt x="8328873" y="1000242"/>
                  <a:pt x="8328873" y="1030723"/>
                </a:cubicBezTo>
                <a:cubicBezTo>
                  <a:pt x="8328873" y="1061204"/>
                  <a:pt x="8304163" y="1085914"/>
                  <a:pt x="8273681" y="1085914"/>
                </a:cubicBezTo>
                <a:cubicBezTo>
                  <a:pt x="8243199" y="1085914"/>
                  <a:pt x="8218489" y="1061204"/>
                  <a:pt x="8218489" y="1030723"/>
                </a:cubicBezTo>
                <a:cubicBezTo>
                  <a:pt x="8218489" y="1000242"/>
                  <a:pt x="8243199" y="975532"/>
                  <a:pt x="8273681" y="975532"/>
                </a:cubicBezTo>
                <a:close/>
                <a:moveTo>
                  <a:pt x="8143385" y="975532"/>
                </a:moveTo>
                <a:cubicBezTo>
                  <a:pt x="8173867" y="975532"/>
                  <a:pt x="8198577" y="1000242"/>
                  <a:pt x="8198577" y="1030723"/>
                </a:cubicBezTo>
                <a:cubicBezTo>
                  <a:pt x="8198577" y="1061204"/>
                  <a:pt x="8173867" y="1085914"/>
                  <a:pt x="8143385" y="1085914"/>
                </a:cubicBezTo>
                <a:cubicBezTo>
                  <a:pt x="8112903" y="1085914"/>
                  <a:pt x="8088193" y="1061204"/>
                  <a:pt x="8088193" y="1030723"/>
                </a:cubicBezTo>
                <a:cubicBezTo>
                  <a:pt x="8088193" y="1000242"/>
                  <a:pt x="8112903" y="975532"/>
                  <a:pt x="8143385" y="975532"/>
                </a:cubicBezTo>
                <a:close/>
                <a:moveTo>
                  <a:pt x="8009751" y="975532"/>
                </a:moveTo>
                <a:cubicBezTo>
                  <a:pt x="8040233" y="975532"/>
                  <a:pt x="8064943" y="1000242"/>
                  <a:pt x="8064943" y="1030723"/>
                </a:cubicBezTo>
                <a:cubicBezTo>
                  <a:pt x="8064943" y="1061204"/>
                  <a:pt x="8040233" y="1085914"/>
                  <a:pt x="8009751" y="1085914"/>
                </a:cubicBezTo>
                <a:cubicBezTo>
                  <a:pt x="7979269" y="1085914"/>
                  <a:pt x="7954559" y="1061204"/>
                  <a:pt x="7954559" y="1030723"/>
                </a:cubicBezTo>
                <a:cubicBezTo>
                  <a:pt x="7954559" y="1000242"/>
                  <a:pt x="7979269" y="975532"/>
                  <a:pt x="8009751" y="975532"/>
                </a:cubicBezTo>
                <a:close/>
                <a:moveTo>
                  <a:pt x="7608847" y="975532"/>
                </a:moveTo>
                <a:cubicBezTo>
                  <a:pt x="7639329" y="975532"/>
                  <a:pt x="7664039" y="1000242"/>
                  <a:pt x="7664039" y="1030723"/>
                </a:cubicBezTo>
                <a:cubicBezTo>
                  <a:pt x="7664039" y="1061204"/>
                  <a:pt x="7639329" y="1085914"/>
                  <a:pt x="7608847" y="1085914"/>
                </a:cubicBezTo>
                <a:cubicBezTo>
                  <a:pt x="7578365" y="1085914"/>
                  <a:pt x="7553655" y="1061204"/>
                  <a:pt x="7553655" y="1030723"/>
                </a:cubicBezTo>
                <a:cubicBezTo>
                  <a:pt x="7553655" y="1000242"/>
                  <a:pt x="7578365" y="975532"/>
                  <a:pt x="7608847" y="975532"/>
                </a:cubicBezTo>
                <a:close/>
                <a:moveTo>
                  <a:pt x="7080991" y="975532"/>
                </a:moveTo>
                <a:cubicBezTo>
                  <a:pt x="7111473" y="975532"/>
                  <a:pt x="7136183" y="1000242"/>
                  <a:pt x="7136183" y="1030723"/>
                </a:cubicBezTo>
                <a:cubicBezTo>
                  <a:pt x="7136183" y="1061204"/>
                  <a:pt x="7111473" y="1085914"/>
                  <a:pt x="7080991" y="1085914"/>
                </a:cubicBezTo>
                <a:cubicBezTo>
                  <a:pt x="7050509" y="1085914"/>
                  <a:pt x="7025799" y="1061204"/>
                  <a:pt x="7025799" y="1030723"/>
                </a:cubicBezTo>
                <a:cubicBezTo>
                  <a:pt x="7025799" y="1000242"/>
                  <a:pt x="7050509" y="975532"/>
                  <a:pt x="7080991" y="975532"/>
                </a:cubicBezTo>
                <a:close/>
                <a:moveTo>
                  <a:pt x="6553135" y="975532"/>
                </a:moveTo>
                <a:cubicBezTo>
                  <a:pt x="6583617" y="975532"/>
                  <a:pt x="6608327" y="1000242"/>
                  <a:pt x="6608327" y="1030723"/>
                </a:cubicBezTo>
                <a:cubicBezTo>
                  <a:pt x="6608327" y="1061204"/>
                  <a:pt x="6583617" y="1085914"/>
                  <a:pt x="6553135" y="1085914"/>
                </a:cubicBezTo>
                <a:cubicBezTo>
                  <a:pt x="6522653" y="1085914"/>
                  <a:pt x="6497943" y="1061204"/>
                  <a:pt x="6497943" y="1030723"/>
                </a:cubicBezTo>
                <a:cubicBezTo>
                  <a:pt x="6497943" y="1000242"/>
                  <a:pt x="6522653" y="975532"/>
                  <a:pt x="6553135" y="975532"/>
                </a:cubicBezTo>
                <a:close/>
                <a:moveTo>
                  <a:pt x="6419501" y="975532"/>
                </a:moveTo>
                <a:cubicBezTo>
                  <a:pt x="6449983" y="975532"/>
                  <a:pt x="6474693" y="1000242"/>
                  <a:pt x="6474693" y="1030723"/>
                </a:cubicBezTo>
                <a:cubicBezTo>
                  <a:pt x="6474693" y="1061204"/>
                  <a:pt x="6449983" y="1085914"/>
                  <a:pt x="6419501" y="1085914"/>
                </a:cubicBezTo>
                <a:cubicBezTo>
                  <a:pt x="6389019" y="1085914"/>
                  <a:pt x="6364309" y="1061204"/>
                  <a:pt x="6364309" y="1030723"/>
                </a:cubicBezTo>
                <a:cubicBezTo>
                  <a:pt x="6364309" y="1000242"/>
                  <a:pt x="6389019" y="975532"/>
                  <a:pt x="6419501" y="975532"/>
                </a:cubicBezTo>
                <a:close/>
                <a:moveTo>
                  <a:pt x="6155571" y="975532"/>
                </a:moveTo>
                <a:cubicBezTo>
                  <a:pt x="6186053" y="975532"/>
                  <a:pt x="6210763" y="1000242"/>
                  <a:pt x="6210763" y="1030723"/>
                </a:cubicBezTo>
                <a:cubicBezTo>
                  <a:pt x="6210763" y="1061204"/>
                  <a:pt x="6186053" y="1085914"/>
                  <a:pt x="6155571" y="1085914"/>
                </a:cubicBezTo>
                <a:cubicBezTo>
                  <a:pt x="6125089" y="1085914"/>
                  <a:pt x="6100379" y="1061204"/>
                  <a:pt x="6100379" y="1030723"/>
                </a:cubicBezTo>
                <a:cubicBezTo>
                  <a:pt x="6100379" y="1000242"/>
                  <a:pt x="6125089" y="975532"/>
                  <a:pt x="6155571" y="975532"/>
                </a:cubicBezTo>
                <a:close/>
                <a:moveTo>
                  <a:pt x="6021936" y="975532"/>
                </a:moveTo>
                <a:cubicBezTo>
                  <a:pt x="6052418" y="975532"/>
                  <a:pt x="6077128" y="1000242"/>
                  <a:pt x="6077128" y="1030723"/>
                </a:cubicBezTo>
                <a:cubicBezTo>
                  <a:pt x="6077128" y="1061204"/>
                  <a:pt x="6052418" y="1085914"/>
                  <a:pt x="6021936" y="1085914"/>
                </a:cubicBezTo>
                <a:cubicBezTo>
                  <a:pt x="5991454" y="1085914"/>
                  <a:pt x="5966744" y="1061204"/>
                  <a:pt x="5966744" y="1030723"/>
                </a:cubicBezTo>
                <a:cubicBezTo>
                  <a:pt x="5966744" y="1000242"/>
                  <a:pt x="5991454" y="975532"/>
                  <a:pt x="6021936" y="975532"/>
                </a:cubicBezTo>
                <a:close/>
                <a:moveTo>
                  <a:pt x="5884963" y="975532"/>
                </a:moveTo>
                <a:cubicBezTo>
                  <a:pt x="5915445" y="975532"/>
                  <a:pt x="5940155" y="1000242"/>
                  <a:pt x="5940155" y="1030723"/>
                </a:cubicBezTo>
                <a:cubicBezTo>
                  <a:pt x="5940155" y="1061204"/>
                  <a:pt x="5915445" y="1085914"/>
                  <a:pt x="5884963" y="1085914"/>
                </a:cubicBezTo>
                <a:cubicBezTo>
                  <a:pt x="5854481" y="1085914"/>
                  <a:pt x="5829771" y="1061204"/>
                  <a:pt x="5829771" y="1030723"/>
                </a:cubicBezTo>
                <a:cubicBezTo>
                  <a:pt x="5829771" y="1000242"/>
                  <a:pt x="5854481" y="975532"/>
                  <a:pt x="5884963" y="975532"/>
                </a:cubicBezTo>
                <a:close/>
                <a:moveTo>
                  <a:pt x="5621031" y="975532"/>
                </a:moveTo>
                <a:cubicBezTo>
                  <a:pt x="5651513" y="975532"/>
                  <a:pt x="5676223" y="1000242"/>
                  <a:pt x="5676223" y="1030723"/>
                </a:cubicBezTo>
                <a:cubicBezTo>
                  <a:pt x="5676223" y="1061204"/>
                  <a:pt x="5651513" y="1085914"/>
                  <a:pt x="5621031" y="1085914"/>
                </a:cubicBezTo>
                <a:cubicBezTo>
                  <a:pt x="5590549" y="1085914"/>
                  <a:pt x="5565839" y="1061204"/>
                  <a:pt x="5565839" y="1030723"/>
                </a:cubicBezTo>
                <a:cubicBezTo>
                  <a:pt x="5565839" y="1000242"/>
                  <a:pt x="5590549" y="975532"/>
                  <a:pt x="5621031" y="975532"/>
                </a:cubicBezTo>
                <a:close/>
                <a:moveTo>
                  <a:pt x="5223472" y="975532"/>
                </a:moveTo>
                <a:cubicBezTo>
                  <a:pt x="5253954" y="975532"/>
                  <a:pt x="5278664" y="1000242"/>
                  <a:pt x="5278664" y="1030723"/>
                </a:cubicBezTo>
                <a:cubicBezTo>
                  <a:pt x="5278664" y="1061204"/>
                  <a:pt x="5253954" y="1085914"/>
                  <a:pt x="5223472" y="1085914"/>
                </a:cubicBezTo>
                <a:cubicBezTo>
                  <a:pt x="5192990" y="1085914"/>
                  <a:pt x="5168280" y="1061204"/>
                  <a:pt x="5168280" y="1030723"/>
                </a:cubicBezTo>
                <a:cubicBezTo>
                  <a:pt x="5168280" y="1000242"/>
                  <a:pt x="5192990" y="975532"/>
                  <a:pt x="5223472" y="975532"/>
                </a:cubicBezTo>
                <a:close/>
                <a:moveTo>
                  <a:pt x="4294710" y="975532"/>
                </a:moveTo>
                <a:cubicBezTo>
                  <a:pt x="4325192" y="975532"/>
                  <a:pt x="4349902" y="1000242"/>
                  <a:pt x="4349902" y="1030723"/>
                </a:cubicBezTo>
                <a:cubicBezTo>
                  <a:pt x="4349902" y="1061204"/>
                  <a:pt x="4325192" y="1085914"/>
                  <a:pt x="4294710" y="1085914"/>
                </a:cubicBezTo>
                <a:cubicBezTo>
                  <a:pt x="4264228" y="1085914"/>
                  <a:pt x="4239518" y="1061204"/>
                  <a:pt x="4239518" y="1030723"/>
                </a:cubicBezTo>
                <a:cubicBezTo>
                  <a:pt x="4239518" y="1000242"/>
                  <a:pt x="4264228" y="975532"/>
                  <a:pt x="4294710" y="975532"/>
                </a:cubicBezTo>
                <a:close/>
                <a:moveTo>
                  <a:pt x="3499584" y="975532"/>
                </a:moveTo>
                <a:cubicBezTo>
                  <a:pt x="3530066" y="975532"/>
                  <a:pt x="3554776" y="1000242"/>
                  <a:pt x="3554776" y="1030723"/>
                </a:cubicBezTo>
                <a:cubicBezTo>
                  <a:pt x="3554776" y="1061204"/>
                  <a:pt x="3530066" y="1085914"/>
                  <a:pt x="3499584" y="1085914"/>
                </a:cubicBezTo>
                <a:cubicBezTo>
                  <a:pt x="3469102" y="1085914"/>
                  <a:pt x="3444392" y="1061204"/>
                  <a:pt x="3444392" y="1030723"/>
                </a:cubicBezTo>
                <a:cubicBezTo>
                  <a:pt x="3444392" y="1000242"/>
                  <a:pt x="3469102" y="975532"/>
                  <a:pt x="3499584" y="975532"/>
                </a:cubicBezTo>
                <a:close/>
                <a:moveTo>
                  <a:pt x="2834836" y="975532"/>
                </a:moveTo>
                <a:cubicBezTo>
                  <a:pt x="2865318" y="975532"/>
                  <a:pt x="2890028" y="1000242"/>
                  <a:pt x="2890028" y="1030723"/>
                </a:cubicBezTo>
                <a:cubicBezTo>
                  <a:pt x="2890028" y="1061204"/>
                  <a:pt x="2865318" y="1085914"/>
                  <a:pt x="2834836" y="1085914"/>
                </a:cubicBezTo>
                <a:cubicBezTo>
                  <a:pt x="2804354" y="1085914"/>
                  <a:pt x="2779643" y="1061204"/>
                  <a:pt x="2779643" y="1030723"/>
                </a:cubicBezTo>
                <a:cubicBezTo>
                  <a:pt x="2779643" y="1000242"/>
                  <a:pt x="2804354" y="975532"/>
                  <a:pt x="2834836" y="975532"/>
                </a:cubicBezTo>
                <a:close/>
                <a:moveTo>
                  <a:pt x="2303639" y="975532"/>
                </a:moveTo>
                <a:cubicBezTo>
                  <a:pt x="2334120" y="975532"/>
                  <a:pt x="2358830" y="1000242"/>
                  <a:pt x="2358830" y="1030723"/>
                </a:cubicBezTo>
                <a:cubicBezTo>
                  <a:pt x="2358830" y="1061204"/>
                  <a:pt x="2334120" y="1085914"/>
                  <a:pt x="2303639" y="1085914"/>
                </a:cubicBezTo>
                <a:cubicBezTo>
                  <a:pt x="2273157" y="1085914"/>
                  <a:pt x="2248448" y="1061204"/>
                  <a:pt x="2248448" y="1030723"/>
                </a:cubicBezTo>
                <a:cubicBezTo>
                  <a:pt x="2248448" y="1000242"/>
                  <a:pt x="2273157" y="975532"/>
                  <a:pt x="2303639" y="975532"/>
                </a:cubicBezTo>
                <a:close/>
                <a:moveTo>
                  <a:pt x="2039712" y="975532"/>
                </a:moveTo>
                <a:cubicBezTo>
                  <a:pt x="2070195" y="975532"/>
                  <a:pt x="2094905" y="1000242"/>
                  <a:pt x="2094905" y="1030723"/>
                </a:cubicBezTo>
                <a:cubicBezTo>
                  <a:pt x="2094905" y="1061204"/>
                  <a:pt x="2070195" y="1085914"/>
                  <a:pt x="2039712" y="1085914"/>
                </a:cubicBezTo>
                <a:cubicBezTo>
                  <a:pt x="2009228" y="1085914"/>
                  <a:pt x="1984518" y="1061204"/>
                  <a:pt x="1984518" y="1030723"/>
                </a:cubicBezTo>
                <a:cubicBezTo>
                  <a:pt x="1984518" y="1000242"/>
                  <a:pt x="2009228" y="975532"/>
                  <a:pt x="2039712" y="975532"/>
                </a:cubicBezTo>
                <a:close/>
                <a:moveTo>
                  <a:pt x="1909414" y="975532"/>
                </a:moveTo>
                <a:cubicBezTo>
                  <a:pt x="1939897" y="975532"/>
                  <a:pt x="1964607" y="1000242"/>
                  <a:pt x="1964607" y="1030723"/>
                </a:cubicBezTo>
                <a:cubicBezTo>
                  <a:pt x="1964607" y="1061204"/>
                  <a:pt x="1939897" y="1085914"/>
                  <a:pt x="1909414" y="1085914"/>
                </a:cubicBezTo>
                <a:cubicBezTo>
                  <a:pt x="1878931" y="1085914"/>
                  <a:pt x="1854220" y="1061204"/>
                  <a:pt x="1854220" y="1030723"/>
                </a:cubicBezTo>
                <a:cubicBezTo>
                  <a:pt x="1854220" y="1000242"/>
                  <a:pt x="1878931" y="975532"/>
                  <a:pt x="1909414" y="975532"/>
                </a:cubicBezTo>
                <a:close/>
                <a:moveTo>
                  <a:pt x="1779117" y="975532"/>
                </a:moveTo>
                <a:cubicBezTo>
                  <a:pt x="1809599" y="975532"/>
                  <a:pt x="1834310" y="1000242"/>
                  <a:pt x="1834310" y="1030723"/>
                </a:cubicBezTo>
                <a:cubicBezTo>
                  <a:pt x="1834310" y="1061204"/>
                  <a:pt x="1809599" y="1085914"/>
                  <a:pt x="1779117" y="1085914"/>
                </a:cubicBezTo>
                <a:cubicBezTo>
                  <a:pt x="1748635" y="1085914"/>
                  <a:pt x="1723923" y="1061204"/>
                  <a:pt x="1723923" y="1030723"/>
                </a:cubicBezTo>
                <a:cubicBezTo>
                  <a:pt x="1723923" y="1000242"/>
                  <a:pt x="1748635" y="975532"/>
                  <a:pt x="1779117" y="975532"/>
                </a:cubicBezTo>
                <a:close/>
                <a:moveTo>
                  <a:pt x="1645480" y="975532"/>
                </a:moveTo>
                <a:cubicBezTo>
                  <a:pt x="1675963" y="975532"/>
                  <a:pt x="1700679" y="1000242"/>
                  <a:pt x="1700679" y="1030723"/>
                </a:cubicBezTo>
                <a:cubicBezTo>
                  <a:pt x="1700679" y="1061204"/>
                  <a:pt x="1675963" y="1085914"/>
                  <a:pt x="1645480" y="1085914"/>
                </a:cubicBezTo>
                <a:cubicBezTo>
                  <a:pt x="1615000" y="1085914"/>
                  <a:pt x="1590287" y="1061204"/>
                  <a:pt x="1590287" y="1030723"/>
                </a:cubicBezTo>
                <a:cubicBezTo>
                  <a:pt x="1590287" y="1000242"/>
                  <a:pt x="1615000" y="975532"/>
                  <a:pt x="1645480" y="975532"/>
                </a:cubicBezTo>
                <a:close/>
                <a:moveTo>
                  <a:pt x="1515189" y="975532"/>
                </a:moveTo>
                <a:cubicBezTo>
                  <a:pt x="1545668" y="975532"/>
                  <a:pt x="1570378" y="1000242"/>
                  <a:pt x="1570378" y="1030723"/>
                </a:cubicBezTo>
                <a:cubicBezTo>
                  <a:pt x="1570378" y="1061204"/>
                  <a:pt x="1545668" y="1085914"/>
                  <a:pt x="1515189" y="1085914"/>
                </a:cubicBezTo>
                <a:cubicBezTo>
                  <a:pt x="1484708" y="1085914"/>
                  <a:pt x="1459995" y="1061204"/>
                  <a:pt x="1459995" y="1030723"/>
                </a:cubicBezTo>
                <a:cubicBezTo>
                  <a:pt x="1459995" y="1000242"/>
                  <a:pt x="1484708" y="975532"/>
                  <a:pt x="1515189" y="975532"/>
                </a:cubicBezTo>
                <a:close/>
                <a:moveTo>
                  <a:pt x="1381549" y="975532"/>
                </a:moveTo>
                <a:cubicBezTo>
                  <a:pt x="1412033" y="975532"/>
                  <a:pt x="1436744" y="1000242"/>
                  <a:pt x="1436744" y="1030723"/>
                </a:cubicBezTo>
                <a:cubicBezTo>
                  <a:pt x="1436744" y="1061204"/>
                  <a:pt x="1412033" y="1085914"/>
                  <a:pt x="1381549" y="1085914"/>
                </a:cubicBezTo>
                <a:cubicBezTo>
                  <a:pt x="1351074" y="1085914"/>
                  <a:pt x="1326361" y="1061204"/>
                  <a:pt x="1326361" y="1030723"/>
                </a:cubicBezTo>
                <a:cubicBezTo>
                  <a:pt x="1326361" y="1000242"/>
                  <a:pt x="1351074" y="975532"/>
                  <a:pt x="1381549" y="975532"/>
                </a:cubicBezTo>
                <a:close/>
                <a:moveTo>
                  <a:pt x="1117621" y="975532"/>
                </a:moveTo>
                <a:cubicBezTo>
                  <a:pt x="1148103" y="975532"/>
                  <a:pt x="1172814" y="1000242"/>
                  <a:pt x="1172814" y="1030723"/>
                </a:cubicBezTo>
                <a:cubicBezTo>
                  <a:pt x="1172814" y="1061204"/>
                  <a:pt x="1148103" y="1085914"/>
                  <a:pt x="1117621" y="1085914"/>
                </a:cubicBezTo>
                <a:cubicBezTo>
                  <a:pt x="1087137" y="1085914"/>
                  <a:pt x="1062427" y="1061204"/>
                  <a:pt x="1062427" y="1030723"/>
                </a:cubicBezTo>
                <a:cubicBezTo>
                  <a:pt x="1062427" y="1000242"/>
                  <a:pt x="1087137" y="975532"/>
                  <a:pt x="1117621" y="975532"/>
                </a:cubicBezTo>
                <a:close/>
                <a:moveTo>
                  <a:pt x="980643" y="975532"/>
                </a:moveTo>
                <a:cubicBezTo>
                  <a:pt x="1011125" y="975532"/>
                  <a:pt x="1035836" y="1000242"/>
                  <a:pt x="1035836" y="1030723"/>
                </a:cubicBezTo>
                <a:cubicBezTo>
                  <a:pt x="1035836" y="1061204"/>
                  <a:pt x="1011125" y="1085914"/>
                  <a:pt x="980643" y="1085914"/>
                </a:cubicBezTo>
                <a:cubicBezTo>
                  <a:pt x="950159" y="1085914"/>
                  <a:pt x="925449" y="1061204"/>
                  <a:pt x="925449" y="1030723"/>
                </a:cubicBezTo>
                <a:cubicBezTo>
                  <a:pt x="925449" y="1000242"/>
                  <a:pt x="950159" y="975532"/>
                  <a:pt x="980643" y="975532"/>
                </a:cubicBezTo>
                <a:close/>
                <a:moveTo>
                  <a:pt x="716703" y="975532"/>
                </a:moveTo>
                <a:cubicBezTo>
                  <a:pt x="747185" y="975532"/>
                  <a:pt x="771897" y="1000242"/>
                  <a:pt x="771897" y="1030723"/>
                </a:cubicBezTo>
                <a:cubicBezTo>
                  <a:pt x="771897" y="1061204"/>
                  <a:pt x="747185" y="1085914"/>
                  <a:pt x="716703" y="1085914"/>
                </a:cubicBezTo>
                <a:cubicBezTo>
                  <a:pt x="686222" y="1085914"/>
                  <a:pt x="661511" y="1061204"/>
                  <a:pt x="661511" y="1030723"/>
                </a:cubicBezTo>
                <a:cubicBezTo>
                  <a:pt x="661511" y="1000242"/>
                  <a:pt x="686222" y="975532"/>
                  <a:pt x="716703" y="975532"/>
                </a:cubicBezTo>
                <a:close/>
                <a:moveTo>
                  <a:pt x="583065" y="975532"/>
                </a:moveTo>
                <a:cubicBezTo>
                  <a:pt x="613549" y="975532"/>
                  <a:pt x="638258" y="1000242"/>
                  <a:pt x="638258" y="1030723"/>
                </a:cubicBezTo>
                <a:cubicBezTo>
                  <a:pt x="638258" y="1061204"/>
                  <a:pt x="613549" y="1085914"/>
                  <a:pt x="583065" y="1085914"/>
                </a:cubicBezTo>
                <a:cubicBezTo>
                  <a:pt x="552583" y="1085914"/>
                  <a:pt x="527871" y="1061204"/>
                  <a:pt x="527871" y="1030723"/>
                </a:cubicBezTo>
                <a:cubicBezTo>
                  <a:pt x="527871" y="1000242"/>
                  <a:pt x="552583" y="975532"/>
                  <a:pt x="583065" y="975532"/>
                </a:cubicBezTo>
                <a:close/>
                <a:moveTo>
                  <a:pt x="449419" y="975532"/>
                </a:moveTo>
                <a:cubicBezTo>
                  <a:pt x="479902" y="975532"/>
                  <a:pt x="504612" y="1000242"/>
                  <a:pt x="504612" y="1030723"/>
                </a:cubicBezTo>
                <a:cubicBezTo>
                  <a:pt x="504612" y="1061204"/>
                  <a:pt x="479902" y="1085914"/>
                  <a:pt x="449419" y="1085914"/>
                </a:cubicBezTo>
                <a:cubicBezTo>
                  <a:pt x="418936" y="1085914"/>
                  <a:pt x="394227" y="1061204"/>
                  <a:pt x="394227" y="1030723"/>
                </a:cubicBezTo>
                <a:cubicBezTo>
                  <a:pt x="394227" y="1000242"/>
                  <a:pt x="418936" y="975532"/>
                  <a:pt x="449419" y="975532"/>
                </a:cubicBezTo>
                <a:close/>
                <a:moveTo>
                  <a:pt x="319124" y="975532"/>
                </a:moveTo>
                <a:cubicBezTo>
                  <a:pt x="349606" y="975532"/>
                  <a:pt x="374317" y="1000242"/>
                  <a:pt x="374317" y="1030723"/>
                </a:cubicBezTo>
                <a:cubicBezTo>
                  <a:pt x="374317" y="1061204"/>
                  <a:pt x="349606" y="1085914"/>
                  <a:pt x="319124" y="1085914"/>
                </a:cubicBezTo>
                <a:cubicBezTo>
                  <a:pt x="288640" y="1085914"/>
                  <a:pt x="263931" y="1061204"/>
                  <a:pt x="263931" y="1030723"/>
                </a:cubicBezTo>
                <a:cubicBezTo>
                  <a:pt x="263931" y="1000242"/>
                  <a:pt x="288640" y="975532"/>
                  <a:pt x="319124" y="975532"/>
                </a:cubicBezTo>
                <a:close/>
                <a:moveTo>
                  <a:pt x="185492" y="975532"/>
                </a:moveTo>
                <a:cubicBezTo>
                  <a:pt x="215972" y="975532"/>
                  <a:pt x="240682" y="1000242"/>
                  <a:pt x="240682" y="1030723"/>
                </a:cubicBezTo>
                <a:cubicBezTo>
                  <a:pt x="240682" y="1061204"/>
                  <a:pt x="215972" y="1085914"/>
                  <a:pt x="185492" y="1085914"/>
                </a:cubicBezTo>
                <a:cubicBezTo>
                  <a:pt x="155010" y="1085914"/>
                  <a:pt x="130299" y="1061204"/>
                  <a:pt x="130299" y="1030723"/>
                </a:cubicBezTo>
                <a:cubicBezTo>
                  <a:pt x="130299" y="1000242"/>
                  <a:pt x="155010" y="975532"/>
                  <a:pt x="185492" y="975532"/>
                </a:cubicBezTo>
                <a:close/>
                <a:moveTo>
                  <a:pt x="55197" y="975532"/>
                </a:moveTo>
                <a:cubicBezTo>
                  <a:pt x="85679" y="975532"/>
                  <a:pt x="110388" y="1000242"/>
                  <a:pt x="110388" y="1030723"/>
                </a:cubicBezTo>
                <a:cubicBezTo>
                  <a:pt x="110388" y="1061204"/>
                  <a:pt x="85679" y="1085914"/>
                  <a:pt x="55197" y="1085914"/>
                </a:cubicBezTo>
                <a:cubicBezTo>
                  <a:pt x="24715" y="1085914"/>
                  <a:pt x="7" y="1061204"/>
                  <a:pt x="7" y="1030723"/>
                </a:cubicBezTo>
                <a:cubicBezTo>
                  <a:pt x="7" y="1000242"/>
                  <a:pt x="24715" y="975532"/>
                  <a:pt x="55197" y="975532"/>
                </a:cubicBezTo>
                <a:close/>
                <a:moveTo>
                  <a:pt x="9469710" y="855263"/>
                </a:moveTo>
                <a:cubicBezTo>
                  <a:pt x="9500192" y="855263"/>
                  <a:pt x="9524902" y="879973"/>
                  <a:pt x="9524902" y="910454"/>
                </a:cubicBezTo>
                <a:cubicBezTo>
                  <a:pt x="9524902" y="940935"/>
                  <a:pt x="9500192" y="965645"/>
                  <a:pt x="9469710" y="965645"/>
                </a:cubicBezTo>
                <a:cubicBezTo>
                  <a:pt x="9439228" y="965645"/>
                  <a:pt x="9414518" y="940935"/>
                  <a:pt x="9414518" y="910454"/>
                </a:cubicBezTo>
                <a:cubicBezTo>
                  <a:pt x="9414518" y="879973"/>
                  <a:pt x="9439228" y="855263"/>
                  <a:pt x="9469710" y="855263"/>
                </a:cubicBezTo>
                <a:close/>
                <a:moveTo>
                  <a:pt x="9336075" y="855263"/>
                </a:moveTo>
                <a:cubicBezTo>
                  <a:pt x="9366557" y="855263"/>
                  <a:pt x="9391267" y="879973"/>
                  <a:pt x="9391267" y="910454"/>
                </a:cubicBezTo>
                <a:cubicBezTo>
                  <a:pt x="9391267" y="940935"/>
                  <a:pt x="9366557" y="965645"/>
                  <a:pt x="9336075" y="965645"/>
                </a:cubicBezTo>
                <a:cubicBezTo>
                  <a:pt x="9305593" y="965645"/>
                  <a:pt x="9280883" y="940935"/>
                  <a:pt x="9280883" y="910454"/>
                </a:cubicBezTo>
                <a:cubicBezTo>
                  <a:pt x="9280883" y="879973"/>
                  <a:pt x="9305593" y="855263"/>
                  <a:pt x="9336075" y="855263"/>
                </a:cubicBezTo>
                <a:close/>
                <a:moveTo>
                  <a:pt x="9199100" y="855263"/>
                </a:moveTo>
                <a:cubicBezTo>
                  <a:pt x="9229582" y="855263"/>
                  <a:pt x="9254292" y="879973"/>
                  <a:pt x="9254292" y="910454"/>
                </a:cubicBezTo>
                <a:cubicBezTo>
                  <a:pt x="9254292" y="940935"/>
                  <a:pt x="9229582" y="965645"/>
                  <a:pt x="9199100" y="965645"/>
                </a:cubicBezTo>
                <a:cubicBezTo>
                  <a:pt x="9168618" y="965645"/>
                  <a:pt x="9143908" y="940935"/>
                  <a:pt x="9143908" y="910454"/>
                </a:cubicBezTo>
                <a:cubicBezTo>
                  <a:pt x="9143908" y="879973"/>
                  <a:pt x="9168618" y="855263"/>
                  <a:pt x="9199100" y="855263"/>
                </a:cubicBezTo>
                <a:close/>
                <a:moveTo>
                  <a:pt x="9068806" y="855263"/>
                </a:moveTo>
                <a:cubicBezTo>
                  <a:pt x="9099288" y="855263"/>
                  <a:pt x="9123998" y="879973"/>
                  <a:pt x="9123998" y="910454"/>
                </a:cubicBezTo>
                <a:cubicBezTo>
                  <a:pt x="9123998" y="940935"/>
                  <a:pt x="9099288" y="965645"/>
                  <a:pt x="9068806" y="965645"/>
                </a:cubicBezTo>
                <a:cubicBezTo>
                  <a:pt x="9038324" y="965645"/>
                  <a:pt x="9013614" y="940935"/>
                  <a:pt x="9013614" y="910454"/>
                </a:cubicBezTo>
                <a:cubicBezTo>
                  <a:pt x="9013614" y="879973"/>
                  <a:pt x="9038324" y="855263"/>
                  <a:pt x="9068806" y="855263"/>
                </a:cubicBezTo>
                <a:close/>
                <a:moveTo>
                  <a:pt x="8935170" y="855263"/>
                </a:moveTo>
                <a:cubicBezTo>
                  <a:pt x="8965652" y="855263"/>
                  <a:pt x="8990362" y="879973"/>
                  <a:pt x="8990362" y="910454"/>
                </a:cubicBezTo>
                <a:cubicBezTo>
                  <a:pt x="8990362" y="940935"/>
                  <a:pt x="8965652" y="965645"/>
                  <a:pt x="8935170" y="965645"/>
                </a:cubicBezTo>
                <a:cubicBezTo>
                  <a:pt x="8904688" y="965645"/>
                  <a:pt x="8879978" y="940935"/>
                  <a:pt x="8879978" y="910454"/>
                </a:cubicBezTo>
                <a:cubicBezTo>
                  <a:pt x="8879978" y="879973"/>
                  <a:pt x="8904688" y="855263"/>
                  <a:pt x="8935170" y="855263"/>
                </a:cubicBezTo>
                <a:close/>
                <a:moveTo>
                  <a:pt x="8801536" y="855263"/>
                </a:moveTo>
                <a:cubicBezTo>
                  <a:pt x="8832018" y="855263"/>
                  <a:pt x="8856728" y="879973"/>
                  <a:pt x="8856728" y="910454"/>
                </a:cubicBezTo>
                <a:cubicBezTo>
                  <a:pt x="8856728" y="940935"/>
                  <a:pt x="8832018" y="965645"/>
                  <a:pt x="8801536" y="965645"/>
                </a:cubicBezTo>
                <a:cubicBezTo>
                  <a:pt x="8771054" y="965645"/>
                  <a:pt x="8746344" y="940935"/>
                  <a:pt x="8746344" y="910454"/>
                </a:cubicBezTo>
                <a:cubicBezTo>
                  <a:pt x="8746344" y="879973"/>
                  <a:pt x="8771054" y="855263"/>
                  <a:pt x="8801536" y="855263"/>
                </a:cubicBezTo>
                <a:close/>
                <a:moveTo>
                  <a:pt x="8671243" y="855263"/>
                </a:moveTo>
                <a:cubicBezTo>
                  <a:pt x="8701725" y="855263"/>
                  <a:pt x="8726435" y="879973"/>
                  <a:pt x="8726435" y="910454"/>
                </a:cubicBezTo>
                <a:cubicBezTo>
                  <a:pt x="8726435" y="940935"/>
                  <a:pt x="8701725" y="965645"/>
                  <a:pt x="8671243" y="965645"/>
                </a:cubicBezTo>
                <a:cubicBezTo>
                  <a:pt x="8640761" y="965645"/>
                  <a:pt x="8616051" y="940935"/>
                  <a:pt x="8616051" y="910454"/>
                </a:cubicBezTo>
                <a:cubicBezTo>
                  <a:pt x="8616051" y="879973"/>
                  <a:pt x="8640761" y="855263"/>
                  <a:pt x="8671243" y="855263"/>
                </a:cubicBezTo>
                <a:close/>
                <a:moveTo>
                  <a:pt x="8537609" y="855263"/>
                </a:moveTo>
                <a:cubicBezTo>
                  <a:pt x="8568091" y="855263"/>
                  <a:pt x="8592801" y="879973"/>
                  <a:pt x="8592801" y="910454"/>
                </a:cubicBezTo>
                <a:cubicBezTo>
                  <a:pt x="8592801" y="940935"/>
                  <a:pt x="8568091" y="965645"/>
                  <a:pt x="8537609" y="965645"/>
                </a:cubicBezTo>
                <a:cubicBezTo>
                  <a:pt x="8507127" y="965645"/>
                  <a:pt x="8482417" y="940935"/>
                  <a:pt x="8482417" y="910454"/>
                </a:cubicBezTo>
                <a:cubicBezTo>
                  <a:pt x="8482417" y="879973"/>
                  <a:pt x="8507127" y="855263"/>
                  <a:pt x="8537609" y="855263"/>
                </a:cubicBezTo>
                <a:close/>
                <a:moveTo>
                  <a:pt x="8407315" y="855263"/>
                </a:moveTo>
                <a:cubicBezTo>
                  <a:pt x="8437797" y="855263"/>
                  <a:pt x="8462507" y="879973"/>
                  <a:pt x="8462507" y="910454"/>
                </a:cubicBezTo>
                <a:cubicBezTo>
                  <a:pt x="8462507" y="940935"/>
                  <a:pt x="8437797" y="965645"/>
                  <a:pt x="8407315" y="965645"/>
                </a:cubicBezTo>
                <a:cubicBezTo>
                  <a:pt x="8376833" y="965645"/>
                  <a:pt x="8352123" y="940935"/>
                  <a:pt x="8352123" y="910454"/>
                </a:cubicBezTo>
                <a:cubicBezTo>
                  <a:pt x="8352123" y="879973"/>
                  <a:pt x="8376833" y="855263"/>
                  <a:pt x="8407315" y="855263"/>
                </a:cubicBezTo>
                <a:close/>
                <a:moveTo>
                  <a:pt x="8273681" y="855263"/>
                </a:moveTo>
                <a:cubicBezTo>
                  <a:pt x="8304163" y="855263"/>
                  <a:pt x="8328873" y="879973"/>
                  <a:pt x="8328873" y="910454"/>
                </a:cubicBezTo>
                <a:cubicBezTo>
                  <a:pt x="8328873" y="940935"/>
                  <a:pt x="8304163" y="965645"/>
                  <a:pt x="8273681" y="965645"/>
                </a:cubicBezTo>
                <a:cubicBezTo>
                  <a:pt x="8243199" y="965645"/>
                  <a:pt x="8218489" y="940935"/>
                  <a:pt x="8218489" y="910454"/>
                </a:cubicBezTo>
                <a:cubicBezTo>
                  <a:pt x="8218489" y="879973"/>
                  <a:pt x="8243199" y="855263"/>
                  <a:pt x="8273681" y="855263"/>
                </a:cubicBezTo>
                <a:close/>
                <a:moveTo>
                  <a:pt x="8143386" y="855263"/>
                </a:moveTo>
                <a:cubicBezTo>
                  <a:pt x="8173868" y="855263"/>
                  <a:pt x="8198578" y="879973"/>
                  <a:pt x="8198578" y="910454"/>
                </a:cubicBezTo>
                <a:cubicBezTo>
                  <a:pt x="8198578" y="940935"/>
                  <a:pt x="8173868" y="965645"/>
                  <a:pt x="8143386" y="965645"/>
                </a:cubicBezTo>
                <a:cubicBezTo>
                  <a:pt x="8112904" y="965645"/>
                  <a:pt x="8088194" y="940935"/>
                  <a:pt x="8088194" y="910454"/>
                </a:cubicBezTo>
                <a:cubicBezTo>
                  <a:pt x="8088194" y="879973"/>
                  <a:pt x="8112904" y="855263"/>
                  <a:pt x="8143386" y="855263"/>
                </a:cubicBezTo>
                <a:close/>
                <a:moveTo>
                  <a:pt x="8009752" y="855263"/>
                </a:moveTo>
                <a:cubicBezTo>
                  <a:pt x="8040234" y="855263"/>
                  <a:pt x="8064944" y="879973"/>
                  <a:pt x="8064944" y="910454"/>
                </a:cubicBezTo>
                <a:cubicBezTo>
                  <a:pt x="8064944" y="940935"/>
                  <a:pt x="8040234" y="965645"/>
                  <a:pt x="8009752" y="965645"/>
                </a:cubicBezTo>
                <a:cubicBezTo>
                  <a:pt x="7979270" y="965645"/>
                  <a:pt x="7954560" y="940935"/>
                  <a:pt x="7954560" y="910454"/>
                </a:cubicBezTo>
                <a:cubicBezTo>
                  <a:pt x="7954560" y="879973"/>
                  <a:pt x="7979270" y="855263"/>
                  <a:pt x="8009752" y="855263"/>
                </a:cubicBezTo>
                <a:close/>
                <a:moveTo>
                  <a:pt x="7876117" y="855263"/>
                </a:moveTo>
                <a:cubicBezTo>
                  <a:pt x="7906599" y="855263"/>
                  <a:pt x="7931309" y="879973"/>
                  <a:pt x="7931309" y="910454"/>
                </a:cubicBezTo>
                <a:cubicBezTo>
                  <a:pt x="7931309" y="940935"/>
                  <a:pt x="7906599" y="965645"/>
                  <a:pt x="7876117" y="965645"/>
                </a:cubicBezTo>
                <a:cubicBezTo>
                  <a:pt x="7845635" y="965645"/>
                  <a:pt x="7820925" y="940935"/>
                  <a:pt x="7820925" y="910454"/>
                </a:cubicBezTo>
                <a:cubicBezTo>
                  <a:pt x="7820925" y="879973"/>
                  <a:pt x="7845635" y="855263"/>
                  <a:pt x="7876117" y="855263"/>
                </a:cubicBezTo>
                <a:close/>
                <a:moveTo>
                  <a:pt x="7745822" y="855263"/>
                </a:moveTo>
                <a:cubicBezTo>
                  <a:pt x="7776304" y="855263"/>
                  <a:pt x="7801014" y="879973"/>
                  <a:pt x="7801014" y="910454"/>
                </a:cubicBezTo>
                <a:cubicBezTo>
                  <a:pt x="7801014" y="940935"/>
                  <a:pt x="7776304" y="965645"/>
                  <a:pt x="7745822" y="965645"/>
                </a:cubicBezTo>
                <a:cubicBezTo>
                  <a:pt x="7715340" y="965645"/>
                  <a:pt x="7690630" y="940935"/>
                  <a:pt x="7690630" y="910454"/>
                </a:cubicBezTo>
                <a:cubicBezTo>
                  <a:pt x="7690630" y="879973"/>
                  <a:pt x="7715340" y="855263"/>
                  <a:pt x="7745822" y="855263"/>
                </a:cubicBezTo>
                <a:close/>
                <a:moveTo>
                  <a:pt x="7608849" y="855263"/>
                </a:moveTo>
                <a:cubicBezTo>
                  <a:pt x="7639331" y="855263"/>
                  <a:pt x="7664041" y="879973"/>
                  <a:pt x="7664041" y="910454"/>
                </a:cubicBezTo>
                <a:cubicBezTo>
                  <a:pt x="7664041" y="940935"/>
                  <a:pt x="7639331" y="965645"/>
                  <a:pt x="7608849" y="965645"/>
                </a:cubicBezTo>
                <a:cubicBezTo>
                  <a:pt x="7578367" y="965645"/>
                  <a:pt x="7553657" y="940935"/>
                  <a:pt x="7553657" y="910454"/>
                </a:cubicBezTo>
                <a:cubicBezTo>
                  <a:pt x="7553657" y="879973"/>
                  <a:pt x="7578367" y="855263"/>
                  <a:pt x="7608849" y="855263"/>
                </a:cubicBezTo>
                <a:close/>
                <a:moveTo>
                  <a:pt x="7481895" y="855263"/>
                </a:moveTo>
                <a:cubicBezTo>
                  <a:pt x="7512377" y="855263"/>
                  <a:pt x="7537087" y="879973"/>
                  <a:pt x="7537087" y="910454"/>
                </a:cubicBezTo>
                <a:cubicBezTo>
                  <a:pt x="7537087" y="940935"/>
                  <a:pt x="7512377" y="965645"/>
                  <a:pt x="7481895" y="965645"/>
                </a:cubicBezTo>
                <a:cubicBezTo>
                  <a:pt x="7451413" y="965645"/>
                  <a:pt x="7426703" y="940935"/>
                  <a:pt x="7426703" y="910454"/>
                </a:cubicBezTo>
                <a:cubicBezTo>
                  <a:pt x="7426703" y="879973"/>
                  <a:pt x="7451413" y="855263"/>
                  <a:pt x="7481895" y="855263"/>
                </a:cubicBezTo>
                <a:close/>
                <a:moveTo>
                  <a:pt x="7341578" y="855263"/>
                </a:moveTo>
                <a:cubicBezTo>
                  <a:pt x="7372060" y="855263"/>
                  <a:pt x="7396770" y="879973"/>
                  <a:pt x="7396770" y="910454"/>
                </a:cubicBezTo>
                <a:cubicBezTo>
                  <a:pt x="7396770" y="940935"/>
                  <a:pt x="7372060" y="965645"/>
                  <a:pt x="7341578" y="965645"/>
                </a:cubicBezTo>
                <a:cubicBezTo>
                  <a:pt x="7311096" y="965645"/>
                  <a:pt x="7286386" y="940935"/>
                  <a:pt x="7286386" y="910454"/>
                </a:cubicBezTo>
                <a:cubicBezTo>
                  <a:pt x="7286386" y="879973"/>
                  <a:pt x="7311096" y="855263"/>
                  <a:pt x="7341578" y="855263"/>
                </a:cubicBezTo>
                <a:close/>
                <a:moveTo>
                  <a:pt x="7211285" y="855263"/>
                </a:moveTo>
                <a:cubicBezTo>
                  <a:pt x="7241767" y="855263"/>
                  <a:pt x="7266477" y="879973"/>
                  <a:pt x="7266477" y="910454"/>
                </a:cubicBezTo>
                <a:cubicBezTo>
                  <a:pt x="7266477" y="940935"/>
                  <a:pt x="7241767" y="965645"/>
                  <a:pt x="7211285" y="965645"/>
                </a:cubicBezTo>
                <a:cubicBezTo>
                  <a:pt x="7180803" y="965645"/>
                  <a:pt x="7156093" y="940935"/>
                  <a:pt x="7156093" y="910454"/>
                </a:cubicBezTo>
                <a:cubicBezTo>
                  <a:pt x="7156093" y="879973"/>
                  <a:pt x="7180803" y="855263"/>
                  <a:pt x="7211285" y="855263"/>
                </a:cubicBezTo>
                <a:close/>
                <a:moveTo>
                  <a:pt x="7080993" y="855263"/>
                </a:moveTo>
                <a:cubicBezTo>
                  <a:pt x="7111475" y="855263"/>
                  <a:pt x="7136185" y="879973"/>
                  <a:pt x="7136185" y="910454"/>
                </a:cubicBezTo>
                <a:cubicBezTo>
                  <a:pt x="7136185" y="940935"/>
                  <a:pt x="7111475" y="965645"/>
                  <a:pt x="7080993" y="965645"/>
                </a:cubicBezTo>
                <a:cubicBezTo>
                  <a:pt x="7050511" y="965645"/>
                  <a:pt x="7025801" y="940935"/>
                  <a:pt x="7025801" y="910454"/>
                </a:cubicBezTo>
                <a:cubicBezTo>
                  <a:pt x="7025801" y="879973"/>
                  <a:pt x="7050511" y="855263"/>
                  <a:pt x="7080993" y="855263"/>
                </a:cubicBezTo>
                <a:close/>
                <a:moveTo>
                  <a:pt x="6947357" y="855263"/>
                </a:moveTo>
                <a:cubicBezTo>
                  <a:pt x="6977839" y="855263"/>
                  <a:pt x="7002549" y="879973"/>
                  <a:pt x="7002549" y="910454"/>
                </a:cubicBezTo>
                <a:cubicBezTo>
                  <a:pt x="7002549" y="940935"/>
                  <a:pt x="6977839" y="965645"/>
                  <a:pt x="6947357" y="965645"/>
                </a:cubicBezTo>
                <a:cubicBezTo>
                  <a:pt x="6916875" y="965645"/>
                  <a:pt x="6892165" y="940935"/>
                  <a:pt x="6892165" y="910454"/>
                </a:cubicBezTo>
                <a:cubicBezTo>
                  <a:pt x="6892165" y="879973"/>
                  <a:pt x="6916875" y="855263"/>
                  <a:pt x="6947357" y="855263"/>
                </a:cubicBezTo>
                <a:close/>
                <a:moveTo>
                  <a:pt x="6817063" y="855263"/>
                </a:moveTo>
                <a:cubicBezTo>
                  <a:pt x="6847545" y="855263"/>
                  <a:pt x="6872255" y="879973"/>
                  <a:pt x="6872255" y="910454"/>
                </a:cubicBezTo>
                <a:cubicBezTo>
                  <a:pt x="6872255" y="940935"/>
                  <a:pt x="6847545" y="965645"/>
                  <a:pt x="6817063" y="965645"/>
                </a:cubicBezTo>
                <a:cubicBezTo>
                  <a:pt x="6786581" y="965645"/>
                  <a:pt x="6761871" y="940935"/>
                  <a:pt x="6761871" y="910454"/>
                </a:cubicBezTo>
                <a:cubicBezTo>
                  <a:pt x="6761871" y="879973"/>
                  <a:pt x="6786581" y="855263"/>
                  <a:pt x="6817063" y="855263"/>
                </a:cubicBezTo>
                <a:close/>
                <a:moveTo>
                  <a:pt x="6683430" y="855263"/>
                </a:moveTo>
                <a:cubicBezTo>
                  <a:pt x="6713912" y="855263"/>
                  <a:pt x="6738622" y="879973"/>
                  <a:pt x="6738622" y="910454"/>
                </a:cubicBezTo>
                <a:cubicBezTo>
                  <a:pt x="6738622" y="940935"/>
                  <a:pt x="6713912" y="965645"/>
                  <a:pt x="6683430" y="965645"/>
                </a:cubicBezTo>
                <a:cubicBezTo>
                  <a:pt x="6652948" y="965645"/>
                  <a:pt x="6628238" y="940935"/>
                  <a:pt x="6628238" y="910454"/>
                </a:cubicBezTo>
                <a:cubicBezTo>
                  <a:pt x="6628238" y="879973"/>
                  <a:pt x="6652948" y="855263"/>
                  <a:pt x="6683430" y="855263"/>
                </a:cubicBezTo>
                <a:close/>
                <a:moveTo>
                  <a:pt x="6553135" y="855263"/>
                </a:moveTo>
                <a:cubicBezTo>
                  <a:pt x="6583617" y="855263"/>
                  <a:pt x="6608327" y="879973"/>
                  <a:pt x="6608327" y="910454"/>
                </a:cubicBezTo>
                <a:cubicBezTo>
                  <a:pt x="6608327" y="940935"/>
                  <a:pt x="6583617" y="965645"/>
                  <a:pt x="6553135" y="965645"/>
                </a:cubicBezTo>
                <a:cubicBezTo>
                  <a:pt x="6522653" y="965645"/>
                  <a:pt x="6497943" y="940935"/>
                  <a:pt x="6497943" y="910454"/>
                </a:cubicBezTo>
                <a:cubicBezTo>
                  <a:pt x="6497943" y="879973"/>
                  <a:pt x="6522653" y="855263"/>
                  <a:pt x="6553135" y="855263"/>
                </a:cubicBezTo>
                <a:close/>
                <a:moveTo>
                  <a:pt x="6419502" y="855263"/>
                </a:moveTo>
                <a:cubicBezTo>
                  <a:pt x="6449984" y="855263"/>
                  <a:pt x="6474694" y="879973"/>
                  <a:pt x="6474694" y="910454"/>
                </a:cubicBezTo>
                <a:cubicBezTo>
                  <a:pt x="6474694" y="940935"/>
                  <a:pt x="6449984" y="965645"/>
                  <a:pt x="6419502" y="965645"/>
                </a:cubicBezTo>
                <a:cubicBezTo>
                  <a:pt x="6389020" y="965645"/>
                  <a:pt x="6364310" y="940935"/>
                  <a:pt x="6364310" y="910454"/>
                </a:cubicBezTo>
                <a:cubicBezTo>
                  <a:pt x="6364310" y="879973"/>
                  <a:pt x="6389020" y="855263"/>
                  <a:pt x="6419502" y="855263"/>
                </a:cubicBezTo>
                <a:close/>
                <a:moveTo>
                  <a:pt x="6289206" y="855263"/>
                </a:moveTo>
                <a:cubicBezTo>
                  <a:pt x="6319688" y="855263"/>
                  <a:pt x="6344398" y="879973"/>
                  <a:pt x="6344398" y="910454"/>
                </a:cubicBezTo>
                <a:cubicBezTo>
                  <a:pt x="6344398" y="940935"/>
                  <a:pt x="6319688" y="965645"/>
                  <a:pt x="6289206" y="965645"/>
                </a:cubicBezTo>
                <a:cubicBezTo>
                  <a:pt x="6258724" y="965645"/>
                  <a:pt x="6234014" y="940935"/>
                  <a:pt x="6234014" y="910454"/>
                </a:cubicBezTo>
                <a:cubicBezTo>
                  <a:pt x="6234014" y="879973"/>
                  <a:pt x="6258724" y="855263"/>
                  <a:pt x="6289206" y="855263"/>
                </a:cubicBezTo>
                <a:close/>
                <a:moveTo>
                  <a:pt x="6155571" y="855263"/>
                </a:moveTo>
                <a:cubicBezTo>
                  <a:pt x="6186053" y="855263"/>
                  <a:pt x="6210763" y="879973"/>
                  <a:pt x="6210763" y="910454"/>
                </a:cubicBezTo>
                <a:cubicBezTo>
                  <a:pt x="6210763" y="940935"/>
                  <a:pt x="6186053" y="965645"/>
                  <a:pt x="6155571" y="965645"/>
                </a:cubicBezTo>
                <a:cubicBezTo>
                  <a:pt x="6125089" y="965645"/>
                  <a:pt x="6100379" y="940935"/>
                  <a:pt x="6100379" y="910454"/>
                </a:cubicBezTo>
                <a:cubicBezTo>
                  <a:pt x="6100379" y="879973"/>
                  <a:pt x="6125089" y="855263"/>
                  <a:pt x="6155571" y="855263"/>
                </a:cubicBezTo>
                <a:close/>
                <a:moveTo>
                  <a:pt x="6021938" y="855263"/>
                </a:moveTo>
                <a:cubicBezTo>
                  <a:pt x="6052420" y="855263"/>
                  <a:pt x="6077130" y="879973"/>
                  <a:pt x="6077130" y="910454"/>
                </a:cubicBezTo>
                <a:cubicBezTo>
                  <a:pt x="6077130" y="940935"/>
                  <a:pt x="6052420" y="965645"/>
                  <a:pt x="6021938" y="965645"/>
                </a:cubicBezTo>
                <a:cubicBezTo>
                  <a:pt x="5991456" y="965645"/>
                  <a:pt x="5966746" y="940935"/>
                  <a:pt x="5966746" y="910454"/>
                </a:cubicBezTo>
                <a:cubicBezTo>
                  <a:pt x="5966746" y="879973"/>
                  <a:pt x="5991456" y="855263"/>
                  <a:pt x="6021938" y="855263"/>
                </a:cubicBezTo>
                <a:close/>
                <a:moveTo>
                  <a:pt x="5884961" y="855263"/>
                </a:moveTo>
                <a:cubicBezTo>
                  <a:pt x="5915443" y="855263"/>
                  <a:pt x="5940153" y="879973"/>
                  <a:pt x="5940153" y="910454"/>
                </a:cubicBezTo>
                <a:cubicBezTo>
                  <a:pt x="5940153" y="940935"/>
                  <a:pt x="5915443" y="965645"/>
                  <a:pt x="5884961" y="965645"/>
                </a:cubicBezTo>
                <a:cubicBezTo>
                  <a:pt x="5854479" y="965645"/>
                  <a:pt x="5829769" y="940935"/>
                  <a:pt x="5829769" y="910454"/>
                </a:cubicBezTo>
                <a:cubicBezTo>
                  <a:pt x="5829769" y="879973"/>
                  <a:pt x="5854479" y="855263"/>
                  <a:pt x="5884961" y="855263"/>
                </a:cubicBezTo>
                <a:close/>
                <a:moveTo>
                  <a:pt x="5754668" y="855263"/>
                </a:moveTo>
                <a:cubicBezTo>
                  <a:pt x="5785150" y="855263"/>
                  <a:pt x="5809860" y="879973"/>
                  <a:pt x="5809860" y="910454"/>
                </a:cubicBezTo>
                <a:cubicBezTo>
                  <a:pt x="5809860" y="940935"/>
                  <a:pt x="5785150" y="965645"/>
                  <a:pt x="5754668" y="965645"/>
                </a:cubicBezTo>
                <a:cubicBezTo>
                  <a:pt x="5724186" y="965645"/>
                  <a:pt x="5699476" y="940935"/>
                  <a:pt x="5699476" y="910454"/>
                </a:cubicBezTo>
                <a:cubicBezTo>
                  <a:pt x="5699476" y="879973"/>
                  <a:pt x="5724186" y="855263"/>
                  <a:pt x="5754668" y="855263"/>
                </a:cubicBezTo>
                <a:close/>
                <a:moveTo>
                  <a:pt x="5621034" y="855263"/>
                </a:moveTo>
                <a:cubicBezTo>
                  <a:pt x="5651516" y="855263"/>
                  <a:pt x="5676226" y="879973"/>
                  <a:pt x="5676226" y="910454"/>
                </a:cubicBezTo>
                <a:cubicBezTo>
                  <a:pt x="5676226" y="940935"/>
                  <a:pt x="5651516" y="965645"/>
                  <a:pt x="5621034" y="965645"/>
                </a:cubicBezTo>
                <a:cubicBezTo>
                  <a:pt x="5590552" y="965645"/>
                  <a:pt x="5565842" y="940935"/>
                  <a:pt x="5565842" y="910454"/>
                </a:cubicBezTo>
                <a:cubicBezTo>
                  <a:pt x="5565842" y="879973"/>
                  <a:pt x="5590552" y="855263"/>
                  <a:pt x="5621034" y="855263"/>
                </a:cubicBezTo>
                <a:close/>
                <a:moveTo>
                  <a:pt x="5487399" y="855263"/>
                </a:moveTo>
                <a:cubicBezTo>
                  <a:pt x="5517881" y="855263"/>
                  <a:pt x="5542591" y="879973"/>
                  <a:pt x="5542591" y="910454"/>
                </a:cubicBezTo>
                <a:cubicBezTo>
                  <a:pt x="5542591" y="940935"/>
                  <a:pt x="5517881" y="965645"/>
                  <a:pt x="5487399" y="965645"/>
                </a:cubicBezTo>
                <a:cubicBezTo>
                  <a:pt x="5456917" y="965645"/>
                  <a:pt x="5432207" y="940935"/>
                  <a:pt x="5432207" y="910454"/>
                </a:cubicBezTo>
                <a:cubicBezTo>
                  <a:pt x="5432207" y="879973"/>
                  <a:pt x="5456917" y="855263"/>
                  <a:pt x="5487399" y="855263"/>
                </a:cubicBezTo>
                <a:close/>
                <a:moveTo>
                  <a:pt x="5357105" y="855263"/>
                </a:moveTo>
                <a:cubicBezTo>
                  <a:pt x="5387587" y="855263"/>
                  <a:pt x="5412297" y="879973"/>
                  <a:pt x="5412297" y="910454"/>
                </a:cubicBezTo>
                <a:cubicBezTo>
                  <a:pt x="5412297" y="940935"/>
                  <a:pt x="5387587" y="965645"/>
                  <a:pt x="5357105" y="965645"/>
                </a:cubicBezTo>
                <a:cubicBezTo>
                  <a:pt x="5326623" y="965645"/>
                  <a:pt x="5301913" y="940935"/>
                  <a:pt x="5301913" y="910454"/>
                </a:cubicBezTo>
                <a:cubicBezTo>
                  <a:pt x="5301913" y="879973"/>
                  <a:pt x="5326623" y="855263"/>
                  <a:pt x="5357105" y="855263"/>
                </a:cubicBezTo>
                <a:close/>
                <a:moveTo>
                  <a:pt x="5223472" y="855263"/>
                </a:moveTo>
                <a:cubicBezTo>
                  <a:pt x="5253954" y="855263"/>
                  <a:pt x="5278664" y="879973"/>
                  <a:pt x="5278664" y="910454"/>
                </a:cubicBezTo>
                <a:cubicBezTo>
                  <a:pt x="5278664" y="940935"/>
                  <a:pt x="5253954" y="965645"/>
                  <a:pt x="5223472" y="965645"/>
                </a:cubicBezTo>
                <a:cubicBezTo>
                  <a:pt x="5192990" y="965645"/>
                  <a:pt x="5168280" y="940935"/>
                  <a:pt x="5168280" y="910454"/>
                </a:cubicBezTo>
                <a:cubicBezTo>
                  <a:pt x="5168280" y="879973"/>
                  <a:pt x="5192990" y="855263"/>
                  <a:pt x="5223472" y="855263"/>
                </a:cubicBezTo>
                <a:close/>
                <a:moveTo>
                  <a:pt x="5093178" y="855263"/>
                </a:moveTo>
                <a:cubicBezTo>
                  <a:pt x="5123660" y="855263"/>
                  <a:pt x="5148370" y="879973"/>
                  <a:pt x="5148370" y="910454"/>
                </a:cubicBezTo>
                <a:cubicBezTo>
                  <a:pt x="5148370" y="940935"/>
                  <a:pt x="5123660" y="965645"/>
                  <a:pt x="5093178" y="965645"/>
                </a:cubicBezTo>
                <a:cubicBezTo>
                  <a:pt x="5062696" y="965645"/>
                  <a:pt x="5037986" y="940935"/>
                  <a:pt x="5037986" y="910454"/>
                </a:cubicBezTo>
                <a:cubicBezTo>
                  <a:pt x="5037986" y="879973"/>
                  <a:pt x="5062696" y="855263"/>
                  <a:pt x="5093178" y="855263"/>
                </a:cubicBezTo>
                <a:close/>
                <a:moveTo>
                  <a:pt x="4161076" y="855263"/>
                </a:moveTo>
                <a:cubicBezTo>
                  <a:pt x="4191558" y="855263"/>
                  <a:pt x="4216268" y="879973"/>
                  <a:pt x="4216268" y="910454"/>
                </a:cubicBezTo>
                <a:cubicBezTo>
                  <a:pt x="4216268" y="940935"/>
                  <a:pt x="4191558" y="965645"/>
                  <a:pt x="4161076" y="965645"/>
                </a:cubicBezTo>
                <a:cubicBezTo>
                  <a:pt x="4130594" y="965645"/>
                  <a:pt x="4105884" y="940935"/>
                  <a:pt x="4105884" y="910454"/>
                </a:cubicBezTo>
                <a:cubicBezTo>
                  <a:pt x="4105884" y="879973"/>
                  <a:pt x="4130594" y="855263"/>
                  <a:pt x="4161076" y="855263"/>
                </a:cubicBezTo>
                <a:close/>
                <a:moveTo>
                  <a:pt x="3633218" y="855263"/>
                </a:moveTo>
                <a:cubicBezTo>
                  <a:pt x="3663700" y="855263"/>
                  <a:pt x="3688410" y="879973"/>
                  <a:pt x="3688410" y="910454"/>
                </a:cubicBezTo>
                <a:cubicBezTo>
                  <a:pt x="3688410" y="940935"/>
                  <a:pt x="3663700" y="965645"/>
                  <a:pt x="3633218" y="965645"/>
                </a:cubicBezTo>
                <a:cubicBezTo>
                  <a:pt x="3602736" y="965645"/>
                  <a:pt x="3578026" y="940935"/>
                  <a:pt x="3578026" y="910454"/>
                </a:cubicBezTo>
                <a:cubicBezTo>
                  <a:pt x="3578026" y="879973"/>
                  <a:pt x="3602736" y="855263"/>
                  <a:pt x="3633218" y="855263"/>
                </a:cubicBezTo>
                <a:close/>
                <a:moveTo>
                  <a:pt x="3499586" y="855263"/>
                </a:moveTo>
                <a:cubicBezTo>
                  <a:pt x="3530068" y="855263"/>
                  <a:pt x="3554778" y="879973"/>
                  <a:pt x="3554778" y="910454"/>
                </a:cubicBezTo>
                <a:cubicBezTo>
                  <a:pt x="3554778" y="940935"/>
                  <a:pt x="3530068" y="965645"/>
                  <a:pt x="3499586" y="965645"/>
                </a:cubicBezTo>
                <a:cubicBezTo>
                  <a:pt x="3469104" y="965645"/>
                  <a:pt x="3444394" y="940935"/>
                  <a:pt x="3444394" y="910454"/>
                </a:cubicBezTo>
                <a:cubicBezTo>
                  <a:pt x="3444394" y="879973"/>
                  <a:pt x="3469104" y="855263"/>
                  <a:pt x="3499586" y="855263"/>
                </a:cubicBezTo>
                <a:close/>
                <a:moveTo>
                  <a:pt x="3369290" y="855263"/>
                </a:moveTo>
                <a:cubicBezTo>
                  <a:pt x="3399772" y="855263"/>
                  <a:pt x="3424482" y="879973"/>
                  <a:pt x="3424482" y="910454"/>
                </a:cubicBezTo>
                <a:cubicBezTo>
                  <a:pt x="3424482" y="940935"/>
                  <a:pt x="3399772" y="965645"/>
                  <a:pt x="3369290" y="965645"/>
                </a:cubicBezTo>
                <a:cubicBezTo>
                  <a:pt x="3338808" y="965645"/>
                  <a:pt x="3314098" y="940935"/>
                  <a:pt x="3314098" y="910454"/>
                </a:cubicBezTo>
                <a:cubicBezTo>
                  <a:pt x="3314098" y="879973"/>
                  <a:pt x="3338808" y="855263"/>
                  <a:pt x="3369290" y="855263"/>
                </a:cubicBezTo>
                <a:close/>
                <a:moveTo>
                  <a:pt x="2834849" y="855263"/>
                </a:moveTo>
                <a:cubicBezTo>
                  <a:pt x="2865329" y="855263"/>
                  <a:pt x="2890040" y="879973"/>
                  <a:pt x="2890040" y="910454"/>
                </a:cubicBezTo>
                <a:cubicBezTo>
                  <a:pt x="2890040" y="940935"/>
                  <a:pt x="2865329" y="965645"/>
                  <a:pt x="2834849" y="965645"/>
                </a:cubicBezTo>
                <a:cubicBezTo>
                  <a:pt x="2804367" y="965645"/>
                  <a:pt x="2779655" y="940935"/>
                  <a:pt x="2779655" y="910454"/>
                </a:cubicBezTo>
                <a:cubicBezTo>
                  <a:pt x="2779655" y="879973"/>
                  <a:pt x="2804367" y="855263"/>
                  <a:pt x="2834849" y="855263"/>
                </a:cubicBezTo>
                <a:close/>
                <a:moveTo>
                  <a:pt x="2707895" y="855263"/>
                </a:moveTo>
                <a:cubicBezTo>
                  <a:pt x="2738377" y="855263"/>
                  <a:pt x="2763087" y="879973"/>
                  <a:pt x="2763087" y="910454"/>
                </a:cubicBezTo>
                <a:cubicBezTo>
                  <a:pt x="2763087" y="940935"/>
                  <a:pt x="2738377" y="965645"/>
                  <a:pt x="2707895" y="965645"/>
                </a:cubicBezTo>
                <a:cubicBezTo>
                  <a:pt x="2677411" y="965645"/>
                  <a:pt x="2652702" y="940935"/>
                  <a:pt x="2652702" y="910454"/>
                </a:cubicBezTo>
                <a:cubicBezTo>
                  <a:pt x="2652702" y="879973"/>
                  <a:pt x="2677411" y="855263"/>
                  <a:pt x="2707895" y="855263"/>
                </a:cubicBezTo>
                <a:close/>
                <a:moveTo>
                  <a:pt x="2570919" y="855263"/>
                </a:moveTo>
                <a:cubicBezTo>
                  <a:pt x="2601400" y="855263"/>
                  <a:pt x="2626110" y="879973"/>
                  <a:pt x="2626110" y="910454"/>
                </a:cubicBezTo>
                <a:cubicBezTo>
                  <a:pt x="2626110" y="940935"/>
                  <a:pt x="2601400" y="965645"/>
                  <a:pt x="2570919" y="965645"/>
                </a:cubicBezTo>
                <a:cubicBezTo>
                  <a:pt x="2540436" y="965645"/>
                  <a:pt x="2515724" y="940935"/>
                  <a:pt x="2515724" y="910454"/>
                </a:cubicBezTo>
                <a:cubicBezTo>
                  <a:pt x="2515724" y="879973"/>
                  <a:pt x="2540436" y="855263"/>
                  <a:pt x="2570919" y="855263"/>
                </a:cubicBezTo>
                <a:close/>
                <a:moveTo>
                  <a:pt x="2303651" y="855263"/>
                </a:moveTo>
                <a:cubicBezTo>
                  <a:pt x="2334134" y="855263"/>
                  <a:pt x="2358843" y="879973"/>
                  <a:pt x="2358843" y="910454"/>
                </a:cubicBezTo>
                <a:cubicBezTo>
                  <a:pt x="2358843" y="940935"/>
                  <a:pt x="2334134" y="965645"/>
                  <a:pt x="2303651" y="965645"/>
                </a:cubicBezTo>
                <a:cubicBezTo>
                  <a:pt x="2273169" y="965645"/>
                  <a:pt x="2248461" y="940935"/>
                  <a:pt x="2248461" y="910454"/>
                </a:cubicBezTo>
                <a:cubicBezTo>
                  <a:pt x="2248461" y="879973"/>
                  <a:pt x="2273169" y="855263"/>
                  <a:pt x="2303651" y="855263"/>
                </a:cubicBezTo>
                <a:close/>
                <a:moveTo>
                  <a:pt x="2173362" y="855263"/>
                </a:moveTo>
                <a:cubicBezTo>
                  <a:pt x="2203845" y="855263"/>
                  <a:pt x="2228554" y="879973"/>
                  <a:pt x="2228554" y="910454"/>
                </a:cubicBezTo>
                <a:cubicBezTo>
                  <a:pt x="2228554" y="940935"/>
                  <a:pt x="2203845" y="965645"/>
                  <a:pt x="2173362" y="965645"/>
                </a:cubicBezTo>
                <a:cubicBezTo>
                  <a:pt x="2142879" y="965645"/>
                  <a:pt x="2118170" y="940935"/>
                  <a:pt x="2118170" y="910454"/>
                </a:cubicBezTo>
                <a:cubicBezTo>
                  <a:pt x="2118170" y="879973"/>
                  <a:pt x="2142879" y="855263"/>
                  <a:pt x="2173362" y="855263"/>
                </a:cubicBezTo>
                <a:close/>
                <a:moveTo>
                  <a:pt x="2039725" y="855263"/>
                </a:moveTo>
                <a:cubicBezTo>
                  <a:pt x="2070208" y="855263"/>
                  <a:pt x="2094919" y="879973"/>
                  <a:pt x="2094919" y="910454"/>
                </a:cubicBezTo>
                <a:cubicBezTo>
                  <a:pt x="2094919" y="940935"/>
                  <a:pt x="2070208" y="965645"/>
                  <a:pt x="2039725" y="965645"/>
                </a:cubicBezTo>
                <a:cubicBezTo>
                  <a:pt x="2009244" y="965645"/>
                  <a:pt x="1984533" y="940935"/>
                  <a:pt x="1984533" y="910454"/>
                </a:cubicBezTo>
                <a:cubicBezTo>
                  <a:pt x="1984533" y="879973"/>
                  <a:pt x="2009244" y="855263"/>
                  <a:pt x="2039725" y="855263"/>
                </a:cubicBezTo>
                <a:close/>
                <a:moveTo>
                  <a:pt x="1909428" y="855263"/>
                </a:moveTo>
                <a:cubicBezTo>
                  <a:pt x="1939911" y="855263"/>
                  <a:pt x="1964620" y="879973"/>
                  <a:pt x="1964620" y="910454"/>
                </a:cubicBezTo>
                <a:cubicBezTo>
                  <a:pt x="1964620" y="940935"/>
                  <a:pt x="1939911" y="965645"/>
                  <a:pt x="1909428" y="965645"/>
                </a:cubicBezTo>
                <a:cubicBezTo>
                  <a:pt x="1878945" y="965645"/>
                  <a:pt x="1854234" y="940935"/>
                  <a:pt x="1854234" y="910454"/>
                </a:cubicBezTo>
                <a:cubicBezTo>
                  <a:pt x="1854234" y="879973"/>
                  <a:pt x="1878945" y="855263"/>
                  <a:pt x="1909428" y="855263"/>
                </a:cubicBezTo>
                <a:close/>
                <a:moveTo>
                  <a:pt x="1779130" y="855263"/>
                </a:moveTo>
                <a:cubicBezTo>
                  <a:pt x="1809614" y="855263"/>
                  <a:pt x="1834324" y="879973"/>
                  <a:pt x="1834324" y="910454"/>
                </a:cubicBezTo>
                <a:cubicBezTo>
                  <a:pt x="1834324" y="940935"/>
                  <a:pt x="1809614" y="965645"/>
                  <a:pt x="1779130" y="965645"/>
                </a:cubicBezTo>
                <a:cubicBezTo>
                  <a:pt x="1748649" y="965645"/>
                  <a:pt x="1723937" y="940935"/>
                  <a:pt x="1723937" y="910454"/>
                </a:cubicBezTo>
                <a:cubicBezTo>
                  <a:pt x="1723937" y="879973"/>
                  <a:pt x="1748649" y="855263"/>
                  <a:pt x="1779130" y="855263"/>
                </a:cubicBezTo>
                <a:close/>
                <a:moveTo>
                  <a:pt x="1645495" y="855263"/>
                </a:moveTo>
                <a:cubicBezTo>
                  <a:pt x="1675980" y="855263"/>
                  <a:pt x="1700693" y="879973"/>
                  <a:pt x="1700693" y="910454"/>
                </a:cubicBezTo>
                <a:cubicBezTo>
                  <a:pt x="1700693" y="940935"/>
                  <a:pt x="1675980" y="965645"/>
                  <a:pt x="1645495" y="965645"/>
                </a:cubicBezTo>
                <a:cubicBezTo>
                  <a:pt x="1615015" y="965645"/>
                  <a:pt x="1590303" y="940935"/>
                  <a:pt x="1590303" y="910454"/>
                </a:cubicBezTo>
                <a:cubicBezTo>
                  <a:pt x="1590303" y="879973"/>
                  <a:pt x="1615015" y="855263"/>
                  <a:pt x="1645495" y="855263"/>
                </a:cubicBezTo>
                <a:close/>
                <a:moveTo>
                  <a:pt x="1515206" y="855263"/>
                </a:moveTo>
                <a:cubicBezTo>
                  <a:pt x="1545685" y="855263"/>
                  <a:pt x="1570391" y="879973"/>
                  <a:pt x="1570391" y="910454"/>
                </a:cubicBezTo>
                <a:cubicBezTo>
                  <a:pt x="1570391" y="940935"/>
                  <a:pt x="1545685" y="965645"/>
                  <a:pt x="1515206" y="965645"/>
                </a:cubicBezTo>
                <a:cubicBezTo>
                  <a:pt x="1484723" y="965645"/>
                  <a:pt x="1460009" y="940935"/>
                  <a:pt x="1460009" y="910454"/>
                </a:cubicBezTo>
                <a:cubicBezTo>
                  <a:pt x="1460009" y="879973"/>
                  <a:pt x="1484723" y="855263"/>
                  <a:pt x="1515206" y="855263"/>
                </a:cubicBezTo>
                <a:close/>
                <a:moveTo>
                  <a:pt x="1381566" y="855263"/>
                </a:moveTo>
                <a:cubicBezTo>
                  <a:pt x="1412046" y="855263"/>
                  <a:pt x="1436758" y="879973"/>
                  <a:pt x="1436758" y="910454"/>
                </a:cubicBezTo>
                <a:cubicBezTo>
                  <a:pt x="1436758" y="940935"/>
                  <a:pt x="1412046" y="965645"/>
                  <a:pt x="1381566" y="965645"/>
                </a:cubicBezTo>
                <a:cubicBezTo>
                  <a:pt x="1351086" y="965645"/>
                  <a:pt x="1326375" y="940935"/>
                  <a:pt x="1326375" y="910454"/>
                </a:cubicBezTo>
                <a:cubicBezTo>
                  <a:pt x="1326375" y="879973"/>
                  <a:pt x="1351086" y="855263"/>
                  <a:pt x="1381566" y="855263"/>
                </a:cubicBezTo>
                <a:close/>
                <a:moveTo>
                  <a:pt x="1251271" y="855263"/>
                </a:moveTo>
                <a:cubicBezTo>
                  <a:pt x="1281752" y="855263"/>
                  <a:pt x="1306464" y="879973"/>
                  <a:pt x="1306464" y="910454"/>
                </a:cubicBezTo>
                <a:cubicBezTo>
                  <a:pt x="1306464" y="940935"/>
                  <a:pt x="1281752" y="965645"/>
                  <a:pt x="1251271" y="965645"/>
                </a:cubicBezTo>
                <a:cubicBezTo>
                  <a:pt x="1220788" y="965645"/>
                  <a:pt x="1196078" y="940935"/>
                  <a:pt x="1196078" y="910454"/>
                </a:cubicBezTo>
                <a:cubicBezTo>
                  <a:pt x="1196078" y="879973"/>
                  <a:pt x="1220788" y="855263"/>
                  <a:pt x="1251271" y="855263"/>
                </a:cubicBezTo>
                <a:close/>
                <a:moveTo>
                  <a:pt x="1117634" y="855263"/>
                </a:moveTo>
                <a:cubicBezTo>
                  <a:pt x="1148117" y="855263"/>
                  <a:pt x="1172828" y="879973"/>
                  <a:pt x="1172828" y="910454"/>
                </a:cubicBezTo>
                <a:cubicBezTo>
                  <a:pt x="1172828" y="940935"/>
                  <a:pt x="1148117" y="965645"/>
                  <a:pt x="1117634" y="965645"/>
                </a:cubicBezTo>
                <a:cubicBezTo>
                  <a:pt x="1087150" y="965645"/>
                  <a:pt x="1062440" y="940935"/>
                  <a:pt x="1062440" y="910454"/>
                </a:cubicBezTo>
                <a:cubicBezTo>
                  <a:pt x="1062440" y="879973"/>
                  <a:pt x="1087150" y="855263"/>
                  <a:pt x="1117634" y="855263"/>
                </a:cubicBezTo>
                <a:close/>
                <a:moveTo>
                  <a:pt x="980654" y="855263"/>
                </a:moveTo>
                <a:cubicBezTo>
                  <a:pt x="1011137" y="855263"/>
                  <a:pt x="1035848" y="879973"/>
                  <a:pt x="1035848" y="910454"/>
                </a:cubicBezTo>
                <a:cubicBezTo>
                  <a:pt x="1035848" y="940935"/>
                  <a:pt x="1011137" y="965645"/>
                  <a:pt x="980654" y="965645"/>
                </a:cubicBezTo>
                <a:cubicBezTo>
                  <a:pt x="950172" y="965645"/>
                  <a:pt x="925460" y="940935"/>
                  <a:pt x="925460" y="910454"/>
                </a:cubicBezTo>
                <a:cubicBezTo>
                  <a:pt x="925460" y="879973"/>
                  <a:pt x="950172" y="855263"/>
                  <a:pt x="980654" y="855263"/>
                </a:cubicBezTo>
                <a:close/>
                <a:moveTo>
                  <a:pt x="847016" y="855263"/>
                </a:moveTo>
                <a:cubicBezTo>
                  <a:pt x="877497" y="855263"/>
                  <a:pt x="902209" y="879973"/>
                  <a:pt x="902209" y="910454"/>
                </a:cubicBezTo>
                <a:cubicBezTo>
                  <a:pt x="902209" y="940935"/>
                  <a:pt x="877497" y="965645"/>
                  <a:pt x="847016" y="965645"/>
                </a:cubicBezTo>
                <a:cubicBezTo>
                  <a:pt x="816533" y="965645"/>
                  <a:pt x="791816" y="940935"/>
                  <a:pt x="791816" y="910454"/>
                </a:cubicBezTo>
                <a:cubicBezTo>
                  <a:pt x="791816" y="879973"/>
                  <a:pt x="816533" y="855263"/>
                  <a:pt x="847016" y="855263"/>
                </a:cubicBezTo>
                <a:close/>
                <a:moveTo>
                  <a:pt x="716709" y="855263"/>
                </a:moveTo>
                <a:cubicBezTo>
                  <a:pt x="747196" y="855263"/>
                  <a:pt x="771907" y="879973"/>
                  <a:pt x="771907" y="910454"/>
                </a:cubicBezTo>
                <a:cubicBezTo>
                  <a:pt x="771907" y="940935"/>
                  <a:pt x="747196" y="965645"/>
                  <a:pt x="716709" y="965645"/>
                </a:cubicBezTo>
                <a:cubicBezTo>
                  <a:pt x="686233" y="965645"/>
                  <a:pt x="661522" y="940935"/>
                  <a:pt x="661522" y="910454"/>
                </a:cubicBezTo>
                <a:cubicBezTo>
                  <a:pt x="661522" y="879973"/>
                  <a:pt x="686233" y="855263"/>
                  <a:pt x="716709" y="855263"/>
                </a:cubicBezTo>
                <a:close/>
                <a:moveTo>
                  <a:pt x="583074" y="855263"/>
                </a:moveTo>
                <a:cubicBezTo>
                  <a:pt x="613557" y="855263"/>
                  <a:pt x="638268" y="879973"/>
                  <a:pt x="638268" y="910454"/>
                </a:cubicBezTo>
                <a:cubicBezTo>
                  <a:pt x="638268" y="940935"/>
                  <a:pt x="613557" y="965645"/>
                  <a:pt x="583074" y="965645"/>
                </a:cubicBezTo>
                <a:cubicBezTo>
                  <a:pt x="552591" y="965645"/>
                  <a:pt x="527881" y="940935"/>
                  <a:pt x="527881" y="910454"/>
                </a:cubicBezTo>
                <a:cubicBezTo>
                  <a:pt x="527881" y="879973"/>
                  <a:pt x="552591" y="855263"/>
                  <a:pt x="583074" y="855263"/>
                </a:cubicBezTo>
                <a:close/>
                <a:moveTo>
                  <a:pt x="9867273" y="855260"/>
                </a:moveTo>
                <a:cubicBezTo>
                  <a:pt x="9897755" y="855260"/>
                  <a:pt x="9922465" y="879970"/>
                  <a:pt x="9922465" y="910451"/>
                </a:cubicBezTo>
                <a:cubicBezTo>
                  <a:pt x="9922465" y="940932"/>
                  <a:pt x="9897755" y="965642"/>
                  <a:pt x="9867273" y="965642"/>
                </a:cubicBezTo>
                <a:cubicBezTo>
                  <a:pt x="9836791" y="965642"/>
                  <a:pt x="9812081" y="940932"/>
                  <a:pt x="9812081" y="910451"/>
                </a:cubicBezTo>
                <a:cubicBezTo>
                  <a:pt x="9812081" y="879970"/>
                  <a:pt x="9836791" y="855260"/>
                  <a:pt x="9867273" y="855260"/>
                </a:cubicBezTo>
                <a:close/>
                <a:moveTo>
                  <a:pt x="9733637" y="855260"/>
                </a:moveTo>
                <a:cubicBezTo>
                  <a:pt x="9764119" y="855260"/>
                  <a:pt x="9788829" y="879970"/>
                  <a:pt x="9788829" y="910451"/>
                </a:cubicBezTo>
                <a:cubicBezTo>
                  <a:pt x="9788829" y="940932"/>
                  <a:pt x="9764119" y="965642"/>
                  <a:pt x="9733637" y="965642"/>
                </a:cubicBezTo>
                <a:cubicBezTo>
                  <a:pt x="9703155" y="965642"/>
                  <a:pt x="9678445" y="940932"/>
                  <a:pt x="9678445" y="910451"/>
                </a:cubicBezTo>
                <a:cubicBezTo>
                  <a:pt x="9678445" y="879970"/>
                  <a:pt x="9703155" y="855260"/>
                  <a:pt x="9733637" y="855260"/>
                </a:cubicBezTo>
                <a:close/>
                <a:moveTo>
                  <a:pt x="9603343" y="855260"/>
                </a:moveTo>
                <a:cubicBezTo>
                  <a:pt x="9633825" y="855260"/>
                  <a:pt x="9658535" y="879970"/>
                  <a:pt x="9658535" y="910451"/>
                </a:cubicBezTo>
                <a:cubicBezTo>
                  <a:pt x="9658535" y="940932"/>
                  <a:pt x="9633825" y="965642"/>
                  <a:pt x="9603343" y="965642"/>
                </a:cubicBezTo>
                <a:cubicBezTo>
                  <a:pt x="9572861" y="965642"/>
                  <a:pt x="9548151" y="940932"/>
                  <a:pt x="9548151" y="910451"/>
                </a:cubicBezTo>
                <a:cubicBezTo>
                  <a:pt x="9548151" y="879970"/>
                  <a:pt x="9572861" y="855260"/>
                  <a:pt x="9603343" y="855260"/>
                </a:cubicBezTo>
                <a:close/>
                <a:moveTo>
                  <a:pt x="449429" y="855260"/>
                </a:moveTo>
                <a:cubicBezTo>
                  <a:pt x="479910" y="855260"/>
                  <a:pt x="504621" y="879970"/>
                  <a:pt x="504621" y="910451"/>
                </a:cubicBezTo>
                <a:cubicBezTo>
                  <a:pt x="504621" y="940932"/>
                  <a:pt x="479910" y="965642"/>
                  <a:pt x="449429" y="965642"/>
                </a:cubicBezTo>
                <a:cubicBezTo>
                  <a:pt x="418945" y="965642"/>
                  <a:pt x="394234" y="940932"/>
                  <a:pt x="394234" y="910451"/>
                </a:cubicBezTo>
                <a:cubicBezTo>
                  <a:pt x="394234" y="879970"/>
                  <a:pt x="418945" y="855260"/>
                  <a:pt x="449429" y="855260"/>
                </a:cubicBezTo>
                <a:close/>
                <a:moveTo>
                  <a:pt x="319132" y="855260"/>
                </a:moveTo>
                <a:cubicBezTo>
                  <a:pt x="349615" y="855260"/>
                  <a:pt x="374326" y="879970"/>
                  <a:pt x="374326" y="910451"/>
                </a:cubicBezTo>
                <a:cubicBezTo>
                  <a:pt x="374326" y="940932"/>
                  <a:pt x="349615" y="965642"/>
                  <a:pt x="319132" y="965642"/>
                </a:cubicBezTo>
                <a:cubicBezTo>
                  <a:pt x="288649" y="965642"/>
                  <a:pt x="263940" y="940932"/>
                  <a:pt x="263940" y="910451"/>
                </a:cubicBezTo>
                <a:cubicBezTo>
                  <a:pt x="263940" y="879970"/>
                  <a:pt x="288649" y="855260"/>
                  <a:pt x="319132" y="855260"/>
                </a:cubicBezTo>
                <a:close/>
                <a:moveTo>
                  <a:pt x="185499" y="855260"/>
                </a:moveTo>
                <a:cubicBezTo>
                  <a:pt x="215981" y="855260"/>
                  <a:pt x="240690" y="879970"/>
                  <a:pt x="240690" y="910451"/>
                </a:cubicBezTo>
                <a:cubicBezTo>
                  <a:pt x="240690" y="940932"/>
                  <a:pt x="215981" y="965642"/>
                  <a:pt x="185499" y="965642"/>
                </a:cubicBezTo>
                <a:cubicBezTo>
                  <a:pt x="155018" y="965642"/>
                  <a:pt x="130308" y="940932"/>
                  <a:pt x="130308" y="910451"/>
                </a:cubicBezTo>
                <a:cubicBezTo>
                  <a:pt x="130308" y="879970"/>
                  <a:pt x="155018" y="855260"/>
                  <a:pt x="185499" y="855260"/>
                </a:cubicBezTo>
                <a:close/>
                <a:moveTo>
                  <a:pt x="9733637" y="724970"/>
                </a:moveTo>
                <a:cubicBezTo>
                  <a:pt x="9764119" y="724970"/>
                  <a:pt x="9788829" y="749680"/>
                  <a:pt x="9788829" y="780161"/>
                </a:cubicBezTo>
                <a:cubicBezTo>
                  <a:pt x="9788829" y="810642"/>
                  <a:pt x="9764119" y="835352"/>
                  <a:pt x="9733637" y="835352"/>
                </a:cubicBezTo>
                <a:cubicBezTo>
                  <a:pt x="9703155" y="835352"/>
                  <a:pt x="9678445" y="810642"/>
                  <a:pt x="9678445" y="780161"/>
                </a:cubicBezTo>
                <a:cubicBezTo>
                  <a:pt x="9678445" y="749680"/>
                  <a:pt x="9703155" y="724970"/>
                  <a:pt x="9733637" y="724970"/>
                </a:cubicBezTo>
                <a:close/>
                <a:moveTo>
                  <a:pt x="9603344" y="724970"/>
                </a:moveTo>
                <a:cubicBezTo>
                  <a:pt x="9633826" y="724970"/>
                  <a:pt x="9658536" y="749680"/>
                  <a:pt x="9658536" y="780161"/>
                </a:cubicBezTo>
                <a:cubicBezTo>
                  <a:pt x="9658536" y="810642"/>
                  <a:pt x="9633826" y="835352"/>
                  <a:pt x="9603344" y="835352"/>
                </a:cubicBezTo>
                <a:cubicBezTo>
                  <a:pt x="9572862" y="835352"/>
                  <a:pt x="9548152" y="810642"/>
                  <a:pt x="9548152" y="780161"/>
                </a:cubicBezTo>
                <a:cubicBezTo>
                  <a:pt x="9548152" y="749680"/>
                  <a:pt x="9572862" y="724970"/>
                  <a:pt x="9603344" y="724970"/>
                </a:cubicBezTo>
                <a:close/>
                <a:moveTo>
                  <a:pt x="9469710" y="724970"/>
                </a:moveTo>
                <a:cubicBezTo>
                  <a:pt x="9500192" y="724970"/>
                  <a:pt x="9524902" y="749680"/>
                  <a:pt x="9524902" y="780161"/>
                </a:cubicBezTo>
                <a:cubicBezTo>
                  <a:pt x="9524902" y="810642"/>
                  <a:pt x="9500192" y="835352"/>
                  <a:pt x="9469710" y="835352"/>
                </a:cubicBezTo>
                <a:cubicBezTo>
                  <a:pt x="9439228" y="835352"/>
                  <a:pt x="9414518" y="810642"/>
                  <a:pt x="9414518" y="780161"/>
                </a:cubicBezTo>
                <a:cubicBezTo>
                  <a:pt x="9414518" y="749680"/>
                  <a:pt x="9439228" y="724970"/>
                  <a:pt x="9469710" y="724970"/>
                </a:cubicBezTo>
                <a:close/>
                <a:moveTo>
                  <a:pt x="9336075" y="724970"/>
                </a:moveTo>
                <a:cubicBezTo>
                  <a:pt x="9366557" y="724970"/>
                  <a:pt x="9391267" y="749680"/>
                  <a:pt x="9391267" y="780161"/>
                </a:cubicBezTo>
                <a:cubicBezTo>
                  <a:pt x="9391267" y="810642"/>
                  <a:pt x="9366557" y="835352"/>
                  <a:pt x="9336075" y="835352"/>
                </a:cubicBezTo>
                <a:cubicBezTo>
                  <a:pt x="9305593" y="835352"/>
                  <a:pt x="9280883" y="810642"/>
                  <a:pt x="9280883" y="780161"/>
                </a:cubicBezTo>
                <a:cubicBezTo>
                  <a:pt x="9280883" y="749680"/>
                  <a:pt x="9305593" y="724970"/>
                  <a:pt x="9336075" y="724970"/>
                </a:cubicBezTo>
                <a:close/>
                <a:moveTo>
                  <a:pt x="9199100" y="724970"/>
                </a:moveTo>
                <a:cubicBezTo>
                  <a:pt x="9229582" y="724970"/>
                  <a:pt x="9254292" y="749680"/>
                  <a:pt x="9254292" y="780161"/>
                </a:cubicBezTo>
                <a:cubicBezTo>
                  <a:pt x="9254292" y="810642"/>
                  <a:pt x="9229582" y="835352"/>
                  <a:pt x="9199100" y="835352"/>
                </a:cubicBezTo>
                <a:cubicBezTo>
                  <a:pt x="9168618" y="835352"/>
                  <a:pt x="9143908" y="810642"/>
                  <a:pt x="9143908" y="780161"/>
                </a:cubicBezTo>
                <a:cubicBezTo>
                  <a:pt x="9143908" y="749680"/>
                  <a:pt x="9168618" y="724970"/>
                  <a:pt x="9199100" y="724970"/>
                </a:cubicBezTo>
                <a:close/>
                <a:moveTo>
                  <a:pt x="9068806" y="724970"/>
                </a:moveTo>
                <a:cubicBezTo>
                  <a:pt x="9099288" y="724970"/>
                  <a:pt x="9123998" y="749680"/>
                  <a:pt x="9123998" y="780161"/>
                </a:cubicBezTo>
                <a:cubicBezTo>
                  <a:pt x="9123998" y="810642"/>
                  <a:pt x="9099288" y="835352"/>
                  <a:pt x="9068806" y="835352"/>
                </a:cubicBezTo>
                <a:cubicBezTo>
                  <a:pt x="9038324" y="835352"/>
                  <a:pt x="9013614" y="810642"/>
                  <a:pt x="9013614" y="780161"/>
                </a:cubicBezTo>
                <a:cubicBezTo>
                  <a:pt x="9013614" y="749680"/>
                  <a:pt x="9038324" y="724970"/>
                  <a:pt x="9068806" y="724970"/>
                </a:cubicBezTo>
                <a:close/>
                <a:moveTo>
                  <a:pt x="8935170" y="724970"/>
                </a:moveTo>
                <a:cubicBezTo>
                  <a:pt x="8965652" y="724970"/>
                  <a:pt x="8990362" y="749680"/>
                  <a:pt x="8990362" y="780161"/>
                </a:cubicBezTo>
                <a:cubicBezTo>
                  <a:pt x="8990362" y="810642"/>
                  <a:pt x="8965652" y="835352"/>
                  <a:pt x="8935170" y="835352"/>
                </a:cubicBezTo>
                <a:cubicBezTo>
                  <a:pt x="8904688" y="835352"/>
                  <a:pt x="8879978" y="810642"/>
                  <a:pt x="8879978" y="780161"/>
                </a:cubicBezTo>
                <a:cubicBezTo>
                  <a:pt x="8879978" y="749680"/>
                  <a:pt x="8904688" y="724970"/>
                  <a:pt x="8935170" y="724970"/>
                </a:cubicBezTo>
                <a:close/>
                <a:moveTo>
                  <a:pt x="8801536" y="724970"/>
                </a:moveTo>
                <a:cubicBezTo>
                  <a:pt x="8832018" y="724970"/>
                  <a:pt x="8856728" y="749680"/>
                  <a:pt x="8856728" y="780161"/>
                </a:cubicBezTo>
                <a:cubicBezTo>
                  <a:pt x="8856728" y="810642"/>
                  <a:pt x="8832018" y="835352"/>
                  <a:pt x="8801536" y="835352"/>
                </a:cubicBezTo>
                <a:cubicBezTo>
                  <a:pt x="8771054" y="835352"/>
                  <a:pt x="8746344" y="810642"/>
                  <a:pt x="8746344" y="780161"/>
                </a:cubicBezTo>
                <a:cubicBezTo>
                  <a:pt x="8746344" y="749680"/>
                  <a:pt x="8771054" y="724970"/>
                  <a:pt x="8801536" y="724970"/>
                </a:cubicBezTo>
                <a:close/>
                <a:moveTo>
                  <a:pt x="8671243" y="724970"/>
                </a:moveTo>
                <a:cubicBezTo>
                  <a:pt x="8701725" y="724970"/>
                  <a:pt x="8726435" y="749680"/>
                  <a:pt x="8726435" y="780161"/>
                </a:cubicBezTo>
                <a:cubicBezTo>
                  <a:pt x="8726435" y="810642"/>
                  <a:pt x="8701725" y="835352"/>
                  <a:pt x="8671243" y="835352"/>
                </a:cubicBezTo>
                <a:cubicBezTo>
                  <a:pt x="8640761" y="835352"/>
                  <a:pt x="8616051" y="810642"/>
                  <a:pt x="8616051" y="780161"/>
                </a:cubicBezTo>
                <a:cubicBezTo>
                  <a:pt x="8616051" y="749680"/>
                  <a:pt x="8640761" y="724970"/>
                  <a:pt x="8671243" y="724970"/>
                </a:cubicBezTo>
                <a:close/>
                <a:moveTo>
                  <a:pt x="8537609" y="724970"/>
                </a:moveTo>
                <a:cubicBezTo>
                  <a:pt x="8568091" y="724970"/>
                  <a:pt x="8592801" y="749680"/>
                  <a:pt x="8592801" y="780161"/>
                </a:cubicBezTo>
                <a:cubicBezTo>
                  <a:pt x="8592801" y="810642"/>
                  <a:pt x="8568091" y="835352"/>
                  <a:pt x="8537609" y="835352"/>
                </a:cubicBezTo>
                <a:cubicBezTo>
                  <a:pt x="8507127" y="835352"/>
                  <a:pt x="8482417" y="810642"/>
                  <a:pt x="8482417" y="780161"/>
                </a:cubicBezTo>
                <a:cubicBezTo>
                  <a:pt x="8482417" y="749680"/>
                  <a:pt x="8507127" y="724970"/>
                  <a:pt x="8537609" y="724970"/>
                </a:cubicBezTo>
                <a:close/>
                <a:moveTo>
                  <a:pt x="8407318" y="724970"/>
                </a:moveTo>
                <a:cubicBezTo>
                  <a:pt x="8437800" y="724970"/>
                  <a:pt x="8462510" y="749680"/>
                  <a:pt x="8462510" y="780161"/>
                </a:cubicBezTo>
                <a:cubicBezTo>
                  <a:pt x="8462510" y="810642"/>
                  <a:pt x="8437800" y="835352"/>
                  <a:pt x="8407318" y="835352"/>
                </a:cubicBezTo>
                <a:cubicBezTo>
                  <a:pt x="8376836" y="835352"/>
                  <a:pt x="8352126" y="810642"/>
                  <a:pt x="8352126" y="780161"/>
                </a:cubicBezTo>
                <a:cubicBezTo>
                  <a:pt x="8352126" y="749680"/>
                  <a:pt x="8376836" y="724970"/>
                  <a:pt x="8407318" y="724970"/>
                </a:cubicBezTo>
                <a:close/>
                <a:moveTo>
                  <a:pt x="8273682" y="724970"/>
                </a:moveTo>
                <a:cubicBezTo>
                  <a:pt x="8304164" y="724970"/>
                  <a:pt x="8328874" y="749680"/>
                  <a:pt x="8328874" y="780161"/>
                </a:cubicBezTo>
                <a:cubicBezTo>
                  <a:pt x="8328874" y="810642"/>
                  <a:pt x="8304164" y="835352"/>
                  <a:pt x="8273682" y="835352"/>
                </a:cubicBezTo>
                <a:cubicBezTo>
                  <a:pt x="8243200" y="835352"/>
                  <a:pt x="8218490" y="810642"/>
                  <a:pt x="8218490" y="780161"/>
                </a:cubicBezTo>
                <a:cubicBezTo>
                  <a:pt x="8218490" y="749680"/>
                  <a:pt x="8243200" y="724970"/>
                  <a:pt x="8273682" y="724970"/>
                </a:cubicBezTo>
                <a:close/>
                <a:moveTo>
                  <a:pt x="8143386" y="724970"/>
                </a:moveTo>
                <a:cubicBezTo>
                  <a:pt x="8173868" y="724970"/>
                  <a:pt x="8198578" y="749680"/>
                  <a:pt x="8198578" y="780161"/>
                </a:cubicBezTo>
                <a:cubicBezTo>
                  <a:pt x="8198578" y="810642"/>
                  <a:pt x="8173868" y="835352"/>
                  <a:pt x="8143386" y="835352"/>
                </a:cubicBezTo>
                <a:cubicBezTo>
                  <a:pt x="8112904" y="835352"/>
                  <a:pt x="8088194" y="810642"/>
                  <a:pt x="8088194" y="780161"/>
                </a:cubicBezTo>
                <a:cubicBezTo>
                  <a:pt x="8088194" y="749680"/>
                  <a:pt x="8112904" y="724970"/>
                  <a:pt x="8143386" y="724970"/>
                </a:cubicBezTo>
                <a:close/>
                <a:moveTo>
                  <a:pt x="8009753" y="724970"/>
                </a:moveTo>
                <a:cubicBezTo>
                  <a:pt x="8040235" y="724970"/>
                  <a:pt x="8064945" y="749680"/>
                  <a:pt x="8064945" y="780161"/>
                </a:cubicBezTo>
                <a:cubicBezTo>
                  <a:pt x="8064945" y="810642"/>
                  <a:pt x="8040235" y="835352"/>
                  <a:pt x="8009753" y="835352"/>
                </a:cubicBezTo>
                <a:cubicBezTo>
                  <a:pt x="7979271" y="835352"/>
                  <a:pt x="7954561" y="810642"/>
                  <a:pt x="7954561" y="780161"/>
                </a:cubicBezTo>
                <a:cubicBezTo>
                  <a:pt x="7954561" y="749680"/>
                  <a:pt x="7979271" y="724970"/>
                  <a:pt x="8009753" y="724970"/>
                </a:cubicBezTo>
                <a:close/>
                <a:moveTo>
                  <a:pt x="7876118" y="724970"/>
                </a:moveTo>
                <a:cubicBezTo>
                  <a:pt x="7906600" y="724970"/>
                  <a:pt x="7931310" y="749680"/>
                  <a:pt x="7931310" y="780161"/>
                </a:cubicBezTo>
                <a:cubicBezTo>
                  <a:pt x="7931310" y="810642"/>
                  <a:pt x="7906600" y="835352"/>
                  <a:pt x="7876118" y="835352"/>
                </a:cubicBezTo>
                <a:cubicBezTo>
                  <a:pt x="7845636" y="835352"/>
                  <a:pt x="7820926" y="810642"/>
                  <a:pt x="7820926" y="780161"/>
                </a:cubicBezTo>
                <a:cubicBezTo>
                  <a:pt x="7820926" y="749680"/>
                  <a:pt x="7845636" y="724970"/>
                  <a:pt x="7876118" y="724970"/>
                </a:cubicBezTo>
                <a:close/>
                <a:moveTo>
                  <a:pt x="7745824" y="724970"/>
                </a:moveTo>
                <a:cubicBezTo>
                  <a:pt x="7776306" y="724970"/>
                  <a:pt x="7801016" y="749680"/>
                  <a:pt x="7801016" y="780161"/>
                </a:cubicBezTo>
                <a:cubicBezTo>
                  <a:pt x="7801016" y="810642"/>
                  <a:pt x="7776306" y="835352"/>
                  <a:pt x="7745824" y="835352"/>
                </a:cubicBezTo>
                <a:cubicBezTo>
                  <a:pt x="7715342" y="835352"/>
                  <a:pt x="7690632" y="810642"/>
                  <a:pt x="7690632" y="780161"/>
                </a:cubicBezTo>
                <a:cubicBezTo>
                  <a:pt x="7690632" y="749680"/>
                  <a:pt x="7715342" y="724970"/>
                  <a:pt x="7745824" y="724970"/>
                </a:cubicBezTo>
                <a:close/>
                <a:moveTo>
                  <a:pt x="7608850" y="724970"/>
                </a:moveTo>
                <a:cubicBezTo>
                  <a:pt x="7639332" y="724970"/>
                  <a:pt x="7664042" y="749680"/>
                  <a:pt x="7664042" y="780161"/>
                </a:cubicBezTo>
                <a:cubicBezTo>
                  <a:pt x="7664042" y="810642"/>
                  <a:pt x="7639332" y="835352"/>
                  <a:pt x="7608850" y="835352"/>
                </a:cubicBezTo>
                <a:cubicBezTo>
                  <a:pt x="7578368" y="835352"/>
                  <a:pt x="7553658" y="810642"/>
                  <a:pt x="7553658" y="780161"/>
                </a:cubicBezTo>
                <a:cubicBezTo>
                  <a:pt x="7553658" y="749680"/>
                  <a:pt x="7578368" y="724970"/>
                  <a:pt x="7608850" y="724970"/>
                </a:cubicBezTo>
                <a:close/>
                <a:moveTo>
                  <a:pt x="7481895" y="724970"/>
                </a:moveTo>
                <a:cubicBezTo>
                  <a:pt x="7512377" y="724970"/>
                  <a:pt x="7537087" y="749680"/>
                  <a:pt x="7537087" y="780161"/>
                </a:cubicBezTo>
                <a:cubicBezTo>
                  <a:pt x="7537087" y="810642"/>
                  <a:pt x="7512377" y="835352"/>
                  <a:pt x="7481895" y="835352"/>
                </a:cubicBezTo>
                <a:cubicBezTo>
                  <a:pt x="7451413" y="835352"/>
                  <a:pt x="7426703" y="810642"/>
                  <a:pt x="7426703" y="780161"/>
                </a:cubicBezTo>
                <a:cubicBezTo>
                  <a:pt x="7426703" y="749680"/>
                  <a:pt x="7451413" y="724970"/>
                  <a:pt x="7481895" y="724970"/>
                </a:cubicBezTo>
                <a:close/>
                <a:moveTo>
                  <a:pt x="7341579" y="724970"/>
                </a:moveTo>
                <a:cubicBezTo>
                  <a:pt x="7372061" y="724970"/>
                  <a:pt x="7396771" y="749680"/>
                  <a:pt x="7396771" y="780161"/>
                </a:cubicBezTo>
                <a:cubicBezTo>
                  <a:pt x="7396771" y="810642"/>
                  <a:pt x="7372061" y="835352"/>
                  <a:pt x="7341579" y="835352"/>
                </a:cubicBezTo>
                <a:cubicBezTo>
                  <a:pt x="7311097" y="835352"/>
                  <a:pt x="7286387" y="810642"/>
                  <a:pt x="7286387" y="780161"/>
                </a:cubicBezTo>
                <a:cubicBezTo>
                  <a:pt x="7286387" y="749680"/>
                  <a:pt x="7311097" y="724970"/>
                  <a:pt x="7341579" y="724970"/>
                </a:cubicBezTo>
                <a:close/>
                <a:moveTo>
                  <a:pt x="7211286" y="724970"/>
                </a:moveTo>
                <a:cubicBezTo>
                  <a:pt x="7241768" y="724970"/>
                  <a:pt x="7266478" y="749680"/>
                  <a:pt x="7266478" y="780161"/>
                </a:cubicBezTo>
                <a:cubicBezTo>
                  <a:pt x="7266478" y="810642"/>
                  <a:pt x="7241768" y="835352"/>
                  <a:pt x="7211286" y="835352"/>
                </a:cubicBezTo>
                <a:cubicBezTo>
                  <a:pt x="7180804" y="835352"/>
                  <a:pt x="7156094" y="810642"/>
                  <a:pt x="7156094" y="780161"/>
                </a:cubicBezTo>
                <a:cubicBezTo>
                  <a:pt x="7156094" y="749680"/>
                  <a:pt x="7180804" y="724970"/>
                  <a:pt x="7211286" y="724970"/>
                </a:cubicBezTo>
                <a:close/>
                <a:moveTo>
                  <a:pt x="7080994" y="724970"/>
                </a:moveTo>
                <a:cubicBezTo>
                  <a:pt x="7111476" y="724970"/>
                  <a:pt x="7136186" y="749680"/>
                  <a:pt x="7136186" y="780161"/>
                </a:cubicBezTo>
                <a:cubicBezTo>
                  <a:pt x="7136186" y="810642"/>
                  <a:pt x="7111476" y="835352"/>
                  <a:pt x="7080994" y="835352"/>
                </a:cubicBezTo>
                <a:cubicBezTo>
                  <a:pt x="7050512" y="835352"/>
                  <a:pt x="7025802" y="810642"/>
                  <a:pt x="7025802" y="780161"/>
                </a:cubicBezTo>
                <a:cubicBezTo>
                  <a:pt x="7025802" y="749680"/>
                  <a:pt x="7050512" y="724970"/>
                  <a:pt x="7080994" y="724970"/>
                </a:cubicBezTo>
                <a:close/>
                <a:moveTo>
                  <a:pt x="6947358" y="724970"/>
                </a:moveTo>
                <a:cubicBezTo>
                  <a:pt x="6977840" y="724970"/>
                  <a:pt x="7002550" y="749680"/>
                  <a:pt x="7002550" y="780161"/>
                </a:cubicBezTo>
                <a:cubicBezTo>
                  <a:pt x="7002550" y="810642"/>
                  <a:pt x="6977840" y="835352"/>
                  <a:pt x="6947358" y="835352"/>
                </a:cubicBezTo>
                <a:cubicBezTo>
                  <a:pt x="6916876" y="835352"/>
                  <a:pt x="6892166" y="810642"/>
                  <a:pt x="6892166" y="780161"/>
                </a:cubicBezTo>
                <a:cubicBezTo>
                  <a:pt x="6892166" y="749680"/>
                  <a:pt x="6916876" y="724970"/>
                  <a:pt x="6947358" y="724970"/>
                </a:cubicBezTo>
                <a:close/>
                <a:moveTo>
                  <a:pt x="6817064" y="724970"/>
                </a:moveTo>
                <a:cubicBezTo>
                  <a:pt x="6847546" y="724970"/>
                  <a:pt x="6872256" y="749680"/>
                  <a:pt x="6872256" y="780161"/>
                </a:cubicBezTo>
                <a:cubicBezTo>
                  <a:pt x="6872256" y="810642"/>
                  <a:pt x="6847546" y="835352"/>
                  <a:pt x="6817064" y="835352"/>
                </a:cubicBezTo>
                <a:cubicBezTo>
                  <a:pt x="6786582" y="835352"/>
                  <a:pt x="6761872" y="810642"/>
                  <a:pt x="6761872" y="780161"/>
                </a:cubicBezTo>
                <a:cubicBezTo>
                  <a:pt x="6761872" y="749680"/>
                  <a:pt x="6786582" y="724970"/>
                  <a:pt x="6817064" y="724970"/>
                </a:cubicBezTo>
                <a:close/>
                <a:moveTo>
                  <a:pt x="6683431" y="724970"/>
                </a:moveTo>
                <a:cubicBezTo>
                  <a:pt x="6713913" y="724970"/>
                  <a:pt x="6738623" y="749680"/>
                  <a:pt x="6738623" y="780161"/>
                </a:cubicBezTo>
                <a:cubicBezTo>
                  <a:pt x="6738623" y="810642"/>
                  <a:pt x="6713913" y="835352"/>
                  <a:pt x="6683431" y="835352"/>
                </a:cubicBezTo>
                <a:cubicBezTo>
                  <a:pt x="6652949" y="835352"/>
                  <a:pt x="6628239" y="810642"/>
                  <a:pt x="6628239" y="780161"/>
                </a:cubicBezTo>
                <a:cubicBezTo>
                  <a:pt x="6628239" y="749680"/>
                  <a:pt x="6652949" y="724970"/>
                  <a:pt x="6683431" y="724970"/>
                </a:cubicBezTo>
                <a:close/>
                <a:moveTo>
                  <a:pt x="6553137" y="724970"/>
                </a:moveTo>
                <a:cubicBezTo>
                  <a:pt x="6583619" y="724970"/>
                  <a:pt x="6608329" y="749680"/>
                  <a:pt x="6608329" y="780161"/>
                </a:cubicBezTo>
                <a:cubicBezTo>
                  <a:pt x="6608329" y="810642"/>
                  <a:pt x="6583619" y="835352"/>
                  <a:pt x="6553137" y="835352"/>
                </a:cubicBezTo>
                <a:cubicBezTo>
                  <a:pt x="6522655" y="835352"/>
                  <a:pt x="6497945" y="810642"/>
                  <a:pt x="6497945" y="780161"/>
                </a:cubicBezTo>
                <a:cubicBezTo>
                  <a:pt x="6497945" y="749680"/>
                  <a:pt x="6522655" y="724970"/>
                  <a:pt x="6553137" y="724970"/>
                </a:cubicBezTo>
                <a:close/>
                <a:moveTo>
                  <a:pt x="6419503" y="724970"/>
                </a:moveTo>
                <a:cubicBezTo>
                  <a:pt x="6449985" y="724970"/>
                  <a:pt x="6474695" y="749680"/>
                  <a:pt x="6474695" y="780161"/>
                </a:cubicBezTo>
                <a:cubicBezTo>
                  <a:pt x="6474695" y="810642"/>
                  <a:pt x="6449985" y="835352"/>
                  <a:pt x="6419503" y="835352"/>
                </a:cubicBezTo>
                <a:cubicBezTo>
                  <a:pt x="6389021" y="835352"/>
                  <a:pt x="6364311" y="810642"/>
                  <a:pt x="6364311" y="780161"/>
                </a:cubicBezTo>
                <a:cubicBezTo>
                  <a:pt x="6364311" y="749680"/>
                  <a:pt x="6389021" y="724970"/>
                  <a:pt x="6419503" y="724970"/>
                </a:cubicBezTo>
                <a:close/>
                <a:moveTo>
                  <a:pt x="6289207" y="724970"/>
                </a:moveTo>
                <a:cubicBezTo>
                  <a:pt x="6319689" y="724970"/>
                  <a:pt x="6344399" y="749680"/>
                  <a:pt x="6344399" y="780161"/>
                </a:cubicBezTo>
                <a:cubicBezTo>
                  <a:pt x="6344399" y="810642"/>
                  <a:pt x="6319689" y="835352"/>
                  <a:pt x="6289207" y="835352"/>
                </a:cubicBezTo>
                <a:cubicBezTo>
                  <a:pt x="6258725" y="835352"/>
                  <a:pt x="6234015" y="810642"/>
                  <a:pt x="6234015" y="780161"/>
                </a:cubicBezTo>
                <a:cubicBezTo>
                  <a:pt x="6234015" y="749680"/>
                  <a:pt x="6258725" y="724970"/>
                  <a:pt x="6289207" y="724970"/>
                </a:cubicBezTo>
                <a:close/>
                <a:moveTo>
                  <a:pt x="6155573" y="724970"/>
                </a:moveTo>
                <a:cubicBezTo>
                  <a:pt x="6186055" y="724970"/>
                  <a:pt x="6210765" y="749680"/>
                  <a:pt x="6210765" y="780161"/>
                </a:cubicBezTo>
                <a:cubicBezTo>
                  <a:pt x="6210765" y="810642"/>
                  <a:pt x="6186055" y="835352"/>
                  <a:pt x="6155573" y="835352"/>
                </a:cubicBezTo>
                <a:cubicBezTo>
                  <a:pt x="6125091" y="835352"/>
                  <a:pt x="6100381" y="810642"/>
                  <a:pt x="6100381" y="780161"/>
                </a:cubicBezTo>
                <a:cubicBezTo>
                  <a:pt x="6100381" y="749680"/>
                  <a:pt x="6125091" y="724970"/>
                  <a:pt x="6155573" y="724970"/>
                </a:cubicBezTo>
                <a:close/>
                <a:moveTo>
                  <a:pt x="5621035" y="724970"/>
                </a:moveTo>
                <a:cubicBezTo>
                  <a:pt x="5651517" y="724970"/>
                  <a:pt x="5676227" y="749680"/>
                  <a:pt x="5676227" y="780161"/>
                </a:cubicBezTo>
                <a:cubicBezTo>
                  <a:pt x="5676227" y="810642"/>
                  <a:pt x="5651517" y="835352"/>
                  <a:pt x="5621035" y="835352"/>
                </a:cubicBezTo>
                <a:cubicBezTo>
                  <a:pt x="5590553" y="835352"/>
                  <a:pt x="5565843" y="810642"/>
                  <a:pt x="5565843" y="780161"/>
                </a:cubicBezTo>
                <a:cubicBezTo>
                  <a:pt x="5565843" y="749680"/>
                  <a:pt x="5590553" y="724970"/>
                  <a:pt x="5621035" y="724970"/>
                </a:cubicBezTo>
                <a:close/>
                <a:moveTo>
                  <a:pt x="5487399" y="724970"/>
                </a:moveTo>
                <a:cubicBezTo>
                  <a:pt x="5517881" y="724970"/>
                  <a:pt x="5542591" y="749680"/>
                  <a:pt x="5542591" y="780161"/>
                </a:cubicBezTo>
                <a:cubicBezTo>
                  <a:pt x="5542591" y="810642"/>
                  <a:pt x="5517881" y="835352"/>
                  <a:pt x="5487399" y="835352"/>
                </a:cubicBezTo>
                <a:cubicBezTo>
                  <a:pt x="5456917" y="835352"/>
                  <a:pt x="5432207" y="810642"/>
                  <a:pt x="5432207" y="780161"/>
                </a:cubicBezTo>
                <a:cubicBezTo>
                  <a:pt x="5432207" y="749680"/>
                  <a:pt x="5456917" y="724970"/>
                  <a:pt x="5487399" y="724970"/>
                </a:cubicBezTo>
                <a:close/>
                <a:moveTo>
                  <a:pt x="5357106" y="724970"/>
                </a:moveTo>
                <a:cubicBezTo>
                  <a:pt x="5387588" y="724970"/>
                  <a:pt x="5412298" y="749680"/>
                  <a:pt x="5412298" y="780161"/>
                </a:cubicBezTo>
                <a:cubicBezTo>
                  <a:pt x="5412298" y="810642"/>
                  <a:pt x="5387588" y="835352"/>
                  <a:pt x="5357106" y="835352"/>
                </a:cubicBezTo>
                <a:cubicBezTo>
                  <a:pt x="5326624" y="835352"/>
                  <a:pt x="5301914" y="810642"/>
                  <a:pt x="5301914" y="780161"/>
                </a:cubicBezTo>
                <a:cubicBezTo>
                  <a:pt x="5301914" y="749680"/>
                  <a:pt x="5326624" y="724970"/>
                  <a:pt x="5357106" y="724970"/>
                </a:cubicBezTo>
                <a:close/>
                <a:moveTo>
                  <a:pt x="5223473" y="724970"/>
                </a:moveTo>
                <a:cubicBezTo>
                  <a:pt x="5253955" y="724970"/>
                  <a:pt x="5278665" y="749680"/>
                  <a:pt x="5278665" y="780161"/>
                </a:cubicBezTo>
                <a:cubicBezTo>
                  <a:pt x="5278665" y="810642"/>
                  <a:pt x="5253955" y="835352"/>
                  <a:pt x="5223473" y="835352"/>
                </a:cubicBezTo>
                <a:cubicBezTo>
                  <a:pt x="5192991" y="835352"/>
                  <a:pt x="5168281" y="810642"/>
                  <a:pt x="5168281" y="780161"/>
                </a:cubicBezTo>
                <a:cubicBezTo>
                  <a:pt x="5168281" y="749680"/>
                  <a:pt x="5192991" y="724970"/>
                  <a:pt x="5223473" y="724970"/>
                </a:cubicBezTo>
                <a:close/>
                <a:moveTo>
                  <a:pt x="5093178" y="724970"/>
                </a:moveTo>
                <a:cubicBezTo>
                  <a:pt x="5123660" y="724970"/>
                  <a:pt x="5148370" y="749680"/>
                  <a:pt x="5148370" y="780161"/>
                </a:cubicBezTo>
                <a:cubicBezTo>
                  <a:pt x="5148370" y="810642"/>
                  <a:pt x="5123660" y="835352"/>
                  <a:pt x="5093178" y="835352"/>
                </a:cubicBezTo>
                <a:cubicBezTo>
                  <a:pt x="5062696" y="835352"/>
                  <a:pt x="5037986" y="810642"/>
                  <a:pt x="5037986" y="780161"/>
                </a:cubicBezTo>
                <a:cubicBezTo>
                  <a:pt x="5037986" y="749680"/>
                  <a:pt x="5062696" y="724970"/>
                  <a:pt x="5093178" y="724970"/>
                </a:cubicBezTo>
                <a:close/>
                <a:moveTo>
                  <a:pt x="3897148" y="724970"/>
                </a:moveTo>
                <a:cubicBezTo>
                  <a:pt x="3927630" y="724970"/>
                  <a:pt x="3952340" y="749680"/>
                  <a:pt x="3952340" y="780161"/>
                </a:cubicBezTo>
                <a:cubicBezTo>
                  <a:pt x="3952340" y="810642"/>
                  <a:pt x="3927630" y="835352"/>
                  <a:pt x="3897148" y="835352"/>
                </a:cubicBezTo>
                <a:cubicBezTo>
                  <a:pt x="3866666" y="835352"/>
                  <a:pt x="3841956" y="810642"/>
                  <a:pt x="3841956" y="780161"/>
                </a:cubicBezTo>
                <a:cubicBezTo>
                  <a:pt x="3841956" y="749680"/>
                  <a:pt x="3866666" y="724970"/>
                  <a:pt x="3897148" y="724970"/>
                </a:cubicBezTo>
                <a:close/>
                <a:moveTo>
                  <a:pt x="3763514" y="724970"/>
                </a:moveTo>
                <a:cubicBezTo>
                  <a:pt x="3793996" y="724970"/>
                  <a:pt x="3818706" y="749680"/>
                  <a:pt x="3818706" y="780161"/>
                </a:cubicBezTo>
                <a:cubicBezTo>
                  <a:pt x="3818706" y="810642"/>
                  <a:pt x="3793996" y="835352"/>
                  <a:pt x="3763514" y="835352"/>
                </a:cubicBezTo>
                <a:cubicBezTo>
                  <a:pt x="3733032" y="835352"/>
                  <a:pt x="3708322" y="810642"/>
                  <a:pt x="3708322" y="780161"/>
                </a:cubicBezTo>
                <a:cubicBezTo>
                  <a:pt x="3708322" y="749680"/>
                  <a:pt x="3733032" y="724970"/>
                  <a:pt x="3763514" y="724970"/>
                </a:cubicBezTo>
                <a:close/>
                <a:moveTo>
                  <a:pt x="3633221" y="724970"/>
                </a:moveTo>
                <a:cubicBezTo>
                  <a:pt x="3663703" y="724970"/>
                  <a:pt x="3688413" y="749680"/>
                  <a:pt x="3688413" y="780161"/>
                </a:cubicBezTo>
                <a:cubicBezTo>
                  <a:pt x="3688413" y="810642"/>
                  <a:pt x="3663703" y="835352"/>
                  <a:pt x="3633221" y="835352"/>
                </a:cubicBezTo>
                <a:cubicBezTo>
                  <a:pt x="3602739" y="835352"/>
                  <a:pt x="3578029" y="810642"/>
                  <a:pt x="3578029" y="780161"/>
                </a:cubicBezTo>
                <a:cubicBezTo>
                  <a:pt x="3578029" y="749680"/>
                  <a:pt x="3602739" y="724970"/>
                  <a:pt x="3633221" y="724970"/>
                </a:cubicBezTo>
                <a:close/>
                <a:moveTo>
                  <a:pt x="3499586" y="724970"/>
                </a:moveTo>
                <a:cubicBezTo>
                  <a:pt x="3530068" y="724970"/>
                  <a:pt x="3554778" y="749680"/>
                  <a:pt x="3554778" y="780161"/>
                </a:cubicBezTo>
                <a:cubicBezTo>
                  <a:pt x="3554778" y="810642"/>
                  <a:pt x="3530068" y="835352"/>
                  <a:pt x="3499586" y="835352"/>
                </a:cubicBezTo>
                <a:cubicBezTo>
                  <a:pt x="3469104" y="835352"/>
                  <a:pt x="3444394" y="810642"/>
                  <a:pt x="3444394" y="780161"/>
                </a:cubicBezTo>
                <a:cubicBezTo>
                  <a:pt x="3444394" y="749680"/>
                  <a:pt x="3469104" y="724970"/>
                  <a:pt x="3499586" y="724970"/>
                </a:cubicBezTo>
                <a:close/>
                <a:moveTo>
                  <a:pt x="3369292" y="724970"/>
                </a:moveTo>
                <a:cubicBezTo>
                  <a:pt x="3399774" y="724970"/>
                  <a:pt x="3424484" y="749680"/>
                  <a:pt x="3424484" y="780161"/>
                </a:cubicBezTo>
                <a:cubicBezTo>
                  <a:pt x="3424484" y="810642"/>
                  <a:pt x="3399774" y="835352"/>
                  <a:pt x="3369292" y="835352"/>
                </a:cubicBezTo>
                <a:cubicBezTo>
                  <a:pt x="3338810" y="835352"/>
                  <a:pt x="3314100" y="810642"/>
                  <a:pt x="3314100" y="780161"/>
                </a:cubicBezTo>
                <a:cubicBezTo>
                  <a:pt x="3314100" y="749680"/>
                  <a:pt x="3338810" y="724970"/>
                  <a:pt x="3369292" y="724970"/>
                </a:cubicBezTo>
                <a:close/>
                <a:moveTo>
                  <a:pt x="2834856" y="724970"/>
                </a:moveTo>
                <a:cubicBezTo>
                  <a:pt x="2865340" y="724970"/>
                  <a:pt x="2890049" y="749680"/>
                  <a:pt x="2890049" y="780161"/>
                </a:cubicBezTo>
                <a:cubicBezTo>
                  <a:pt x="2890049" y="810642"/>
                  <a:pt x="2865340" y="835352"/>
                  <a:pt x="2834856" y="835352"/>
                </a:cubicBezTo>
                <a:cubicBezTo>
                  <a:pt x="2804376" y="835352"/>
                  <a:pt x="2779665" y="810642"/>
                  <a:pt x="2779665" y="780161"/>
                </a:cubicBezTo>
                <a:cubicBezTo>
                  <a:pt x="2779665" y="749680"/>
                  <a:pt x="2804376" y="724970"/>
                  <a:pt x="2834856" y="724970"/>
                </a:cubicBezTo>
                <a:close/>
                <a:moveTo>
                  <a:pt x="2707901" y="724970"/>
                </a:moveTo>
                <a:cubicBezTo>
                  <a:pt x="2738385" y="724970"/>
                  <a:pt x="2763094" y="749680"/>
                  <a:pt x="2763094" y="780161"/>
                </a:cubicBezTo>
                <a:cubicBezTo>
                  <a:pt x="2763094" y="810642"/>
                  <a:pt x="2738385" y="835352"/>
                  <a:pt x="2707901" y="835352"/>
                </a:cubicBezTo>
                <a:cubicBezTo>
                  <a:pt x="2677420" y="835352"/>
                  <a:pt x="2652711" y="810642"/>
                  <a:pt x="2652711" y="780161"/>
                </a:cubicBezTo>
                <a:cubicBezTo>
                  <a:pt x="2652711" y="749680"/>
                  <a:pt x="2677420" y="724970"/>
                  <a:pt x="2707901" y="724970"/>
                </a:cubicBezTo>
                <a:close/>
                <a:moveTo>
                  <a:pt x="2570929" y="724970"/>
                </a:moveTo>
                <a:cubicBezTo>
                  <a:pt x="2601412" y="724970"/>
                  <a:pt x="2626122" y="749680"/>
                  <a:pt x="2626122" y="780161"/>
                </a:cubicBezTo>
                <a:cubicBezTo>
                  <a:pt x="2626122" y="810642"/>
                  <a:pt x="2601412" y="835352"/>
                  <a:pt x="2570929" y="835352"/>
                </a:cubicBezTo>
                <a:cubicBezTo>
                  <a:pt x="2540446" y="835352"/>
                  <a:pt x="2515735" y="810642"/>
                  <a:pt x="2515735" y="780161"/>
                </a:cubicBezTo>
                <a:cubicBezTo>
                  <a:pt x="2515735" y="749680"/>
                  <a:pt x="2540446" y="724970"/>
                  <a:pt x="2570929" y="724970"/>
                </a:cubicBezTo>
                <a:close/>
                <a:moveTo>
                  <a:pt x="2437294" y="724970"/>
                </a:moveTo>
                <a:cubicBezTo>
                  <a:pt x="2467777" y="724970"/>
                  <a:pt x="2492487" y="749680"/>
                  <a:pt x="2492487" y="780161"/>
                </a:cubicBezTo>
                <a:cubicBezTo>
                  <a:pt x="2492487" y="810642"/>
                  <a:pt x="2467777" y="835352"/>
                  <a:pt x="2437294" y="835352"/>
                </a:cubicBezTo>
                <a:cubicBezTo>
                  <a:pt x="2406815" y="835352"/>
                  <a:pt x="2382104" y="810642"/>
                  <a:pt x="2382104" y="780161"/>
                </a:cubicBezTo>
                <a:cubicBezTo>
                  <a:pt x="2382104" y="749680"/>
                  <a:pt x="2406815" y="724970"/>
                  <a:pt x="2437294" y="724970"/>
                </a:cubicBezTo>
                <a:close/>
                <a:moveTo>
                  <a:pt x="2303662" y="724970"/>
                </a:moveTo>
                <a:cubicBezTo>
                  <a:pt x="2334145" y="724970"/>
                  <a:pt x="2358853" y="749680"/>
                  <a:pt x="2358853" y="780161"/>
                </a:cubicBezTo>
                <a:cubicBezTo>
                  <a:pt x="2358853" y="810642"/>
                  <a:pt x="2334145" y="835352"/>
                  <a:pt x="2303662" y="835352"/>
                </a:cubicBezTo>
                <a:cubicBezTo>
                  <a:pt x="2273180" y="835352"/>
                  <a:pt x="2248471" y="810642"/>
                  <a:pt x="2248471" y="780161"/>
                </a:cubicBezTo>
                <a:cubicBezTo>
                  <a:pt x="2248471" y="749680"/>
                  <a:pt x="2273180" y="724970"/>
                  <a:pt x="2303662" y="724970"/>
                </a:cubicBezTo>
                <a:close/>
                <a:moveTo>
                  <a:pt x="2173371" y="724970"/>
                </a:moveTo>
                <a:cubicBezTo>
                  <a:pt x="2203851" y="724970"/>
                  <a:pt x="2228562" y="749680"/>
                  <a:pt x="2228562" y="780161"/>
                </a:cubicBezTo>
                <a:cubicBezTo>
                  <a:pt x="2228562" y="810642"/>
                  <a:pt x="2203851" y="835352"/>
                  <a:pt x="2173371" y="835352"/>
                </a:cubicBezTo>
                <a:cubicBezTo>
                  <a:pt x="2142888" y="835352"/>
                  <a:pt x="2118177" y="810642"/>
                  <a:pt x="2118177" y="780161"/>
                </a:cubicBezTo>
                <a:cubicBezTo>
                  <a:pt x="2118177" y="749680"/>
                  <a:pt x="2142888" y="724970"/>
                  <a:pt x="2173371" y="724970"/>
                </a:cubicBezTo>
                <a:close/>
                <a:moveTo>
                  <a:pt x="2039733" y="724970"/>
                </a:moveTo>
                <a:cubicBezTo>
                  <a:pt x="2070216" y="724970"/>
                  <a:pt x="2094927" y="749680"/>
                  <a:pt x="2094927" y="780161"/>
                </a:cubicBezTo>
                <a:cubicBezTo>
                  <a:pt x="2094927" y="810642"/>
                  <a:pt x="2070216" y="835352"/>
                  <a:pt x="2039733" y="835352"/>
                </a:cubicBezTo>
                <a:cubicBezTo>
                  <a:pt x="2009252" y="835352"/>
                  <a:pt x="1984539" y="810642"/>
                  <a:pt x="1984539" y="780161"/>
                </a:cubicBezTo>
                <a:cubicBezTo>
                  <a:pt x="1984539" y="749680"/>
                  <a:pt x="2009252" y="724970"/>
                  <a:pt x="2039733" y="724970"/>
                </a:cubicBezTo>
                <a:close/>
                <a:moveTo>
                  <a:pt x="1909436" y="724970"/>
                </a:moveTo>
                <a:cubicBezTo>
                  <a:pt x="1939919" y="724970"/>
                  <a:pt x="1964630" y="749680"/>
                  <a:pt x="1964630" y="780161"/>
                </a:cubicBezTo>
                <a:cubicBezTo>
                  <a:pt x="1964630" y="810642"/>
                  <a:pt x="1939919" y="835352"/>
                  <a:pt x="1909436" y="835352"/>
                </a:cubicBezTo>
                <a:cubicBezTo>
                  <a:pt x="1878955" y="835352"/>
                  <a:pt x="1854243" y="810642"/>
                  <a:pt x="1854243" y="780161"/>
                </a:cubicBezTo>
                <a:cubicBezTo>
                  <a:pt x="1854243" y="749680"/>
                  <a:pt x="1878955" y="724970"/>
                  <a:pt x="1909436" y="724970"/>
                </a:cubicBezTo>
                <a:close/>
                <a:moveTo>
                  <a:pt x="1779142" y="724970"/>
                </a:moveTo>
                <a:cubicBezTo>
                  <a:pt x="1809623" y="724970"/>
                  <a:pt x="1834335" y="749680"/>
                  <a:pt x="1834335" y="780161"/>
                </a:cubicBezTo>
                <a:cubicBezTo>
                  <a:pt x="1834335" y="810642"/>
                  <a:pt x="1809623" y="835352"/>
                  <a:pt x="1779142" y="835352"/>
                </a:cubicBezTo>
                <a:cubicBezTo>
                  <a:pt x="1748660" y="835352"/>
                  <a:pt x="1723947" y="810642"/>
                  <a:pt x="1723947" y="780161"/>
                </a:cubicBezTo>
                <a:cubicBezTo>
                  <a:pt x="1723947" y="749680"/>
                  <a:pt x="1748660" y="724970"/>
                  <a:pt x="1779142" y="724970"/>
                </a:cubicBezTo>
                <a:close/>
                <a:moveTo>
                  <a:pt x="1645501" y="724970"/>
                </a:moveTo>
                <a:cubicBezTo>
                  <a:pt x="1675988" y="724970"/>
                  <a:pt x="1700699" y="749680"/>
                  <a:pt x="1700699" y="780161"/>
                </a:cubicBezTo>
                <a:cubicBezTo>
                  <a:pt x="1700699" y="810642"/>
                  <a:pt x="1675988" y="835352"/>
                  <a:pt x="1645501" y="835352"/>
                </a:cubicBezTo>
                <a:cubicBezTo>
                  <a:pt x="1615024" y="835352"/>
                  <a:pt x="1590310" y="810642"/>
                  <a:pt x="1590310" y="780161"/>
                </a:cubicBezTo>
                <a:cubicBezTo>
                  <a:pt x="1590310" y="749680"/>
                  <a:pt x="1615024" y="724970"/>
                  <a:pt x="1645501" y="724970"/>
                </a:cubicBezTo>
                <a:close/>
                <a:moveTo>
                  <a:pt x="1515213" y="724970"/>
                </a:moveTo>
                <a:cubicBezTo>
                  <a:pt x="1545692" y="724970"/>
                  <a:pt x="1570399" y="749680"/>
                  <a:pt x="1570399" y="780161"/>
                </a:cubicBezTo>
                <a:cubicBezTo>
                  <a:pt x="1570399" y="810642"/>
                  <a:pt x="1545692" y="835352"/>
                  <a:pt x="1515213" y="835352"/>
                </a:cubicBezTo>
                <a:cubicBezTo>
                  <a:pt x="1484730" y="835352"/>
                  <a:pt x="1460016" y="810642"/>
                  <a:pt x="1460016" y="780161"/>
                </a:cubicBezTo>
                <a:cubicBezTo>
                  <a:pt x="1460016" y="749680"/>
                  <a:pt x="1484730" y="724970"/>
                  <a:pt x="1515213" y="724970"/>
                </a:cubicBezTo>
                <a:close/>
                <a:moveTo>
                  <a:pt x="1381573" y="724970"/>
                </a:moveTo>
                <a:cubicBezTo>
                  <a:pt x="1412052" y="724970"/>
                  <a:pt x="1436767" y="749680"/>
                  <a:pt x="1436767" y="780161"/>
                </a:cubicBezTo>
                <a:cubicBezTo>
                  <a:pt x="1436767" y="810642"/>
                  <a:pt x="1412052" y="835352"/>
                  <a:pt x="1381573" y="835352"/>
                </a:cubicBezTo>
                <a:cubicBezTo>
                  <a:pt x="1351096" y="835352"/>
                  <a:pt x="1326381" y="810642"/>
                  <a:pt x="1326381" y="780161"/>
                </a:cubicBezTo>
                <a:cubicBezTo>
                  <a:pt x="1326381" y="749680"/>
                  <a:pt x="1351096" y="724970"/>
                  <a:pt x="1381573" y="724970"/>
                </a:cubicBezTo>
                <a:close/>
                <a:moveTo>
                  <a:pt x="1251282" y="724970"/>
                </a:moveTo>
                <a:cubicBezTo>
                  <a:pt x="1281764" y="724970"/>
                  <a:pt x="1306475" y="749680"/>
                  <a:pt x="1306475" y="780161"/>
                </a:cubicBezTo>
                <a:cubicBezTo>
                  <a:pt x="1306475" y="810642"/>
                  <a:pt x="1281764" y="835352"/>
                  <a:pt x="1251282" y="835352"/>
                </a:cubicBezTo>
                <a:cubicBezTo>
                  <a:pt x="1220800" y="835352"/>
                  <a:pt x="1196089" y="810642"/>
                  <a:pt x="1196089" y="780161"/>
                </a:cubicBezTo>
                <a:cubicBezTo>
                  <a:pt x="1196089" y="749680"/>
                  <a:pt x="1220800" y="724970"/>
                  <a:pt x="1251282" y="724970"/>
                </a:cubicBezTo>
                <a:close/>
                <a:moveTo>
                  <a:pt x="1117642" y="724970"/>
                </a:moveTo>
                <a:cubicBezTo>
                  <a:pt x="1148126" y="724970"/>
                  <a:pt x="1172836" y="749680"/>
                  <a:pt x="1172836" y="780161"/>
                </a:cubicBezTo>
                <a:cubicBezTo>
                  <a:pt x="1172836" y="810642"/>
                  <a:pt x="1148126" y="835352"/>
                  <a:pt x="1117642" y="835352"/>
                </a:cubicBezTo>
                <a:cubicBezTo>
                  <a:pt x="1087161" y="835352"/>
                  <a:pt x="1062448" y="810642"/>
                  <a:pt x="1062448" y="780161"/>
                </a:cubicBezTo>
                <a:cubicBezTo>
                  <a:pt x="1062448" y="749680"/>
                  <a:pt x="1087161" y="724970"/>
                  <a:pt x="1117642" y="724970"/>
                </a:cubicBezTo>
                <a:close/>
                <a:moveTo>
                  <a:pt x="980664" y="724970"/>
                </a:moveTo>
                <a:cubicBezTo>
                  <a:pt x="1011146" y="724970"/>
                  <a:pt x="1035857" y="749680"/>
                  <a:pt x="1035857" y="780161"/>
                </a:cubicBezTo>
                <a:cubicBezTo>
                  <a:pt x="1035857" y="810642"/>
                  <a:pt x="1011146" y="835352"/>
                  <a:pt x="980664" y="835352"/>
                </a:cubicBezTo>
                <a:cubicBezTo>
                  <a:pt x="950180" y="835352"/>
                  <a:pt x="925471" y="810642"/>
                  <a:pt x="925471" y="780161"/>
                </a:cubicBezTo>
                <a:cubicBezTo>
                  <a:pt x="925471" y="749680"/>
                  <a:pt x="950180" y="724970"/>
                  <a:pt x="980664" y="724970"/>
                </a:cubicBezTo>
                <a:close/>
                <a:moveTo>
                  <a:pt x="847022" y="724970"/>
                </a:moveTo>
                <a:cubicBezTo>
                  <a:pt x="877506" y="724970"/>
                  <a:pt x="902217" y="749680"/>
                  <a:pt x="902217" y="780161"/>
                </a:cubicBezTo>
                <a:cubicBezTo>
                  <a:pt x="902217" y="810642"/>
                  <a:pt x="877506" y="835352"/>
                  <a:pt x="847022" y="835352"/>
                </a:cubicBezTo>
                <a:cubicBezTo>
                  <a:pt x="816540" y="835352"/>
                  <a:pt x="791823" y="810642"/>
                  <a:pt x="791823" y="780161"/>
                </a:cubicBezTo>
                <a:cubicBezTo>
                  <a:pt x="791823" y="749680"/>
                  <a:pt x="816540" y="724970"/>
                  <a:pt x="847022" y="724970"/>
                </a:cubicBezTo>
                <a:close/>
                <a:moveTo>
                  <a:pt x="716722" y="724970"/>
                </a:moveTo>
                <a:cubicBezTo>
                  <a:pt x="747204" y="724970"/>
                  <a:pt x="771916" y="749680"/>
                  <a:pt x="771916" y="780161"/>
                </a:cubicBezTo>
                <a:cubicBezTo>
                  <a:pt x="771916" y="810642"/>
                  <a:pt x="747204" y="835352"/>
                  <a:pt x="716722" y="835352"/>
                </a:cubicBezTo>
                <a:cubicBezTo>
                  <a:pt x="686240" y="835352"/>
                  <a:pt x="661530" y="810642"/>
                  <a:pt x="661530" y="780161"/>
                </a:cubicBezTo>
                <a:cubicBezTo>
                  <a:pt x="661530" y="749680"/>
                  <a:pt x="686240" y="724970"/>
                  <a:pt x="716722" y="724970"/>
                </a:cubicBezTo>
                <a:close/>
                <a:moveTo>
                  <a:pt x="583085" y="724970"/>
                </a:moveTo>
                <a:cubicBezTo>
                  <a:pt x="613567" y="724970"/>
                  <a:pt x="638278" y="749680"/>
                  <a:pt x="638278" y="780161"/>
                </a:cubicBezTo>
                <a:cubicBezTo>
                  <a:pt x="638278" y="810642"/>
                  <a:pt x="613567" y="835352"/>
                  <a:pt x="583085" y="835352"/>
                </a:cubicBezTo>
                <a:cubicBezTo>
                  <a:pt x="552602" y="835352"/>
                  <a:pt x="527891" y="810642"/>
                  <a:pt x="527891" y="780161"/>
                </a:cubicBezTo>
                <a:cubicBezTo>
                  <a:pt x="527891" y="749680"/>
                  <a:pt x="552602" y="724970"/>
                  <a:pt x="583085" y="724970"/>
                </a:cubicBezTo>
                <a:close/>
                <a:moveTo>
                  <a:pt x="449437" y="724970"/>
                </a:moveTo>
                <a:cubicBezTo>
                  <a:pt x="479919" y="724970"/>
                  <a:pt x="504629" y="749680"/>
                  <a:pt x="504629" y="780161"/>
                </a:cubicBezTo>
                <a:cubicBezTo>
                  <a:pt x="504629" y="810642"/>
                  <a:pt x="479919" y="835352"/>
                  <a:pt x="449437" y="835352"/>
                </a:cubicBezTo>
                <a:cubicBezTo>
                  <a:pt x="418954" y="835352"/>
                  <a:pt x="394244" y="810642"/>
                  <a:pt x="394244" y="780161"/>
                </a:cubicBezTo>
                <a:cubicBezTo>
                  <a:pt x="394244" y="749680"/>
                  <a:pt x="418954" y="724970"/>
                  <a:pt x="449437" y="724970"/>
                </a:cubicBezTo>
                <a:close/>
                <a:moveTo>
                  <a:pt x="319140" y="724970"/>
                </a:moveTo>
                <a:cubicBezTo>
                  <a:pt x="349624" y="724970"/>
                  <a:pt x="374334" y="749680"/>
                  <a:pt x="374334" y="780161"/>
                </a:cubicBezTo>
                <a:cubicBezTo>
                  <a:pt x="374334" y="810642"/>
                  <a:pt x="349624" y="835352"/>
                  <a:pt x="319140" y="835352"/>
                </a:cubicBezTo>
                <a:cubicBezTo>
                  <a:pt x="288658" y="835352"/>
                  <a:pt x="263948" y="810642"/>
                  <a:pt x="263948" y="780161"/>
                </a:cubicBezTo>
                <a:cubicBezTo>
                  <a:pt x="263948" y="749680"/>
                  <a:pt x="288658" y="724970"/>
                  <a:pt x="319140" y="724970"/>
                </a:cubicBezTo>
                <a:close/>
                <a:moveTo>
                  <a:pt x="185509" y="724970"/>
                </a:moveTo>
                <a:cubicBezTo>
                  <a:pt x="215993" y="724970"/>
                  <a:pt x="240701" y="749680"/>
                  <a:pt x="240701" y="780161"/>
                </a:cubicBezTo>
                <a:cubicBezTo>
                  <a:pt x="240701" y="810642"/>
                  <a:pt x="215993" y="835352"/>
                  <a:pt x="185509" y="835352"/>
                </a:cubicBezTo>
                <a:cubicBezTo>
                  <a:pt x="155029" y="835352"/>
                  <a:pt x="130319" y="810642"/>
                  <a:pt x="130319" y="780161"/>
                </a:cubicBezTo>
                <a:cubicBezTo>
                  <a:pt x="130319" y="749680"/>
                  <a:pt x="155029" y="724970"/>
                  <a:pt x="185509" y="724970"/>
                </a:cubicBezTo>
                <a:close/>
                <a:moveTo>
                  <a:pt x="8801538" y="608039"/>
                </a:moveTo>
                <a:cubicBezTo>
                  <a:pt x="8832020" y="608039"/>
                  <a:pt x="8856730" y="632749"/>
                  <a:pt x="8856730" y="663230"/>
                </a:cubicBezTo>
                <a:cubicBezTo>
                  <a:pt x="8856730" y="693711"/>
                  <a:pt x="8832020" y="718421"/>
                  <a:pt x="8801538" y="718421"/>
                </a:cubicBezTo>
                <a:cubicBezTo>
                  <a:pt x="8771056" y="718421"/>
                  <a:pt x="8746346" y="693711"/>
                  <a:pt x="8746346" y="663230"/>
                </a:cubicBezTo>
                <a:cubicBezTo>
                  <a:pt x="8746346" y="632749"/>
                  <a:pt x="8771056" y="608039"/>
                  <a:pt x="8801538" y="608039"/>
                </a:cubicBezTo>
                <a:close/>
                <a:moveTo>
                  <a:pt x="8671244" y="608039"/>
                </a:moveTo>
                <a:cubicBezTo>
                  <a:pt x="8701726" y="608039"/>
                  <a:pt x="8726436" y="632749"/>
                  <a:pt x="8726436" y="663230"/>
                </a:cubicBezTo>
                <a:cubicBezTo>
                  <a:pt x="8726436" y="693711"/>
                  <a:pt x="8701726" y="718421"/>
                  <a:pt x="8671244" y="718421"/>
                </a:cubicBezTo>
                <a:cubicBezTo>
                  <a:pt x="8640762" y="718421"/>
                  <a:pt x="8616052" y="693711"/>
                  <a:pt x="8616052" y="663230"/>
                </a:cubicBezTo>
                <a:cubicBezTo>
                  <a:pt x="8616052" y="632749"/>
                  <a:pt x="8640762" y="608039"/>
                  <a:pt x="8671244" y="608039"/>
                </a:cubicBezTo>
                <a:close/>
                <a:moveTo>
                  <a:pt x="8537609" y="608039"/>
                </a:moveTo>
                <a:cubicBezTo>
                  <a:pt x="8568091" y="608039"/>
                  <a:pt x="8592801" y="632749"/>
                  <a:pt x="8592801" y="663230"/>
                </a:cubicBezTo>
                <a:cubicBezTo>
                  <a:pt x="8592801" y="693711"/>
                  <a:pt x="8568091" y="718421"/>
                  <a:pt x="8537609" y="718421"/>
                </a:cubicBezTo>
                <a:cubicBezTo>
                  <a:pt x="8507127" y="718421"/>
                  <a:pt x="8482417" y="693711"/>
                  <a:pt x="8482417" y="663230"/>
                </a:cubicBezTo>
                <a:cubicBezTo>
                  <a:pt x="8482417" y="632749"/>
                  <a:pt x="8507127" y="608039"/>
                  <a:pt x="8537609" y="608039"/>
                </a:cubicBezTo>
                <a:close/>
                <a:moveTo>
                  <a:pt x="8407318" y="608039"/>
                </a:moveTo>
                <a:cubicBezTo>
                  <a:pt x="8437800" y="608039"/>
                  <a:pt x="8462510" y="632749"/>
                  <a:pt x="8462510" y="663230"/>
                </a:cubicBezTo>
                <a:cubicBezTo>
                  <a:pt x="8462510" y="693711"/>
                  <a:pt x="8437800" y="718421"/>
                  <a:pt x="8407318" y="718421"/>
                </a:cubicBezTo>
                <a:cubicBezTo>
                  <a:pt x="8376836" y="718421"/>
                  <a:pt x="8352126" y="693711"/>
                  <a:pt x="8352126" y="663230"/>
                </a:cubicBezTo>
                <a:cubicBezTo>
                  <a:pt x="8352126" y="632749"/>
                  <a:pt x="8376836" y="608039"/>
                  <a:pt x="8407318" y="608039"/>
                </a:cubicBezTo>
                <a:close/>
                <a:moveTo>
                  <a:pt x="8273682" y="608039"/>
                </a:moveTo>
                <a:cubicBezTo>
                  <a:pt x="8304164" y="608039"/>
                  <a:pt x="8328874" y="632749"/>
                  <a:pt x="8328874" y="663230"/>
                </a:cubicBezTo>
                <a:cubicBezTo>
                  <a:pt x="8328874" y="693711"/>
                  <a:pt x="8304164" y="718421"/>
                  <a:pt x="8273682" y="718421"/>
                </a:cubicBezTo>
                <a:cubicBezTo>
                  <a:pt x="8243200" y="718421"/>
                  <a:pt x="8218490" y="693711"/>
                  <a:pt x="8218490" y="663230"/>
                </a:cubicBezTo>
                <a:cubicBezTo>
                  <a:pt x="8218490" y="632749"/>
                  <a:pt x="8243200" y="608039"/>
                  <a:pt x="8273682" y="608039"/>
                </a:cubicBezTo>
                <a:close/>
                <a:moveTo>
                  <a:pt x="8143386" y="608039"/>
                </a:moveTo>
                <a:cubicBezTo>
                  <a:pt x="8173868" y="608039"/>
                  <a:pt x="8198578" y="632749"/>
                  <a:pt x="8198578" y="663230"/>
                </a:cubicBezTo>
                <a:cubicBezTo>
                  <a:pt x="8198578" y="693711"/>
                  <a:pt x="8173868" y="718421"/>
                  <a:pt x="8143386" y="718421"/>
                </a:cubicBezTo>
                <a:cubicBezTo>
                  <a:pt x="8112904" y="718421"/>
                  <a:pt x="8088194" y="693711"/>
                  <a:pt x="8088194" y="663230"/>
                </a:cubicBezTo>
                <a:cubicBezTo>
                  <a:pt x="8088194" y="632749"/>
                  <a:pt x="8112904" y="608039"/>
                  <a:pt x="8143386" y="608039"/>
                </a:cubicBezTo>
                <a:close/>
                <a:moveTo>
                  <a:pt x="8009753" y="608039"/>
                </a:moveTo>
                <a:cubicBezTo>
                  <a:pt x="8040235" y="608039"/>
                  <a:pt x="8064945" y="632749"/>
                  <a:pt x="8064945" y="663230"/>
                </a:cubicBezTo>
                <a:cubicBezTo>
                  <a:pt x="8064945" y="693711"/>
                  <a:pt x="8040235" y="718421"/>
                  <a:pt x="8009753" y="718421"/>
                </a:cubicBezTo>
                <a:cubicBezTo>
                  <a:pt x="7979271" y="718421"/>
                  <a:pt x="7954561" y="693711"/>
                  <a:pt x="7954561" y="663230"/>
                </a:cubicBezTo>
                <a:cubicBezTo>
                  <a:pt x="7954561" y="632749"/>
                  <a:pt x="7979271" y="608039"/>
                  <a:pt x="8009753" y="608039"/>
                </a:cubicBezTo>
                <a:close/>
                <a:moveTo>
                  <a:pt x="7876118" y="608039"/>
                </a:moveTo>
                <a:cubicBezTo>
                  <a:pt x="7906600" y="608039"/>
                  <a:pt x="7931310" y="632749"/>
                  <a:pt x="7931310" y="663230"/>
                </a:cubicBezTo>
                <a:cubicBezTo>
                  <a:pt x="7931310" y="693711"/>
                  <a:pt x="7906600" y="718421"/>
                  <a:pt x="7876118" y="718421"/>
                </a:cubicBezTo>
                <a:cubicBezTo>
                  <a:pt x="7845636" y="718421"/>
                  <a:pt x="7820926" y="693711"/>
                  <a:pt x="7820926" y="663230"/>
                </a:cubicBezTo>
                <a:cubicBezTo>
                  <a:pt x="7820926" y="632749"/>
                  <a:pt x="7845636" y="608039"/>
                  <a:pt x="7876118" y="608039"/>
                </a:cubicBezTo>
                <a:close/>
                <a:moveTo>
                  <a:pt x="7745824" y="608039"/>
                </a:moveTo>
                <a:cubicBezTo>
                  <a:pt x="7776306" y="608039"/>
                  <a:pt x="7801016" y="632749"/>
                  <a:pt x="7801016" y="663230"/>
                </a:cubicBezTo>
                <a:cubicBezTo>
                  <a:pt x="7801016" y="693711"/>
                  <a:pt x="7776306" y="718421"/>
                  <a:pt x="7745824" y="718421"/>
                </a:cubicBezTo>
                <a:cubicBezTo>
                  <a:pt x="7715342" y="718421"/>
                  <a:pt x="7690632" y="693711"/>
                  <a:pt x="7690632" y="663230"/>
                </a:cubicBezTo>
                <a:cubicBezTo>
                  <a:pt x="7690632" y="632749"/>
                  <a:pt x="7715342" y="608039"/>
                  <a:pt x="7745824" y="608039"/>
                </a:cubicBezTo>
                <a:close/>
                <a:moveTo>
                  <a:pt x="7608850" y="608039"/>
                </a:moveTo>
                <a:cubicBezTo>
                  <a:pt x="7639332" y="608039"/>
                  <a:pt x="7664042" y="632749"/>
                  <a:pt x="7664042" y="663230"/>
                </a:cubicBezTo>
                <a:cubicBezTo>
                  <a:pt x="7664042" y="693711"/>
                  <a:pt x="7639332" y="718421"/>
                  <a:pt x="7608850" y="718421"/>
                </a:cubicBezTo>
                <a:cubicBezTo>
                  <a:pt x="7578368" y="718421"/>
                  <a:pt x="7553658" y="693711"/>
                  <a:pt x="7553658" y="663230"/>
                </a:cubicBezTo>
                <a:cubicBezTo>
                  <a:pt x="7553658" y="632749"/>
                  <a:pt x="7578368" y="608039"/>
                  <a:pt x="7608850" y="608039"/>
                </a:cubicBezTo>
                <a:close/>
                <a:moveTo>
                  <a:pt x="7481895" y="608039"/>
                </a:moveTo>
                <a:cubicBezTo>
                  <a:pt x="7512377" y="608039"/>
                  <a:pt x="7537087" y="632749"/>
                  <a:pt x="7537087" y="663230"/>
                </a:cubicBezTo>
                <a:cubicBezTo>
                  <a:pt x="7537087" y="693711"/>
                  <a:pt x="7512377" y="718421"/>
                  <a:pt x="7481895" y="718421"/>
                </a:cubicBezTo>
                <a:cubicBezTo>
                  <a:pt x="7451413" y="718421"/>
                  <a:pt x="7426703" y="693711"/>
                  <a:pt x="7426703" y="663230"/>
                </a:cubicBezTo>
                <a:cubicBezTo>
                  <a:pt x="7426703" y="632749"/>
                  <a:pt x="7451413" y="608039"/>
                  <a:pt x="7481895" y="608039"/>
                </a:cubicBezTo>
                <a:close/>
                <a:moveTo>
                  <a:pt x="7341579" y="608039"/>
                </a:moveTo>
                <a:cubicBezTo>
                  <a:pt x="7372061" y="608039"/>
                  <a:pt x="7396771" y="632749"/>
                  <a:pt x="7396771" y="663230"/>
                </a:cubicBezTo>
                <a:cubicBezTo>
                  <a:pt x="7396771" y="693711"/>
                  <a:pt x="7372061" y="718421"/>
                  <a:pt x="7341579" y="718421"/>
                </a:cubicBezTo>
                <a:cubicBezTo>
                  <a:pt x="7311097" y="718421"/>
                  <a:pt x="7286387" y="693711"/>
                  <a:pt x="7286387" y="663230"/>
                </a:cubicBezTo>
                <a:cubicBezTo>
                  <a:pt x="7286387" y="632749"/>
                  <a:pt x="7311097" y="608039"/>
                  <a:pt x="7341579" y="608039"/>
                </a:cubicBezTo>
                <a:close/>
                <a:moveTo>
                  <a:pt x="7211286" y="608039"/>
                </a:moveTo>
                <a:cubicBezTo>
                  <a:pt x="7241768" y="608039"/>
                  <a:pt x="7266478" y="632749"/>
                  <a:pt x="7266478" y="663230"/>
                </a:cubicBezTo>
                <a:cubicBezTo>
                  <a:pt x="7266478" y="693711"/>
                  <a:pt x="7241768" y="718421"/>
                  <a:pt x="7211286" y="718421"/>
                </a:cubicBezTo>
                <a:cubicBezTo>
                  <a:pt x="7180804" y="718421"/>
                  <a:pt x="7156094" y="693711"/>
                  <a:pt x="7156094" y="663230"/>
                </a:cubicBezTo>
                <a:cubicBezTo>
                  <a:pt x="7156094" y="632749"/>
                  <a:pt x="7180804" y="608039"/>
                  <a:pt x="7211286" y="608039"/>
                </a:cubicBezTo>
                <a:close/>
                <a:moveTo>
                  <a:pt x="7080994" y="608039"/>
                </a:moveTo>
                <a:cubicBezTo>
                  <a:pt x="7111476" y="608039"/>
                  <a:pt x="7136186" y="632749"/>
                  <a:pt x="7136186" y="663230"/>
                </a:cubicBezTo>
                <a:cubicBezTo>
                  <a:pt x="7136186" y="693711"/>
                  <a:pt x="7111476" y="718421"/>
                  <a:pt x="7080994" y="718421"/>
                </a:cubicBezTo>
                <a:cubicBezTo>
                  <a:pt x="7050512" y="718421"/>
                  <a:pt x="7025802" y="693711"/>
                  <a:pt x="7025802" y="663230"/>
                </a:cubicBezTo>
                <a:cubicBezTo>
                  <a:pt x="7025802" y="632749"/>
                  <a:pt x="7050512" y="608039"/>
                  <a:pt x="7080994" y="608039"/>
                </a:cubicBezTo>
                <a:close/>
                <a:moveTo>
                  <a:pt x="6947358" y="608039"/>
                </a:moveTo>
                <a:cubicBezTo>
                  <a:pt x="6977840" y="608039"/>
                  <a:pt x="7002550" y="632749"/>
                  <a:pt x="7002550" y="663230"/>
                </a:cubicBezTo>
                <a:cubicBezTo>
                  <a:pt x="7002550" y="693711"/>
                  <a:pt x="6977840" y="718421"/>
                  <a:pt x="6947358" y="718421"/>
                </a:cubicBezTo>
                <a:cubicBezTo>
                  <a:pt x="6916876" y="718421"/>
                  <a:pt x="6892166" y="693711"/>
                  <a:pt x="6892166" y="663230"/>
                </a:cubicBezTo>
                <a:cubicBezTo>
                  <a:pt x="6892166" y="632749"/>
                  <a:pt x="6916876" y="608039"/>
                  <a:pt x="6947358" y="608039"/>
                </a:cubicBezTo>
                <a:close/>
                <a:moveTo>
                  <a:pt x="6817064" y="608039"/>
                </a:moveTo>
                <a:cubicBezTo>
                  <a:pt x="6847546" y="608039"/>
                  <a:pt x="6872256" y="632749"/>
                  <a:pt x="6872256" y="663230"/>
                </a:cubicBezTo>
                <a:cubicBezTo>
                  <a:pt x="6872256" y="693711"/>
                  <a:pt x="6847546" y="718421"/>
                  <a:pt x="6817064" y="718421"/>
                </a:cubicBezTo>
                <a:cubicBezTo>
                  <a:pt x="6786582" y="718421"/>
                  <a:pt x="6761872" y="693711"/>
                  <a:pt x="6761872" y="663230"/>
                </a:cubicBezTo>
                <a:cubicBezTo>
                  <a:pt x="6761872" y="632749"/>
                  <a:pt x="6786582" y="608039"/>
                  <a:pt x="6817064" y="608039"/>
                </a:cubicBezTo>
                <a:close/>
                <a:moveTo>
                  <a:pt x="6683431" y="608039"/>
                </a:moveTo>
                <a:cubicBezTo>
                  <a:pt x="6713913" y="608039"/>
                  <a:pt x="6738623" y="632749"/>
                  <a:pt x="6738623" y="663230"/>
                </a:cubicBezTo>
                <a:cubicBezTo>
                  <a:pt x="6738623" y="693711"/>
                  <a:pt x="6713913" y="718421"/>
                  <a:pt x="6683431" y="718421"/>
                </a:cubicBezTo>
                <a:cubicBezTo>
                  <a:pt x="6652949" y="718421"/>
                  <a:pt x="6628239" y="693711"/>
                  <a:pt x="6628239" y="663230"/>
                </a:cubicBezTo>
                <a:cubicBezTo>
                  <a:pt x="6628239" y="632749"/>
                  <a:pt x="6652949" y="608039"/>
                  <a:pt x="6683431" y="608039"/>
                </a:cubicBezTo>
                <a:close/>
                <a:moveTo>
                  <a:pt x="6155573" y="608039"/>
                </a:moveTo>
                <a:cubicBezTo>
                  <a:pt x="6186055" y="608039"/>
                  <a:pt x="6210765" y="632749"/>
                  <a:pt x="6210765" y="663230"/>
                </a:cubicBezTo>
                <a:cubicBezTo>
                  <a:pt x="6210765" y="693711"/>
                  <a:pt x="6186055" y="718421"/>
                  <a:pt x="6155573" y="718421"/>
                </a:cubicBezTo>
                <a:cubicBezTo>
                  <a:pt x="6125091" y="718421"/>
                  <a:pt x="6100381" y="693711"/>
                  <a:pt x="6100381" y="663230"/>
                </a:cubicBezTo>
                <a:cubicBezTo>
                  <a:pt x="6100381" y="632749"/>
                  <a:pt x="6125091" y="608039"/>
                  <a:pt x="6155573" y="608039"/>
                </a:cubicBezTo>
                <a:close/>
                <a:moveTo>
                  <a:pt x="5487399" y="608039"/>
                </a:moveTo>
                <a:cubicBezTo>
                  <a:pt x="5517881" y="608039"/>
                  <a:pt x="5542591" y="632749"/>
                  <a:pt x="5542591" y="663230"/>
                </a:cubicBezTo>
                <a:cubicBezTo>
                  <a:pt x="5542591" y="693711"/>
                  <a:pt x="5517881" y="718421"/>
                  <a:pt x="5487399" y="718421"/>
                </a:cubicBezTo>
                <a:cubicBezTo>
                  <a:pt x="5456917" y="718421"/>
                  <a:pt x="5432207" y="693711"/>
                  <a:pt x="5432207" y="663230"/>
                </a:cubicBezTo>
                <a:cubicBezTo>
                  <a:pt x="5432207" y="632749"/>
                  <a:pt x="5456917" y="608039"/>
                  <a:pt x="5487399" y="608039"/>
                </a:cubicBezTo>
                <a:close/>
                <a:moveTo>
                  <a:pt x="5357106" y="608039"/>
                </a:moveTo>
                <a:cubicBezTo>
                  <a:pt x="5387588" y="608039"/>
                  <a:pt x="5412298" y="632749"/>
                  <a:pt x="5412298" y="663230"/>
                </a:cubicBezTo>
                <a:cubicBezTo>
                  <a:pt x="5412298" y="693711"/>
                  <a:pt x="5387588" y="718421"/>
                  <a:pt x="5357106" y="718421"/>
                </a:cubicBezTo>
                <a:cubicBezTo>
                  <a:pt x="5326624" y="718421"/>
                  <a:pt x="5301914" y="693711"/>
                  <a:pt x="5301914" y="663230"/>
                </a:cubicBezTo>
                <a:cubicBezTo>
                  <a:pt x="5301914" y="632749"/>
                  <a:pt x="5326624" y="608039"/>
                  <a:pt x="5357106" y="608039"/>
                </a:cubicBezTo>
                <a:close/>
                <a:moveTo>
                  <a:pt x="5223473" y="608038"/>
                </a:moveTo>
                <a:cubicBezTo>
                  <a:pt x="5253955" y="608038"/>
                  <a:pt x="5278665" y="632748"/>
                  <a:pt x="5278665" y="663229"/>
                </a:cubicBezTo>
                <a:cubicBezTo>
                  <a:pt x="5278665" y="693710"/>
                  <a:pt x="5253955" y="718420"/>
                  <a:pt x="5223473" y="718420"/>
                </a:cubicBezTo>
                <a:cubicBezTo>
                  <a:pt x="5192991" y="718420"/>
                  <a:pt x="5168281" y="693710"/>
                  <a:pt x="5168281" y="663229"/>
                </a:cubicBezTo>
                <a:cubicBezTo>
                  <a:pt x="5168281" y="632748"/>
                  <a:pt x="5192991" y="608038"/>
                  <a:pt x="5223473" y="608038"/>
                </a:cubicBezTo>
                <a:close/>
                <a:moveTo>
                  <a:pt x="4030786" y="608038"/>
                </a:moveTo>
                <a:cubicBezTo>
                  <a:pt x="4061268" y="608038"/>
                  <a:pt x="4085978" y="632748"/>
                  <a:pt x="4085978" y="663229"/>
                </a:cubicBezTo>
                <a:cubicBezTo>
                  <a:pt x="4085978" y="693710"/>
                  <a:pt x="4061268" y="718420"/>
                  <a:pt x="4030786" y="718420"/>
                </a:cubicBezTo>
                <a:cubicBezTo>
                  <a:pt x="4000304" y="718420"/>
                  <a:pt x="3975594" y="693710"/>
                  <a:pt x="3975594" y="663229"/>
                </a:cubicBezTo>
                <a:cubicBezTo>
                  <a:pt x="3975594" y="632748"/>
                  <a:pt x="4000304" y="608038"/>
                  <a:pt x="4030786" y="608038"/>
                </a:cubicBezTo>
                <a:close/>
                <a:moveTo>
                  <a:pt x="3897148" y="608038"/>
                </a:moveTo>
                <a:cubicBezTo>
                  <a:pt x="3927630" y="608038"/>
                  <a:pt x="3952340" y="632748"/>
                  <a:pt x="3952340" y="663229"/>
                </a:cubicBezTo>
                <a:cubicBezTo>
                  <a:pt x="3952340" y="693710"/>
                  <a:pt x="3927630" y="718420"/>
                  <a:pt x="3897148" y="718420"/>
                </a:cubicBezTo>
                <a:cubicBezTo>
                  <a:pt x="3866666" y="718420"/>
                  <a:pt x="3841956" y="693710"/>
                  <a:pt x="3841956" y="663229"/>
                </a:cubicBezTo>
                <a:cubicBezTo>
                  <a:pt x="3841956" y="632748"/>
                  <a:pt x="3866666" y="608038"/>
                  <a:pt x="3897148" y="608038"/>
                </a:cubicBezTo>
                <a:close/>
                <a:moveTo>
                  <a:pt x="3763514" y="608038"/>
                </a:moveTo>
                <a:cubicBezTo>
                  <a:pt x="3793996" y="608038"/>
                  <a:pt x="3818706" y="632748"/>
                  <a:pt x="3818706" y="663229"/>
                </a:cubicBezTo>
                <a:cubicBezTo>
                  <a:pt x="3818706" y="693710"/>
                  <a:pt x="3793996" y="718420"/>
                  <a:pt x="3763514" y="718420"/>
                </a:cubicBezTo>
                <a:cubicBezTo>
                  <a:pt x="3733032" y="718420"/>
                  <a:pt x="3708322" y="693710"/>
                  <a:pt x="3708322" y="663229"/>
                </a:cubicBezTo>
                <a:cubicBezTo>
                  <a:pt x="3708322" y="632748"/>
                  <a:pt x="3733032" y="608038"/>
                  <a:pt x="3763514" y="608038"/>
                </a:cubicBezTo>
                <a:close/>
                <a:moveTo>
                  <a:pt x="3633221" y="608038"/>
                </a:moveTo>
                <a:cubicBezTo>
                  <a:pt x="3663703" y="608038"/>
                  <a:pt x="3688413" y="632748"/>
                  <a:pt x="3688413" y="663229"/>
                </a:cubicBezTo>
                <a:cubicBezTo>
                  <a:pt x="3688413" y="693710"/>
                  <a:pt x="3663703" y="718420"/>
                  <a:pt x="3633221" y="718420"/>
                </a:cubicBezTo>
                <a:cubicBezTo>
                  <a:pt x="3602739" y="718420"/>
                  <a:pt x="3578029" y="693710"/>
                  <a:pt x="3578029" y="663229"/>
                </a:cubicBezTo>
                <a:cubicBezTo>
                  <a:pt x="3578029" y="632748"/>
                  <a:pt x="3602739" y="608038"/>
                  <a:pt x="3633221" y="608038"/>
                </a:cubicBezTo>
                <a:close/>
                <a:moveTo>
                  <a:pt x="3499589" y="608038"/>
                </a:moveTo>
                <a:cubicBezTo>
                  <a:pt x="3530071" y="608038"/>
                  <a:pt x="3554781" y="632748"/>
                  <a:pt x="3554781" y="663229"/>
                </a:cubicBezTo>
                <a:cubicBezTo>
                  <a:pt x="3554781" y="693710"/>
                  <a:pt x="3530071" y="718420"/>
                  <a:pt x="3499589" y="718420"/>
                </a:cubicBezTo>
                <a:cubicBezTo>
                  <a:pt x="3469107" y="718420"/>
                  <a:pt x="3444397" y="693710"/>
                  <a:pt x="3444397" y="663229"/>
                </a:cubicBezTo>
                <a:cubicBezTo>
                  <a:pt x="3444397" y="632748"/>
                  <a:pt x="3469107" y="608038"/>
                  <a:pt x="3499589" y="608038"/>
                </a:cubicBezTo>
                <a:close/>
                <a:moveTo>
                  <a:pt x="3369292" y="608038"/>
                </a:moveTo>
                <a:cubicBezTo>
                  <a:pt x="3399774" y="608038"/>
                  <a:pt x="3424484" y="632748"/>
                  <a:pt x="3424484" y="663229"/>
                </a:cubicBezTo>
                <a:cubicBezTo>
                  <a:pt x="3424484" y="693710"/>
                  <a:pt x="3399774" y="718420"/>
                  <a:pt x="3369292" y="718420"/>
                </a:cubicBezTo>
                <a:cubicBezTo>
                  <a:pt x="3338810" y="718420"/>
                  <a:pt x="3314100" y="693710"/>
                  <a:pt x="3314100" y="663229"/>
                </a:cubicBezTo>
                <a:cubicBezTo>
                  <a:pt x="3314100" y="632748"/>
                  <a:pt x="3338810" y="608038"/>
                  <a:pt x="3369292" y="608038"/>
                </a:cubicBezTo>
                <a:close/>
                <a:moveTo>
                  <a:pt x="3235657" y="608038"/>
                </a:moveTo>
                <a:cubicBezTo>
                  <a:pt x="3266139" y="608038"/>
                  <a:pt x="3290849" y="632748"/>
                  <a:pt x="3290849" y="663229"/>
                </a:cubicBezTo>
                <a:cubicBezTo>
                  <a:pt x="3290849" y="693710"/>
                  <a:pt x="3266139" y="718420"/>
                  <a:pt x="3235657" y="718420"/>
                </a:cubicBezTo>
                <a:cubicBezTo>
                  <a:pt x="3205175" y="718420"/>
                  <a:pt x="3180465" y="693710"/>
                  <a:pt x="3180465" y="663229"/>
                </a:cubicBezTo>
                <a:cubicBezTo>
                  <a:pt x="3180465" y="632748"/>
                  <a:pt x="3205175" y="608038"/>
                  <a:pt x="3235657" y="608038"/>
                </a:cubicBezTo>
                <a:close/>
                <a:moveTo>
                  <a:pt x="2570932" y="608038"/>
                </a:moveTo>
                <a:cubicBezTo>
                  <a:pt x="2601414" y="608038"/>
                  <a:pt x="2626123" y="632748"/>
                  <a:pt x="2626123" y="663229"/>
                </a:cubicBezTo>
                <a:cubicBezTo>
                  <a:pt x="2626123" y="693710"/>
                  <a:pt x="2601414" y="718420"/>
                  <a:pt x="2570932" y="718420"/>
                </a:cubicBezTo>
                <a:cubicBezTo>
                  <a:pt x="2540449" y="718420"/>
                  <a:pt x="2515738" y="693710"/>
                  <a:pt x="2515738" y="663229"/>
                </a:cubicBezTo>
                <a:cubicBezTo>
                  <a:pt x="2515738" y="632748"/>
                  <a:pt x="2540449" y="608038"/>
                  <a:pt x="2570932" y="608038"/>
                </a:cubicBezTo>
                <a:close/>
                <a:moveTo>
                  <a:pt x="2437297" y="608038"/>
                </a:moveTo>
                <a:cubicBezTo>
                  <a:pt x="2467779" y="608038"/>
                  <a:pt x="2492487" y="632748"/>
                  <a:pt x="2492487" y="663229"/>
                </a:cubicBezTo>
                <a:cubicBezTo>
                  <a:pt x="2492487" y="693710"/>
                  <a:pt x="2467779" y="718420"/>
                  <a:pt x="2437297" y="718420"/>
                </a:cubicBezTo>
                <a:cubicBezTo>
                  <a:pt x="2406818" y="718420"/>
                  <a:pt x="2382108" y="693710"/>
                  <a:pt x="2382108" y="663229"/>
                </a:cubicBezTo>
                <a:cubicBezTo>
                  <a:pt x="2382108" y="632748"/>
                  <a:pt x="2406818" y="608038"/>
                  <a:pt x="2437297" y="608038"/>
                </a:cubicBezTo>
                <a:close/>
                <a:moveTo>
                  <a:pt x="2303664" y="608038"/>
                </a:moveTo>
                <a:cubicBezTo>
                  <a:pt x="2334145" y="608038"/>
                  <a:pt x="2358856" y="632748"/>
                  <a:pt x="2358856" y="663229"/>
                </a:cubicBezTo>
                <a:cubicBezTo>
                  <a:pt x="2358856" y="693710"/>
                  <a:pt x="2334145" y="718420"/>
                  <a:pt x="2303664" y="718420"/>
                </a:cubicBezTo>
                <a:cubicBezTo>
                  <a:pt x="2273182" y="718420"/>
                  <a:pt x="2248473" y="693710"/>
                  <a:pt x="2248473" y="663229"/>
                </a:cubicBezTo>
                <a:cubicBezTo>
                  <a:pt x="2248473" y="632748"/>
                  <a:pt x="2273182" y="608038"/>
                  <a:pt x="2303664" y="608038"/>
                </a:cubicBezTo>
                <a:close/>
                <a:moveTo>
                  <a:pt x="2173372" y="608038"/>
                </a:moveTo>
                <a:cubicBezTo>
                  <a:pt x="2203854" y="608038"/>
                  <a:pt x="2228565" y="632748"/>
                  <a:pt x="2228565" y="663229"/>
                </a:cubicBezTo>
                <a:cubicBezTo>
                  <a:pt x="2228565" y="693710"/>
                  <a:pt x="2203854" y="718420"/>
                  <a:pt x="2173372" y="718420"/>
                </a:cubicBezTo>
                <a:cubicBezTo>
                  <a:pt x="2142889" y="718420"/>
                  <a:pt x="2118180" y="693710"/>
                  <a:pt x="2118180" y="663229"/>
                </a:cubicBezTo>
                <a:cubicBezTo>
                  <a:pt x="2118180" y="632748"/>
                  <a:pt x="2142889" y="608038"/>
                  <a:pt x="2173372" y="608038"/>
                </a:cubicBezTo>
                <a:close/>
                <a:moveTo>
                  <a:pt x="2039736" y="608038"/>
                </a:moveTo>
                <a:cubicBezTo>
                  <a:pt x="2070218" y="608038"/>
                  <a:pt x="2094930" y="632748"/>
                  <a:pt x="2094930" y="663229"/>
                </a:cubicBezTo>
                <a:cubicBezTo>
                  <a:pt x="2094930" y="693710"/>
                  <a:pt x="2070218" y="718420"/>
                  <a:pt x="2039736" y="718420"/>
                </a:cubicBezTo>
                <a:cubicBezTo>
                  <a:pt x="2009254" y="718420"/>
                  <a:pt x="1984543" y="693710"/>
                  <a:pt x="1984543" y="663229"/>
                </a:cubicBezTo>
                <a:cubicBezTo>
                  <a:pt x="1984543" y="632748"/>
                  <a:pt x="2009254" y="608038"/>
                  <a:pt x="2039736" y="608038"/>
                </a:cubicBezTo>
                <a:close/>
                <a:moveTo>
                  <a:pt x="1909437" y="608038"/>
                </a:moveTo>
                <a:cubicBezTo>
                  <a:pt x="1939921" y="608038"/>
                  <a:pt x="1964630" y="632748"/>
                  <a:pt x="1964630" y="663229"/>
                </a:cubicBezTo>
                <a:cubicBezTo>
                  <a:pt x="1964630" y="693710"/>
                  <a:pt x="1939921" y="718420"/>
                  <a:pt x="1909437" y="718420"/>
                </a:cubicBezTo>
                <a:cubicBezTo>
                  <a:pt x="1878955" y="718420"/>
                  <a:pt x="1854244" y="693710"/>
                  <a:pt x="1854244" y="663229"/>
                </a:cubicBezTo>
                <a:cubicBezTo>
                  <a:pt x="1854244" y="632748"/>
                  <a:pt x="1878955" y="608038"/>
                  <a:pt x="1909437" y="608038"/>
                </a:cubicBezTo>
                <a:close/>
                <a:moveTo>
                  <a:pt x="1779142" y="608038"/>
                </a:moveTo>
                <a:cubicBezTo>
                  <a:pt x="1809626" y="608038"/>
                  <a:pt x="1834335" y="632748"/>
                  <a:pt x="1834335" y="663229"/>
                </a:cubicBezTo>
                <a:cubicBezTo>
                  <a:pt x="1834335" y="693710"/>
                  <a:pt x="1809626" y="718420"/>
                  <a:pt x="1779142" y="718420"/>
                </a:cubicBezTo>
                <a:cubicBezTo>
                  <a:pt x="1748663" y="718420"/>
                  <a:pt x="1723950" y="693710"/>
                  <a:pt x="1723950" y="663229"/>
                </a:cubicBezTo>
                <a:cubicBezTo>
                  <a:pt x="1723950" y="632748"/>
                  <a:pt x="1748663" y="608038"/>
                  <a:pt x="1779142" y="608038"/>
                </a:cubicBezTo>
                <a:close/>
                <a:moveTo>
                  <a:pt x="1645508" y="608038"/>
                </a:moveTo>
                <a:cubicBezTo>
                  <a:pt x="1675988" y="608038"/>
                  <a:pt x="1700702" y="632748"/>
                  <a:pt x="1700702" y="663229"/>
                </a:cubicBezTo>
                <a:cubicBezTo>
                  <a:pt x="1700702" y="693710"/>
                  <a:pt x="1675988" y="718420"/>
                  <a:pt x="1645508" y="718420"/>
                </a:cubicBezTo>
                <a:cubicBezTo>
                  <a:pt x="1615024" y="718420"/>
                  <a:pt x="1590311" y="693710"/>
                  <a:pt x="1590311" y="663229"/>
                </a:cubicBezTo>
                <a:cubicBezTo>
                  <a:pt x="1590311" y="632748"/>
                  <a:pt x="1615024" y="608038"/>
                  <a:pt x="1645508" y="608038"/>
                </a:cubicBezTo>
                <a:close/>
                <a:moveTo>
                  <a:pt x="1515217" y="608038"/>
                </a:moveTo>
                <a:cubicBezTo>
                  <a:pt x="1545695" y="608038"/>
                  <a:pt x="1570402" y="632748"/>
                  <a:pt x="1570402" y="663229"/>
                </a:cubicBezTo>
                <a:cubicBezTo>
                  <a:pt x="1570402" y="693710"/>
                  <a:pt x="1545695" y="718420"/>
                  <a:pt x="1515217" y="718420"/>
                </a:cubicBezTo>
                <a:cubicBezTo>
                  <a:pt x="1484732" y="718420"/>
                  <a:pt x="1460020" y="693710"/>
                  <a:pt x="1460020" y="663229"/>
                </a:cubicBezTo>
                <a:cubicBezTo>
                  <a:pt x="1460020" y="632748"/>
                  <a:pt x="1484732" y="608038"/>
                  <a:pt x="1515217" y="608038"/>
                </a:cubicBezTo>
                <a:close/>
                <a:moveTo>
                  <a:pt x="1381573" y="608038"/>
                </a:moveTo>
                <a:cubicBezTo>
                  <a:pt x="1412057" y="608038"/>
                  <a:pt x="1436767" y="632748"/>
                  <a:pt x="1436767" y="663229"/>
                </a:cubicBezTo>
                <a:cubicBezTo>
                  <a:pt x="1436767" y="693710"/>
                  <a:pt x="1412057" y="718420"/>
                  <a:pt x="1381573" y="718420"/>
                </a:cubicBezTo>
                <a:cubicBezTo>
                  <a:pt x="1351097" y="718420"/>
                  <a:pt x="1326384" y="693710"/>
                  <a:pt x="1326384" y="663229"/>
                </a:cubicBezTo>
                <a:cubicBezTo>
                  <a:pt x="1326384" y="632748"/>
                  <a:pt x="1351097" y="608038"/>
                  <a:pt x="1381573" y="608038"/>
                </a:cubicBezTo>
                <a:close/>
                <a:moveTo>
                  <a:pt x="1251282" y="608038"/>
                </a:moveTo>
                <a:cubicBezTo>
                  <a:pt x="1281766" y="608038"/>
                  <a:pt x="1306476" y="632748"/>
                  <a:pt x="1306476" y="663229"/>
                </a:cubicBezTo>
                <a:cubicBezTo>
                  <a:pt x="1306476" y="693710"/>
                  <a:pt x="1281766" y="718420"/>
                  <a:pt x="1251282" y="718420"/>
                </a:cubicBezTo>
                <a:cubicBezTo>
                  <a:pt x="1220801" y="718420"/>
                  <a:pt x="1196089" y="693710"/>
                  <a:pt x="1196089" y="663229"/>
                </a:cubicBezTo>
                <a:cubicBezTo>
                  <a:pt x="1196089" y="632748"/>
                  <a:pt x="1220801" y="608038"/>
                  <a:pt x="1251282" y="608038"/>
                </a:cubicBezTo>
                <a:close/>
                <a:moveTo>
                  <a:pt x="8143386" y="494447"/>
                </a:moveTo>
                <a:cubicBezTo>
                  <a:pt x="8173868" y="494447"/>
                  <a:pt x="8198578" y="519157"/>
                  <a:pt x="8198578" y="549638"/>
                </a:cubicBezTo>
                <a:cubicBezTo>
                  <a:pt x="8198578" y="580119"/>
                  <a:pt x="8173868" y="604829"/>
                  <a:pt x="8143386" y="604829"/>
                </a:cubicBezTo>
                <a:cubicBezTo>
                  <a:pt x="8112904" y="604829"/>
                  <a:pt x="8088194" y="580119"/>
                  <a:pt x="8088194" y="549638"/>
                </a:cubicBezTo>
                <a:cubicBezTo>
                  <a:pt x="8088194" y="519157"/>
                  <a:pt x="8112904" y="494447"/>
                  <a:pt x="8143386" y="494447"/>
                </a:cubicBezTo>
                <a:close/>
                <a:moveTo>
                  <a:pt x="8009753" y="494447"/>
                </a:moveTo>
                <a:cubicBezTo>
                  <a:pt x="8040235" y="494447"/>
                  <a:pt x="8064945" y="519157"/>
                  <a:pt x="8064945" y="549638"/>
                </a:cubicBezTo>
                <a:cubicBezTo>
                  <a:pt x="8064945" y="580119"/>
                  <a:pt x="8040235" y="604829"/>
                  <a:pt x="8009753" y="604829"/>
                </a:cubicBezTo>
                <a:cubicBezTo>
                  <a:pt x="7979271" y="604829"/>
                  <a:pt x="7954561" y="580119"/>
                  <a:pt x="7954561" y="549638"/>
                </a:cubicBezTo>
                <a:cubicBezTo>
                  <a:pt x="7954561" y="519157"/>
                  <a:pt x="7979271" y="494447"/>
                  <a:pt x="8009753" y="494447"/>
                </a:cubicBezTo>
                <a:close/>
                <a:moveTo>
                  <a:pt x="7876118" y="494447"/>
                </a:moveTo>
                <a:cubicBezTo>
                  <a:pt x="7906600" y="494447"/>
                  <a:pt x="7931310" y="519157"/>
                  <a:pt x="7931310" y="549638"/>
                </a:cubicBezTo>
                <a:cubicBezTo>
                  <a:pt x="7931310" y="580119"/>
                  <a:pt x="7906600" y="604829"/>
                  <a:pt x="7876118" y="604829"/>
                </a:cubicBezTo>
                <a:cubicBezTo>
                  <a:pt x="7845636" y="604829"/>
                  <a:pt x="7820926" y="580119"/>
                  <a:pt x="7820926" y="549638"/>
                </a:cubicBezTo>
                <a:cubicBezTo>
                  <a:pt x="7820926" y="519157"/>
                  <a:pt x="7845636" y="494447"/>
                  <a:pt x="7876118" y="494447"/>
                </a:cubicBezTo>
                <a:close/>
                <a:moveTo>
                  <a:pt x="7745824" y="494447"/>
                </a:moveTo>
                <a:cubicBezTo>
                  <a:pt x="7776306" y="494447"/>
                  <a:pt x="7801016" y="519157"/>
                  <a:pt x="7801016" y="549638"/>
                </a:cubicBezTo>
                <a:cubicBezTo>
                  <a:pt x="7801016" y="580119"/>
                  <a:pt x="7776306" y="604829"/>
                  <a:pt x="7745824" y="604829"/>
                </a:cubicBezTo>
                <a:cubicBezTo>
                  <a:pt x="7715342" y="604829"/>
                  <a:pt x="7690632" y="580119"/>
                  <a:pt x="7690632" y="549638"/>
                </a:cubicBezTo>
                <a:cubicBezTo>
                  <a:pt x="7690632" y="519157"/>
                  <a:pt x="7715342" y="494447"/>
                  <a:pt x="7745824" y="494447"/>
                </a:cubicBezTo>
                <a:close/>
                <a:moveTo>
                  <a:pt x="7608850" y="494447"/>
                </a:moveTo>
                <a:cubicBezTo>
                  <a:pt x="7639332" y="494447"/>
                  <a:pt x="7664042" y="519157"/>
                  <a:pt x="7664042" y="549638"/>
                </a:cubicBezTo>
                <a:cubicBezTo>
                  <a:pt x="7664042" y="580119"/>
                  <a:pt x="7639332" y="604829"/>
                  <a:pt x="7608850" y="604829"/>
                </a:cubicBezTo>
                <a:cubicBezTo>
                  <a:pt x="7578368" y="604829"/>
                  <a:pt x="7553658" y="580119"/>
                  <a:pt x="7553658" y="549638"/>
                </a:cubicBezTo>
                <a:cubicBezTo>
                  <a:pt x="7553658" y="519157"/>
                  <a:pt x="7578368" y="494447"/>
                  <a:pt x="7608850" y="494447"/>
                </a:cubicBezTo>
                <a:close/>
                <a:moveTo>
                  <a:pt x="7481895" y="494447"/>
                </a:moveTo>
                <a:cubicBezTo>
                  <a:pt x="7512377" y="494447"/>
                  <a:pt x="7537087" y="519157"/>
                  <a:pt x="7537087" y="549638"/>
                </a:cubicBezTo>
                <a:cubicBezTo>
                  <a:pt x="7537087" y="580119"/>
                  <a:pt x="7512377" y="604829"/>
                  <a:pt x="7481895" y="604829"/>
                </a:cubicBezTo>
                <a:cubicBezTo>
                  <a:pt x="7451413" y="604829"/>
                  <a:pt x="7426703" y="580119"/>
                  <a:pt x="7426703" y="549638"/>
                </a:cubicBezTo>
                <a:cubicBezTo>
                  <a:pt x="7426703" y="519157"/>
                  <a:pt x="7451413" y="494447"/>
                  <a:pt x="7481895" y="494447"/>
                </a:cubicBezTo>
                <a:close/>
                <a:moveTo>
                  <a:pt x="7341580" y="494447"/>
                </a:moveTo>
                <a:cubicBezTo>
                  <a:pt x="7372062" y="494447"/>
                  <a:pt x="7396772" y="519157"/>
                  <a:pt x="7396772" y="549638"/>
                </a:cubicBezTo>
                <a:cubicBezTo>
                  <a:pt x="7396772" y="580119"/>
                  <a:pt x="7372062" y="604829"/>
                  <a:pt x="7341580" y="604829"/>
                </a:cubicBezTo>
                <a:cubicBezTo>
                  <a:pt x="7311098" y="604829"/>
                  <a:pt x="7286388" y="580119"/>
                  <a:pt x="7286388" y="549638"/>
                </a:cubicBezTo>
                <a:cubicBezTo>
                  <a:pt x="7286388" y="519157"/>
                  <a:pt x="7311098" y="494447"/>
                  <a:pt x="7341580" y="494447"/>
                </a:cubicBezTo>
                <a:close/>
                <a:moveTo>
                  <a:pt x="7211286" y="494447"/>
                </a:moveTo>
                <a:cubicBezTo>
                  <a:pt x="7241768" y="494447"/>
                  <a:pt x="7266478" y="519157"/>
                  <a:pt x="7266478" y="549638"/>
                </a:cubicBezTo>
                <a:cubicBezTo>
                  <a:pt x="7266478" y="580119"/>
                  <a:pt x="7241768" y="604829"/>
                  <a:pt x="7211286" y="604829"/>
                </a:cubicBezTo>
                <a:cubicBezTo>
                  <a:pt x="7180804" y="604829"/>
                  <a:pt x="7156094" y="580119"/>
                  <a:pt x="7156094" y="549638"/>
                </a:cubicBezTo>
                <a:cubicBezTo>
                  <a:pt x="7156094" y="519157"/>
                  <a:pt x="7180804" y="494447"/>
                  <a:pt x="7211286" y="494447"/>
                </a:cubicBezTo>
                <a:close/>
                <a:moveTo>
                  <a:pt x="7080994" y="494447"/>
                </a:moveTo>
                <a:cubicBezTo>
                  <a:pt x="7111476" y="494447"/>
                  <a:pt x="7136186" y="519157"/>
                  <a:pt x="7136186" y="549638"/>
                </a:cubicBezTo>
                <a:cubicBezTo>
                  <a:pt x="7136186" y="580119"/>
                  <a:pt x="7111476" y="604829"/>
                  <a:pt x="7080994" y="604829"/>
                </a:cubicBezTo>
                <a:cubicBezTo>
                  <a:pt x="7050512" y="604829"/>
                  <a:pt x="7025802" y="580119"/>
                  <a:pt x="7025802" y="549638"/>
                </a:cubicBezTo>
                <a:cubicBezTo>
                  <a:pt x="7025802" y="519157"/>
                  <a:pt x="7050512" y="494447"/>
                  <a:pt x="7080994" y="494447"/>
                </a:cubicBezTo>
                <a:close/>
                <a:moveTo>
                  <a:pt x="6947358" y="494447"/>
                </a:moveTo>
                <a:cubicBezTo>
                  <a:pt x="6977840" y="494447"/>
                  <a:pt x="7002550" y="519157"/>
                  <a:pt x="7002550" y="549638"/>
                </a:cubicBezTo>
                <a:cubicBezTo>
                  <a:pt x="7002550" y="580119"/>
                  <a:pt x="6977840" y="604829"/>
                  <a:pt x="6947358" y="604829"/>
                </a:cubicBezTo>
                <a:cubicBezTo>
                  <a:pt x="6916876" y="604829"/>
                  <a:pt x="6892166" y="580119"/>
                  <a:pt x="6892166" y="549638"/>
                </a:cubicBezTo>
                <a:cubicBezTo>
                  <a:pt x="6892166" y="519157"/>
                  <a:pt x="6916876" y="494447"/>
                  <a:pt x="6947358" y="494447"/>
                </a:cubicBezTo>
                <a:close/>
                <a:moveTo>
                  <a:pt x="6289207" y="494447"/>
                </a:moveTo>
                <a:cubicBezTo>
                  <a:pt x="6319689" y="494447"/>
                  <a:pt x="6344399" y="519157"/>
                  <a:pt x="6344399" y="549638"/>
                </a:cubicBezTo>
                <a:cubicBezTo>
                  <a:pt x="6344399" y="580119"/>
                  <a:pt x="6319689" y="604829"/>
                  <a:pt x="6289207" y="604829"/>
                </a:cubicBezTo>
                <a:cubicBezTo>
                  <a:pt x="6258725" y="604829"/>
                  <a:pt x="6234015" y="580119"/>
                  <a:pt x="6234015" y="549638"/>
                </a:cubicBezTo>
                <a:cubicBezTo>
                  <a:pt x="6234015" y="519157"/>
                  <a:pt x="6258725" y="494447"/>
                  <a:pt x="6289207" y="494447"/>
                </a:cubicBezTo>
                <a:close/>
                <a:moveTo>
                  <a:pt x="4030786" y="494447"/>
                </a:moveTo>
                <a:cubicBezTo>
                  <a:pt x="4061268" y="494447"/>
                  <a:pt x="4085978" y="519157"/>
                  <a:pt x="4085978" y="549638"/>
                </a:cubicBezTo>
                <a:cubicBezTo>
                  <a:pt x="4085978" y="580119"/>
                  <a:pt x="4061268" y="604829"/>
                  <a:pt x="4030786" y="604829"/>
                </a:cubicBezTo>
                <a:cubicBezTo>
                  <a:pt x="4000304" y="604829"/>
                  <a:pt x="3975594" y="580119"/>
                  <a:pt x="3975594" y="549638"/>
                </a:cubicBezTo>
                <a:cubicBezTo>
                  <a:pt x="3975594" y="519157"/>
                  <a:pt x="4000304" y="494447"/>
                  <a:pt x="4030786" y="494447"/>
                </a:cubicBezTo>
                <a:close/>
                <a:moveTo>
                  <a:pt x="3897148" y="494447"/>
                </a:moveTo>
                <a:cubicBezTo>
                  <a:pt x="3927630" y="494447"/>
                  <a:pt x="3952340" y="519157"/>
                  <a:pt x="3952340" y="549638"/>
                </a:cubicBezTo>
                <a:cubicBezTo>
                  <a:pt x="3952340" y="580119"/>
                  <a:pt x="3927630" y="604829"/>
                  <a:pt x="3897148" y="604829"/>
                </a:cubicBezTo>
                <a:cubicBezTo>
                  <a:pt x="3866666" y="604829"/>
                  <a:pt x="3841956" y="580119"/>
                  <a:pt x="3841956" y="549638"/>
                </a:cubicBezTo>
                <a:cubicBezTo>
                  <a:pt x="3841956" y="519157"/>
                  <a:pt x="3866666" y="494447"/>
                  <a:pt x="3897148" y="494447"/>
                </a:cubicBezTo>
                <a:close/>
                <a:moveTo>
                  <a:pt x="3763514" y="494447"/>
                </a:moveTo>
                <a:cubicBezTo>
                  <a:pt x="3793996" y="494447"/>
                  <a:pt x="3818706" y="519157"/>
                  <a:pt x="3818706" y="549638"/>
                </a:cubicBezTo>
                <a:cubicBezTo>
                  <a:pt x="3818706" y="580119"/>
                  <a:pt x="3793996" y="604829"/>
                  <a:pt x="3763514" y="604829"/>
                </a:cubicBezTo>
                <a:cubicBezTo>
                  <a:pt x="3733032" y="604829"/>
                  <a:pt x="3708322" y="580119"/>
                  <a:pt x="3708322" y="549638"/>
                </a:cubicBezTo>
                <a:cubicBezTo>
                  <a:pt x="3708322" y="519157"/>
                  <a:pt x="3733032" y="494447"/>
                  <a:pt x="3763514" y="494447"/>
                </a:cubicBezTo>
                <a:close/>
                <a:moveTo>
                  <a:pt x="3633221" y="494447"/>
                </a:moveTo>
                <a:cubicBezTo>
                  <a:pt x="3663703" y="494447"/>
                  <a:pt x="3688413" y="519157"/>
                  <a:pt x="3688413" y="549638"/>
                </a:cubicBezTo>
                <a:cubicBezTo>
                  <a:pt x="3688413" y="580119"/>
                  <a:pt x="3663703" y="604829"/>
                  <a:pt x="3633221" y="604829"/>
                </a:cubicBezTo>
                <a:cubicBezTo>
                  <a:pt x="3602739" y="604829"/>
                  <a:pt x="3578029" y="580119"/>
                  <a:pt x="3578029" y="549638"/>
                </a:cubicBezTo>
                <a:cubicBezTo>
                  <a:pt x="3578029" y="519157"/>
                  <a:pt x="3602739" y="494447"/>
                  <a:pt x="3633221" y="494447"/>
                </a:cubicBezTo>
                <a:close/>
                <a:moveTo>
                  <a:pt x="3499589" y="494447"/>
                </a:moveTo>
                <a:cubicBezTo>
                  <a:pt x="3530071" y="494447"/>
                  <a:pt x="3554781" y="519157"/>
                  <a:pt x="3554781" y="549638"/>
                </a:cubicBezTo>
                <a:cubicBezTo>
                  <a:pt x="3554781" y="580119"/>
                  <a:pt x="3530071" y="604829"/>
                  <a:pt x="3499589" y="604829"/>
                </a:cubicBezTo>
                <a:cubicBezTo>
                  <a:pt x="3469107" y="604829"/>
                  <a:pt x="3444397" y="580119"/>
                  <a:pt x="3444397" y="549638"/>
                </a:cubicBezTo>
                <a:cubicBezTo>
                  <a:pt x="3444397" y="519157"/>
                  <a:pt x="3469107" y="494447"/>
                  <a:pt x="3499589" y="494447"/>
                </a:cubicBezTo>
                <a:close/>
                <a:moveTo>
                  <a:pt x="3369292" y="494447"/>
                </a:moveTo>
                <a:cubicBezTo>
                  <a:pt x="3399774" y="494447"/>
                  <a:pt x="3424484" y="519157"/>
                  <a:pt x="3424484" y="549638"/>
                </a:cubicBezTo>
                <a:cubicBezTo>
                  <a:pt x="3424484" y="580119"/>
                  <a:pt x="3399774" y="604829"/>
                  <a:pt x="3369292" y="604829"/>
                </a:cubicBezTo>
                <a:cubicBezTo>
                  <a:pt x="3338810" y="604829"/>
                  <a:pt x="3314100" y="580119"/>
                  <a:pt x="3314100" y="549638"/>
                </a:cubicBezTo>
                <a:cubicBezTo>
                  <a:pt x="3314100" y="519157"/>
                  <a:pt x="3338810" y="494447"/>
                  <a:pt x="3369292" y="494447"/>
                </a:cubicBezTo>
                <a:close/>
                <a:moveTo>
                  <a:pt x="3235657" y="494447"/>
                </a:moveTo>
                <a:cubicBezTo>
                  <a:pt x="3266139" y="494447"/>
                  <a:pt x="3290849" y="519157"/>
                  <a:pt x="3290849" y="549638"/>
                </a:cubicBezTo>
                <a:cubicBezTo>
                  <a:pt x="3290849" y="580119"/>
                  <a:pt x="3266139" y="604829"/>
                  <a:pt x="3235657" y="604829"/>
                </a:cubicBezTo>
                <a:cubicBezTo>
                  <a:pt x="3205175" y="604829"/>
                  <a:pt x="3180465" y="580119"/>
                  <a:pt x="3180465" y="549638"/>
                </a:cubicBezTo>
                <a:cubicBezTo>
                  <a:pt x="3180465" y="519157"/>
                  <a:pt x="3205175" y="494447"/>
                  <a:pt x="3235657" y="494447"/>
                </a:cubicBezTo>
                <a:close/>
                <a:moveTo>
                  <a:pt x="2437297" y="494447"/>
                </a:moveTo>
                <a:cubicBezTo>
                  <a:pt x="2467779" y="494447"/>
                  <a:pt x="2492487" y="519157"/>
                  <a:pt x="2492487" y="549638"/>
                </a:cubicBezTo>
                <a:cubicBezTo>
                  <a:pt x="2492487" y="580119"/>
                  <a:pt x="2467779" y="604829"/>
                  <a:pt x="2437297" y="604829"/>
                </a:cubicBezTo>
                <a:cubicBezTo>
                  <a:pt x="2406818" y="604829"/>
                  <a:pt x="2382108" y="580119"/>
                  <a:pt x="2382108" y="549638"/>
                </a:cubicBezTo>
                <a:cubicBezTo>
                  <a:pt x="2382108" y="519157"/>
                  <a:pt x="2406818" y="494447"/>
                  <a:pt x="2437297" y="494447"/>
                </a:cubicBezTo>
                <a:close/>
                <a:moveTo>
                  <a:pt x="2303664" y="494447"/>
                </a:moveTo>
                <a:cubicBezTo>
                  <a:pt x="2334145" y="494447"/>
                  <a:pt x="2358856" y="519157"/>
                  <a:pt x="2358856" y="549638"/>
                </a:cubicBezTo>
                <a:cubicBezTo>
                  <a:pt x="2358856" y="580119"/>
                  <a:pt x="2334145" y="604829"/>
                  <a:pt x="2303664" y="604829"/>
                </a:cubicBezTo>
                <a:cubicBezTo>
                  <a:pt x="2273182" y="604829"/>
                  <a:pt x="2248473" y="580119"/>
                  <a:pt x="2248473" y="549638"/>
                </a:cubicBezTo>
                <a:cubicBezTo>
                  <a:pt x="2248473" y="519157"/>
                  <a:pt x="2273182" y="494447"/>
                  <a:pt x="2303664" y="494447"/>
                </a:cubicBezTo>
                <a:close/>
                <a:moveTo>
                  <a:pt x="2173372" y="494447"/>
                </a:moveTo>
                <a:cubicBezTo>
                  <a:pt x="2203854" y="494447"/>
                  <a:pt x="2228565" y="519157"/>
                  <a:pt x="2228565" y="549638"/>
                </a:cubicBezTo>
                <a:cubicBezTo>
                  <a:pt x="2228565" y="580119"/>
                  <a:pt x="2203854" y="604829"/>
                  <a:pt x="2173372" y="604829"/>
                </a:cubicBezTo>
                <a:cubicBezTo>
                  <a:pt x="2142889" y="604829"/>
                  <a:pt x="2118180" y="580119"/>
                  <a:pt x="2118180" y="549638"/>
                </a:cubicBezTo>
                <a:cubicBezTo>
                  <a:pt x="2118180" y="519157"/>
                  <a:pt x="2142889" y="494447"/>
                  <a:pt x="2173372" y="494447"/>
                </a:cubicBezTo>
                <a:close/>
                <a:moveTo>
                  <a:pt x="2039736" y="494447"/>
                </a:moveTo>
                <a:cubicBezTo>
                  <a:pt x="2070218" y="494447"/>
                  <a:pt x="2094930" y="519157"/>
                  <a:pt x="2094930" y="549638"/>
                </a:cubicBezTo>
                <a:cubicBezTo>
                  <a:pt x="2094930" y="580119"/>
                  <a:pt x="2070218" y="604829"/>
                  <a:pt x="2039736" y="604829"/>
                </a:cubicBezTo>
                <a:cubicBezTo>
                  <a:pt x="2009254" y="604829"/>
                  <a:pt x="1984543" y="580119"/>
                  <a:pt x="1984543" y="549638"/>
                </a:cubicBezTo>
                <a:cubicBezTo>
                  <a:pt x="1984543" y="519157"/>
                  <a:pt x="2009254" y="494447"/>
                  <a:pt x="2039736" y="494447"/>
                </a:cubicBezTo>
                <a:close/>
                <a:moveTo>
                  <a:pt x="1909437" y="494447"/>
                </a:moveTo>
                <a:cubicBezTo>
                  <a:pt x="1939921" y="494447"/>
                  <a:pt x="1964630" y="519157"/>
                  <a:pt x="1964630" y="549638"/>
                </a:cubicBezTo>
                <a:cubicBezTo>
                  <a:pt x="1964630" y="580119"/>
                  <a:pt x="1939921" y="604829"/>
                  <a:pt x="1909437" y="604829"/>
                </a:cubicBezTo>
                <a:cubicBezTo>
                  <a:pt x="1878955" y="604829"/>
                  <a:pt x="1854244" y="580119"/>
                  <a:pt x="1854244" y="549638"/>
                </a:cubicBezTo>
                <a:cubicBezTo>
                  <a:pt x="1854244" y="519157"/>
                  <a:pt x="1878955" y="494447"/>
                  <a:pt x="1909437" y="494447"/>
                </a:cubicBezTo>
                <a:close/>
                <a:moveTo>
                  <a:pt x="1779142" y="494447"/>
                </a:moveTo>
                <a:cubicBezTo>
                  <a:pt x="1809626" y="494447"/>
                  <a:pt x="1834335" y="519157"/>
                  <a:pt x="1834335" y="549638"/>
                </a:cubicBezTo>
                <a:cubicBezTo>
                  <a:pt x="1834335" y="580119"/>
                  <a:pt x="1809626" y="604829"/>
                  <a:pt x="1779142" y="604829"/>
                </a:cubicBezTo>
                <a:cubicBezTo>
                  <a:pt x="1748663" y="604829"/>
                  <a:pt x="1723950" y="580119"/>
                  <a:pt x="1723950" y="549638"/>
                </a:cubicBezTo>
                <a:cubicBezTo>
                  <a:pt x="1723950" y="519157"/>
                  <a:pt x="1748663" y="494447"/>
                  <a:pt x="1779142" y="494447"/>
                </a:cubicBezTo>
                <a:close/>
                <a:moveTo>
                  <a:pt x="1645508" y="494447"/>
                </a:moveTo>
                <a:cubicBezTo>
                  <a:pt x="1675988" y="494447"/>
                  <a:pt x="1700702" y="519157"/>
                  <a:pt x="1700702" y="549638"/>
                </a:cubicBezTo>
                <a:cubicBezTo>
                  <a:pt x="1700702" y="580119"/>
                  <a:pt x="1675988" y="604829"/>
                  <a:pt x="1645508" y="604829"/>
                </a:cubicBezTo>
                <a:cubicBezTo>
                  <a:pt x="1615024" y="604829"/>
                  <a:pt x="1590311" y="580119"/>
                  <a:pt x="1590311" y="549638"/>
                </a:cubicBezTo>
                <a:cubicBezTo>
                  <a:pt x="1590311" y="519157"/>
                  <a:pt x="1615024" y="494447"/>
                  <a:pt x="1645508" y="494447"/>
                </a:cubicBezTo>
                <a:close/>
                <a:moveTo>
                  <a:pt x="1515217" y="494447"/>
                </a:moveTo>
                <a:cubicBezTo>
                  <a:pt x="1545695" y="494447"/>
                  <a:pt x="1570402" y="519157"/>
                  <a:pt x="1570402" y="549638"/>
                </a:cubicBezTo>
                <a:cubicBezTo>
                  <a:pt x="1570402" y="580119"/>
                  <a:pt x="1545695" y="604829"/>
                  <a:pt x="1515217" y="604829"/>
                </a:cubicBezTo>
                <a:cubicBezTo>
                  <a:pt x="1484732" y="604829"/>
                  <a:pt x="1460020" y="580119"/>
                  <a:pt x="1460020" y="549638"/>
                </a:cubicBezTo>
                <a:cubicBezTo>
                  <a:pt x="1460020" y="519157"/>
                  <a:pt x="1484732" y="494447"/>
                  <a:pt x="1515217" y="494447"/>
                </a:cubicBezTo>
                <a:close/>
                <a:moveTo>
                  <a:pt x="1381573" y="494447"/>
                </a:moveTo>
                <a:cubicBezTo>
                  <a:pt x="1412057" y="494447"/>
                  <a:pt x="1436767" y="519157"/>
                  <a:pt x="1436767" y="549638"/>
                </a:cubicBezTo>
                <a:cubicBezTo>
                  <a:pt x="1436767" y="580119"/>
                  <a:pt x="1412057" y="604829"/>
                  <a:pt x="1381573" y="604829"/>
                </a:cubicBezTo>
                <a:cubicBezTo>
                  <a:pt x="1351097" y="604829"/>
                  <a:pt x="1326384" y="580119"/>
                  <a:pt x="1326384" y="549638"/>
                </a:cubicBezTo>
                <a:cubicBezTo>
                  <a:pt x="1326384" y="519157"/>
                  <a:pt x="1351097" y="494447"/>
                  <a:pt x="1381573" y="494447"/>
                </a:cubicBezTo>
                <a:close/>
                <a:moveTo>
                  <a:pt x="1251282" y="494447"/>
                </a:moveTo>
                <a:cubicBezTo>
                  <a:pt x="1281766" y="494447"/>
                  <a:pt x="1306476" y="519157"/>
                  <a:pt x="1306476" y="549638"/>
                </a:cubicBezTo>
                <a:cubicBezTo>
                  <a:pt x="1306476" y="580119"/>
                  <a:pt x="1281766" y="604829"/>
                  <a:pt x="1251282" y="604829"/>
                </a:cubicBezTo>
                <a:cubicBezTo>
                  <a:pt x="1220801" y="604829"/>
                  <a:pt x="1196089" y="580119"/>
                  <a:pt x="1196089" y="549638"/>
                </a:cubicBezTo>
                <a:cubicBezTo>
                  <a:pt x="1196089" y="519157"/>
                  <a:pt x="1220801" y="494447"/>
                  <a:pt x="1251282" y="494447"/>
                </a:cubicBezTo>
                <a:close/>
                <a:moveTo>
                  <a:pt x="8801538" y="364154"/>
                </a:moveTo>
                <a:cubicBezTo>
                  <a:pt x="8832020" y="364154"/>
                  <a:pt x="8856730" y="388864"/>
                  <a:pt x="8856730" y="419345"/>
                </a:cubicBezTo>
                <a:cubicBezTo>
                  <a:pt x="8856730" y="449826"/>
                  <a:pt x="8832020" y="474536"/>
                  <a:pt x="8801538" y="474536"/>
                </a:cubicBezTo>
                <a:cubicBezTo>
                  <a:pt x="8771056" y="474536"/>
                  <a:pt x="8746346" y="449826"/>
                  <a:pt x="8746346" y="419345"/>
                </a:cubicBezTo>
                <a:cubicBezTo>
                  <a:pt x="8746346" y="388864"/>
                  <a:pt x="8771056" y="364154"/>
                  <a:pt x="8801538" y="364154"/>
                </a:cubicBezTo>
                <a:close/>
                <a:moveTo>
                  <a:pt x="8671244" y="364154"/>
                </a:moveTo>
                <a:cubicBezTo>
                  <a:pt x="8701726" y="364154"/>
                  <a:pt x="8726436" y="388864"/>
                  <a:pt x="8726436" y="419345"/>
                </a:cubicBezTo>
                <a:cubicBezTo>
                  <a:pt x="8726436" y="449826"/>
                  <a:pt x="8701726" y="474536"/>
                  <a:pt x="8671244" y="474536"/>
                </a:cubicBezTo>
                <a:cubicBezTo>
                  <a:pt x="8640762" y="474536"/>
                  <a:pt x="8616052" y="449826"/>
                  <a:pt x="8616052" y="419345"/>
                </a:cubicBezTo>
                <a:cubicBezTo>
                  <a:pt x="8616052" y="388864"/>
                  <a:pt x="8640762" y="364154"/>
                  <a:pt x="8671244" y="364154"/>
                </a:cubicBezTo>
                <a:close/>
                <a:moveTo>
                  <a:pt x="8537609" y="364154"/>
                </a:moveTo>
                <a:cubicBezTo>
                  <a:pt x="8568091" y="364154"/>
                  <a:pt x="8592801" y="388864"/>
                  <a:pt x="8592801" y="419345"/>
                </a:cubicBezTo>
                <a:cubicBezTo>
                  <a:pt x="8592801" y="449826"/>
                  <a:pt x="8568091" y="474536"/>
                  <a:pt x="8537609" y="474536"/>
                </a:cubicBezTo>
                <a:cubicBezTo>
                  <a:pt x="8507127" y="474536"/>
                  <a:pt x="8482417" y="449826"/>
                  <a:pt x="8482417" y="419345"/>
                </a:cubicBezTo>
                <a:cubicBezTo>
                  <a:pt x="8482417" y="388864"/>
                  <a:pt x="8507127" y="364154"/>
                  <a:pt x="8537609" y="364154"/>
                </a:cubicBezTo>
                <a:close/>
                <a:moveTo>
                  <a:pt x="7745824" y="364154"/>
                </a:moveTo>
                <a:cubicBezTo>
                  <a:pt x="7776306" y="364154"/>
                  <a:pt x="7801016" y="388864"/>
                  <a:pt x="7801016" y="419345"/>
                </a:cubicBezTo>
                <a:cubicBezTo>
                  <a:pt x="7801016" y="449826"/>
                  <a:pt x="7776306" y="474536"/>
                  <a:pt x="7745824" y="474536"/>
                </a:cubicBezTo>
                <a:cubicBezTo>
                  <a:pt x="7715342" y="474536"/>
                  <a:pt x="7690632" y="449826"/>
                  <a:pt x="7690632" y="419345"/>
                </a:cubicBezTo>
                <a:cubicBezTo>
                  <a:pt x="7690632" y="388864"/>
                  <a:pt x="7715342" y="364154"/>
                  <a:pt x="7745824" y="364154"/>
                </a:cubicBezTo>
                <a:close/>
                <a:moveTo>
                  <a:pt x="7608850" y="364154"/>
                </a:moveTo>
                <a:cubicBezTo>
                  <a:pt x="7639332" y="364154"/>
                  <a:pt x="7664042" y="388864"/>
                  <a:pt x="7664042" y="419345"/>
                </a:cubicBezTo>
                <a:cubicBezTo>
                  <a:pt x="7664042" y="449826"/>
                  <a:pt x="7639332" y="474536"/>
                  <a:pt x="7608850" y="474536"/>
                </a:cubicBezTo>
                <a:cubicBezTo>
                  <a:pt x="7578368" y="474536"/>
                  <a:pt x="7553658" y="449826"/>
                  <a:pt x="7553658" y="419345"/>
                </a:cubicBezTo>
                <a:cubicBezTo>
                  <a:pt x="7553658" y="388864"/>
                  <a:pt x="7578368" y="364154"/>
                  <a:pt x="7608850" y="364154"/>
                </a:cubicBezTo>
                <a:close/>
                <a:moveTo>
                  <a:pt x="7481895" y="364154"/>
                </a:moveTo>
                <a:cubicBezTo>
                  <a:pt x="7512377" y="364154"/>
                  <a:pt x="7537087" y="388864"/>
                  <a:pt x="7537087" y="419345"/>
                </a:cubicBezTo>
                <a:cubicBezTo>
                  <a:pt x="7537087" y="449826"/>
                  <a:pt x="7512377" y="474536"/>
                  <a:pt x="7481895" y="474536"/>
                </a:cubicBezTo>
                <a:cubicBezTo>
                  <a:pt x="7451413" y="474536"/>
                  <a:pt x="7426703" y="449826"/>
                  <a:pt x="7426703" y="419345"/>
                </a:cubicBezTo>
                <a:cubicBezTo>
                  <a:pt x="7426703" y="388864"/>
                  <a:pt x="7451413" y="364154"/>
                  <a:pt x="7481895" y="364154"/>
                </a:cubicBezTo>
                <a:close/>
                <a:moveTo>
                  <a:pt x="7341580" y="364154"/>
                </a:moveTo>
                <a:cubicBezTo>
                  <a:pt x="7372062" y="364154"/>
                  <a:pt x="7396772" y="388864"/>
                  <a:pt x="7396772" y="419345"/>
                </a:cubicBezTo>
                <a:cubicBezTo>
                  <a:pt x="7396772" y="449826"/>
                  <a:pt x="7372062" y="474536"/>
                  <a:pt x="7341580" y="474536"/>
                </a:cubicBezTo>
                <a:cubicBezTo>
                  <a:pt x="7311098" y="474536"/>
                  <a:pt x="7286388" y="449826"/>
                  <a:pt x="7286388" y="419345"/>
                </a:cubicBezTo>
                <a:cubicBezTo>
                  <a:pt x="7286388" y="388864"/>
                  <a:pt x="7311098" y="364154"/>
                  <a:pt x="7341580" y="364154"/>
                </a:cubicBezTo>
                <a:close/>
                <a:moveTo>
                  <a:pt x="6553137" y="364154"/>
                </a:moveTo>
                <a:cubicBezTo>
                  <a:pt x="6583619" y="364154"/>
                  <a:pt x="6608329" y="388864"/>
                  <a:pt x="6608329" y="419345"/>
                </a:cubicBezTo>
                <a:cubicBezTo>
                  <a:pt x="6608329" y="449826"/>
                  <a:pt x="6583619" y="474536"/>
                  <a:pt x="6553137" y="474536"/>
                </a:cubicBezTo>
                <a:cubicBezTo>
                  <a:pt x="6522655" y="474536"/>
                  <a:pt x="6497945" y="449826"/>
                  <a:pt x="6497945" y="419345"/>
                </a:cubicBezTo>
                <a:cubicBezTo>
                  <a:pt x="6497945" y="388864"/>
                  <a:pt x="6522655" y="364154"/>
                  <a:pt x="6553137" y="364154"/>
                </a:cubicBezTo>
                <a:close/>
                <a:moveTo>
                  <a:pt x="6419503" y="364154"/>
                </a:moveTo>
                <a:cubicBezTo>
                  <a:pt x="6449985" y="364154"/>
                  <a:pt x="6474695" y="388864"/>
                  <a:pt x="6474695" y="419345"/>
                </a:cubicBezTo>
                <a:cubicBezTo>
                  <a:pt x="6474695" y="449826"/>
                  <a:pt x="6449985" y="474536"/>
                  <a:pt x="6419503" y="474536"/>
                </a:cubicBezTo>
                <a:cubicBezTo>
                  <a:pt x="6389021" y="474536"/>
                  <a:pt x="6364311" y="449826"/>
                  <a:pt x="6364311" y="419345"/>
                </a:cubicBezTo>
                <a:cubicBezTo>
                  <a:pt x="6364311" y="388864"/>
                  <a:pt x="6389021" y="364154"/>
                  <a:pt x="6419503" y="364154"/>
                </a:cubicBezTo>
                <a:close/>
                <a:moveTo>
                  <a:pt x="4030786" y="364154"/>
                </a:moveTo>
                <a:cubicBezTo>
                  <a:pt x="4061268" y="364154"/>
                  <a:pt x="4085978" y="388864"/>
                  <a:pt x="4085978" y="419345"/>
                </a:cubicBezTo>
                <a:cubicBezTo>
                  <a:pt x="4085978" y="449826"/>
                  <a:pt x="4061268" y="474536"/>
                  <a:pt x="4030786" y="474536"/>
                </a:cubicBezTo>
                <a:cubicBezTo>
                  <a:pt x="4000304" y="474536"/>
                  <a:pt x="3975594" y="449826"/>
                  <a:pt x="3975594" y="419345"/>
                </a:cubicBezTo>
                <a:cubicBezTo>
                  <a:pt x="3975594" y="388864"/>
                  <a:pt x="4000304" y="364154"/>
                  <a:pt x="4030786" y="364154"/>
                </a:cubicBezTo>
                <a:close/>
                <a:moveTo>
                  <a:pt x="3897148" y="364154"/>
                </a:moveTo>
                <a:cubicBezTo>
                  <a:pt x="3927630" y="364154"/>
                  <a:pt x="3952340" y="388864"/>
                  <a:pt x="3952340" y="419345"/>
                </a:cubicBezTo>
                <a:cubicBezTo>
                  <a:pt x="3952340" y="449826"/>
                  <a:pt x="3927630" y="474536"/>
                  <a:pt x="3897148" y="474536"/>
                </a:cubicBezTo>
                <a:cubicBezTo>
                  <a:pt x="3866666" y="474536"/>
                  <a:pt x="3841956" y="449826"/>
                  <a:pt x="3841956" y="419345"/>
                </a:cubicBezTo>
                <a:cubicBezTo>
                  <a:pt x="3841956" y="388864"/>
                  <a:pt x="3866666" y="364154"/>
                  <a:pt x="3897148" y="364154"/>
                </a:cubicBezTo>
                <a:close/>
                <a:moveTo>
                  <a:pt x="3763514" y="364154"/>
                </a:moveTo>
                <a:cubicBezTo>
                  <a:pt x="3793996" y="364154"/>
                  <a:pt x="3818706" y="388864"/>
                  <a:pt x="3818706" y="419345"/>
                </a:cubicBezTo>
                <a:cubicBezTo>
                  <a:pt x="3818706" y="449826"/>
                  <a:pt x="3793996" y="474536"/>
                  <a:pt x="3763514" y="474536"/>
                </a:cubicBezTo>
                <a:cubicBezTo>
                  <a:pt x="3733032" y="474536"/>
                  <a:pt x="3708322" y="449826"/>
                  <a:pt x="3708322" y="419345"/>
                </a:cubicBezTo>
                <a:cubicBezTo>
                  <a:pt x="3708322" y="388864"/>
                  <a:pt x="3733032" y="364154"/>
                  <a:pt x="3763514" y="364154"/>
                </a:cubicBezTo>
                <a:close/>
                <a:moveTo>
                  <a:pt x="3633221" y="364154"/>
                </a:moveTo>
                <a:cubicBezTo>
                  <a:pt x="3663703" y="364154"/>
                  <a:pt x="3688413" y="388864"/>
                  <a:pt x="3688413" y="419345"/>
                </a:cubicBezTo>
                <a:cubicBezTo>
                  <a:pt x="3688413" y="449826"/>
                  <a:pt x="3663703" y="474536"/>
                  <a:pt x="3633221" y="474536"/>
                </a:cubicBezTo>
                <a:cubicBezTo>
                  <a:pt x="3602739" y="474536"/>
                  <a:pt x="3578029" y="449826"/>
                  <a:pt x="3578029" y="419345"/>
                </a:cubicBezTo>
                <a:cubicBezTo>
                  <a:pt x="3578029" y="388864"/>
                  <a:pt x="3602739" y="364154"/>
                  <a:pt x="3633221" y="364154"/>
                </a:cubicBezTo>
                <a:close/>
                <a:moveTo>
                  <a:pt x="3499589" y="364154"/>
                </a:moveTo>
                <a:cubicBezTo>
                  <a:pt x="3530071" y="364154"/>
                  <a:pt x="3554781" y="388864"/>
                  <a:pt x="3554781" y="419345"/>
                </a:cubicBezTo>
                <a:cubicBezTo>
                  <a:pt x="3554781" y="449826"/>
                  <a:pt x="3530071" y="474536"/>
                  <a:pt x="3499589" y="474536"/>
                </a:cubicBezTo>
                <a:cubicBezTo>
                  <a:pt x="3469107" y="474536"/>
                  <a:pt x="3444397" y="449826"/>
                  <a:pt x="3444397" y="419345"/>
                </a:cubicBezTo>
                <a:cubicBezTo>
                  <a:pt x="3444397" y="388864"/>
                  <a:pt x="3469107" y="364154"/>
                  <a:pt x="3499589" y="364154"/>
                </a:cubicBezTo>
                <a:close/>
                <a:moveTo>
                  <a:pt x="3369292" y="364154"/>
                </a:moveTo>
                <a:cubicBezTo>
                  <a:pt x="3399774" y="364154"/>
                  <a:pt x="3424484" y="388864"/>
                  <a:pt x="3424484" y="419345"/>
                </a:cubicBezTo>
                <a:cubicBezTo>
                  <a:pt x="3424484" y="449826"/>
                  <a:pt x="3399774" y="474536"/>
                  <a:pt x="3369292" y="474536"/>
                </a:cubicBezTo>
                <a:cubicBezTo>
                  <a:pt x="3338810" y="474536"/>
                  <a:pt x="3314100" y="449826"/>
                  <a:pt x="3314100" y="419345"/>
                </a:cubicBezTo>
                <a:cubicBezTo>
                  <a:pt x="3314100" y="388864"/>
                  <a:pt x="3338810" y="364154"/>
                  <a:pt x="3369292" y="364154"/>
                </a:cubicBezTo>
                <a:close/>
                <a:moveTo>
                  <a:pt x="3235657" y="364154"/>
                </a:moveTo>
                <a:cubicBezTo>
                  <a:pt x="3266139" y="364154"/>
                  <a:pt x="3290849" y="388864"/>
                  <a:pt x="3290849" y="419345"/>
                </a:cubicBezTo>
                <a:cubicBezTo>
                  <a:pt x="3290849" y="449826"/>
                  <a:pt x="3266139" y="474536"/>
                  <a:pt x="3235657" y="474536"/>
                </a:cubicBezTo>
                <a:cubicBezTo>
                  <a:pt x="3205175" y="474536"/>
                  <a:pt x="3180465" y="449826"/>
                  <a:pt x="3180465" y="419345"/>
                </a:cubicBezTo>
                <a:cubicBezTo>
                  <a:pt x="3180465" y="388864"/>
                  <a:pt x="3205175" y="364154"/>
                  <a:pt x="3235657" y="364154"/>
                </a:cubicBezTo>
                <a:close/>
                <a:moveTo>
                  <a:pt x="3098681" y="364154"/>
                </a:moveTo>
                <a:cubicBezTo>
                  <a:pt x="3129163" y="364154"/>
                  <a:pt x="3153873" y="388864"/>
                  <a:pt x="3153873" y="419345"/>
                </a:cubicBezTo>
                <a:cubicBezTo>
                  <a:pt x="3153873" y="449826"/>
                  <a:pt x="3129163" y="474536"/>
                  <a:pt x="3098681" y="474536"/>
                </a:cubicBezTo>
                <a:cubicBezTo>
                  <a:pt x="3068199" y="474536"/>
                  <a:pt x="3043489" y="449826"/>
                  <a:pt x="3043489" y="419345"/>
                </a:cubicBezTo>
                <a:cubicBezTo>
                  <a:pt x="3043489" y="388864"/>
                  <a:pt x="3068199" y="364154"/>
                  <a:pt x="3098681" y="364154"/>
                </a:cubicBezTo>
                <a:close/>
                <a:moveTo>
                  <a:pt x="2971729" y="364154"/>
                </a:moveTo>
                <a:cubicBezTo>
                  <a:pt x="3002211" y="364154"/>
                  <a:pt x="3026921" y="388864"/>
                  <a:pt x="3026921" y="419345"/>
                </a:cubicBezTo>
                <a:cubicBezTo>
                  <a:pt x="3026921" y="449826"/>
                  <a:pt x="3002211" y="474536"/>
                  <a:pt x="2971729" y="474536"/>
                </a:cubicBezTo>
                <a:cubicBezTo>
                  <a:pt x="2941247" y="474536"/>
                  <a:pt x="2916537" y="449826"/>
                  <a:pt x="2916537" y="419345"/>
                </a:cubicBezTo>
                <a:cubicBezTo>
                  <a:pt x="2916537" y="388864"/>
                  <a:pt x="2941247" y="364154"/>
                  <a:pt x="2971729" y="364154"/>
                </a:cubicBezTo>
                <a:close/>
                <a:moveTo>
                  <a:pt x="2834862" y="364154"/>
                </a:moveTo>
                <a:cubicBezTo>
                  <a:pt x="2865342" y="364154"/>
                  <a:pt x="2890052" y="388864"/>
                  <a:pt x="2890052" y="419345"/>
                </a:cubicBezTo>
                <a:cubicBezTo>
                  <a:pt x="2890052" y="449826"/>
                  <a:pt x="2865342" y="474536"/>
                  <a:pt x="2834862" y="474536"/>
                </a:cubicBezTo>
                <a:cubicBezTo>
                  <a:pt x="2804379" y="474536"/>
                  <a:pt x="2779671" y="449826"/>
                  <a:pt x="2779671" y="419345"/>
                </a:cubicBezTo>
                <a:cubicBezTo>
                  <a:pt x="2779671" y="388864"/>
                  <a:pt x="2804379" y="364154"/>
                  <a:pt x="2834862" y="364154"/>
                </a:cubicBezTo>
                <a:close/>
                <a:moveTo>
                  <a:pt x="2437297" y="364154"/>
                </a:moveTo>
                <a:cubicBezTo>
                  <a:pt x="2467781" y="364154"/>
                  <a:pt x="2492487" y="388864"/>
                  <a:pt x="2492487" y="419345"/>
                </a:cubicBezTo>
                <a:cubicBezTo>
                  <a:pt x="2492487" y="449826"/>
                  <a:pt x="2467781" y="474536"/>
                  <a:pt x="2437297" y="474536"/>
                </a:cubicBezTo>
                <a:cubicBezTo>
                  <a:pt x="2406818" y="474536"/>
                  <a:pt x="2382108" y="449826"/>
                  <a:pt x="2382108" y="419345"/>
                </a:cubicBezTo>
                <a:cubicBezTo>
                  <a:pt x="2382108" y="388864"/>
                  <a:pt x="2406818" y="364154"/>
                  <a:pt x="2437297" y="364154"/>
                </a:cubicBezTo>
                <a:close/>
                <a:moveTo>
                  <a:pt x="2303664" y="364154"/>
                </a:moveTo>
                <a:cubicBezTo>
                  <a:pt x="2334146" y="364154"/>
                  <a:pt x="2358856" y="388864"/>
                  <a:pt x="2358856" y="419345"/>
                </a:cubicBezTo>
                <a:cubicBezTo>
                  <a:pt x="2358856" y="449826"/>
                  <a:pt x="2334146" y="474536"/>
                  <a:pt x="2303664" y="474536"/>
                </a:cubicBezTo>
                <a:cubicBezTo>
                  <a:pt x="2273184" y="474536"/>
                  <a:pt x="2248473" y="449826"/>
                  <a:pt x="2248473" y="419345"/>
                </a:cubicBezTo>
                <a:cubicBezTo>
                  <a:pt x="2248473" y="388864"/>
                  <a:pt x="2273184" y="364154"/>
                  <a:pt x="2303664" y="364154"/>
                </a:cubicBezTo>
                <a:close/>
                <a:moveTo>
                  <a:pt x="2173372" y="364154"/>
                </a:moveTo>
                <a:cubicBezTo>
                  <a:pt x="2203854" y="364154"/>
                  <a:pt x="2228565" y="388864"/>
                  <a:pt x="2228565" y="419345"/>
                </a:cubicBezTo>
                <a:cubicBezTo>
                  <a:pt x="2228565" y="449826"/>
                  <a:pt x="2203854" y="474536"/>
                  <a:pt x="2173372" y="474536"/>
                </a:cubicBezTo>
                <a:cubicBezTo>
                  <a:pt x="2142892" y="474536"/>
                  <a:pt x="2118180" y="449826"/>
                  <a:pt x="2118180" y="419345"/>
                </a:cubicBezTo>
                <a:cubicBezTo>
                  <a:pt x="2118180" y="388864"/>
                  <a:pt x="2142892" y="364154"/>
                  <a:pt x="2173372" y="364154"/>
                </a:cubicBezTo>
                <a:close/>
                <a:moveTo>
                  <a:pt x="2039736" y="364154"/>
                </a:moveTo>
                <a:cubicBezTo>
                  <a:pt x="2070218" y="364154"/>
                  <a:pt x="2094930" y="388864"/>
                  <a:pt x="2094930" y="419345"/>
                </a:cubicBezTo>
                <a:cubicBezTo>
                  <a:pt x="2094930" y="449826"/>
                  <a:pt x="2070218" y="474536"/>
                  <a:pt x="2039736" y="474536"/>
                </a:cubicBezTo>
                <a:cubicBezTo>
                  <a:pt x="2009254" y="474536"/>
                  <a:pt x="1984543" y="449826"/>
                  <a:pt x="1984543" y="419345"/>
                </a:cubicBezTo>
                <a:cubicBezTo>
                  <a:pt x="1984543" y="388864"/>
                  <a:pt x="2009254" y="364154"/>
                  <a:pt x="2039736" y="364154"/>
                </a:cubicBezTo>
                <a:close/>
                <a:moveTo>
                  <a:pt x="1909440" y="364154"/>
                </a:moveTo>
                <a:cubicBezTo>
                  <a:pt x="1939922" y="364154"/>
                  <a:pt x="1964634" y="388864"/>
                  <a:pt x="1964634" y="419345"/>
                </a:cubicBezTo>
                <a:cubicBezTo>
                  <a:pt x="1964634" y="449826"/>
                  <a:pt x="1939922" y="474536"/>
                  <a:pt x="1909440" y="474536"/>
                </a:cubicBezTo>
                <a:cubicBezTo>
                  <a:pt x="1878957" y="474536"/>
                  <a:pt x="1854246" y="449826"/>
                  <a:pt x="1854246" y="419345"/>
                </a:cubicBezTo>
                <a:cubicBezTo>
                  <a:pt x="1854246" y="388864"/>
                  <a:pt x="1878957" y="364154"/>
                  <a:pt x="1909440" y="364154"/>
                </a:cubicBezTo>
                <a:close/>
                <a:moveTo>
                  <a:pt x="1779142" y="364154"/>
                </a:moveTo>
                <a:cubicBezTo>
                  <a:pt x="1809626" y="364154"/>
                  <a:pt x="1834337" y="388864"/>
                  <a:pt x="1834337" y="419345"/>
                </a:cubicBezTo>
                <a:cubicBezTo>
                  <a:pt x="1834337" y="449826"/>
                  <a:pt x="1809626" y="474536"/>
                  <a:pt x="1779142" y="474536"/>
                </a:cubicBezTo>
                <a:cubicBezTo>
                  <a:pt x="1748663" y="474536"/>
                  <a:pt x="1723951" y="449826"/>
                  <a:pt x="1723951" y="419345"/>
                </a:cubicBezTo>
                <a:cubicBezTo>
                  <a:pt x="1723951" y="388864"/>
                  <a:pt x="1748663" y="364154"/>
                  <a:pt x="1779142" y="364154"/>
                </a:cubicBezTo>
                <a:close/>
                <a:moveTo>
                  <a:pt x="1645508" y="364154"/>
                </a:moveTo>
                <a:cubicBezTo>
                  <a:pt x="1675988" y="364154"/>
                  <a:pt x="1700702" y="388864"/>
                  <a:pt x="1700702" y="419345"/>
                </a:cubicBezTo>
                <a:cubicBezTo>
                  <a:pt x="1700702" y="449826"/>
                  <a:pt x="1675988" y="474536"/>
                  <a:pt x="1645508" y="474536"/>
                </a:cubicBezTo>
                <a:cubicBezTo>
                  <a:pt x="1615024" y="474536"/>
                  <a:pt x="1590313" y="449826"/>
                  <a:pt x="1590313" y="419345"/>
                </a:cubicBezTo>
                <a:cubicBezTo>
                  <a:pt x="1590313" y="388864"/>
                  <a:pt x="1615024" y="364154"/>
                  <a:pt x="1645508" y="364154"/>
                </a:cubicBezTo>
                <a:close/>
                <a:moveTo>
                  <a:pt x="1515217" y="364154"/>
                </a:moveTo>
                <a:cubicBezTo>
                  <a:pt x="1545695" y="364154"/>
                  <a:pt x="1570405" y="388864"/>
                  <a:pt x="1570405" y="419345"/>
                </a:cubicBezTo>
                <a:cubicBezTo>
                  <a:pt x="1570405" y="449826"/>
                  <a:pt x="1545695" y="474536"/>
                  <a:pt x="1515217" y="474536"/>
                </a:cubicBezTo>
                <a:cubicBezTo>
                  <a:pt x="1484732" y="474536"/>
                  <a:pt x="1460020" y="449826"/>
                  <a:pt x="1460020" y="419345"/>
                </a:cubicBezTo>
                <a:cubicBezTo>
                  <a:pt x="1460020" y="388864"/>
                  <a:pt x="1484732" y="364154"/>
                  <a:pt x="1515217" y="364154"/>
                </a:cubicBezTo>
                <a:close/>
                <a:moveTo>
                  <a:pt x="1381573" y="364154"/>
                </a:moveTo>
                <a:cubicBezTo>
                  <a:pt x="1412060" y="364154"/>
                  <a:pt x="1436767" y="388864"/>
                  <a:pt x="1436767" y="419345"/>
                </a:cubicBezTo>
                <a:cubicBezTo>
                  <a:pt x="1436767" y="449826"/>
                  <a:pt x="1412060" y="474536"/>
                  <a:pt x="1381573" y="474536"/>
                </a:cubicBezTo>
                <a:cubicBezTo>
                  <a:pt x="1351097" y="474536"/>
                  <a:pt x="1326384" y="449826"/>
                  <a:pt x="1326384" y="419345"/>
                </a:cubicBezTo>
                <a:cubicBezTo>
                  <a:pt x="1326384" y="388864"/>
                  <a:pt x="1351097" y="364154"/>
                  <a:pt x="1381573" y="364154"/>
                </a:cubicBezTo>
                <a:close/>
                <a:moveTo>
                  <a:pt x="1251283" y="364154"/>
                </a:moveTo>
                <a:cubicBezTo>
                  <a:pt x="1281766" y="364154"/>
                  <a:pt x="1306476" y="388864"/>
                  <a:pt x="1306476" y="419345"/>
                </a:cubicBezTo>
                <a:cubicBezTo>
                  <a:pt x="1306476" y="449826"/>
                  <a:pt x="1281766" y="474536"/>
                  <a:pt x="1251283" y="474536"/>
                </a:cubicBezTo>
                <a:cubicBezTo>
                  <a:pt x="1220801" y="474536"/>
                  <a:pt x="1196091" y="449826"/>
                  <a:pt x="1196091" y="419345"/>
                </a:cubicBezTo>
                <a:cubicBezTo>
                  <a:pt x="1196091" y="388864"/>
                  <a:pt x="1220801" y="364154"/>
                  <a:pt x="1251283" y="364154"/>
                </a:cubicBezTo>
                <a:close/>
                <a:moveTo>
                  <a:pt x="7608850" y="247225"/>
                </a:moveTo>
                <a:cubicBezTo>
                  <a:pt x="7639332" y="247225"/>
                  <a:pt x="7664042" y="271935"/>
                  <a:pt x="7664042" y="302416"/>
                </a:cubicBezTo>
                <a:cubicBezTo>
                  <a:pt x="7664042" y="332897"/>
                  <a:pt x="7639332" y="357607"/>
                  <a:pt x="7608850" y="357607"/>
                </a:cubicBezTo>
                <a:cubicBezTo>
                  <a:pt x="7578368" y="357607"/>
                  <a:pt x="7553658" y="332897"/>
                  <a:pt x="7553658" y="302416"/>
                </a:cubicBezTo>
                <a:cubicBezTo>
                  <a:pt x="7553658" y="271935"/>
                  <a:pt x="7578368" y="247225"/>
                  <a:pt x="7608850" y="247225"/>
                </a:cubicBezTo>
                <a:close/>
                <a:moveTo>
                  <a:pt x="7481898" y="247225"/>
                </a:moveTo>
                <a:cubicBezTo>
                  <a:pt x="7512380" y="247225"/>
                  <a:pt x="7537090" y="271935"/>
                  <a:pt x="7537090" y="302416"/>
                </a:cubicBezTo>
                <a:cubicBezTo>
                  <a:pt x="7537090" y="332897"/>
                  <a:pt x="7512380" y="357607"/>
                  <a:pt x="7481898" y="357607"/>
                </a:cubicBezTo>
                <a:cubicBezTo>
                  <a:pt x="7451416" y="357607"/>
                  <a:pt x="7426706" y="332897"/>
                  <a:pt x="7426706" y="302416"/>
                </a:cubicBezTo>
                <a:cubicBezTo>
                  <a:pt x="7426706" y="271935"/>
                  <a:pt x="7451416" y="247225"/>
                  <a:pt x="7481898" y="247225"/>
                </a:cubicBezTo>
                <a:close/>
                <a:moveTo>
                  <a:pt x="5093178" y="247225"/>
                </a:moveTo>
                <a:cubicBezTo>
                  <a:pt x="5123660" y="247225"/>
                  <a:pt x="5148370" y="271935"/>
                  <a:pt x="5148370" y="302416"/>
                </a:cubicBezTo>
                <a:cubicBezTo>
                  <a:pt x="5148370" y="332897"/>
                  <a:pt x="5123660" y="357607"/>
                  <a:pt x="5093178" y="357607"/>
                </a:cubicBezTo>
                <a:cubicBezTo>
                  <a:pt x="5062696" y="357607"/>
                  <a:pt x="5037986" y="332897"/>
                  <a:pt x="5037986" y="302416"/>
                </a:cubicBezTo>
                <a:cubicBezTo>
                  <a:pt x="5037986" y="271935"/>
                  <a:pt x="5062696" y="247225"/>
                  <a:pt x="5093178" y="247225"/>
                </a:cubicBezTo>
                <a:close/>
                <a:moveTo>
                  <a:pt x="4030786" y="247225"/>
                </a:moveTo>
                <a:cubicBezTo>
                  <a:pt x="4061268" y="247225"/>
                  <a:pt x="4085978" y="271935"/>
                  <a:pt x="4085978" y="302416"/>
                </a:cubicBezTo>
                <a:cubicBezTo>
                  <a:pt x="4085978" y="332897"/>
                  <a:pt x="4061268" y="357607"/>
                  <a:pt x="4030786" y="357607"/>
                </a:cubicBezTo>
                <a:cubicBezTo>
                  <a:pt x="4000304" y="357607"/>
                  <a:pt x="3975594" y="332897"/>
                  <a:pt x="3975594" y="302416"/>
                </a:cubicBezTo>
                <a:cubicBezTo>
                  <a:pt x="3975594" y="271935"/>
                  <a:pt x="4000304" y="247225"/>
                  <a:pt x="4030786" y="247225"/>
                </a:cubicBezTo>
                <a:close/>
                <a:moveTo>
                  <a:pt x="3897148" y="247225"/>
                </a:moveTo>
                <a:cubicBezTo>
                  <a:pt x="3927630" y="247225"/>
                  <a:pt x="3952340" y="271935"/>
                  <a:pt x="3952340" y="302416"/>
                </a:cubicBezTo>
                <a:cubicBezTo>
                  <a:pt x="3952340" y="332897"/>
                  <a:pt x="3927630" y="357607"/>
                  <a:pt x="3897148" y="357607"/>
                </a:cubicBezTo>
                <a:cubicBezTo>
                  <a:pt x="3866666" y="357607"/>
                  <a:pt x="3841956" y="332897"/>
                  <a:pt x="3841956" y="302416"/>
                </a:cubicBezTo>
                <a:cubicBezTo>
                  <a:pt x="3841956" y="271935"/>
                  <a:pt x="3866666" y="247225"/>
                  <a:pt x="3897148" y="247225"/>
                </a:cubicBezTo>
                <a:close/>
                <a:moveTo>
                  <a:pt x="3763514" y="247225"/>
                </a:moveTo>
                <a:cubicBezTo>
                  <a:pt x="3793996" y="247225"/>
                  <a:pt x="3818706" y="271935"/>
                  <a:pt x="3818706" y="302416"/>
                </a:cubicBezTo>
                <a:cubicBezTo>
                  <a:pt x="3818706" y="332897"/>
                  <a:pt x="3793996" y="357607"/>
                  <a:pt x="3763514" y="357607"/>
                </a:cubicBezTo>
                <a:cubicBezTo>
                  <a:pt x="3733032" y="357607"/>
                  <a:pt x="3708322" y="332897"/>
                  <a:pt x="3708322" y="302416"/>
                </a:cubicBezTo>
                <a:cubicBezTo>
                  <a:pt x="3708322" y="271935"/>
                  <a:pt x="3733032" y="247225"/>
                  <a:pt x="3763514" y="247225"/>
                </a:cubicBezTo>
                <a:close/>
                <a:moveTo>
                  <a:pt x="3633221" y="247225"/>
                </a:moveTo>
                <a:cubicBezTo>
                  <a:pt x="3663703" y="247225"/>
                  <a:pt x="3688413" y="271935"/>
                  <a:pt x="3688413" y="302416"/>
                </a:cubicBezTo>
                <a:cubicBezTo>
                  <a:pt x="3688413" y="332897"/>
                  <a:pt x="3663703" y="357607"/>
                  <a:pt x="3633221" y="357607"/>
                </a:cubicBezTo>
                <a:cubicBezTo>
                  <a:pt x="3602739" y="357607"/>
                  <a:pt x="3578029" y="332897"/>
                  <a:pt x="3578029" y="302416"/>
                </a:cubicBezTo>
                <a:cubicBezTo>
                  <a:pt x="3578029" y="271935"/>
                  <a:pt x="3602739" y="247225"/>
                  <a:pt x="3633221" y="247225"/>
                </a:cubicBezTo>
                <a:close/>
                <a:moveTo>
                  <a:pt x="3499589" y="247225"/>
                </a:moveTo>
                <a:cubicBezTo>
                  <a:pt x="3530071" y="247225"/>
                  <a:pt x="3554781" y="271935"/>
                  <a:pt x="3554781" y="302416"/>
                </a:cubicBezTo>
                <a:cubicBezTo>
                  <a:pt x="3554781" y="332897"/>
                  <a:pt x="3530071" y="357607"/>
                  <a:pt x="3499589" y="357607"/>
                </a:cubicBezTo>
                <a:cubicBezTo>
                  <a:pt x="3469107" y="357607"/>
                  <a:pt x="3444397" y="332897"/>
                  <a:pt x="3444397" y="302416"/>
                </a:cubicBezTo>
                <a:cubicBezTo>
                  <a:pt x="3444397" y="271935"/>
                  <a:pt x="3469107" y="247225"/>
                  <a:pt x="3499589" y="247225"/>
                </a:cubicBezTo>
                <a:close/>
                <a:moveTo>
                  <a:pt x="3369293" y="247225"/>
                </a:moveTo>
                <a:cubicBezTo>
                  <a:pt x="3399775" y="247225"/>
                  <a:pt x="3424485" y="271935"/>
                  <a:pt x="3424485" y="302416"/>
                </a:cubicBezTo>
                <a:cubicBezTo>
                  <a:pt x="3424485" y="332897"/>
                  <a:pt x="3399775" y="357607"/>
                  <a:pt x="3369293" y="357607"/>
                </a:cubicBezTo>
                <a:cubicBezTo>
                  <a:pt x="3338811" y="357607"/>
                  <a:pt x="3314101" y="332897"/>
                  <a:pt x="3314101" y="302416"/>
                </a:cubicBezTo>
                <a:cubicBezTo>
                  <a:pt x="3314101" y="271935"/>
                  <a:pt x="3338811" y="247225"/>
                  <a:pt x="3369293" y="247225"/>
                </a:cubicBezTo>
                <a:close/>
                <a:moveTo>
                  <a:pt x="3235657" y="247225"/>
                </a:moveTo>
                <a:cubicBezTo>
                  <a:pt x="3266139" y="247225"/>
                  <a:pt x="3290849" y="271935"/>
                  <a:pt x="3290849" y="302416"/>
                </a:cubicBezTo>
                <a:cubicBezTo>
                  <a:pt x="3290849" y="332897"/>
                  <a:pt x="3266139" y="357607"/>
                  <a:pt x="3235657" y="357607"/>
                </a:cubicBezTo>
                <a:cubicBezTo>
                  <a:pt x="3205175" y="357607"/>
                  <a:pt x="3180465" y="332897"/>
                  <a:pt x="3180465" y="302416"/>
                </a:cubicBezTo>
                <a:cubicBezTo>
                  <a:pt x="3180465" y="271935"/>
                  <a:pt x="3205175" y="247225"/>
                  <a:pt x="3235657" y="247225"/>
                </a:cubicBezTo>
                <a:close/>
                <a:moveTo>
                  <a:pt x="3098682" y="247225"/>
                </a:moveTo>
                <a:cubicBezTo>
                  <a:pt x="3129164" y="247225"/>
                  <a:pt x="3153874" y="271935"/>
                  <a:pt x="3153874" y="302416"/>
                </a:cubicBezTo>
                <a:cubicBezTo>
                  <a:pt x="3153874" y="332897"/>
                  <a:pt x="3129164" y="357607"/>
                  <a:pt x="3098682" y="357607"/>
                </a:cubicBezTo>
                <a:cubicBezTo>
                  <a:pt x="3068200" y="357607"/>
                  <a:pt x="3043490" y="332897"/>
                  <a:pt x="3043490" y="302416"/>
                </a:cubicBezTo>
                <a:cubicBezTo>
                  <a:pt x="3043490" y="271935"/>
                  <a:pt x="3068200" y="247225"/>
                  <a:pt x="3098682" y="247225"/>
                </a:cubicBezTo>
                <a:close/>
                <a:moveTo>
                  <a:pt x="2971729" y="247225"/>
                </a:moveTo>
                <a:cubicBezTo>
                  <a:pt x="3002211" y="247225"/>
                  <a:pt x="3026921" y="271935"/>
                  <a:pt x="3026921" y="302416"/>
                </a:cubicBezTo>
                <a:cubicBezTo>
                  <a:pt x="3026921" y="332897"/>
                  <a:pt x="3002211" y="357607"/>
                  <a:pt x="2971729" y="357607"/>
                </a:cubicBezTo>
                <a:cubicBezTo>
                  <a:pt x="2941247" y="357607"/>
                  <a:pt x="2916537" y="332897"/>
                  <a:pt x="2916537" y="302416"/>
                </a:cubicBezTo>
                <a:cubicBezTo>
                  <a:pt x="2916537" y="271935"/>
                  <a:pt x="2941247" y="247225"/>
                  <a:pt x="2971729" y="247225"/>
                </a:cubicBezTo>
                <a:close/>
                <a:moveTo>
                  <a:pt x="2834862" y="247225"/>
                </a:moveTo>
                <a:cubicBezTo>
                  <a:pt x="2865342" y="247225"/>
                  <a:pt x="2890052" y="271935"/>
                  <a:pt x="2890052" y="302416"/>
                </a:cubicBezTo>
                <a:cubicBezTo>
                  <a:pt x="2890052" y="332897"/>
                  <a:pt x="2865342" y="357607"/>
                  <a:pt x="2834862" y="357607"/>
                </a:cubicBezTo>
                <a:cubicBezTo>
                  <a:pt x="2804379" y="357607"/>
                  <a:pt x="2779671" y="332897"/>
                  <a:pt x="2779671" y="302416"/>
                </a:cubicBezTo>
                <a:cubicBezTo>
                  <a:pt x="2779671" y="271935"/>
                  <a:pt x="2804379" y="247225"/>
                  <a:pt x="2834862" y="247225"/>
                </a:cubicBezTo>
                <a:close/>
                <a:moveTo>
                  <a:pt x="2570933" y="247225"/>
                </a:moveTo>
                <a:cubicBezTo>
                  <a:pt x="2601414" y="247225"/>
                  <a:pt x="2626123" y="271935"/>
                  <a:pt x="2626123" y="302416"/>
                </a:cubicBezTo>
                <a:cubicBezTo>
                  <a:pt x="2626123" y="332897"/>
                  <a:pt x="2601414" y="357607"/>
                  <a:pt x="2570933" y="357607"/>
                </a:cubicBezTo>
                <a:cubicBezTo>
                  <a:pt x="2540449" y="357607"/>
                  <a:pt x="2515738" y="332897"/>
                  <a:pt x="2515738" y="302416"/>
                </a:cubicBezTo>
                <a:cubicBezTo>
                  <a:pt x="2515738" y="271935"/>
                  <a:pt x="2540449" y="247225"/>
                  <a:pt x="2570933" y="247225"/>
                </a:cubicBezTo>
                <a:close/>
                <a:moveTo>
                  <a:pt x="2437297" y="247225"/>
                </a:moveTo>
                <a:cubicBezTo>
                  <a:pt x="2467781" y="247225"/>
                  <a:pt x="2492487" y="271935"/>
                  <a:pt x="2492487" y="302416"/>
                </a:cubicBezTo>
                <a:cubicBezTo>
                  <a:pt x="2492487" y="332897"/>
                  <a:pt x="2467781" y="357607"/>
                  <a:pt x="2437297" y="357607"/>
                </a:cubicBezTo>
                <a:cubicBezTo>
                  <a:pt x="2406818" y="357607"/>
                  <a:pt x="2382108" y="332897"/>
                  <a:pt x="2382108" y="302416"/>
                </a:cubicBezTo>
                <a:cubicBezTo>
                  <a:pt x="2382108" y="271935"/>
                  <a:pt x="2406818" y="247225"/>
                  <a:pt x="2437297" y="247225"/>
                </a:cubicBezTo>
                <a:close/>
                <a:moveTo>
                  <a:pt x="2303666" y="247225"/>
                </a:moveTo>
                <a:cubicBezTo>
                  <a:pt x="2334146" y="247225"/>
                  <a:pt x="2358856" y="271935"/>
                  <a:pt x="2358856" y="302416"/>
                </a:cubicBezTo>
                <a:cubicBezTo>
                  <a:pt x="2358856" y="332897"/>
                  <a:pt x="2334146" y="357607"/>
                  <a:pt x="2303666" y="357607"/>
                </a:cubicBezTo>
                <a:cubicBezTo>
                  <a:pt x="2273184" y="357607"/>
                  <a:pt x="2248473" y="332897"/>
                  <a:pt x="2248473" y="302416"/>
                </a:cubicBezTo>
                <a:cubicBezTo>
                  <a:pt x="2248473" y="271935"/>
                  <a:pt x="2273184" y="247225"/>
                  <a:pt x="2303666" y="247225"/>
                </a:cubicBezTo>
                <a:close/>
                <a:moveTo>
                  <a:pt x="2173372" y="247225"/>
                </a:moveTo>
                <a:cubicBezTo>
                  <a:pt x="2203857" y="247225"/>
                  <a:pt x="2228566" y="271935"/>
                  <a:pt x="2228566" y="302416"/>
                </a:cubicBezTo>
                <a:cubicBezTo>
                  <a:pt x="2228566" y="332897"/>
                  <a:pt x="2203857" y="357607"/>
                  <a:pt x="2173372" y="357607"/>
                </a:cubicBezTo>
                <a:cubicBezTo>
                  <a:pt x="2142892" y="357607"/>
                  <a:pt x="2118180" y="332897"/>
                  <a:pt x="2118180" y="302416"/>
                </a:cubicBezTo>
                <a:cubicBezTo>
                  <a:pt x="2118180" y="271935"/>
                  <a:pt x="2142892" y="247225"/>
                  <a:pt x="2173372" y="247225"/>
                </a:cubicBezTo>
                <a:close/>
                <a:moveTo>
                  <a:pt x="1909440" y="247225"/>
                </a:moveTo>
                <a:cubicBezTo>
                  <a:pt x="1939922" y="247225"/>
                  <a:pt x="1964634" y="271935"/>
                  <a:pt x="1964634" y="302416"/>
                </a:cubicBezTo>
                <a:cubicBezTo>
                  <a:pt x="1964634" y="332897"/>
                  <a:pt x="1939922" y="357607"/>
                  <a:pt x="1909440" y="357607"/>
                </a:cubicBezTo>
                <a:cubicBezTo>
                  <a:pt x="1878957" y="357607"/>
                  <a:pt x="1854246" y="332897"/>
                  <a:pt x="1854246" y="302416"/>
                </a:cubicBezTo>
                <a:cubicBezTo>
                  <a:pt x="1854246" y="271935"/>
                  <a:pt x="1878957" y="247225"/>
                  <a:pt x="1909440" y="247225"/>
                </a:cubicBezTo>
                <a:close/>
                <a:moveTo>
                  <a:pt x="1779142" y="247225"/>
                </a:moveTo>
                <a:cubicBezTo>
                  <a:pt x="1809626" y="247225"/>
                  <a:pt x="1834337" y="271935"/>
                  <a:pt x="1834337" y="302416"/>
                </a:cubicBezTo>
                <a:cubicBezTo>
                  <a:pt x="1834337" y="332897"/>
                  <a:pt x="1809626" y="357607"/>
                  <a:pt x="1779142" y="357607"/>
                </a:cubicBezTo>
                <a:cubicBezTo>
                  <a:pt x="1748663" y="357607"/>
                  <a:pt x="1723951" y="332897"/>
                  <a:pt x="1723951" y="302416"/>
                </a:cubicBezTo>
                <a:cubicBezTo>
                  <a:pt x="1723951" y="271935"/>
                  <a:pt x="1748663" y="247225"/>
                  <a:pt x="1779142" y="247225"/>
                </a:cubicBezTo>
                <a:close/>
                <a:moveTo>
                  <a:pt x="1645508" y="247225"/>
                </a:moveTo>
                <a:cubicBezTo>
                  <a:pt x="1675988" y="247225"/>
                  <a:pt x="1700702" y="271935"/>
                  <a:pt x="1700702" y="302416"/>
                </a:cubicBezTo>
                <a:cubicBezTo>
                  <a:pt x="1700702" y="332897"/>
                  <a:pt x="1675988" y="357607"/>
                  <a:pt x="1645508" y="357607"/>
                </a:cubicBezTo>
                <a:cubicBezTo>
                  <a:pt x="1615027" y="357607"/>
                  <a:pt x="1590313" y="332897"/>
                  <a:pt x="1590313" y="302416"/>
                </a:cubicBezTo>
                <a:cubicBezTo>
                  <a:pt x="1590313" y="271935"/>
                  <a:pt x="1615027" y="247225"/>
                  <a:pt x="1645508" y="247225"/>
                </a:cubicBezTo>
                <a:close/>
                <a:moveTo>
                  <a:pt x="1515217" y="247225"/>
                </a:moveTo>
                <a:cubicBezTo>
                  <a:pt x="1545695" y="247225"/>
                  <a:pt x="1570405" y="271935"/>
                  <a:pt x="1570405" y="302416"/>
                </a:cubicBezTo>
                <a:cubicBezTo>
                  <a:pt x="1570405" y="332897"/>
                  <a:pt x="1545695" y="357607"/>
                  <a:pt x="1515217" y="357607"/>
                </a:cubicBezTo>
                <a:cubicBezTo>
                  <a:pt x="1484732" y="357607"/>
                  <a:pt x="1460020" y="332897"/>
                  <a:pt x="1460020" y="302416"/>
                </a:cubicBezTo>
                <a:cubicBezTo>
                  <a:pt x="1460020" y="271935"/>
                  <a:pt x="1484732" y="247225"/>
                  <a:pt x="1515217" y="247225"/>
                </a:cubicBezTo>
                <a:close/>
                <a:moveTo>
                  <a:pt x="1381573" y="247225"/>
                </a:moveTo>
                <a:cubicBezTo>
                  <a:pt x="1412060" y="247225"/>
                  <a:pt x="1436767" y="271935"/>
                  <a:pt x="1436767" y="302416"/>
                </a:cubicBezTo>
                <a:cubicBezTo>
                  <a:pt x="1436767" y="332897"/>
                  <a:pt x="1412060" y="357607"/>
                  <a:pt x="1381573" y="357607"/>
                </a:cubicBezTo>
                <a:cubicBezTo>
                  <a:pt x="1351097" y="357607"/>
                  <a:pt x="1326384" y="332897"/>
                  <a:pt x="1326384" y="302416"/>
                </a:cubicBezTo>
                <a:cubicBezTo>
                  <a:pt x="1326384" y="271935"/>
                  <a:pt x="1351097" y="247225"/>
                  <a:pt x="1381573" y="247225"/>
                </a:cubicBezTo>
                <a:close/>
                <a:moveTo>
                  <a:pt x="7481898" y="120271"/>
                </a:moveTo>
                <a:cubicBezTo>
                  <a:pt x="7512380" y="120271"/>
                  <a:pt x="7537090" y="144981"/>
                  <a:pt x="7537090" y="175462"/>
                </a:cubicBezTo>
                <a:cubicBezTo>
                  <a:pt x="7537090" y="205943"/>
                  <a:pt x="7512380" y="230653"/>
                  <a:pt x="7481898" y="230653"/>
                </a:cubicBezTo>
                <a:cubicBezTo>
                  <a:pt x="7451416" y="230653"/>
                  <a:pt x="7426706" y="205943"/>
                  <a:pt x="7426706" y="175462"/>
                </a:cubicBezTo>
                <a:cubicBezTo>
                  <a:pt x="7426706" y="144981"/>
                  <a:pt x="7451416" y="120271"/>
                  <a:pt x="7481898" y="120271"/>
                </a:cubicBezTo>
                <a:close/>
                <a:moveTo>
                  <a:pt x="7341580" y="120271"/>
                </a:moveTo>
                <a:cubicBezTo>
                  <a:pt x="7372062" y="120271"/>
                  <a:pt x="7396772" y="144981"/>
                  <a:pt x="7396772" y="175462"/>
                </a:cubicBezTo>
                <a:cubicBezTo>
                  <a:pt x="7396772" y="205943"/>
                  <a:pt x="7372062" y="230653"/>
                  <a:pt x="7341580" y="230653"/>
                </a:cubicBezTo>
                <a:cubicBezTo>
                  <a:pt x="7311098" y="230653"/>
                  <a:pt x="7286388" y="205943"/>
                  <a:pt x="7286388" y="175462"/>
                </a:cubicBezTo>
                <a:cubicBezTo>
                  <a:pt x="7286388" y="144981"/>
                  <a:pt x="7311098" y="120271"/>
                  <a:pt x="7341580" y="120271"/>
                </a:cubicBezTo>
                <a:close/>
                <a:moveTo>
                  <a:pt x="7211288" y="120271"/>
                </a:moveTo>
                <a:cubicBezTo>
                  <a:pt x="7241770" y="120271"/>
                  <a:pt x="7266480" y="144981"/>
                  <a:pt x="7266480" y="175462"/>
                </a:cubicBezTo>
                <a:cubicBezTo>
                  <a:pt x="7266480" y="205943"/>
                  <a:pt x="7241770" y="230653"/>
                  <a:pt x="7211288" y="230653"/>
                </a:cubicBezTo>
                <a:cubicBezTo>
                  <a:pt x="7180806" y="230653"/>
                  <a:pt x="7156096" y="205943"/>
                  <a:pt x="7156096" y="175462"/>
                </a:cubicBezTo>
                <a:cubicBezTo>
                  <a:pt x="7156096" y="144981"/>
                  <a:pt x="7180806" y="120271"/>
                  <a:pt x="7211288" y="120271"/>
                </a:cubicBezTo>
                <a:close/>
                <a:moveTo>
                  <a:pt x="5223474" y="120271"/>
                </a:moveTo>
                <a:cubicBezTo>
                  <a:pt x="5253956" y="120271"/>
                  <a:pt x="5278666" y="144981"/>
                  <a:pt x="5278666" y="175462"/>
                </a:cubicBezTo>
                <a:cubicBezTo>
                  <a:pt x="5278666" y="205943"/>
                  <a:pt x="5253956" y="230653"/>
                  <a:pt x="5223474" y="230653"/>
                </a:cubicBezTo>
                <a:cubicBezTo>
                  <a:pt x="5192992" y="230653"/>
                  <a:pt x="5168282" y="205943"/>
                  <a:pt x="5168282" y="175462"/>
                </a:cubicBezTo>
                <a:cubicBezTo>
                  <a:pt x="5168282" y="144981"/>
                  <a:pt x="5192992" y="120271"/>
                  <a:pt x="5223474" y="120271"/>
                </a:cubicBezTo>
                <a:close/>
                <a:moveTo>
                  <a:pt x="5093178" y="120271"/>
                </a:moveTo>
                <a:cubicBezTo>
                  <a:pt x="5123660" y="120271"/>
                  <a:pt x="5148370" y="144981"/>
                  <a:pt x="5148370" y="175462"/>
                </a:cubicBezTo>
                <a:cubicBezTo>
                  <a:pt x="5148370" y="205943"/>
                  <a:pt x="5123660" y="230653"/>
                  <a:pt x="5093178" y="230653"/>
                </a:cubicBezTo>
                <a:cubicBezTo>
                  <a:pt x="5062696" y="230653"/>
                  <a:pt x="5037986" y="205943"/>
                  <a:pt x="5037986" y="175462"/>
                </a:cubicBezTo>
                <a:cubicBezTo>
                  <a:pt x="5037986" y="144981"/>
                  <a:pt x="5062696" y="120271"/>
                  <a:pt x="5093178" y="120271"/>
                </a:cubicBezTo>
                <a:close/>
                <a:moveTo>
                  <a:pt x="4161077" y="120271"/>
                </a:moveTo>
                <a:cubicBezTo>
                  <a:pt x="4191559" y="120271"/>
                  <a:pt x="4216269" y="144981"/>
                  <a:pt x="4216269" y="175462"/>
                </a:cubicBezTo>
                <a:cubicBezTo>
                  <a:pt x="4216269" y="205943"/>
                  <a:pt x="4191559" y="230653"/>
                  <a:pt x="4161077" y="230653"/>
                </a:cubicBezTo>
                <a:cubicBezTo>
                  <a:pt x="4130595" y="230653"/>
                  <a:pt x="4105885" y="205943"/>
                  <a:pt x="4105885" y="175462"/>
                </a:cubicBezTo>
                <a:cubicBezTo>
                  <a:pt x="4105885" y="144981"/>
                  <a:pt x="4130595" y="120271"/>
                  <a:pt x="4161077" y="120271"/>
                </a:cubicBezTo>
                <a:close/>
                <a:moveTo>
                  <a:pt x="4030786" y="120271"/>
                </a:moveTo>
                <a:cubicBezTo>
                  <a:pt x="4061268" y="120271"/>
                  <a:pt x="4085978" y="144981"/>
                  <a:pt x="4085978" y="175462"/>
                </a:cubicBezTo>
                <a:cubicBezTo>
                  <a:pt x="4085978" y="205943"/>
                  <a:pt x="4061268" y="230653"/>
                  <a:pt x="4030786" y="230653"/>
                </a:cubicBezTo>
                <a:cubicBezTo>
                  <a:pt x="4000304" y="230653"/>
                  <a:pt x="3975594" y="205943"/>
                  <a:pt x="3975594" y="175462"/>
                </a:cubicBezTo>
                <a:cubicBezTo>
                  <a:pt x="3975594" y="144981"/>
                  <a:pt x="4000304" y="120271"/>
                  <a:pt x="4030786" y="120271"/>
                </a:cubicBezTo>
                <a:close/>
                <a:moveTo>
                  <a:pt x="3897148" y="120271"/>
                </a:moveTo>
                <a:cubicBezTo>
                  <a:pt x="3927630" y="120271"/>
                  <a:pt x="3952340" y="144981"/>
                  <a:pt x="3952340" y="175462"/>
                </a:cubicBezTo>
                <a:cubicBezTo>
                  <a:pt x="3952340" y="205943"/>
                  <a:pt x="3927630" y="230653"/>
                  <a:pt x="3897148" y="230653"/>
                </a:cubicBezTo>
                <a:cubicBezTo>
                  <a:pt x="3866666" y="230653"/>
                  <a:pt x="3841956" y="205943"/>
                  <a:pt x="3841956" y="175462"/>
                </a:cubicBezTo>
                <a:cubicBezTo>
                  <a:pt x="3841956" y="144981"/>
                  <a:pt x="3866666" y="120271"/>
                  <a:pt x="3897148" y="120271"/>
                </a:cubicBezTo>
                <a:close/>
                <a:moveTo>
                  <a:pt x="3763514" y="120271"/>
                </a:moveTo>
                <a:cubicBezTo>
                  <a:pt x="3793996" y="120271"/>
                  <a:pt x="3818706" y="144981"/>
                  <a:pt x="3818706" y="175462"/>
                </a:cubicBezTo>
                <a:cubicBezTo>
                  <a:pt x="3818706" y="205943"/>
                  <a:pt x="3793996" y="230653"/>
                  <a:pt x="3763514" y="230653"/>
                </a:cubicBezTo>
                <a:cubicBezTo>
                  <a:pt x="3733032" y="230653"/>
                  <a:pt x="3708322" y="205943"/>
                  <a:pt x="3708322" y="175462"/>
                </a:cubicBezTo>
                <a:cubicBezTo>
                  <a:pt x="3708322" y="144981"/>
                  <a:pt x="3733032" y="120271"/>
                  <a:pt x="3763514" y="120271"/>
                </a:cubicBezTo>
                <a:close/>
                <a:moveTo>
                  <a:pt x="3633221" y="120271"/>
                </a:moveTo>
                <a:cubicBezTo>
                  <a:pt x="3663703" y="120271"/>
                  <a:pt x="3688413" y="144981"/>
                  <a:pt x="3688413" y="175462"/>
                </a:cubicBezTo>
                <a:cubicBezTo>
                  <a:pt x="3688413" y="205943"/>
                  <a:pt x="3663703" y="230653"/>
                  <a:pt x="3633221" y="230653"/>
                </a:cubicBezTo>
                <a:cubicBezTo>
                  <a:pt x="3602739" y="230653"/>
                  <a:pt x="3578029" y="205943"/>
                  <a:pt x="3578029" y="175462"/>
                </a:cubicBezTo>
                <a:cubicBezTo>
                  <a:pt x="3578029" y="144981"/>
                  <a:pt x="3602739" y="120271"/>
                  <a:pt x="3633221" y="120271"/>
                </a:cubicBezTo>
                <a:close/>
                <a:moveTo>
                  <a:pt x="3499589" y="120271"/>
                </a:moveTo>
                <a:cubicBezTo>
                  <a:pt x="3530071" y="120271"/>
                  <a:pt x="3554781" y="144981"/>
                  <a:pt x="3554781" y="175462"/>
                </a:cubicBezTo>
                <a:cubicBezTo>
                  <a:pt x="3554781" y="205943"/>
                  <a:pt x="3530071" y="230653"/>
                  <a:pt x="3499589" y="230653"/>
                </a:cubicBezTo>
                <a:cubicBezTo>
                  <a:pt x="3469107" y="230653"/>
                  <a:pt x="3444397" y="205943"/>
                  <a:pt x="3444397" y="175462"/>
                </a:cubicBezTo>
                <a:cubicBezTo>
                  <a:pt x="3444397" y="144981"/>
                  <a:pt x="3469107" y="120271"/>
                  <a:pt x="3499589" y="120271"/>
                </a:cubicBezTo>
                <a:close/>
                <a:moveTo>
                  <a:pt x="3369293" y="120271"/>
                </a:moveTo>
                <a:cubicBezTo>
                  <a:pt x="3399775" y="120271"/>
                  <a:pt x="3424485" y="144981"/>
                  <a:pt x="3424485" y="175462"/>
                </a:cubicBezTo>
                <a:cubicBezTo>
                  <a:pt x="3424485" y="205943"/>
                  <a:pt x="3399775" y="230653"/>
                  <a:pt x="3369293" y="230653"/>
                </a:cubicBezTo>
                <a:cubicBezTo>
                  <a:pt x="3338811" y="230653"/>
                  <a:pt x="3314101" y="205943"/>
                  <a:pt x="3314101" y="175462"/>
                </a:cubicBezTo>
                <a:cubicBezTo>
                  <a:pt x="3314101" y="144981"/>
                  <a:pt x="3338811" y="120271"/>
                  <a:pt x="3369293" y="120271"/>
                </a:cubicBezTo>
                <a:close/>
                <a:moveTo>
                  <a:pt x="3235657" y="120271"/>
                </a:moveTo>
                <a:cubicBezTo>
                  <a:pt x="3266139" y="120271"/>
                  <a:pt x="3290849" y="144981"/>
                  <a:pt x="3290849" y="175462"/>
                </a:cubicBezTo>
                <a:cubicBezTo>
                  <a:pt x="3290849" y="205943"/>
                  <a:pt x="3266139" y="230653"/>
                  <a:pt x="3235657" y="230653"/>
                </a:cubicBezTo>
                <a:cubicBezTo>
                  <a:pt x="3205175" y="230653"/>
                  <a:pt x="3180465" y="205943"/>
                  <a:pt x="3180465" y="175462"/>
                </a:cubicBezTo>
                <a:cubicBezTo>
                  <a:pt x="3180465" y="144981"/>
                  <a:pt x="3205175" y="120271"/>
                  <a:pt x="3235657" y="120271"/>
                </a:cubicBezTo>
                <a:close/>
                <a:moveTo>
                  <a:pt x="3098682" y="120271"/>
                </a:moveTo>
                <a:cubicBezTo>
                  <a:pt x="3129164" y="120271"/>
                  <a:pt x="3153874" y="144981"/>
                  <a:pt x="3153874" y="175462"/>
                </a:cubicBezTo>
                <a:cubicBezTo>
                  <a:pt x="3153874" y="205943"/>
                  <a:pt x="3129164" y="230653"/>
                  <a:pt x="3098682" y="230653"/>
                </a:cubicBezTo>
                <a:cubicBezTo>
                  <a:pt x="3068200" y="230653"/>
                  <a:pt x="3043490" y="205943"/>
                  <a:pt x="3043490" y="175462"/>
                </a:cubicBezTo>
                <a:cubicBezTo>
                  <a:pt x="3043490" y="144981"/>
                  <a:pt x="3068200" y="120271"/>
                  <a:pt x="3098682" y="120271"/>
                </a:cubicBezTo>
                <a:close/>
                <a:moveTo>
                  <a:pt x="2971729" y="120271"/>
                </a:moveTo>
                <a:cubicBezTo>
                  <a:pt x="3002211" y="120271"/>
                  <a:pt x="3026921" y="144981"/>
                  <a:pt x="3026921" y="175462"/>
                </a:cubicBezTo>
                <a:cubicBezTo>
                  <a:pt x="3026921" y="205943"/>
                  <a:pt x="3002211" y="230653"/>
                  <a:pt x="2971729" y="230653"/>
                </a:cubicBezTo>
                <a:cubicBezTo>
                  <a:pt x="2941247" y="230653"/>
                  <a:pt x="2916537" y="205943"/>
                  <a:pt x="2916537" y="175462"/>
                </a:cubicBezTo>
                <a:cubicBezTo>
                  <a:pt x="2916537" y="144981"/>
                  <a:pt x="2941247" y="120271"/>
                  <a:pt x="2971729" y="120271"/>
                </a:cubicBezTo>
                <a:close/>
                <a:moveTo>
                  <a:pt x="2707903" y="120271"/>
                </a:moveTo>
                <a:cubicBezTo>
                  <a:pt x="2738390" y="120271"/>
                  <a:pt x="2763100" y="144981"/>
                  <a:pt x="2763100" y="175462"/>
                </a:cubicBezTo>
                <a:cubicBezTo>
                  <a:pt x="2763100" y="205943"/>
                  <a:pt x="2738390" y="230653"/>
                  <a:pt x="2707903" y="230653"/>
                </a:cubicBezTo>
                <a:cubicBezTo>
                  <a:pt x="2677427" y="230653"/>
                  <a:pt x="2652715" y="205943"/>
                  <a:pt x="2652715" y="175462"/>
                </a:cubicBezTo>
                <a:cubicBezTo>
                  <a:pt x="2652715" y="144981"/>
                  <a:pt x="2677427" y="120271"/>
                  <a:pt x="2707903" y="120271"/>
                </a:cubicBezTo>
                <a:close/>
                <a:moveTo>
                  <a:pt x="2570933" y="120271"/>
                </a:moveTo>
                <a:cubicBezTo>
                  <a:pt x="2601414" y="120271"/>
                  <a:pt x="2626123" y="144981"/>
                  <a:pt x="2626123" y="175462"/>
                </a:cubicBezTo>
                <a:cubicBezTo>
                  <a:pt x="2626123" y="205943"/>
                  <a:pt x="2601414" y="230653"/>
                  <a:pt x="2570933" y="230653"/>
                </a:cubicBezTo>
                <a:cubicBezTo>
                  <a:pt x="2540449" y="230653"/>
                  <a:pt x="2515738" y="205943"/>
                  <a:pt x="2515738" y="175462"/>
                </a:cubicBezTo>
                <a:cubicBezTo>
                  <a:pt x="2515738" y="144981"/>
                  <a:pt x="2540449" y="120271"/>
                  <a:pt x="2570933" y="120271"/>
                </a:cubicBezTo>
                <a:close/>
                <a:moveTo>
                  <a:pt x="2437297" y="120271"/>
                </a:moveTo>
                <a:cubicBezTo>
                  <a:pt x="2467781" y="120271"/>
                  <a:pt x="2492487" y="144981"/>
                  <a:pt x="2492487" y="175462"/>
                </a:cubicBezTo>
                <a:cubicBezTo>
                  <a:pt x="2492487" y="205943"/>
                  <a:pt x="2467781" y="230653"/>
                  <a:pt x="2437297" y="230653"/>
                </a:cubicBezTo>
                <a:cubicBezTo>
                  <a:pt x="2406818" y="230653"/>
                  <a:pt x="2382108" y="205943"/>
                  <a:pt x="2382108" y="175462"/>
                </a:cubicBezTo>
                <a:cubicBezTo>
                  <a:pt x="2382108" y="144981"/>
                  <a:pt x="2406818" y="120271"/>
                  <a:pt x="2437297" y="120271"/>
                </a:cubicBezTo>
                <a:close/>
                <a:moveTo>
                  <a:pt x="2303666" y="120271"/>
                </a:moveTo>
                <a:cubicBezTo>
                  <a:pt x="2334146" y="120271"/>
                  <a:pt x="2358856" y="144981"/>
                  <a:pt x="2358856" y="175462"/>
                </a:cubicBezTo>
                <a:cubicBezTo>
                  <a:pt x="2358856" y="205943"/>
                  <a:pt x="2334146" y="230653"/>
                  <a:pt x="2303666" y="230653"/>
                </a:cubicBezTo>
                <a:cubicBezTo>
                  <a:pt x="2273184" y="230653"/>
                  <a:pt x="2248473" y="205943"/>
                  <a:pt x="2248473" y="175462"/>
                </a:cubicBezTo>
                <a:cubicBezTo>
                  <a:pt x="2248473" y="144981"/>
                  <a:pt x="2273184" y="120271"/>
                  <a:pt x="2303666" y="120271"/>
                </a:cubicBezTo>
                <a:close/>
                <a:moveTo>
                  <a:pt x="2173372" y="120271"/>
                </a:moveTo>
                <a:cubicBezTo>
                  <a:pt x="2203857" y="120271"/>
                  <a:pt x="2228566" y="144981"/>
                  <a:pt x="2228566" y="175462"/>
                </a:cubicBezTo>
                <a:cubicBezTo>
                  <a:pt x="2228566" y="205943"/>
                  <a:pt x="2203857" y="230653"/>
                  <a:pt x="2173372" y="230653"/>
                </a:cubicBezTo>
                <a:cubicBezTo>
                  <a:pt x="2142892" y="230653"/>
                  <a:pt x="2118180" y="205943"/>
                  <a:pt x="2118180" y="175462"/>
                </a:cubicBezTo>
                <a:cubicBezTo>
                  <a:pt x="2118180" y="144981"/>
                  <a:pt x="2142892" y="120271"/>
                  <a:pt x="2173372" y="120271"/>
                </a:cubicBezTo>
                <a:close/>
                <a:moveTo>
                  <a:pt x="7341580" y="0"/>
                </a:moveTo>
                <a:cubicBezTo>
                  <a:pt x="7372062" y="0"/>
                  <a:pt x="7396772" y="24710"/>
                  <a:pt x="7396772" y="55191"/>
                </a:cubicBezTo>
                <a:cubicBezTo>
                  <a:pt x="7396772" y="85672"/>
                  <a:pt x="7372062" y="110382"/>
                  <a:pt x="7341580" y="110382"/>
                </a:cubicBezTo>
                <a:cubicBezTo>
                  <a:pt x="7311098" y="110382"/>
                  <a:pt x="7286388" y="85672"/>
                  <a:pt x="7286388" y="55191"/>
                </a:cubicBezTo>
                <a:cubicBezTo>
                  <a:pt x="7286388" y="24710"/>
                  <a:pt x="7311098" y="0"/>
                  <a:pt x="7341580" y="0"/>
                </a:cubicBezTo>
                <a:close/>
                <a:moveTo>
                  <a:pt x="4294713" y="0"/>
                </a:moveTo>
                <a:cubicBezTo>
                  <a:pt x="4325195" y="0"/>
                  <a:pt x="4349905" y="24710"/>
                  <a:pt x="4349905" y="55191"/>
                </a:cubicBezTo>
                <a:cubicBezTo>
                  <a:pt x="4349905" y="85672"/>
                  <a:pt x="4325195" y="110382"/>
                  <a:pt x="4294713" y="110382"/>
                </a:cubicBezTo>
                <a:cubicBezTo>
                  <a:pt x="4264231" y="110382"/>
                  <a:pt x="4239521" y="85672"/>
                  <a:pt x="4239521" y="55191"/>
                </a:cubicBezTo>
                <a:cubicBezTo>
                  <a:pt x="4239521" y="24710"/>
                  <a:pt x="4264231" y="0"/>
                  <a:pt x="4294713" y="0"/>
                </a:cubicBezTo>
                <a:close/>
                <a:moveTo>
                  <a:pt x="4161077" y="0"/>
                </a:moveTo>
                <a:cubicBezTo>
                  <a:pt x="4191559" y="0"/>
                  <a:pt x="4216269" y="24710"/>
                  <a:pt x="4216269" y="55191"/>
                </a:cubicBezTo>
                <a:cubicBezTo>
                  <a:pt x="4216269" y="85672"/>
                  <a:pt x="4191559" y="110382"/>
                  <a:pt x="4161077" y="110382"/>
                </a:cubicBezTo>
                <a:cubicBezTo>
                  <a:pt x="4130595" y="110382"/>
                  <a:pt x="4105885" y="85672"/>
                  <a:pt x="4105885" y="55191"/>
                </a:cubicBezTo>
                <a:cubicBezTo>
                  <a:pt x="4105885" y="24710"/>
                  <a:pt x="4130595" y="0"/>
                  <a:pt x="4161077" y="0"/>
                </a:cubicBezTo>
                <a:close/>
                <a:moveTo>
                  <a:pt x="4030786" y="0"/>
                </a:moveTo>
                <a:cubicBezTo>
                  <a:pt x="4061268" y="0"/>
                  <a:pt x="4085978" y="24710"/>
                  <a:pt x="4085978" y="55191"/>
                </a:cubicBezTo>
                <a:cubicBezTo>
                  <a:pt x="4085978" y="85672"/>
                  <a:pt x="4061268" y="110382"/>
                  <a:pt x="4030786" y="110382"/>
                </a:cubicBezTo>
                <a:cubicBezTo>
                  <a:pt x="4000304" y="110382"/>
                  <a:pt x="3975594" y="85672"/>
                  <a:pt x="3975594" y="55191"/>
                </a:cubicBezTo>
                <a:cubicBezTo>
                  <a:pt x="3975594" y="24710"/>
                  <a:pt x="4000304" y="0"/>
                  <a:pt x="4030786" y="0"/>
                </a:cubicBezTo>
                <a:close/>
                <a:moveTo>
                  <a:pt x="3897148" y="0"/>
                </a:moveTo>
                <a:cubicBezTo>
                  <a:pt x="3927630" y="0"/>
                  <a:pt x="3952340" y="24710"/>
                  <a:pt x="3952340" y="55191"/>
                </a:cubicBezTo>
                <a:cubicBezTo>
                  <a:pt x="3952340" y="85672"/>
                  <a:pt x="3927630" y="110382"/>
                  <a:pt x="3897148" y="110382"/>
                </a:cubicBezTo>
                <a:cubicBezTo>
                  <a:pt x="3866666" y="110382"/>
                  <a:pt x="3841956" y="85672"/>
                  <a:pt x="3841956" y="55191"/>
                </a:cubicBezTo>
                <a:cubicBezTo>
                  <a:pt x="3841956" y="24710"/>
                  <a:pt x="3866666" y="0"/>
                  <a:pt x="3897148" y="0"/>
                </a:cubicBezTo>
                <a:close/>
                <a:moveTo>
                  <a:pt x="3763514" y="0"/>
                </a:moveTo>
                <a:cubicBezTo>
                  <a:pt x="3793996" y="0"/>
                  <a:pt x="3818706" y="24710"/>
                  <a:pt x="3818706" y="55191"/>
                </a:cubicBezTo>
                <a:cubicBezTo>
                  <a:pt x="3818706" y="85672"/>
                  <a:pt x="3793996" y="110382"/>
                  <a:pt x="3763514" y="110382"/>
                </a:cubicBezTo>
                <a:cubicBezTo>
                  <a:pt x="3733032" y="110382"/>
                  <a:pt x="3708322" y="85672"/>
                  <a:pt x="3708322" y="55191"/>
                </a:cubicBezTo>
                <a:cubicBezTo>
                  <a:pt x="3708322" y="24710"/>
                  <a:pt x="3733032" y="0"/>
                  <a:pt x="3763514" y="0"/>
                </a:cubicBezTo>
                <a:close/>
                <a:moveTo>
                  <a:pt x="3633221" y="0"/>
                </a:moveTo>
                <a:cubicBezTo>
                  <a:pt x="3663703" y="0"/>
                  <a:pt x="3688413" y="24710"/>
                  <a:pt x="3688413" y="55191"/>
                </a:cubicBezTo>
                <a:cubicBezTo>
                  <a:pt x="3688413" y="85672"/>
                  <a:pt x="3663703" y="110382"/>
                  <a:pt x="3633221" y="110382"/>
                </a:cubicBezTo>
                <a:cubicBezTo>
                  <a:pt x="3602739" y="110382"/>
                  <a:pt x="3578029" y="85672"/>
                  <a:pt x="3578029" y="55191"/>
                </a:cubicBezTo>
                <a:cubicBezTo>
                  <a:pt x="3578029" y="24710"/>
                  <a:pt x="3602739" y="0"/>
                  <a:pt x="3633221" y="0"/>
                </a:cubicBezTo>
                <a:close/>
                <a:moveTo>
                  <a:pt x="3499589" y="0"/>
                </a:moveTo>
                <a:cubicBezTo>
                  <a:pt x="3530071" y="0"/>
                  <a:pt x="3554781" y="24710"/>
                  <a:pt x="3554781" y="55191"/>
                </a:cubicBezTo>
                <a:cubicBezTo>
                  <a:pt x="3554781" y="85672"/>
                  <a:pt x="3530071" y="110382"/>
                  <a:pt x="3499589" y="110382"/>
                </a:cubicBezTo>
                <a:cubicBezTo>
                  <a:pt x="3469107" y="110382"/>
                  <a:pt x="3444397" y="85672"/>
                  <a:pt x="3444397" y="55191"/>
                </a:cubicBezTo>
                <a:cubicBezTo>
                  <a:pt x="3444397" y="24710"/>
                  <a:pt x="3469107" y="0"/>
                  <a:pt x="3499589" y="0"/>
                </a:cubicBezTo>
                <a:close/>
                <a:moveTo>
                  <a:pt x="3369293" y="0"/>
                </a:moveTo>
                <a:cubicBezTo>
                  <a:pt x="3399775" y="0"/>
                  <a:pt x="3424485" y="24710"/>
                  <a:pt x="3424485" y="55191"/>
                </a:cubicBezTo>
                <a:cubicBezTo>
                  <a:pt x="3424485" y="85672"/>
                  <a:pt x="3399775" y="110382"/>
                  <a:pt x="3369293" y="110382"/>
                </a:cubicBezTo>
                <a:cubicBezTo>
                  <a:pt x="3338811" y="110382"/>
                  <a:pt x="3314101" y="85672"/>
                  <a:pt x="3314101" y="55191"/>
                </a:cubicBezTo>
                <a:cubicBezTo>
                  <a:pt x="3314101" y="24710"/>
                  <a:pt x="3338811" y="0"/>
                  <a:pt x="3369293" y="0"/>
                </a:cubicBezTo>
                <a:close/>
                <a:moveTo>
                  <a:pt x="3235657" y="0"/>
                </a:moveTo>
                <a:cubicBezTo>
                  <a:pt x="3266139" y="0"/>
                  <a:pt x="3290849" y="24710"/>
                  <a:pt x="3290849" y="55191"/>
                </a:cubicBezTo>
                <a:cubicBezTo>
                  <a:pt x="3290849" y="85672"/>
                  <a:pt x="3266139" y="110382"/>
                  <a:pt x="3235657" y="110382"/>
                </a:cubicBezTo>
                <a:cubicBezTo>
                  <a:pt x="3205175" y="110382"/>
                  <a:pt x="3180465" y="85672"/>
                  <a:pt x="3180465" y="55191"/>
                </a:cubicBezTo>
                <a:cubicBezTo>
                  <a:pt x="3180465" y="24710"/>
                  <a:pt x="3205175" y="0"/>
                  <a:pt x="3235657" y="0"/>
                </a:cubicBezTo>
                <a:close/>
                <a:moveTo>
                  <a:pt x="2834862" y="0"/>
                </a:moveTo>
                <a:cubicBezTo>
                  <a:pt x="2865342" y="0"/>
                  <a:pt x="2890052" y="24710"/>
                  <a:pt x="2890052" y="55191"/>
                </a:cubicBezTo>
                <a:cubicBezTo>
                  <a:pt x="2890052" y="85672"/>
                  <a:pt x="2865342" y="110382"/>
                  <a:pt x="2834862" y="110382"/>
                </a:cubicBezTo>
                <a:cubicBezTo>
                  <a:pt x="2804379" y="110382"/>
                  <a:pt x="2779671" y="85672"/>
                  <a:pt x="2779671" y="55191"/>
                </a:cubicBezTo>
                <a:cubicBezTo>
                  <a:pt x="2779671" y="24710"/>
                  <a:pt x="2804379" y="0"/>
                  <a:pt x="2834862" y="0"/>
                </a:cubicBezTo>
                <a:close/>
                <a:moveTo>
                  <a:pt x="2707903" y="0"/>
                </a:moveTo>
                <a:cubicBezTo>
                  <a:pt x="2738390" y="0"/>
                  <a:pt x="2763100" y="24710"/>
                  <a:pt x="2763100" y="55191"/>
                </a:cubicBezTo>
                <a:cubicBezTo>
                  <a:pt x="2763100" y="85672"/>
                  <a:pt x="2738390" y="110382"/>
                  <a:pt x="2707903" y="110382"/>
                </a:cubicBezTo>
                <a:cubicBezTo>
                  <a:pt x="2677427" y="110382"/>
                  <a:pt x="2652715" y="85672"/>
                  <a:pt x="2652715" y="55191"/>
                </a:cubicBezTo>
                <a:cubicBezTo>
                  <a:pt x="2652715" y="24710"/>
                  <a:pt x="2677427" y="0"/>
                  <a:pt x="2707903" y="0"/>
                </a:cubicBezTo>
                <a:close/>
                <a:moveTo>
                  <a:pt x="2570933" y="0"/>
                </a:moveTo>
                <a:cubicBezTo>
                  <a:pt x="2601414" y="0"/>
                  <a:pt x="2626123" y="24710"/>
                  <a:pt x="2626123" y="55191"/>
                </a:cubicBezTo>
                <a:cubicBezTo>
                  <a:pt x="2626123" y="85672"/>
                  <a:pt x="2601414" y="110382"/>
                  <a:pt x="2570933" y="110382"/>
                </a:cubicBezTo>
                <a:cubicBezTo>
                  <a:pt x="2540449" y="110382"/>
                  <a:pt x="2515738" y="85672"/>
                  <a:pt x="2515738" y="55191"/>
                </a:cubicBezTo>
                <a:cubicBezTo>
                  <a:pt x="2515738" y="24710"/>
                  <a:pt x="2540449" y="0"/>
                  <a:pt x="2570933" y="0"/>
                </a:cubicBezTo>
                <a:close/>
                <a:moveTo>
                  <a:pt x="2437297" y="0"/>
                </a:moveTo>
                <a:cubicBezTo>
                  <a:pt x="2467781" y="0"/>
                  <a:pt x="2492487" y="24710"/>
                  <a:pt x="2492487" y="55191"/>
                </a:cubicBezTo>
                <a:cubicBezTo>
                  <a:pt x="2492487" y="85672"/>
                  <a:pt x="2467781" y="110382"/>
                  <a:pt x="2437297" y="110382"/>
                </a:cubicBezTo>
                <a:cubicBezTo>
                  <a:pt x="2406818" y="110382"/>
                  <a:pt x="2382108" y="85672"/>
                  <a:pt x="2382108" y="55191"/>
                </a:cubicBezTo>
                <a:cubicBezTo>
                  <a:pt x="2382108" y="24710"/>
                  <a:pt x="2406818" y="0"/>
                  <a:pt x="2437297" y="0"/>
                </a:cubicBezTo>
                <a:close/>
              </a:path>
            </a:pathLst>
          </a:custGeom>
          <a:solidFill>
            <a:schemeClr val="accent6">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273" name="Freeform: Shape 99"/>
          <p:cNvSpPr/>
          <p:nvPr/>
        </p:nvSpPr>
        <p:spPr>
          <a:xfrm>
            <a:off x="66978" y="5084563"/>
            <a:ext cx="12189302" cy="1745574"/>
          </a:xfrm>
          <a:custGeom>
            <a:avLst/>
            <a:gdLst>
              <a:gd name="connsiteX0" fmla="*/ 5907680 w 11815361"/>
              <a:gd name="connsiteY0" fmla="*/ 0 h 1745574"/>
              <a:gd name="connsiteX1" fmla="*/ 11747164 w 11815361"/>
              <a:gd name="connsiteY1" fmla="*/ 1675322 h 1745574"/>
              <a:gd name="connsiteX2" fmla="*/ 11815361 w 11815361"/>
              <a:gd name="connsiteY2" fmla="*/ 1745574 h 1745574"/>
              <a:gd name="connsiteX3" fmla="*/ 0 w 11815361"/>
              <a:gd name="connsiteY3" fmla="*/ 1745574 h 1745574"/>
              <a:gd name="connsiteX4" fmla="*/ 68197 w 11815361"/>
              <a:gd name="connsiteY4" fmla="*/ 1675322 h 1745574"/>
              <a:gd name="connsiteX5" fmla="*/ 5907680 w 11815361"/>
              <a:gd name="connsiteY5" fmla="*/ 0 h 174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5361" h="1745574">
                <a:moveTo>
                  <a:pt x="5907680" y="0"/>
                </a:moveTo>
                <a:cubicBezTo>
                  <a:pt x="8502236" y="0"/>
                  <a:pt x="10736988" y="686989"/>
                  <a:pt x="11747164" y="1675322"/>
                </a:cubicBezTo>
                <a:lnTo>
                  <a:pt x="11815361" y="1745574"/>
                </a:lnTo>
                <a:lnTo>
                  <a:pt x="0" y="1745574"/>
                </a:lnTo>
                <a:lnTo>
                  <a:pt x="68197" y="1675322"/>
                </a:lnTo>
                <a:cubicBezTo>
                  <a:pt x="1078372" y="686989"/>
                  <a:pt x="3313125" y="0"/>
                  <a:pt x="5907680" y="0"/>
                </a:cubicBez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06" name="TextBox 305"/>
          <p:cNvSpPr txBox="1"/>
          <p:nvPr/>
        </p:nvSpPr>
        <p:spPr>
          <a:xfrm>
            <a:off x="850952" y="5253414"/>
            <a:ext cx="2021708" cy="276999"/>
          </a:xfrm>
          <a:prstGeom prst="rect">
            <a:avLst/>
          </a:prstGeom>
          <a:noFill/>
        </p:spPr>
        <p:txBody>
          <a:bodyPr wrap="none" rtlCol="0">
            <a:spAutoFit/>
          </a:bodyPr>
          <a:lstStyle/>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050"/>
                </a:solidFill>
                <a:effectLst/>
                <a:uLnTx/>
                <a:uFillTx/>
                <a:latin typeface="Segoe UI"/>
                <a:ea typeface="+mn-ea"/>
                <a:cs typeface="Segoe UI Light" panose="020B0502040204020203" pitchFamily="34" charset="0"/>
              </a:rPr>
              <a:t>Turnkey global distribution</a:t>
            </a:r>
          </a:p>
        </p:txBody>
      </p:sp>
      <p:sp>
        <p:nvSpPr>
          <p:cNvPr id="307" name="TextBox 306"/>
          <p:cNvSpPr txBox="1"/>
          <p:nvPr/>
        </p:nvSpPr>
        <p:spPr>
          <a:xfrm>
            <a:off x="2696883" y="4696457"/>
            <a:ext cx="1858201" cy="461665"/>
          </a:xfrm>
          <a:prstGeom prst="rect">
            <a:avLst/>
          </a:prstGeom>
          <a:noFill/>
        </p:spPr>
        <p:txBody>
          <a:bodyPr wrap="none" rtlCol="0">
            <a:spAutoFit/>
          </a:bodyPr>
          <a:lstStyle/>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050"/>
                </a:solidFill>
                <a:effectLst/>
                <a:uLnTx/>
                <a:uFillTx/>
                <a:latin typeface="Segoe UI"/>
                <a:ea typeface="+mn-ea"/>
                <a:cs typeface="Segoe UI Light" panose="020B0502040204020203" pitchFamily="34" charset="0"/>
              </a:rPr>
              <a:t>Elastic scale out </a:t>
            </a:r>
          </a:p>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050"/>
                </a:solidFill>
                <a:effectLst/>
                <a:uLnTx/>
                <a:uFillTx/>
                <a:latin typeface="Segoe UI"/>
                <a:ea typeface="+mn-ea"/>
                <a:cs typeface="Segoe UI Light" panose="020B0502040204020203" pitchFamily="34" charset="0"/>
              </a:rPr>
              <a:t>of storage &amp; throughput</a:t>
            </a:r>
          </a:p>
        </p:txBody>
      </p:sp>
      <p:sp>
        <p:nvSpPr>
          <p:cNvPr id="308" name="TextBox 307"/>
          <p:cNvSpPr txBox="1"/>
          <p:nvPr/>
        </p:nvSpPr>
        <p:spPr>
          <a:xfrm>
            <a:off x="4426788" y="4574070"/>
            <a:ext cx="3222357" cy="276999"/>
          </a:xfrm>
          <a:prstGeom prst="rect">
            <a:avLst/>
          </a:prstGeom>
          <a:noFill/>
        </p:spPr>
        <p:txBody>
          <a:bodyPr wrap="none" rtlCol="0">
            <a:spAutoFit/>
          </a:bodyPr>
          <a:lstStyle/>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050"/>
                </a:solidFill>
                <a:effectLst/>
                <a:uLnTx/>
                <a:uFillTx/>
                <a:latin typeface="Segoe UI"/>
                <a:ea typeface="+mn-ea"/>
                <a:cs typeface="Segoe UI Light" panose="020B0502040204020203" pitchFamily="34" charset="0"/>
              </a:rPr>
              <a:t>Guaranteed low latency at the 99</a:t>
            </a:r>
            <a:r>
              <a:rPr kumimoji="0" lang="en-US" sz="1200" b="0" i="0" u="none" strike="noStrike" kern="0" cap="none" spc="0" normalizeH="0" baseline="30000" noProof="0" dirty="0">
                <a:ln>
                  <a:noFill/>
                </a:ln>
                <a:solidFill>
                  <a:srgbClr val="002050"/>
                </a:solidFill>
                <a:effectLst/>
                <a:uLnTx/>
                <a:uFillTx/>
                <a:latin typeface="Segoe UI"/>
                <a:ea typeface="+mn-ea"/>
                <a:cs typeface="Segoe UI Light" panose="020B0502040204020203" pitchFamily="34" charset="0"/>
              </a:rPr>
              <a:t>th</a:t>
            </a:r>
            <a:r>
              <a:rPr kumimoji="0" lang="en-US" sz="1200" b="0" i="0" u="none" strike="noStrike" kern="0" cap="none" spc="0" normalizeH="0" baseline="0" noProof="0" dirty="0">
                <a:ln>
                  <a:noFill/>
                </a:ln>
                <a:solidFill>
                  <a:srgbClr val="002050"/>
                </a:solidFill>
                <a:effectLst/>
                <a:uLnTx/>
                <a:uFillTx/>
                <a:latin typeface="Segoe UI"/>
                <a:ea typeface="+mn-ea"/>
                <a:cs typeface="Segoe UI Light" panose="020B0502040204020203" pitchFamily="34" charset="0"/>
              </a:rPr>
              <a:t> percentile</a:t>
            </a:r>
          </a:p>
        </p:txBody>
      </p:sp>
      <p:sp>
        <p:nvSpPr>
          <p:cNvPr id="309" name="TextBox 308"/>
          <p:cNvSpPr txBox="1"/>
          <p:nvPr/>
        </p:nvSpPr>
        <p:spPr>
          <a:xfrm>
            <a:off x="9815770" y="5253414"/>
            <a:ext cx="1595309" cy="276999"/>
          </a:xfrm>
          <a:prstGeom prst="rect">
            <a:avLst/>
          </a:prstGeom>
          <a:noFill/>
        </p:spPr>
        <p:txBody>
          <a:bodyPr wrap="none" rtlCol="0">
            <a:spAutoFit/>
          </a:bodyPr>
          <a:lstStyle/>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050"/>
                </a:solidFill>
                <a:effectLst/>
                <a:uLnTx/>
                <a:uFillTx/>
                <a:latin typeface="Segoe UI"/>
                <a:ea typeface="+mn-ea"/>
                <a:cs typeface="Segoe UI Light" panose="020B0502040204020203" pitchFamily="34" charset="0"/>
              </a:rPr>
              <a:t>Comprehensive SLAs</a:t>
            </a:r>
          </a:p>
        </p:txBody>
      </p:sp>
      <p:sp>
        <p:nvSpPr>
          <p:cNvPr id="310" name="TextBox 309"/>
          <p:cNvSpPr txBox="1"/>
          <p:nvPr/>
        </p:nvSpPr>
        <p:spPr>
          <a:xfrm>
            <a:off x="7271267" y="4825432"/>
            <a:ext cx="2691764" cy="276999"/>
          </a:xfrm>
          <a:prstGeom prst="rect">
            <a:avLst/>
          </a:prstGeom>
          <a:noFill/>
        </p:spPr>
        <p:txBody>
          <a:bodyPr wrap="none" rtlCol="0">
            <a:spAutoFit/>
          </a:bodyPr>
          <a:lstStyle/>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050"/>
                </a:solidFill>
                <a:effectLst/>
                <a:uLnTx/>
                <a:uFillTx/>
                <a:latin typeface="Segoe UI"/>
                <a:ea typeface="+mn-ea"/>
                <a:cs typeface="Segoe UI Light" panose="020B0502040204020203" pitchFamily="34" charset="0"/>
              </a:rPr>
              <a:t>Five well-defined consistency models</a:t>
            </a:r>
          </a:p>
        </p:txBody>
      </p:sp>
      <p:grpSp>
        <p:nvGrpSpPr>
          <p:cNvPr id="311" name="Group 3"/>
          <p:cNvGrpSpPr/>
          <p:nvPr/>
        </p:nvGrpSpPr>
        <p:grpSpPr>
          <a:xfrm>
            <a:off x="2187069" y="5945498"/>
            <a:ext cx="752902" cy="752901"/>
            <a:chOff x="-4594157" y="2516834"/>
            <a:chExt cx="1070585" cy="1070585"/>
          </a:xfrm>
        </p:grpSpPr>
        <p:sp>
          <p:nvSpPr>
            <p:cNvPr id="312"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nvGrpSpPr>
            <p:cNvPr id="313" name="Group 5"/>
            <p:cNvGrpSpPr/>
            <p:nvPr/>
          </p:nvGrpSpPr>
          <p:grpSpPr>
            <a:xfrm>
              <a:off x="-4594157" y="2516834"/>
              <a:ext cx="1070585" cy="1070585"/>
              <a:chOff x="10232415" y="2527090"/>
              <a:chExt cx="1070585" cy="1070585"/>
            </a:xfrm>
          </p:grpSpPr>
          <p:sp>
            <p:nvSpPr>
              <p:cNvPr id="314" name="Oval 6"/>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pic>
            <p:nvPicPr>
              <p:cNvPr id="315" name="Graphic 908" descr="Marke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grpSp>
        <p:nvGrpSpPr>
          <p:cNvPr id="316" name="Group 14"/>
          <p:cNvGrpSpPr/>
          <p:nvPr/>
        </p:nvGrpSpPr>
        <p:grpSpPr>
          <a:xfrm>
            <a:off x="7236648" y="6066979"/>
            <a:ext cx="752902" cy="752901"/>
            <a:chOff x="-4594157" y="2516834"/>
            <a:chExt cx="1070585" cy="1070585"/>
          </a:xfrm>
        </p:grpSpPr>
        <p:sp>
          <p:nvSpPr>
            <p:cNvPr id="317"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nvGrpSpPr>
            <p:cNvPr id="318" name="Group 16"/>
            <p:cNvGrpSpPr/>
            <p:nvPr/>
          </p:nvGrpSpPr>
          <p:grpSpPr>
            <a:xfrm>
              <a:off x="-4594157" y="2516834"/>
              <a:ext cx="1070585" cy="1070585"/>
              <a:chOff x="10232415" y="2527090"/>
              <a:chExt cx="1070585" cy="1070585"/>
            </a:xfrm>
          </p:grpSpPr>
          <p:sp>
            <p:nvSpPr>
              <p:cNvPr id="319" name="Oval 17"/>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pic>
            <p:nvPicPr>
              <p:cNvPr id="320" name="Graphic 913" descr="Marke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grpSp>
        <p:nvGrpSpPr>
          <p:cNvPr id="321" name="Group 24"/>
          <p:cNvGrpSpPr/>
          <p:nvPr/>
        </p:nvGrpSpPr>
        <p:grpSpPr>
          <a:xfrm>
            <a:off x="6161616" y="5706395"/>
            <a:ext cx="752902" cy="752901"/>
            <a:chOff x="-4594157" y="2516834"/>
            <a:chExt cx="1070585" cy="1070585"/>
          </a:xfrm>
        </p:grpSpPr>
        <p:sp>
          <p:nvSpPr>
            <p:cNvPr id="322"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nvGrpSpPr>
            <p:cNvPr id="323" name="Group 26"/>
            <p:cNvGrpSpPr/>
            <p:nvPr/>
          </p:nvGrpSpPr>
          <p:grpSpPr>
            <a:xfrm>
              <a:off x="-4594157" y="2516834"/>
              <a:ext cx="1070585" cy="1070585"/>
              <a:chOff x="10232415" y="2527090"/>
              <a:chExt cx="1070585" cy="1070585"/>
            </a:xfrm>
          </p:grpSpPr>
          <p:sp>
            <p:nvSpPr>
              <p:cNvPr id="324" name="Oval 27"/>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pic>
            <p:nvPicPr>
              <p:cNvPr id="325" name="Graphic 918" descr="Marke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grpSp>
        <p:nvGrpSpPr>
          <p:cNvPr id="326" name="Group 900"/>
          <p:cNvGrpSpPr/>
          <p:nvPr/>
        </p:nvGrpSpPr>
        <p:grpSpPr>
          <a:xfrm>
            <a:off x="9344931" y="5706395"/>
            <a:ext cx="752902" cy="752901"/>
            <a:chOff x="-4594157" y="2516834"/>
            <a:chExt cx="1070585" cy="1070585"/>
          </a:xfrm>
        </p:grpSpPr>
        <p:sp>
          <p:nvSpPr>
            <p:cNvPr id="327"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nvGrpSpPr>
            <p:cNvPr id="328" name="Group 902"/>
            <p:cNvGrpSpPr/>
            <p:nvPr/>
          </p:nvGrpSpPr>
          <p:grpSpPr>
            <a:xfrm>
              <a:off x="-4594157" y="2516834"/>
              <a:ext cx="1070585" cy="1070585"/>
              <a:chOff x="10232415" y="2527090"/>
              <a:chExt cx="1070585" cy="1070585"/>
            </a:xfrm>
          </p:grpSpPr>
          <p:sp>
            <p:nvSpPr>
              <p:cNvPr id="329" name="Oval 903"/>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pic>
            <p:nvPicPr>
              <p:cNvPr id="330" name="Graphic 923" descr="Marke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sp>
        <p:nvSpPr>
          <p:cNvPr id="331" name="Freeform: Shape 8"/>
          <p:cNvSpPr/>
          <p:nvPr/>
        </p:nvSpPr>
        <p:spPr>
          <a:xfrm>
            <a:off x="24090" y="4279544"/>
            <a:ext cx="12199257" cy="1037701"/>
          </a:xfrm>
          <a:custGeom>
            <a:avLst/>
            <a:gdLst>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Lst>
            <a:ahLst/>
            <a:cxnLst>
              <a:cxn ang="0">
                <a:pos x="connsiteX0" y="connsiteY0"/>
              </a:cxn>
              <a:cxn ang="0">
                <a:pos x="connsiteX1" y="connsiteY1"/>
              </a:cxn>
              <a:cxn ang="0">
                <a:pos x="connsiteX2" y="connsiteY2"/>
              </a:cxn>
            </a:cxnLst>
            <a:rect l="l" t="t" r="r" b="b"/>
            <a:pathLst>
              <a:path w="12162971" h="1240986">
                <a:moveTo>
                  <a:pt x="0" y="1240986"/>
                </a:moveTo>
                <a:cubicBezTo>
                  <a:pt x="231019" y="1123662"/>
                  <a:pt x="2820610" y="4853"/>
                  <a:pt x="6146800" y="15"/>
                </a:cubicBezTo>
                <a:cubicBezTo>
                  <a:pt x="9472990" y="-4823"/>
                  <a:pt x="11957352" y="1121244"/>
                  <a:pt x="12162971" y="1211958"/>
                </a:cubicBezTo>
              </a:path>
            </a:pathLst>
          </a:cu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90" name="TextBox 89">
            <a:extLst>
              <a:ext uri="{FF2B5EF4-FFF2-40B4-BE49-F238E27FC236}">
                <a16:creationId xmlns:a16="http://schemas.microsoft.com/office/drawing/2014/main" id="{D139EDB3-93C1-4621-81B4-F3E0377DB606}"/>
              </a:ext>
            </a:extLst>
          </p:cNvPr>
          <p:cNvSpPr txBox="1"/>
          <p:nvPr/>
        </p:nvSpPr>
        <p:spPr>
          <a:xfrm>
            <a:off x="2706509" y="985306"/>
            <a:ext cx="6778983" cy="338554"/>
          </a:xfrm>
          <a:prstGeom prst="rect">
            <a:avLst/>
          </a:prstGeom>
          <a:noFill/>
        </p:spPr>
        <p:txBody>
          <a:bodyPr wrap="square" lIns="91440" tIns="9144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B0F0"/>
                </a:solidFill>
                <a:effectLst/>
                <a:uLnTx/>
                <a:uFillTx/>
                <a:latin typeface="Segoe UI Semibold" panose="020B0702040204020203" pitchFamily="34" charset="0"/>
                <a:ea typeface="+mn-ea"/>
                <a:cs typeface="Segoe UI Semibold" panose="020B0702040204020203" pitchFamily="34" charset="0"/>
              </a:rPr>
              <a:t>A globally distributed, massively scalable, multi-model database service</a:t>
            </a:r>
          </a:p>
        </p:txBody>
      </p:sp>
      <p:sp>
        <p:nvSpPr>
          <p:cNvPr id="94" name="TextBox 93">
            <a:extLst>
              <a:ext uri="{FF2B5EF4-FFF2-40B4-BE49-F238E27FC236}">
                <a16:creationId xmlns:a16="http://schemas.microsoft.com/office/drawing/2014/main" id="{E8828C54-66EA-4CED-B600-26B67A06C2F4}"/>
              </a:ext>
            </a:extLst>
          </p:cNvPr>
          <p:cNvSpPr txBox="1"/>
          <p:nvPr/>
        </p:nvSpPr>
        <p:spPr>
          <a:xfrm>
            <a:off x="4232912" y="276283"/>
            <a:ext cx="446959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F0"/>
                </a:solidFill>
                <a:effectLst/>
                <a:uLnTx/>
                <a:uFillTx/>
                <a:latin typeface="Segoe UI Light" panose="020B0502040204020203" pitchFamily="34" charset="0"/>
                <a:ea typeface="+mn-ea"/>
                <a:cs typeface="Segoe UI Light" panose="020B0502040204020203" pitchFamily="34" charset="0"/>
              </a:rPr>
              <a:t>Azure Cosmos DB</a:t>
            </a:r>
          </a:p>
        </p:txBody>
      </p:sp>
      <p:pic>
        <p:nvPicPr>
          <p:cNvPr id="35" name="Picture 2" descr="Image result for cosmos db logo">
            <a:extLst>
              <a:ext uri="{FF2B5EF4-FFF2-40B4-BE49-F238E27FC236}">
                <a16:creationId xmlns:a16="http://schemas.microsoft.com/office/drawing/2014/main" id="{2C63E4CC-A17C-4B70-B5CC-89E5DFE0FBF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39971" y="234458"/>
            <a:ext cx="1624934" cy="85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61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DFB0990-7750-4983-B77D-6D3279F475A9}"/>
              </a:ext>
            </a:extLst>
          </p:cNvPr>
          <p:cNvSpPr txBox="1">
            <a:spLocks/>
          </p:cNvSpPr>
          <p:nvPr/>
        </p:nvSpPr>
        <p:spPr>
          <a:xfrm>
            <a:off x="2490635" y="1119351"/>
            <a:ext cx="11018520"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50" normalizeH="0" baseline="0" noProof="0">
                <a:ln w="3175">
                  <a:noFill/>
                </a:ln>
                <a:solidFill>
                  <a:schemeClr val="bg1"/>
                </a:solidFill>
                <a:effectLst/>
                <a:uLnTx/>
                <a:uFillTx/>
                <a:latin typeface="Segoe UI Semibold"/>
                <a:ea typeface="+mn-ea"/>
                <a:cs typeface="Segoe UI" pitchFamily="34" charset="0"/>
              </a:rPr>
              <a:t>Thank you!</a:t>
            </a:r>
            <a:endParaRPr kumimoji="0" lang="en-GB" sz="3600" b="1" i="0" u="none" strike="noStrike" kern="1200" cap="none" spc="-50" normalizeH="0" baseline="0" noProof="0" dirty="0">
              <a:ln w="3175">
                <a:noFill/>
              </a:ln>
              <a:solidFill>
                <a:schemeClr val="bg1"/>
              </a:solidFill>
              <a:effectLst/>
              <a:uLnTx/>
              <a:uFillTx/>
              <a:latin typeface="Segoe UI Semibold"/>
              <a:ea typeface="+mn-ea"/>
              <a:cs typeface="Segoe UI" pitchFamily="34" charset="0"/>
            </a:endParaRPr>
          </a:p>
        </p:txBody>
      </p:sp>
      <p:sp>
        <p:nvSpPr>
          <p:cNvPr id="5" name="Text Placeholder 6">
            <a:extLst>
              <a:ext uri="{FF2B5EF4-FFF2-40B4-BE49-F238E27FC236}">
                <a16:creationId xmlns:a16="http://schemas.microsoft.com/office/drawing/2014/main" id="{6F044C2D-38EA-462C-8364-781C1F7A3260}"/>
              </a:ext>
            </a:extLst>
          </p:cNvPr>
          <p:cNvSpPr txBox="1">
            <a:spLocks/>
          </p:cNvSpPr>
          <p:nvPr/>
        </p:nvSpPr>
        <p:spPr>
          <a:xfrm>
            <a:off x="2486572" y="2097648"/>
            <a:ext cx="11018520" cy="430887"/>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2800" b="0" i="0" u="none" strike="noStrike" kern="1200" cap="none" spc="0" normalizeH="0" baseline="0" noProof="0">
                <a:ln>
                  <a:noFill/>
                </a:ln>
                <a:solidFill>
                  <a:schemeClr val="bg1"/>
                </a:solidFill>
                <a:effectLst/>
                <a:uLnTx/>
                <a:uFillTx/>
                <a:latin typeface="Segoe UI Semilight" panose="020B0402040204020203" pitchFamily="34" charset="0"/>
                <a:ea typeface="+mn-ea"/>
                <a:cs typeface="Segoe UI Semilight" panose="020B0402040204020203" pitchFamily="34" charset="0"/>
              </a:rPr>
              <a:t>Email us: askcosmosdb@microsoft.com</a:t>
            </a:r>
            <a:endParaRPr kumimoji="0" lang="en-US"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3841788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Shape 95">
            <a:extLst>
              <a:ext uri="{FF2B5EF4-FFF2-40B4-BE49-F238E27FC236}">
                <a16:creationId xmlns:a16="http://schemas.microsoft.com/office/drawing/2014/main" id="{AD71FBD2-0A52-4CF5-9ADE-5E95C3126BD1}"/>
              </a:ext>
            </a:extLst>
          </p:cNvPr>
          <p:cNvSpPr>
            <a:spLocks/>
          </p:cNvSpPr>
          <p:nvPr/>
        </p:nvSpPr>
        <p:spPr bwMode="auto">
          <a:xfrm>
            <a:off x="1281628" y="5364003"/>
            <a:ext cx="9922465" cy="1934496"/>
          </a:xfrm>
          <a:custGeom>
            <a:avLst/>
            <a:gdLst>
              <a:gd name="connsiteX0" fmla="*/ 8407318 w 9922465"/>
              <a:gd name="connsiteY0" fmla="*/ 1824114 h 1934496"/>
              <a:gd name="connsiteX1" fmla="*/ 8462510 w 9922465"/>
              <a:gd name="connsiteY1" fmla="*/ 1879305 h 1934496"/>
              <a:gd name="connsiteX2" fmla="*/ 8407318 w 9922465"/>
              <a:gd name="connsiteY2" fmla="*/ 1934496 h 1934496"/>
              <a:gd name="connsiteX3" fmla="*/ 8352126 w 9922465"/>
              <a:gd name="connsiteY3" fmla="*/ 1879305 h 1934496"/>
              <a:gd name="connsiteX4" fmla="*/ 8407318 w 9922465"/>
              <a:gd name="connsiteY4" fmla="*/ 1824114 h 1934496"/>
              <a:gd name="connsiteX5" fmla="*/ 8273682 w 9922465"/>
              <a:gd name="connsiteY5" fmla="*/ 1824114 h 1934496"/>
              <a:gd name="connsiteX6" fmla="*/ 8328874 w 9922465"/>
              <a:gd name="connsiteY6" fmla="*/ 1879305 h 1934496"/>
              <a:gd name="connsiteX7" fmla="*/ 8273682 w 9922465"/>
              <a:gd name="connsiteY7" fmla="*/ 1934496 h 1934496"/>
              <a:gd name="connsiteX8" fmla="*/ 8218490 w 9922465"/>
              <a:gd name="connsiteY8" fmla="*/ 1879305 h 1934496"/>
              <a:gd name="connsiteX9" fmla="*/ 8273682 w 9922465"/>
              <a:gd name="connsiteY9" fmla="*/ 1824114 h 1934496"/>
              <a:gd name="connsiteX10" fmla="*/ 8143386 w 9922465"/>
              <a:gd name="connsiteY10" fmla="*/ 1824114 h 1934496"/>
              <a:gd name="connsiteX11" fmla="*/ 8198578 w 9922465"/>
              <a:gd name="connsiteY11" fmla="*/ 1879305 h 1934496"/>
              <a:gd name="connsiteX12" fmla="*/ 8143386 w 9922465"/>
              <a:gd name="connsiteY12" fmla="*/ 1934496 h 1934496"/>
              <a:gd name="connsiteX13" fmla="*/ 8088194 w 9922465"/>
              <a:gd name="connsiteY13" fmla="*/ 1879305 h 1934496"/>
              <a:gd name="connsiteX14" fmla="*/ 8143386 w 9922465"/>
              <a:gd name="connsiteY14" fmla="*/ 1824114 h 1934496"/>
              <a:gd name="connsiteX15" fmla="*/ 8009752 w 9922465"/>
              <a:gd name="connsiteY15" fmla="*/ 1824114 h 1934496"/>
              <a:gd name="connsiteX16" fmla="*/ 8064944 w 9922465"/>
              <a:gd name="connsiteY16" fmla="*/ 1879305 h 1934496"/>
              <a:gd name="connsiteX17" fmla="*/ 8009752 w 9922465"/>
              <a:gd name="connsiteY17" fmla="*/ 1934496 h 1934496"/>
              <a:gd name="connsiteX18" fmla="*/ 7954560 w 9922465"/>
              <a:gd name="connsiteY18" fmla="*/ 1879305 h 1934496"/>
              <a:gd name="connsiteX19" fmla="*/ 8009752 w 9922465"/>
              <a:gd name="connsiteY19" fmla="*/ 1824114 h 1934496"/>
              <a:gd name="connsiteX20" fmla="*/ 7876117 w 9922465"/>
              <a:gd name="connsiteY20" fmla="*/ 1824114 h 1934496"/>
              <a:gd name="connsiteX21" fmla="*/ 7931309 w 9922465"/>
              <a:gd name="connsiteY21" fmla="*/ 1879305 h 1934496"/>
              <a:gd name="connsiteX22" fmla="*/ 7876117 w 9922465"/>
              <a:gd name="connsiteY22" fmla="*/ 1934496 h 1934496"/>
              <a:gd name="connsiteX23" fmla="*/ 7820925 w 9922465"/>
              <a:gd name="connsiteY23" fmla="*/ 1879305 h 1934496"/>
              <a:gd name="connsiteX24" fmla="*/ 7876117 w 9922465"/>
              <a:gd name="connsiteY24" fmla="*/ 1824114 h 1934496"/>
              <a:gd name="connsiteX25" fmla="*/ 7745824 w 9922465"/>
              <a:gd name="connsiteY25" fmla="*/ 1824114 h 1934496"/>
              <a:gd name="connsiteX26" fmla="*/ 7801016 w 9922465"/>
              <a:gd name="connsiteY26" fmla="*/ 1879305 h 1934496"/>
              <a:gd name="connsiteX27" fmla="*/ 7745824 w 9922465"/>
              <a:gd name="connsiteY27" fmla="*/ 1934496 h 1934496"/>
              <a:gd name="connsiteX28" fmla="*/ 7690632 w 9922465"/>
              <a:gd name="connsiteY28" fmla="*/ 1879305 h 1934496"/>
              <a:gd name="connsiteX29" fmla="*/ 7745824 w 9922465"/>
              <a:gd name="connsiteY29" fmla="*/ 1824114 h 1934496"/>
              <a:gd name="connsiteX30" fmla="*/ 7608849 w 9922465"/>
              <a:gd name="connsiteY30" fmla="*/ 1824114 h 1934496"/>
              <a:gd name="connsiteX31" fmla="*/ 7664041 w 9922465"/>
              <a:gd name="connsiteY31" fmla="*/ 1879305 h 1934496"/>
              <a:gd name="connsiteX32" fmla="*/ 7608849 w 9922465"/>
              <a:gd name="connsiteY32" fmla="*/ 1934496 h 1934496"/>
              <a:gd name="connsiteX33" fmla="*/ 7553657 w 9922465"/>
              <a:gd name="connsiteY33" fmla="*/ 1879305 h 1934496"/>
              <a:gd name="connsiteX34" fmla="*/ 7608849 w 9922465"/>
              <a:gd name="connsiteY34" fmla="*/ 1824114 h 1934496"/>
              <a:gd name="connsiteX35" fmla="*/ 7481895 w 9922465"/>
              <a:gd name="connsiteY35" fmla="*/ 1824114 h 1934496"/>
              <a:gd name="connsiteX36" fmla="*/ 7537087 w 9922465"/>
              <a:gd name="connsiteY36" fmla="*/ 1879305 h 1934496"/>
              <a:gd name="connsiteX37" fmla="*/ 7481895 w 9922465"/>
              <a:gd name="connsiteY37" fmla="*/ 1934496 h 1934496"/>
              <a:gd name="connsiteX38" fmla="*/ 7426703 w 9922465"/>
              <a:gd name="connsiteY38" fmla="*/ 1879305 h 1934496"/>
              <a:gd name="connsiteX39" fmla="*/ 7481895 w 9922465"/>
              <a:gd name="connsiteY39" fmla="*/ 1824114 h 1934496"/>
              <a:gd name="connsiteX40" fmla="*/ 7341579 w 9922465"/>
              <a:gd name="connsiteY40" fmla="*/ 1824114 h 1934496"/>
              <a:gd name="connsiteX41" fmla="*/ 7396771 w 9922465"/>
              <a:gd name="connsiteY41" fmla="*/ 1879305 h 1934496"/>
              <a:gd name="connsiteX42" fmla="*/ 7341579 w 9922465"/>
              <a:gd name="connsiteY42" fmla="*/ 1934496 h 1934496"/>
              <a:gd name="connsiteX43" fmla="*/ 7286387 w 9922465"/>
              <a:gd name="connsiteY43" fmla="*/ 1879305 h 1934496"/>
              <a:gd name="connsiteX44" fmla="*/ 7341579 w 9922465"/>
              <a:gd name="connsiteY44" fmla="*/ 1824114 h 1934496"/>
              <a:gd name="connsiteX45" fmla="*/ 7211286 w 9922465"/>
              <a:gd name="connsiteY45" fmla="*/ 1824114 h 1934496"/>
              <a:gd name="connsiteX46" fmla="*/ 7266478 w 9922465"/>
              <a:gd name="connsiteY46" fmla="*/ 1879305 h 1934496"/>
              <a:gd name="connsiteX47" fmla="*/ 7211286 w 9922465"/>
              <a:gd name="connsiteY47" fmla="*/ 1934496 h 1934496"/>
              <a:gd name="connsiteX48" fmla="*/ 7156094 w 9922465"/>
              <a:gd name="connsiteY48" fmla="*/ 1879305 h 1934496"/>
              <a:gd name="connsiteX49" fmla="*/ 7211286 w 9922465"/>
              <a:gd name="connsiteY49" fmla="*/ 1824114 h 1934496"/>
              <a:gd name="connsiteX50" fmla="*/ 7080993 w 9922465"/>
              <a:gd name="connsiteY50" fmla="*/ 1824114 h 1934496"/>
              <a:gd name="connsiteX51" fmla="*/ 7136185 w 9922465"/>
              <a:gd name="connsiteY51" fmla="*/ 1879305 h 1934496"/>
              <a:gd name="connsiteX52" fmla="*/ 7080993 w 9922465"/>
              <a:gd name="connsiteY52" fmla="*/ 1934496 h 1934496"/>
              <a:gd name="connsiteX53" fmla="*/ 7025801 w 9922465"/>
              <a:gd name="connsiteY53" fmla="*/ 1879305 h 1934496"/>
              <a:gd name="connsiteX54" fmla="*/ 7080993 w 9922465"/>
              <a:gd name="connsiteY54" fmla="*/ 1824114 h 1934496"/>
              <a:gd name="connsiteX55" fmla="*/ 6947357 w 9922465"/>
              <a:gd name="connsiteY55" fmla="*/ 1824114 h 1934496"/>
              <a:gd name="connsiteX56" fmla="*/ 7002549 w 9922465"/>
              <a:gd name="connsiteY56" fmla="*/ 1879305 h 1934496"/>
              <a:gd name="connsiteX57" fmla="*/ 6947357 w 9922465"/>
              <a:gd name="connsiteY57" fmla="*/ 1934496 h 1934496"/>
              <a:gd name="connsiteX58" fmla="*/ 6892165 w 9922465"/>
              <a:gd name="connsiteY58" fmla="*/ 1879305 h 1934496"/>
              <a:gd name="connsiteX59" fmla="*/ 6947357 w 9922465"/>
              <a:gd name="connsiteY59" fmla="*/ 1824114 h 1934496"/>
              <a:gd name="connsiteX60" fmla="*/ 6817063 w 9922465"/>
              <a:gd name="connsiteY60" fmla="*/ 1824114 h 1934496"/>
              <a:gd name="connsiteX61" fmla="*/ 6872255 w 9922465"/>
              <a:gd name="connsiteY61" fmla="*/ 1879305 h 1934496"/>
              <a:gd name="connsiteX62" fmla="*/ 6817063 w 9922465"/>
              <a:gd name="connsiteY62" fmla="*/ 1934496 h 1934496"/>
              <a:gd name="connsiteX63" fmla="*/ 6761871 w 9922465"/>
              <a:gd name="connsiteY63" fmla="*/ 1879305 h 1934496"/>
              <a:gd name="connsiteX64" fmla="*/ 6817063 w 9922465"/>
              <a:gd name="connsiteY64" fmla="*/ 1824114 h 1934496"/>
              <a:gd name="connsiteX65" fmla="*/ 6683431 w 9922465"/>
              <a:gd name="connsiteY65" fmla="*/ 1824114 h 1934496"/>
              <a:gd name="connsiteX66" fmla="*/ 6738623 w 9922465"/>
              <a:gd name="connsiteY66" fmla="*/ 1879305 h 1934496"/>
              <a:gd name="connsiteX67" fmla="*/ 6683431 w 9922465"/>
              <a:gd name="connsiteY67" fmla="*/ 1934496 h 1934496"/>
              <a:gd name="connsiteX68" fmla="*/ 6628239 w 9922465"/>
              <a:gd name="connsiteY68" fmla="*/ 1879305 h 1934496"/>
              <a:gd name="connsiteX69" fmla="*/ 6683431 w 9922465"/>
              <a:gd name="connsiteY69" fmla="*/ 1824114 h 1934496"/>
              <a:gd name="connsiteX70" fmla="*/ 6553137 w 9922465"/>
              <a:gd name="connsiteY70" fmla="*/ 1824114 h 1934496"/>
              <a:gd name="connsiteX71" fmla="*/ 6608329 w 9922465"/>
              <a:gd name="connsiteY71" fmla="*/ 1879305 h 1934496"/>
              <a:gd name="connsiteX72" fmla="*/ 6553137 w 9922465"/>
              <a:gd name="connsiteY72" fmla="*/ 1934496 h 1934496"/>
              <a:gd name="connsiteX73" fmla="*/ 6497945 w 9922465"/>
              <a:gd name="connsiteY73" fmla="*/ 1879305 h 1934496"/>
              <a:gd name="connsiteX74" fmla="*/ 6553137 w 9922465"/>
              <a:gd name="connsiteY74" fmla="*/ 1824114 h 1934496"/>
              <a:gd name="connsiteX75" fmla="*/ 6289207 w 9922465"/>
              <a:gd name="connsiteY75" fmla="*/ 1824114 h 1934496"/>
              <a:gd name="connsiteX76" fmla="*/ 6344399 w 9922465"/>
              <a:gd name="connsiteY76" fmla="*/ 1879305 h 1934496"/>
              <a:gd name="connsiteX77" fmla="*/ 6289207 w 9922465"/>
              <a:gd name="connsiteY77" fmla="*/ 1934496 h 1934496"/>
              <a:gd name="connsiteX78" fmla="*/ 6234015 w 9922465"/>
              <a:gd name="connsiteY78" fmla="*/ 1879305 h 1934496"/>
              <a:gd name="connsiteX79" fmla="*/ 6289207 w 9922465"/>
              <a:gd name="connsiteY79" fmla="*/ 1824114 h 1934496"/>
              <a:gd name="connsiteX80" fmla="*/ 6155572 w 9922465"/>
              <a:gd name="connsiteY80" fmla="*/ 1824114 h 1934496"/>
              <a:gd name="connsiteX81" fmla="*/ 6210764 w 9922465"/>
              <a:gd name="connsiteY81" fmla="*/ 1879305 h 1934496"/>
              <a:gd name="connsiteX82" fmla="*/ 6155572 w 9922465"/>
              <a:gd name="connsiteY82" fmla="*/ 1934496 h 1934496"/>
              <a:gd name="connsiteX83" fmla="*/ 6100380 w 9922465"/>
              <a:gd name="connsiteY83" fmla="*/ 1879305 h 1934496"/>
              <a:gd name="connsiteX84" fmla="*/ 6155572 w 9922465"/>
              <a:gd name="connsiteY84" fmla="*/ 1824114 h 1934496"/>
              <a:gd name="connsiteX85" fmla="*/ 6021938 w 9922465"/>
              <a:gd name="connsiteY85" fmla="*/ 1824114 h 1934496"/>
              <a:gd name="connsiteX86" fmla="*/ 6077130 w 9922465"/>
              <a:gd name="connsiteY86" fmla="*/ 1879305 h 1934496"/>
              <a:gd name="connsiteX87" fmla="*/ 6021938 w 9922465"/>
              <a:gd name="connsiteY87" fmla="*/ 1934496 h 1934496"/>
              <a:gd name="connsiteX88" fmla="*/ 5966746 w 9922465"/>
              <a:gd name="connsiteY88" fmla="*/ 1879305 h 1934496"/>
              <a:gd name="connsiteX89" fmla="*/ 6021938 w 9922465"/>
              <a:gd name="connsiteY89" fmla="*/ 1824114 h 1934496"/>
              <a:gd name="connsiteX90" fmla="*/ 5884964 w 9922465"/>
              <a:gd name="connsiteY90" fmla="*/ 1824114 h 1934496"/>
              <a:gd name="connsiteX91" fmla="*/ 5940156 w 9922465"/>
              <a:gd name="connsiteY91" fmla="*/ 1879305 h 1934496"/>
              <a:gd name="connsiteX92" fmla="*/ 5884964 w 9922465"/>
              <a:gd name="connsiteY92" fmla="*/ 1934496 h 1934496"/>
              <a:gd name="connsiteX93" fmla="*/ 5829772 w 9922465"/>
              <a:gd name="connsiteY93" fmla="*/ 1879305 h 1934496"/>
              <a:gd name="connsiteX94" fmla="*/ 5884964 w 9922465"/>
              <a:gd name="connsiteY94" fmla="*/ 1824114 h 1934496"/>
              <a:gd name="connsiteX95" fmla="*/ 5754670 w 9922465"/>
              <a:gd name="connsiteY95" fmla="*/ 1824114 h 1934496"/>
              <a:gd name="connsiteX96" fmla="*/ 5809862 w 9922465"/>
              <a:gd name="connsiteY96" fmla="*/ 1879305 h 1934496"/>
              <a:gd name="connsiteX97" fmla="*/ 5754670 w 9922465"/>
              <a:gd name="connsiteY97" fmla="*/ 1934496 h 1934496"/>
              <a:gd name="connsiteX98" fmla="*/ 5699478 w 9922465"/>
              <a:gd name="connsiteY98" fmla="*/ 1879305 h 1934496"/>
              <a:gd name="connsiteX99" fmla="*/ 5754670 w 9922465"/>
              <a:gd name="connsiteY99" fmla="*/ 1824114 h 1934496"/>
              <a:gd name="connsiteX100" fmla="*/ 5487399 w 9922465"/>
              <a:gd name="connsiteY100" fmla="*/ 1824114 h 1934496"/>
              <a:gd name="connsiteX101" fmla="*/ 5542591 w 9922465"/>
              <a:gd name="connsiteY101" fmla="*/ 1879305 h 1934496"/>
              <a:gd name="connsiteX102" fmla="*/ 5487399 w 9922465"/>
              <a:gd name="connsiteY102" fmla="*/ 1934496 h 1934496"/>
              <a:gd name="connsiteX103" fmla="*/ 5432207 w 9922465"/>
              <a:gd name="connsiteY103" fmla="*/ 1879305 h 1934496"/>
              <a:gd name="connsiteX104" fmla="*/ 5487399 w 9922465"/>
              <a:gd name="connsiteY104" fmla="*/ 1824114 h 1934496"/>
              <a:gd name="connsiteX105" fmla="*/ 5357105 w 9922465"/>
              <a:gd name="connsiteY105" fmla="*/ 1824114 h 1934496"/>
              <a:gd name="connsiteX106" fmla="*/ 5412297 w 9922465"/>
              <a:gd name="connsiteY106" fmla="*/ 1879305 h 1934496"/>
              <a:gd name="connsiteX107" fmla="*/ 5357105 w 9922465"/>
              <a:gd name="connsiteY107" fmla="*/ 1934496 h 1934496"/>
              <a:gd name="connsiteX108" fmla="*/ 5301913 w 9922465"/>
              <a:gd name="connsiteY108" fmla="*/ 1879305 h 1934496"/>
              <a:gd name="connsiteX109" fmla="*/ 5357105 w 9922465"/>
              <a:gd name="connsiteY109" fmla="*/ 1824114 h 1934496"/>
              <a:gd name="connsiteX110" fmla="*/ 5223473 w 9922465"/>
              <a:gd name="connsiteY110" fmla="*/ 1824114 h 1934496"/>
              <a:gd name="connsiteX111" fmla="*/ 5278665 w 9922465"/>
              <a:gd name="connsiteY111" fmla="*/ 1879305 h 1934496"/>
              <a:gd name="connsiteX112" fmla="*/ 5223473 w 9922465"/>
              <a:gd name="connsiteY112" fmla="*/ 1934496 h 1934496"/>
              <a:gd name="connsiteX113" fmla="*/ 5168281 w 9922465"/>
              <a:gd name="connsiteY113" fmla="*/ 1879305 h 1934496"/>
              <a:gd name="connsiteX114" fmla="*/ 5223473 w 9922465"/>
              <a:gd name="connsiteY114" fmla="*/ 1824114 h 1934496"/>
              <a:gd name="connsiteX115" fmla="*/ 5093178 w 9922465"/>
              <a:gd name="connsiteY115" fmla="*/ 1824114 h 1934496"/>
              <a:gd name="connsiteX116" fmla="*/ 5148370 w 9922465"/>
              <a:gd name="connsiteY116" fmla="*/ 1879305 h 1934496"/>
              <a:gd name="connsiteX117" fmla="*/ 5093178 w 9922465"/>
              <a:gd name="connsiteY117" fmla="*/ 1934496 h 1934496"/>
              <a:gd name="connsiteX118" fmla="*/ 5037986 w 9922465"/>
              <a:gd name="connsiteY118" fmla="*/ 1879305 h 1934496"/>
              <a:gd name="connsiteX119" fmla="*/ 5093178 w 9922465"/>
              <a:gd name="connsiteY119" fmla="*/ 1824114 h 1934496"/>
              <a:gd name="connsiteX120" fmla="*/ 4959543 w 9922465"/>
              <a:gd name="connsiteY120" fmla="*/ 1824114 h 1934496"/>
              <a:gd name="connsiteX121" fmla="*/ 5014735 w 9922465"/>
              <a:gd name="connsiteY121" fmla="*/ 1879305 h 1934496"/>
              <a:gd name="connsiteX122" fmla="*/ 4959543 w 9922465"/>
              <a:gd name="connsiteY122" fmla="*/ 1934496 h 1934496"/>
              <a:gd name="connsiteX123" fmla="*/ 4904351 w 9922465"/>
              <a:gd name="connsiteY123" fmla="*/ 1879305 h 1934496"/>
              <a:gd name="connsiteX124" fmla="*/ 4959543 w 9922465"/>
              <a:gd name="connsiteY124" fmla="*/ 1824114 h 1934496"/>
              <a:gd name="connsiteX125" fmla="*/ 4829250 w 9922465"/>
              <a:gd name="connsiteY125" fmla="*/ 1824114 h 1934496"/>
              <a:gd name="connsiteX126" fmla="*/ 4884442 w 9922465"/>
              <a:gd name="connsiteY126" fmla="*/ 1879305 h 1934496"/>
              <a:gd name="connsiteX127" fmla="*/ 4829250 w 9922465"/>
              <a:gd name="connsiteY127" fmla="*/ 1934496 h 1934496"/>
              <a:gd name="connsiteX128" fmla="*/ 4774058 w 9922465"/>
              <a:gd name="connsiteY128" fmla="*/ 1879305 h 1934496"/>
              <a:gd name="connsiteX129" fmla="*/ 4829250 w 9922465"/>
              <a:gd name="connsiteY129" fmla="*/ 1824114 h 1934496"/>
              <a:gd name="connsiteX130" fmla="*/ 4695613 w 9922465"/>
              <a:gd name="connsiteY130" fmla="*/ 1824114 h 1934496"/>
              <a:gd name="connsiteX131" fmla="*/ 4750805 w 9922465"/>
              <a:gd name="connsiteY131" fmla="*/ 1879305 h 1934496"/>
              <a:gd name="connsiteX132" fmla="*/ 4695613 w 9922465"/>
              <a:gd name="connsiteY132" fmla="*/ 1934496 h 1934496"/>
              <a:gd name="connsiteX133" fmla="*/ 4640421 w 9922465"/>
              <a:gd name="connsiteY133" fmla="*/ 1879305 h 1934496"/>
              <a:gd name="connsiteX134" fmla="*/ 4695613 w 9922465"/>
              <a:gd name="connsiteY134" fmla="*/ 1824114 h 1934496"/>
              <a:gd name="connsiteX135" fmla="*/ 2834762 w 9922465"/>
              <a:gd name="connsiteY135" fmla="*/ 1824114 h 1934496"/>
              <a:gd name="connsiteX136" fmla="*/ 2889954 w 9922465"/>
              <a:gd name="connsiteY136" fmla="*/ 1879305 h 1934496"/>
              <a:gd name="connsiteX137" fmla="*/ 2834762 w 9922465"/>
              <a:gd name="connsiteY137" fmla="*/ 1934496 h 1934496"/>
              <a:gd name="connsiteX138" fmla="*/ 2779570 w 9922465"/>
              <a:gd name="connsiteY138" fmla="*/ 1879305 h 1934496"/>
              <a:gd name="connsiteX139" fmla="*/ 2834762 w 9922465"/>
              <a:gd name="connsiteY139" fmla="*/ 1824114 h 1934496"/>
              <a:gd name="connsiteX140" fmla="*/ 2707807 w 9922465"/>
              <a:gd name="connsiteY140" fmla="*/ 1824114 h 1934496"/>
              <a:gd name="connsiteX141" fmla="*/ 2762999 w 9922465"/>
              <a:gd name="connsiteY141" fmla="*/ 1879305 h 1934496"/>
              <a:gd name="connsiteX142" fmla="*/ 2707807 w 9922465"/>
              <a:gd name="connsiteY142" fmla="*/ 1934496 h 1934496"/>
              <a:gd name="connsiteX143" fmla="*/ 2652615 w 9922465"/>
              <a:gd name="connsiteY143" fmla="*/ 1879305 h 1934496"/>
              <a:gd name="connsiteX144" fmla="*/ 2707807 w 9922465"/>
              <a:gd name="connsiteY144" fmla="*/ 1824114 h 1934496"/>
              <a:gd name="connsiteX145" fmla="*/ 2570834 w 9922465"/>
              <a:gd name="connsiteY145" fmla="*/ 1824114 h 1934496"/>
              <a:gd name="connsiteX146" fmla="*/ 2626025 w 9922465"/>
              <a:gd name="connsiteY146" fmla="*/ 1879305 h 1934496"/>
              <a:gd name="connsiteX147" fmla="*/ 2570834 w 9922465"/>
              <a:gd name="connsiteY147" fmla="*/ 1934496 h 1934496"/>
              <a:gd name="connsiteX148" fmla="*/ 2515641 w 9922465"/>
              <a:gd name="connsiteY148" fmla="*/ 1879305 h 1934496"/>
              <a:gd name="connsiteX149" fmla="*/ 2570834 w 9922465"/>
              <a:gd name="connsiteY149" fmla="*/ 1824114 h 1934496"/>
              <a:gd name="connsiteX150" fmla="*/ 2437196 w 9922465"/>
              <a:gd name="connsiteY150" fmla="*/ 1824114 h 1934496"/>
              <a:gd name="connsiteX151" fmla="*/ 2492389 w 9922465"/>
              <a:gd name="connsiteY151" fmla="*/ 1879305 h 1934496"/>
              <a:gd name="connsiteX152" fmla="*/ 2437196 w 9922465"/>
              <a:gd name="connsiteY152" fmla="*/ 1934496 h 1934496"/>
              <a:gd name="connsiteX153" fmla="*/ 2382005 w 9922465"/>
              <a:gd name="connsiteY153" fmla="*/ 1879305 h 1934496"/>
              <a:gd name="connsiteX154" fmla="*/ 2437196 w 9922465"/>
              <a:gd name="connsiteY154" fmla="*/ 1824114 h 1934496"/>
              <a:gd name="connsiteX155" fmla="*/ 2303564 w 9922465"/>
              <a:gd name="connsiteY155" fmla="*/ 1824114 h 1934496"/>
              <a:gd name="connsiteX156" fmla="*/ 2358756 w 9922465"/>
              <a:gd name="connsiteY156" fmla="*/ 1879305 h 1934496"/>
              <a:gd name="connsiteX157" fmla="*/ 2303564 w 9922465"/>
              <a:gd name="connsiteY157" fmla="*/ 1934496 h 1934496"/>
              <a:gd name="connsiteX158" fmla="*/ 2248372 w 9922465"/>
              <a:gd name="connsiteY158" fmla="*/ 1879305 h 1934496"/>
              <a:gd name="connsiteX159" fmla="*/ 2303564 w 9922465"/>
              <a:gd name="connsiteY159" fmla="*/ 1824114 h 1934496"/>
              <a:gd name="connsiteX160" fmla="*/ 2173271 w 9922465"/>
              <a:gd name="connsiteY160" fmla="*/ 1824114 h 1934496"/>
              <a:gd name="connsiteX161" fmla="*/ 2228463 w 9922465"/>
              <a:gd name="connsiteY161" fmla="*/ 1879305 h 1934496"/>
              <a:gd name="connsiteX162" fmla="*/ 2173271 w 9922465"/>
              <a:gd name="connsiteY162" fmla="*/ 1934496 h 1934496"/>
              <a:gd name="connsiteX163" fmla="*/ 2118079 w 9922465"/>
              <a:gd name="connsiteY163" fmla="*/ 1879305 h 1934496"/>
              <a:gd name="connsiteX164" fmla="*/ 2173271 w 9922465"/>
              <a:gd name="connsiteY164" fmla="*/ 1824114 h 1934496"/>
              <a:gd name="connsiteX165" fmla="*/ 2039637 w 9922465"/>
              <a:gd name="connsiteY165" fmla="*/ 1824114 h 1934496"/>
              <a:gd name="connsiteX166" fmla="*/ 2094830 w 9922465"/>
              <a:gd name="connsiteY166" fmla="*/ 1879305 h 1934496"/>
              <a:gd name="connsiteX167" fmla="*/ 2039637 w 9922465"/>
              <a:gd name="connsiteY167" fmla="*/ 1934496 h 1934496"/>
              <a:gd name="connsiteX168" fmla="*/ 1984445 w 9922465"/>
              <a:gd name="connsiteY168" fmla="*/ 1879305 h 1934496"/>
              <a:gd name="connsiteX169" fmla="*/ 2039637 w 9922465"/>
              <a:gd name="connsiteY169" fmla="*/ 1824114 h 1934496"/>
              <a:gd name="connsiteX170" fmla="*/ 1909341 w 9922465"/>
              <a:gd name="connsiteY170" fmla="*/ 1824114 h 1934496"/>
              <a:gd name="connsiteX171" fmla="*/ 1964533 w 9922465"/>
              <a:gd name="connsiteY171" fmla="*/ 1879305 h 1934496"/>
              <a:gd name="connsiteX172" fmla="*/ 1909341 w 9922465"/>
              <a:gd name="connsiteY172" fmla="*/ 1934496 h 1934496"/>
              <a:gd name="connsiteX173" fmla="*/ 1854149 w 9922465"/>
              <a:gd name="connsiteY173" fmla="*/ 1879305 h 1934496"/>
              <a:gd name="connsiteX174" fmla="*/ 1909341 w 9922465"/>
              <a:gd name="connsiteY174" fmla="*/ 1824114 h 1934496"/>
              <a:gd name="connsiteX175" fmla="*/ 1779049 w 9922465"/>
              <a:gd name="connsiteY175" fmla="*/ 1824114 h 1934496"/>
              <a:gd name="connsiteX176" fmla="*/ 1834241 w 9922465"/>
              <a:gd name="connsiteY176" fmla="*/ 1879305 h 1934496"/>
              <a:gd name="connsiteX177" fmla="*/ 1779049 w 9922465"/>
              <a:gd name="connsiteY177" fmla="*/ 1934496 h 1934496"/>
              <a:gd name="connsiteX178" fmla="*/ 1723856 w 9922465"/>
              <a:gd name="connsiteY178" fmla="*/ 1879305 h 1934496"/>
              <a:gd name="connsiteX179" fmla="*/ 1779049 w 9922465"/>
              <a:gd name="connsiteY179" fmla="*/ 1824114 h 1934496"/>
              <a:gd name="connsiteX180" fmla="*/ 1645413 w 9922465"/>
              <a:gd name="connsiteY180" fmla="*/ 1824114 h 1934496"/>
              <a:gd name="connsiteX181" fmla="*/ 1700604 w 9922465"/>
              <a:gd name="connsiteY181" fmla="*/ 1879305 h 1934496"/>
              <a:gd name="connsiteX182" fmla="*/ 1645413 w 9922465"/>
              <a:gd name="connsiteY182" fmla="*/ 1934496 h 1934496"/>
              <a:gd name="connsiteX183" fmla="*/ 1590220 w 9922465"/>
              <a:gd name="connsiteY183" fmla="*/ 1879305 h 1934496"/>
              <a:gd name="connsiteX184" fmla="*/ 1645413 w 9922465"/>
              <a:gd name="connsiteY184" fmla="*/ 1824114 h 1934496"/>
              <a:gd name="connsiteX185" fmla="*/ 1515120 w 9922465"/>
              <a:gd name="connsiteY185" fmla="*/ 1824114 h 1934496"/>
              <a:gd name="connsiteX186" fmla="*/ 1570311 w 9922465"/>
              <a:gd name="connsiteY186" fmla="*/ 1879305 h 1934496"/>
              <a:gd name="connsiteX187" fmla="*/ 1515120 w 9922465"/>
              <a:gd name="connsiteY187" fmla="*/ 1934496 h 1934496"/>
              <a:gd name="connsiteX188" fmla="*/ 1459927 w 9922465"/>
              <a:gd name="connsiteY188" fmla="*/ 1879305 h 1934496"/>
              <a:gd name="connsiteX189" fmla="*/ 1515120 w 9922465"/>
              <a:gd name="connsiteY189" fmla="*/ 1824114 h 1934496"/>
              <a:gd name="connsiteX190" fmla="*/ 1381486 w 9922465"/>
              <a:gd name="connsiteY190" fmla="*/ 1824114 h 1934496"/>
              <a:gd name="connsiteX191" fmla="*/ 1436678 w 9922465"/>
              <a:gd name="connsiteY191" fmla="*/ 1879305 h 1934496"/>
              <a:gd name="connsiteX192" fmla="*/ 1381486 w 9922465"/>
              <a:gd name="connsiteY192" fmla="*/ 1934496 h 1934496"/>
              <a:gd name="connsiteX193" fmla="*/ 1326294 w 9922465"/>
              <a:gd name="connsiteY193" fmla="*/ 1879305 h 1934496"/>
              <a:gd name="connsiteX194" fmla="*/ 1381486 w 9922465"/>
              <a:gd name="connsiteY194" fmla="*/ 1824114 h 1934496"/>
              <a:gd name="connsiteX195" fmla="*/ 1251193 w 9922465"/>
              <a:gd name="connsiteY195" fmla="*/ 1824114 h 1934496"/>
              <a:gd name="connsiteX196" fmla="*/ 1306386 w 9922465"/>
              <a:gd name="connsiteY196" fmla="*/ 1879305 h 1934496"/>
              <a:gd name="connsiteX197" fmla="*/ 1251193 w 9922465"/>
              <a:gd name="connsiteY197" fmla="*/ 1934496 h 1934496"/>
              <a:gd name="connsiteX198" fmla="*/ 1196001 w 9922465"/>
              <a:gd name="connsiteY198" fmla="*/ 1879305 h 1934496"/>
              <a:gd name="connsiteX199" fmla="*/ 1251193 w 9922465"/>
              <a:gd name="connsiteY199" fmla="*/ 1824114 h 1934496"/>
              <a:gd name="connsiteX200" fmla="*/ 4565336 w 9922465"/>
              <a:gd name="connsiteY200" fmla="*/ 1824106 h 1934496"/>
              <a:gd name="connsiteX201" fmla="*/ 4620528 w 9922465"/>
              <a:gd name="connsiteY201" fmla="*/ 1879297 h 1934496"/>
              <a:gd name="connsiteX202" fmla="*/ 4565336 w 9922465"/>
              <a:gd name="connsiteY202" fmla="*/ 1934488 h 1934496"/>
              <a:gd name="connsiteX203" fmla="*/ 4510144 w 9922465"/>
              <a:gd name="connsiteY203" fmla="*/ 1879297 h 1934496"/>
              <a:gd name="connsiteX204" fmla="*/ 4565336 w 9922465"/>
              <a:gd name="connsiteY204" fmla="*/ 1824106 h 1934496"/>
              <a:gd name="connsiteX205" fmla="*/ 4431689 w 9922465"/>
              <a:gd name="connsiteY205" fmla="*/ 1824098 h 1934496"/>
              <a:gd name="connsiteX206" fmla="*/ 4486881 w 9922465"/>
              <a:gd name="connsiteY206" fmla="*/ 1879289 h 1934496"/>
              <a:gd name="connsiteX207" fmla="*/ 4431689 w 9922465"/>
              <a:gd name="connsiteY207" fmla="*/ 1934480 h 1934496"/>
              <a:gd name="connsiteX208" fmla="*/ 4376497 w 9922465"/>
              <a:gd name="connsiteY208" fmla="*/ 1879289 h 1934496"/>
              <a:gd name="connsiteX209" fmla="*/ 4431689 w 9922465"/>
              <a:gd name="connsiteY209" fmla="*/ 1824098 h 1934496"/>
              <a:gd name="connsiteX210" fmla="*/ 8801537 w 9922465"/>
              <a:gd name="connsiteY210" fmla="*/ 1707182 h 1934496"/>
              <a:gd name="connsiteX211" fmla="*/ 8856729 w 9922465"/>
              <a:gd name="connsiteY211" fmla="*/ 1762373 h 1934496"/>
              <a:gd name="connsiteX212" fmla="*/ 8801537 w 9922465"/>
              <a:gd name="connsiteY212" fmla="*/ 1817564 h 1934496"/>
              <a:gd name="connsiteX213" fmla="*/ 8746345 w 9922465"/>
              <a:gd name="connsiteY213" fmla="*/ 1762373 h 1934496"/>
              <a:gd name="connsiteX214" fmla="*/ 8801537 w 9922465"/>
              <a:gd name="connsiteY214" fmla="*/ 1707182 h 1934496"/>
              <a:gd name="connsiteX215" fmla="*/ 8671243 w 9922465"/>
              <a:gd name="connsiteY215" fmla="*/ 1707182 h 1934496"/>
              <a:gd name="connsiteX216" fmla="*/ 8726435 w 9922465"/>
              <a:gd name="connsiteY216" fmla="*/ 1762373 h 1934496"/>
              <a:gd name="connsiteX217" fmla="*/ 8671243 w 9922465"/>
              <a:gd name="connsiteY217" fmla="*/ 1817564 h 1934496"/>
              <a:gd name="connsiteX218" fmla="*/ 8616051 w 9922465"/>
              <a:gd name="connsiteY218" fmla="*/ 1762373 h 1934496"/>
              <a:gd name="connsiteX219" fmla="*/ 8671243 w 9922465"/>
              <a:gd name="connsiteY219" fmla="*/ 1707182 h 1934496"/>
              <a:gd name="connsiteX220" fmla="*/ 8537609 w 9922465"/>
              <a:gd name="connsiteY220" fmla="*/ 1707182 h 1934496"/>
              <a:gd name="connsiteX221" fmla="*/ 8592801 w 9922465"/>
              <a:gd name="connsiteY221" fmla="*/ 1762373 h 1934496"/>
              <a:gd name="connsiteX222" fmla="*/ 8537609 w 9922465"/>
              <a:gd name="connsiteY222" fmla="*/ 1817564 h 1934496"/>
              <a:gd name="connsiteX223" fmla="*/ 8482417 w 9922465"/>
              <a:gd name="connsiteY223" fmla="*/ 1762373 h 1934496"/>
              <a:gd name="connsiteX224" fmla="*/ 8537609 w 9922465"/>
              <a:gd name="connsiteY224" fmla="*/ 1707182 h 1934496"/>
              <a:gd name="connsiteX225" fmla="*/ 8407318 w 9922465"/>
              <a:gd name="connsiteY225" fmla="*/ 1707182 h 1934496"/>
              <a:gd name="connsiteX226" fmla="*/ 8462510 w 9922465"/>
              <a:gd name="connsiteY226" fmla="*/ 1762373 h 1934496"/>
              <a:gd name="connsiteX227" fmla="*/ 8407318 w 9922465"/>
              <a:gd name="connsiteY227" fmla="*/ 1817564 h 1934496"/>
              <a:gd name="connsiteX228" fmla="*/ 8352126 w 9922465"/>
              <a:gd name="connsiteY228" fmla="*/ 1762373 h 1934496"/>
              <a:gd name="connsiteX229" fmla="*/ 8407318 w 9922465"/>
              <a:gd name="connsiteY229" fmla="*/ 1707182 h 1934496"/>
              <a:gd name="connsiteX230" fmla="*/ 8273682 w 9922465"/>
              <a:gd name="connsiteY230" fmla="*/ 1707182 h 1934496"/>
              <a:gd name="connsiteX231" fmla="*/ 8328874 w 9922465"/>
              <a:gd name="connsiteY231" fmla="*/ 1762373 h 1934496"/>
              <a:gd name="connsiteX232" fmla="*/ 8273682 w 9922465"/>
              <a:gd name="connsiteY232" fmla="*/ 1817564 h 1934496"/>
              <a:gd name="connsiteX233" fmla="*/ 8218490 w 9922465"/>
              <a:gd name="connsiteY233" fmla="*/ 1762373 h 1934496"/>
              <a:gd name="connsiteX234" fmla="*/ 8273682 w 9922465"/>
              <a:gd name="connsiteY234" fmla="*/ 1707182 h 1934496"/>
              <a:gd name="connsiteX235" fmla="*/ 8143386 w 9922465"/>
              <a:gd name="connsiteY235" fmla="*/ 1707182 h 1934496"/>
              <a:gd name="connsiteX236" fmla="*/ 8198578 w 9922465"/>
              <a:gd name="connsiteY236" fmla="*/ 1762373 h 1934496"/>
              <a:gd name="connsiteX237" fmla="*/ 8143386 w 9922465"/>
              <a:gd name="connsiteY237" fmla="*/ 1817564 h 1934496"/>
              <a:gd name="connsiteX238" fmla="*/ 8088194 w 9922465"/>
              <a:gd name="connsiteY238" fmla="*/ 1762373 h 1934496"/>
              <a:gd name="connsiteX239" fmla="*/ 8143386 w 9922465"/>
              <a:gd name="connsiteY239" fmla="*/ 1707182 h 1934496"/>
              <a:gd name="connsiteX240" fmla="*/ 8009752 w 9922465"/>
              <a:gd name="connsiteY240" fmla="*/ 1707182 h 1934496"/>
              <a:gd name="connsiteX241" fmla="*/ 8064944 w 9922465"/>
              <a:gd name="connsiteY241" fmla="*/ 1762373 h 1934496"/>
              <a:gd name="connsiteX242" fmla="*/ 8009752 w 9922465"/>
              <a:gd name="connsiteY242" fmla="*/ 1817564 h 1934496"/>
              <a:gd name="connsiteX243" fmla="*/ 7954560 w 9922465"/>
              <a:gd name="connsiteY243" fmla="*/ 1762373 h 1934496"/>
              <a:gd name="connsiteX244" fmla="*/ 8009752 w 9922465"/>
              <a:gd name="connsiteY244" fmla="*/ 1707182 h 1934496"/>
              <a:gd name="connsiteX245" fmla="*/ 7876117 w 9922465"/>
              <a:gd name="connsiteY245" fmla="*/ 1707182 h 1934496"/>
              <a:gd name="connsiteX246" fmla="*/ 7931309 w 9922465"/>
              <a:gd name="connsiteY246" fmla="*/ 1762373 h 1934496"/>
              <a:gd name="connsiteX247" fmla="*/ 7876117 w 9922465"/>
              <a:gd name="connsiteY247" fmla="*/ 1817564 h 1934496"/>
              <a:gd name="connsiteX248" fmla="*/ 7820925 w 9922465"/>
              <a:gd name="connsiteY248" fmla="*/ 1762373 h 1934496"/>
              <a:gd name="connsiteX249" fmla="*/ 7876117 w 9922465"/>
              <a:gd name="connsiteY249" fmla="*/ 1707182 h 1934496"/>
              <a:gd name="connsiteX250" fmla="*/ 7745824 w 9922465"/>
              <a:gd name="connsiteY250" fmla="*/ 1707182 h 1934496"/>
              <a:gd name="connsiteX251" fmla="*/ 7801016 w 9922465"/>
              <a:gd name="connsiteY251" fmla="*/ 1762373 h 1934496"/>
              <a:gd name="connsiteX252" fmla="*/ 7745824 w 9922465"/>
              <a:gd name="connsiteY252" fmla="*/ 1817564 h 1934496"/>
              <a:gd name="connsiteX253" fmla="*/ 7690632 w 9922465"/>
              <a:gd name="connsiteY253" fmla="*/ 1762373 h 1934496"/>
              <a:gd name="connsiteX254" fmla="*/ 7745824 w 9922465"/>
              <a:gd name="connsiteY254" fmla="*/ 1707182 h 1934496"/>
              <a:gd name="connsiteX255" fmla="*/ 7608849 w 9922465"/>
              <a:gd name="connsiteY255" fmla="*/ 1707182 h 1934496"/>
              <a:gd name="connsiteX256" fmla="*/ 7664041 w 9922465"/>
              <a:gd name="connsiteY256" fmla="*/ 1762373 h 1934496"/>
              <a:gd name="connsiteX257" fmla="*/ 7608849 w 9922465"/>
              <a:gd name="connsiteY257" fmla="*/ 1817564 h 1934496"/>
              <a:gd name="connsiteX258" fmla="*/ 7553657 w 9922465"/>
              <a:gd name="connsiteY258" fmla="*/ 1762373 h 1934496"/>
              <a:gd name="connsiteX259" fmla="*/ 7608849 w 9922465"/>
              <a:gd name="connsiteY259" fmla="*/ 1707182 h 1934496"/>
              <a:gd name="connsiteX260" fmla="*/ 7481895 w 9922465"/>
              <a:gd name="connsiteY260" fmla="*/ 1707182 h 1934496"/>
              <a:gd name="connsiteX261" fmla="*/ 7537087 w 9922465"/>
              <a:gd name="connsiteY261" fmla="*/ 1762373 h 1934496"/>
              <a:gd name="connsiteX262" fmla="*/ 7481895 w 9922465"/>
              <a:gd name="connsiteY262" fmla="*/ 1817564 h 1934496"/>
              <a:gd name="connsiteX263" fmla="*/ 7426703 w 9922465"/>
              <a:gd name="connsiteY263" fmla="*/ 1762373 h 1934496"/>
              <a:gd name="connsiteX264" fmla="*/ 7481895 w 9922465"/>
              <a:gd name="connsiteY264" fmla="*/ 1707182 h 1934496"/>
              <a:gd name="connsiteX265" fmla="*/ 7341579 w 9922465"/>
              <a:gd name="connsiteY265" fmla="*/ 1707182 h 1934496"/>
              <a:gd name="connsiteX266" fmla="*/ 7396771 w 9922465"/>
              <a:gd name="connsiteY266" fmla="*/ 1762373 h 1934496"/>
              <a:gd name="connsiteX267" fmla="*/ 7341579 w 9922465"/>
              <a:gd name="connsiteY267" fmla="*/ 1817564 h 1934496"/>
              <a:gd name="connsiteX268" fmla="*/ 7286387 w 9922465"/>
              <a:gd name="connsiteY268" fmla="*/ 1762373 h 1934496"/>
              <a:gd name="connsiteX269" fmla="*/ 7341579 w 9922465"/>
              <a:gd name="connsiteY269" fmla="*/ 1707182 h 1934496"/>
              <a:gd name="connsiteX270" fmla="*/ 7211286 w 9922465"/>
              <a:gd name="connsiteY270" fmla="*/ 1707182 h 1934496"/>
              <a:gd name="connsiteX271" fmla="*/ 7266478 w 9922465"/>
              <a:gd name="connsiteY271" fmla="*/ 1762373 h 1934496"/>
              <a:gd name="connsiteX272" fmla="*/ 7211286 w 9922465"/>
              <a:gd name="connsiteY272" fmla="*/ 1817564 h 1934496"/>
              <a:gd name="connsiteX273" fmla="*/ 7156094 w 9922465"/>
              <a:gd name="connsiteY273" fmla="*/ 1762373 h 1934496"/>
              <a:gd name="connsiteX274" fmla="*/ 7211286 w 9922465"/>
              <a:gd name="connsiteY274" fmla="*/ 1707182 h 1934496"/>
              <a:gd name="connsiteX275" fmla="*/ 7080993 w 9922465"/>
              <a:gd name="connsiteY275" fmla="*/ 1707182 h 1934496"/>
              <a:gd name="connsiteX276" fmla="*/ 7136185 w 9922465"/>
              <a:gd name="connsiteY276" fmla="*/ 1762373 h 1934496"/>
              <a:gd name="connsiteX277" fmla="*/ 7080993 w 9922465"/>
              <a:gd name="connsiteY277" fmla="*/ 1817564 h 1934496"/>
              <a:gd name="connsiteX278" fmla="*/ 7025801 w 9922465"/>
              <a:gd name="connsiteY278" fmla="*/ 1762373 h 1934496"/>
              <a:gd name="connsiteX279" fmla="*/ 7080993 w 9922465"/>
              <a:gd name="connsiteY279" fmla="*/ 1707182 h 1934496"/>
              <a:gd name="connsiteX280" fmla="*/ 6947357 w 9922465"/>
              <a:gd name="connsiteY280" fmla="*/ 1707182 h 1934496"/>
              <a:gd name="connsiteX281" fmla="*/ 7002549 w 9922465"/>
              <a:gd name="connsiteY281" fmla="*/ 1762373 h 1934496"/>
              <a:gd name="connsiteX282" fmla="*/ 6947357 w 9922465"/>
              <a:gd name="connsiteY282" fmla="*/ 1817564 h 1934496"/>
              <a:gd name="connsiteX283" fmla="*/ 6892165 w 9922465"/>
              <a:gd name="connsiteY283" fmla="*/ 1762373 h 1934496"/>
              <a:gd name="connsiteX284" fmla="*/ 6947357 w 9922465"/>
              <a:gd name="connsiteY284" fmla="*/ 1707182 h 1934496"/>
              <a:gd name="connsiteX285" fmla="*/ 6817063 w 9922465"/>
              <a:gd name="connsiteY285" fmla="*/ 1707182 h 1934496"/>
              <a:gd name="connsiteX286" fmla="*/ 6872255 w 9922465"/>
              <a:gd name="connsiteY286" fmla="*/ 1762373 h 1934496"/>
              <a:gd name="connsiteX287" fmla="*/ 6817063 w 9922465"/>
              <a:gd name="connsiteY287" fmla="*/ 1817564 h 1934496"/>
              <a:gd name="connsiteX288" fmla="*/ 6761871 w 9922465"/>
              <a:gd name="connsiteY288" fmla="*/ 1762373 h 1934496"/>
              <a:gd name="connsiteX289" fmla="*/ 6817063 w 9922465"/>
              <a:gd name="connsiteY289" fmla="*/ 1707182 h 1934496"/>
              <a:gd name="connsiteX290" fmla="*/ 6683431 w 9922465"/>
              <a:gd name="connsiteY290" fmla="*/ 1707182 h 1934496"/>
              <a:gd name="connsiteX291" fmla="*/ 6738623 w 9922465"/>
              <a:gd name="connsiteY291" fmla="*/ 1762373 h 1934496"/>
              <a:gd name="connsiteX292" fmla="*/ 6683431 w 9922465"/>
              <a:gd name="connsiteY292" fmla="*/ 1817564 h 1934496"/>
              <a:gd name="connsiteX293" fmla="*/ 6628239 w 9922465"/>
              <a:gd name="connsiteY293" fmla="*/ 1762373 h 1934496"/>
              <a:gd name="connsiteX294" fmla="*/ 6683431 w 9922465"/>
              <a:gd name="connsiteY294" fmla="*/ 1707182 h 1934496"/>
              <a:gd name="connsiteX295" fmla="*/ 6553137 w 9922465"/>
              <a:gd name="connsiteY295" fmla="*/ 1707182 h 1934496"/>
              <a:gd name="connsiteX296" fmla="*/ 6608329 w 9922465"/>
              <a:gd name="connsiteY296" fmla="*/ 1762373 h 1934496"/>
              <a:gd name="connsiteX297" fmla="*/ 6553137 w 9922465"/>
              <a:gd name="connsiteY297" fmla="*/ 1817564 h 1934496"/>
              <a:gd name="connsiteX298" fmla="*/ 6497945 w 9922465"/>
              <a:gd name="connsiteY298" fmla="*/ 1762373 h 1934496"/>
              <a:gd name="connsiteX299" fmla="*/ 6553137 w 9922465"/>
              <a:gd name="connsiteY299" fmla="*/ 1707182 h 1934496"/>
              <a:gd name="connsiteX300" fmla="*/ 6419502 w 9922465"/>
              <a:gd name="connsiteY300" fmla="*/ 1707182 h 1934496"/>
              <a:gd name="connsiteX301" fmla="*/ 6474694 w 9922465"/>
              <a:gd name="connsiteY301" fmla="*/ 1762373 h 1934496"/>
              <a:gd name="connsiteX302" fmla="*/ 6419502 w 9922465"/>
              <a:gd name="connsiteY302" fmla="*/ 1817564 h 1934496"/>
              <a:gd name="connsiteX303" fmla="*/ 6364310 w 9922465"/>
              <a:gd name="connsiteY303" fmla="*/ 1762373 h 1934496"/>
              <a:gd name="connsiteX304" fmla="*/ 6419502 w 9922465"/>
              <a:gd name="connsiteY304" fmla="*/ 1707182 h 1934496"/>
              <a:gd name="connsiteX305" fmla="*/ 6289207 w 9922465"/>
              <a:gd name="connsiteY305" fmla="*/ 1707182 h 1934496"/>
              <a:gd name="connsiteX306" fmla="*/ 6344399 w 9922465"/>
              <a:gd name="connsiteY306" fmla="*/ 1762373 h 1934496"/>
              <a:gd name="connsiteX307" fmla="*/ 6289207 w 9922465"/>
              <a:gd name="connsiteY307" fmla="*/ 1817564 h 1934496"/>
              <a:gd name="connsiteX308" fmla="*/ 6234015 w 9922465"/>
              <a:gd name="connsiteY308" fmla="*/ 1762373 h 1934496"/>
              <a:gd name="connsiteX309" fmla="*/ 6289207 w 9922465"/>
              <a:gd name="connsiteY309" fmla="*/ 1707182 h 1934496"/>
              <a:gd name="connsiteX310" fmla="*/ 6155572 w 9922465"/>
              <a:gd name="connsiteY310" fmla="*/ 1707182 h 1934496"/>
              <a:gd name="connsiteX311" fmla="*/ 6210764 w 9922465"/>
              <a:gd name="connsiteY311" fmla="*/ 1762373 h 1934496"/>
              <a:gd name="connsiteX312" fmla="*/ 6155572 w 9922465"/>
              <a:gd name="connsiteY312" fmla="*/ 1817564 h 1934496"/>
              <a:gd name="connsiteX313" fmla="*/ 6100380 w 9922465"/>
              <a:gd name="connsiteY313" fmla="*/ 1762373 h 1934496"/>
              <a:gd name="connsiteX314" fmla="*/ 6155572 w 9922465"/>
              <a:gd name="connsiteY314" fmla="*/ 1707182 h 1934496"/>
              <a:gd name="connsiteX315" fmla="*/ 6021938 w 9922465"/>
              <a:gd name="connsiteY315" fmla="*/ 1707182 h 1934496"/>
              <a:gd name="connsiteX316" fmla="*/ 6077130 w 9922465"/>
              <a:gd name="connsiteY316" fmla="*/ 1762373 h 1934496"/>
              <a:gd name="connsiteX317" fmla="*/ 6021938 w 9922465"/>
              <a:gd name="connsiteY317" fmla="*/ 1817564 h 1934496"/>
              <a:gd name="connsiteX318" fmla="*/ 5966746 w 9922465"/>
              <a:gd name="connsiteY318" fmla="*/ 1762373 h 1934496"/>
              <a:gd name="connsiteX319" fmla="*/ 6021938 w 9922465"/>
              <a:gd name="connsiteY319" fmla="*/ 1707182 h 1934496"/>
              <a:gd name="connsiteX320" fmla="*/ 5884964 w 9922465"/>
              <a:gd name="connsiteY320" fmla="*/ 1707182 h 1934496"/>
              <a:gd name="connsiteX321" fmla="*/ 5940156 w 9922465"/>
              <a:gd name="connsiteY321" fmla="*/ 1762373 h 1934496"/>
              <a:gd name="connsiteX322" fmla="*/ 5884964 w 9922465"/>
              <a:gd name="connsiteY322" fmla="*/ 1817564 h 1934496"/>
              <a:gd name="connsiteX323" fmla="*/ 5829772 w 9922465"/>
              <a:gd name="connsiteY323" fmla="*/ 1762373 h 1934496"/>
              <a:gd name="connsiteX324" fmla="*/ 5884964 w 9922465"/>
              <a:gd name="connsiteY324" fmla="*/ 1707182 h 1934496"/>
              <a:gd name="connsiteX325" fmla="*/ 5754670 w 9922465"/>
              <a:gd name="connsiteY325" fmla="*/ 1707182 h 1934496"/>
              <a:gd name="connsiteX326" fmla="*/ 5809862 w 9922465"/>
              <a:gd name="connsiteY326" fmla="*/ 1762373 h 1934496"/>
              <a:gd name="connsiteX327" fmla="*/ 5754670 w 9922465"/>
              <a:gd name="connsiteY327" fmla="*/ 1817564 h 1934496"/>
              <a:gd name="connsiteX328" fmla="*/ 5699478 w 9922465"/>
              <a:gd name="connsiteY328" fmla="*/ 1762373 h 1934496"/>
              <a:gd name="connsiteX329" fmla="*/ 5754670 w 9922465"/>
              <a:gd name="connsiteY329" fmla="*/ 1707182 h 1934496"/>
              <a:gd name="connsiteX330" fmla="*/ 5621035 w 9922465"/>
              <a:gd name="connsiteY330" fmla="*/ 1707182 h 1934496"/>
              <a:gd name="connsiteX331" fmla="*/ 5676227 w 9922465"/>
              <a:gd name="connsiteY331" fmla="*/ 1762373 h 1934496"/>
              <a:gd name="connsiteX332" fmla="*/ 5621035 w 9922465"/>
              <a:gd name="connsiteY332" fmla="*/ 1817564 h 1934496"/>
              <a:gd name="connsiteX333" fmla="*/ 5565843 w 9922465"/>
              <a:gd name="connsiteY333" fmla="*/ 1762373 h 1934496"/>
              <a:gd name="connsiteX334" fmla="*/ 5621035 w 9922465"/>
              <a:gd name="connsiteY334" fmla="*/ 1707182 h 1934496"/>
              <a:gd name="connsiteX335" fmla="*/ 5487399 w 9922465"/>
              <a:gd name="connsiteY335" fmla="*/ 1707182 h 1934496"/>
              <a:gd name="connsiteX336" fmla="*/ 5542591 w 9922465"/>
              <a:gd name="connsiteY336" fmla="*/ 1762373 h 1934496"/>
              <a:gd name="connsiteX337" fmla="*/ 5487399 w 9922465"/>
              <a:gd name="connsiteY337" fmla="*/ 1817564 h 1934496"/>
              <a:gd name="connsiteX338" fmla="*/ 5432207 w 9922465"/>
              <a:gd name="connsiteY338" fmla="*/ 1762373 h 1934496"/>
              <a:gd name="connsiteX339" fmla="*/ 5487399 w 9922465"/>
              <a:gd name="connsiteY339" fmla="*/ 1707182 h 1934496"/>
              <a:gd name="connsiteX340" fmla="*/ 5357105 w 9922465"/>
              <a:gd name="connsiteY340" fmla="*/ 1707182 h 1934496"/>
              <a:gd name="connsiteX341" fmla="*/ 5412297 w 9922465"/>
              <a:gd name="connsiteY341" fmla="*/ 1762373 h 1934496"/>
              <a:gd name="connsiteX342" fmla="*/ 5357105 w 9922465"/>
              <a:gd name="connsiteY342" fmla="*/ 1817564 h 1934496"/>
              <a:gd name="connsiteX343" fmla="*/ 5301913 w 9922465"/>
              <a:gd name="connsiteY343" fmla="*/ 1762373 h 1934496"/>
              <a:gd name="connsiteX344" fmla="*/ 5357105 w 9922465"/>
              <a:gd name="connsiteY344" fmla="*/ 1707182 h 1934496"/>
              <a:gd name="connsiteX345" fmla="*/ 5223473 w 9922465"/>
              <a:gd name="connsiteY345" fmla="*/ 1707182 h 1934496"/>
              <a:gd name="connsiteX346" fmla="*/ 5278665 w 9922465"/>
              <a:gd name="connsiteY346" fmla="*/ 1762373 h 1934496"/>
              <a:gd name="connsiteX347" fmla="*/ 5223473 w 9922465"/>
              <a:gd name="connsiteY347" fmla="*/ 1817564 h 1934496"/>
              <a:gd name="connsiteX348" fmla="*/ 5168281 w 9922465"/>
              <a:gd name="connsiteY348" fmla="*/ 1762373 h 1934496"/>
              <a:gd name="connsiteX349" fmla="*/ 5223473 w 9922465"/>
              <a:gd name="connsiteY349" fmla="*/ 1707182 h 1934496"/>
              <a:gd name="connsiteX350" fmla="*/ 5093178 w 9922465"/>
              <a:gd name="connsiteY350" fmla="*/ 1707182 h 1934496"/>
              <a:gd name="connsiteX351" fmla="*/ 5148370 w 9922465"/>
              <a:gd name="connsiteY351" fmla="*/ 1762373 h 1934496"/>
              <a:gd name="connsiteX352" fmla="*/ 5093178 w 9922465"/>
              <a:gd name="connsiteY352" fmla="*/ 1817564 h 1934496"/>
              <a:gd name="connsiteX353" fmla="*/ 5037986 w 9922465"/>
              <a:gd name="connsiteY353" fmla="*/ 1762373 h 1934496"/>
              <a:gd name="connsiteX354" fmla="*/ 5093178 w 9922465"/>
              <a:gd name="connsiteY354" fmla="*/ 1707182 h 1934496"/>
              <a:gd name="connsiteX355" fmla="*/ 4959543 w 9922465"/>
              <a:gd name="connsiteY355" fmla="*/ 1707182 h 1934496"/>
              <a:gd name="connsiteX356" fmla="*/ 5014735 w 9922465"/>
              <a:gd name="connsiteY356" fmla="*/ 1762373 h 1934496"/>
              <a:gd name="connsiteX357" fmla="*/ 4959543 w 9922465"/>
              <a:gd name="connsiteY357" fmla="*/ 1817564 h 1934496"/>
              <a:gd name="connsiteX358" fmla="*/ 4904351 w 9922465"/>
              <a:gd name="connsiteY358" fmla="*/ 1762373 h 1934496"/>
              <a:gd name="connsiteX359" fmla="*/ 4959543 w 9922465"/>
              <a:gd name="connsiteY359" fmla="*/ 1707182 h 1934496"/>
              <a:gd name="connsiteX360" fmla="*/ 4829251 w 9922465"/>
              <a:gd name="connsiteY360" fmla="*/ 1707182 h 1934496"/>
              <a:gd name="connsiteX361" fmla="*/ 4884443 w 9922465"/>
              <a:gd name="connsiteY361" fmla="*/ 1762373 h 1934496"/>
              <a:gd name="connsiteX362" fmla="*/ 4829251 w 9922465"/>
              <a:gd name="connsiteY362" fmla="*/ 1817564 h 1934496"/>
              <a:gd name="connsiteX363" fmla="*/ 4774059 w 9922465"/>
              <a:gd name="connsiteY363" fmla="*/ 1762373 h 1934496"/>
              <a:gd name="connsiteX364" fmla="*/ 4829251 w 9922465"/>
              <a:gd name="connsiteY364" fmla="*/ 1707182 h 1934496"/>
              <a:gd name="connsiteX365" fmla="*/ 4695613 w 9922465"/>
              <a:gd name="connsiteY365" fmla="*/ 1707182 h 1934496"/>
              <a:gd name="connsiteX366" fmla="*/ 4750805 w 9922465"/>
              <a:gd name="connsiteY366" fmla="*/ 1762373 h 1934496"/>
              <a:gd name="connsiteX367" fmla="*/ 4695613 w 9922465"/>
              <a:gd name="connsiteY367" fmla="*/ 1817564 h 1934496"/>
              <a:gd name="connsiteX368" fmla="*/ 4640421 w 9922465"/>
              <a:gd name="connsiteY368" fmla="*/ 1762373 h 1934496"/>
              <a:gd name="connsiteX369" fmla="*/ 4695613 w 9922465"/>
              <a:gd name="connsiteY369" fmla="*/ 1707182 h 1934496"/>
              <a:gd name="connsiteX370" fmla="*/ 3098681 w 9922465"/>
              <a:gd name="connsiteY370" fmla="*/ 1707182 h 1934496"/>
              <a:gd name="connsiteX371" fmla="*/ 3153873 w 9922465"/>
              <a:gd name="connsiteY371" fmla="*/ 1762373 h 1934496"/>
              <a:gd name="connsiteX372" fmla="*/ 3098681 w 9922465"/>
              <a:gd name="connsiteY372" fmla="*/ 1817564 h 1934496"/>
              <a:gd name="connsiteX373" fmla="*/ 3043489 w 9922465"/>
              <a:gd name="connsiteY373" fmla="*/ 1762373 h 1934496"/>
              <a:gd name="connsiteX374" fmla="*/ 3098681 w 9922465"/>
              <a:gd name="connsiteY374" fmla="*/ 1707182 h 1934496"/>
              <a:gd name="connsiteX375" fmla="*/ 2971729 w 9922465"/>
              <a:gd name="connsiteY375" fmla="*/ 1707182 h 1934496"/>
              <a:gd name="connsiteX376" fmla="*/ 3026921 w 9922465"/>
              <a:gd name="connsiteY376" fmla="*/ 1762373 h 1934496"/>
              <a:gd name="connsiteX377" fmla="*/ 2971729 w 9922465"/>
              <a:gd name="connsiteY377" fmla="*/ 1817564 h 1934496"/>
              <a:gd name="connsiteX378" fmla="*/ 2916537 w 9922465"/>
              <a:gd name="connsiteY378" fmla="*/ 1762373 h 1934496"/>
              <a:gd name="connsiteX379" fmla="*/ 2971729 w 9922465"/>
              <a:gd name="connsiteY379" fmla="*/ 1707182 h 1934496"/>
              <a:gd name="connsiteX380" fmla="*/ 2834772 w 9922465"/>
              <a:gd name="connsiteY380" fmla="*/ 1707182 h 1934496"/>
              <a:gd name="connsiteX381" fmla="*/ 2889964 w 9922465"/>
              <a:gd name="connsiteY381" fmla="*/ 1762373 h 1934496"/>
              <a:gd name="connsiteX382" fmla="*/ 2834772 w 9922465"/>
              <a:gd name="connsiteY382" fmla="*/ 1817564 h 1934496"/>
              <a:gd name="connsiteX383" fmla="*/ 2779580 w 9922465"/>
              <a:gd name="connsiteY383" fmla="*/ 1762373 h 1934496"/>
              <a:gd name="connsiteX384" fmla="*/ 2834772 w 9922465"/>
              <a:gd name="connsiteY384" fmla="*/ 1707182 h 1934496"/>
              <a:gd name="connsiteX385" fmla="*/ 2707817 w 9922465"/>
              <a:gd name="connsiteY385" fmla="*/ 1707182 h 1934496"/>
              <a:gd name="connsiteX386" fmla="*/ 2763009 w 9922465"/>
              <a:gd name="connsiteY386" fmla="*/ 1762373 h 1934496"/>
              <a:gd name="connsiteX387" fmla="*/ 2707817 w 9922465"/>
              <a:gd name="connsiteY387" fmla="*/ 1817564 h 1934496"/>
              <a:gd name="connsiteX388" fmla="*/ 2652625 w 9922465"/>
              <a:gd name="connsiteY388" fmla="*/ 1762373 h 1934496"/>
              <a:gd name="connsiteX389" fmla="*/ 2707817 w 9922465"/>
              <a:gd name="connsiteY389" fmla="*/ 1707182 h 1934496"/>
              <a:gd name="connsiteX390" fmla="*/ 2570843 w 9922465"/>
              <a:gd name="connsiteY390" fmla="*/ 1707182 h 1934496"/>
              <a:gd name="connsiteX391" fmla="*/ 2626036 w 9922465"/>
              <a:gd name="connsiteY391" fmla="*/ 1762373 h 1934496"/>
              <a:gd name="connsiteX392" fmla="*/ 2570843 w 9922465"/>
              <a:gd name="connsiteY392" fmla="*/ 1817564 h 1934496"/>
              <a:gd name="connsiteX393" fmla="*/ 2515651 w 9922465"/>
              <a:gd name="connsiteY393" fmla="*/ 1762373 h 1934496"/>
              <a:gd name="connsiteX394" fmla="*/ 2570843 w 9922465"/>
              <a:gd name="connsiteY394" fmla="*/ 1707182 h 1934496"/>
              <a:gd name="connsiteX395" fmla="*/ 2437207 w 9922465"/>
              <a:gd name="connsiteY395" fmla="*/ 1707182 h 1934496"/>
              <a:gd name="connsiteX396" fmla="*/ 2492398 w 9922465"/>
              <a:gd name="connsiteY396" fmla="*/ 1762373 h 1934496"/>
              <a:gd name="connsiteX397" fmla="*/ 2437207 w 9922465"/>
              <a:gd name="connsiteY397" fmla="*/ 1817564 h 1934496"/>
              <a:gd name="connsiteX398" fmla="*/ 2382015 w 9922465"/>
              <a:gd name="connsiteY398" fmla="*/ 1762373 h 1934496"/>
              <a:gd name="connsiteX399" fmla="*/ 2437207 w 9922465"/>
              <a:gd name="connsiteY399" fmla="*/ 1707182 h 1934496"/>
              <a:gd name="connsiteX400" fmla="*/ 2303575 w 9922465"/>
              <a:gd name="connsiteY400" fmla="*/ 1707182 h 1934496"/>
              <a:gd name="connsiteX401" fmla="*/ 2358767 w 9922465"/>
              <a:gd name="connsiteY401" fmla="*/ 1762373 h 1934496"/>
              <a:gd name="connsiteX402" fmla="*/ 2303575 w 9922465"/>
              <a:gd name="connsiteY402" fmla="*/ 1817564 h 1934496"/>
              <a:gd name="connsiteX403" fmla="*/ 2248383 w 9922465"/>
              <a:gd name="connsiteY403" fmla="*/ 1762373 h 1934496"/>
              <a:gd name="connsiteX404" fmla="*/ 2303575 w 9922465"/>
              <a:gd name="connsiteY404" fmla="*/ 1707182 h 1934496"/>
              <a:gd name="connsiteX405" fmla="*/ 2173282 w 9922465"/>
              <a:gd name="connsiteY405" fmla="*/ 1707182 h 1934496"/>
              <a:gd name="connsiteX406" fmla="*/ 2228474 w 9922465"/>
              <a:gd name="connsiteY406" fmla="*/ 1762373 h 1934496"/>
              <a:gd name="connsiteX407" fmla="*/ 2173282 w 9922465"/>
              <a:gd name="connsiteY407" fmla="*/ 1817564 h 1934496"/>
              <a:gd name="connsiteX408" fmla="*/ 2118090 w 9922465"/>
              <a:gd name="connsiteY408" fmla="*/ 1762373 h 1934496"/>
              <a:gd name="connsiteX409" fmla="*/ 2173282 w 9922465"/>
              <a:gd name="connsiteY409" fmla="*/ 1707182 h 1934496"/>
              <a:gd name="connsiteX410" fmla="*/ 2039648 w 9922465"/>
              <a:gd name="connsiteY410" fmla="*/ 1707182 h 1934496"/>
              <a:gd name="connsiteX411" fmla="*/ 2094840 w 9922465"/>
              <a:gd name="connsiteY411" fmla="*/ 1762373 h 1934496"/>
              <a:gd name="connsiteX412" fmla="*/ 2039648 w 9922465"/>
              <a:gd name="connsiteY412" fmla="*/ 1817564 h 1934496"/>
              <a:gd name="connsiteX413" fmla="*/ 1984455 w 9922465"/>
              <a:gd name="connsiteY413" fmla="*/ 1762373 h 1934496"/>
              <a:gd name="connsiteX414" fmla="*/ 2039648 w 9922465"/>
              <a:gd name="connsiteY414" fmla="*/ 1707182 h 1934496"/>
              <a:gd name="connsiteX415" fmla="*/ 1909353 w 9922465"/>
              <a:gd name="connsiteY415" fmla="*/ 1707182 h 1934496"/>
              <a:gd name="connsiteX416" fmla="*/ 1964545 w 9922465"/>
              <a:gd name="connsiteY416" fmla="*/ 1762373 h 1934496"/>
              <a:gd name="connsiteX417" fmla="*/ 1909353 w 9922465"/>
              <a:gd name="connsiteY417" fmla="*/ 1817564 h 1934496"/>
              <a:gd name="connsiteX418" fmla="*/ 1854161 w 9922465"/>
              <a:gd name="connsiteY418" fmla="*/ 1762373 h 1934496"/>
              <a:gd name="connsiteX419" fmla="*/ 1909353 w 9922465"/>
              <a:gd name="connsiteY419" fmla="*/ 1707182 h 1934496"/>
              <a:gd name="connsiteX420" fmla="*/ 1779058 w 9922465"/>
              <a:gd name="connsiteY420" fmla="*/ 1707182 h 1934496"/>
              <a:gd name="connsiteX421" fmla="*/ 1834251 w 9922465"/>
              <a:gd name="connsiteY421" fmla="*/ 1762373 h 1934496"/>
              <a:gd name="connsiteX422" fmla="*/ 1779058 w 9922465"/>
              <a:gd name="connsiteY422" fmla="*/ 1817564 h 1934496"/>
              <a:gd name="connsiteX423" fmla="*/ 1723867 w 9922465"/>
              <a:gd name="connsiteY423" fmla="*/ 1762373 h 1934496"/>
              <a:gd name="connsiteX424" fmla="*/ 1779058 w 9922465"/>
              <a:gd name="connsiteY424" fmla="*/ 1707182 h 1934496"/>
              <a:gd name="connsiteX425" fmla="*/ 1645422 w 9922465"/>
              <a:gd name="connsiteY425" fmla="*/ 1707182 h 1934496"/>
              <a:gd name="connsiteX426" fmla="*/ 1700617 w 9922465"/>
              <a:gd name="connsiteY426" fmla="*/ 1762373 h 1934496"/>
              <a:gd name="connsiteX427" fmla="*/ 1645422 w 9922465"/>
              <a:gd name="connsiteY427" fmla="*/ 1817564 h 1934496"/>
              <a:gd name="connsiteX428" fmla="*/ 1590230 w 9922465"/>
              <a:gd name="connsiteY428" fmla="*/ 1762373 h 1934496"/>
              <a:gd name="connsiteX429" fmla="*/ 1645422 w 9922465"/>
              <a:gd name="connsiteY429" fmla="*/ 1707182 h 1934496"/>
              <a:gd name="connsiteX430" fmla="*/ 1515130 w 9922465"/>
              <a:gd name="connsiteY430" fmla="*/ 1707182 h 1934496"/>
              <a:gd name="connsiteX431" fmla="*/ 1570322 w 9922465"/>
              <a:gd name="connsiteY431" fmla="*/ 1762373 h 1934496"/>
              <a:gd name="connsiteX432" fmla="*/ 1515130 w 9922465"/>
              <a:gd name="connsiteY432" fmla="*/ 1817564 h 1934496"/>
              <a:gd name="connsiteX433" fmla="*/ 1459938 w 9922465"/>
              <a:gd name="connsiteY433" fmla="*/ 1762373 h 1934496"/>
              <a:gd name="connsiteX434" fmla="*/ 1515130 w 9922465"/>
              <a:gd name="connsiteY434" fmla="*/ 1707182 h 1934496"/>
              <a:gd name="connsiteX435" fmla="*/ 1381494 w 9922465"/>
              <a:gd name="connsiteY435" fmla="*/ 1707182 h 1934496"/>
              <a:gd name="connsiteX436" fmla="*/ 1436688 w 9922465"/>
              <a:gd name="connsiteY436" fmla="*/ 1762373 h 1934496"/>
              <a:gd name="connsiteX437" fmla="*/ 1381494 w 9922465"/>
              <a:gd name="connsiteY437" fmla="*/ 1817564 h 1934496"/>
              <a:gd name="connsiteX438" fmla="*/ 1326303 w 9922465"/>
              <a:gd name="connsiteY438" fmla="*/ 1762373 h 1934496"/>
              <a:gd name="connsiteX439" fmla="*/ 1381494 w 9922465"/>
              <a:gd name="connsiteY439" fmla="*/ 1707182 h 1934496"/>
              <a:gd name="connsiteX440" fmla="*/ 1251201 w 9922465"/>
              <a:gd name="connsiteY440" fmla="*/ 1707182 h 1934496"/>
              <a:gd name="connsiteX441" fmla="*/ 1306393 w 9922465"/>
              <a:gd name="connsiteY441" fmla="*/ 1762373 h 1934496"/>
              <a:gd name="connsiteX442" fmla="*/ 1251201 w 9922465"/>
              <a:gd name="connsiteY442" fmla="*/ 1817564 h 1934496"/>
              <a:gd name="connsiteX443" fmla="*/ 1196010 w 9922465"/>
              <a:gd name="connsiteY443" fmla="*/ 1762373 h 1934496"/>
              <a:gd name="connsiteX444" fmla="*/ 1251201 w 9922465"/>
              <a:gd name="connsiteY444" fmla="*/ 1707182 h 1934496"/>
              <a:gd name="connsiteX445" fmla="*/ 1909361 w 9922465"/>
              <a:gd name="connsiteY445" fmla="*/ 1580232 h 1934496"/>
              <a:gd name="connsiteX446" fmla="*/ 1964554 w 9922465"/>
              <a:gd name="connsiteY446" fmla="*/ 1635423 h 1934496"/>
              <a:gd name="connsiteX447" fmla="*/ 1909361 w 9922465"/>
              <a:gd name="connsiteY447" fmla="*/ 1690614 h 1934496"/>
              <a:gd name="connsiteX448" fmla="*/ 1854168 w 9922465"/>
              <a:gd name="connsiteY448" fmla="*/ 1635423 h 1934496"/>
              <a:gd name="connsiteX449" fmla="*/ 1909361 w 9922465"/>
              <a:gd name="connsiteY449" fmla="*/ 1580232 h 1934496"/>
              <a:gd name="connsiteX450" fmla="*/ 1779065 w 9922465"/>
              <a:gd name="connsiteY450" fmla="*/ 1580232 h 1934496"/>
              <a:gd name="connsiteX451" fmla="*/ 1834257 w 9922465"/>
              <a:gd name="connsiteY451" fmla="*/ 1635423 h 1934496"/>
              <a:gd name="connsiteX452" fmla="*/ 1779065 w 9922465"/>
              <a:gd name="connsiteY452" fmla="*/ 1690614 h 1934496"/>
              <a:gd name="connsiteX453" fmla="*/ 1723872 w 9922465"/>
              <a:gd name="connsiteY453" fmla="*/ 1635423 h 1934496"/>
              <a:gd name="connsiteX454" fmla="*/ 1779065 w 9922465"/>
              <a:gd name="connsiteY454" fmla="*/ 1580232 h 1934496"/>
              <a:gd name="connsiteX455" fmla="*/ 1645431 w 9922465"/>
              <a:gd name="connsiteY455" fmla="*/ 1580232 h 1934496"/>
              <a:gd name="connsiteX456" fmla="*/ 1700623 w 9922465"/>
              <a:gd name="connsiteY456" fmla="*/ 1635423 h 1934496"/>
              <a:gd name="connsiteX457" fmla="*/ 1645431 w 9922465"/>
              <a:gd name="connsiteY457" fmla="*/ 1690614 h 1934496"/>
              <a:gd name="connsiteX458" fmla="*/ 1590238 w 9922465"/>
              <a:gd name="connsiteY458" fmla="*/ 1635423 h 1934496"/>
              <a:gd name="connsiteX459" fmla="*/ 1645431 w 9922465"/>
              <a:gd name="connsiteY459" fmla="*/ 1580232 h 1934496"/>
              <a:gd name="connsiteX460" fmla="*/ 1515140 w 9922465"/>
              <a:gd name="connsiteY460" fmla="*/ 1580232 h 1934496"/>
              <a:gd name="connsiteX461" fmla="*/ 1570329 w 9922465"/>
              <a:gd name="connsiteY461" fmla="*/ 1635423 h 1934496"/>
              <a:gd name="connsiteX462" fmla="*/ 1515140 w 9922465"/>
              <a:gd name="connsiteY462" fmla="*/ 1690614 h 1934496"/>
              <a:gd name="connsiteX463" fmla="*/ 1459945 w 9922465"/>
              <a:gd name="connsiteY463" fmla="*/ 1635423 h 1934496"/>
              <a:gd name="connsiteX464" fmla="*/ 1515140 w 9922465"/>
              <a:gd name="connsiteY464" fmla="*/ 1580232 h 1934496"/>
              <a:gd name="connsiteX465" fmla="*/ 1381504 w 9922465"/>
              <a:gd name="connsiteY465" fmla="*/ 1580232 h 1934496"/>
              <a:gd name="connsiteX466" fmla="*/ 1436697 w 9922465"/>
              <a:gd name="connsiteY466" fmla="*/ 1635423 h 1934496"/>
              <a:gd name="connsiteX467" fmla="*/ 1381504 w 9922465"/>
              <a:gd name="connsiteY467" fmla="*/ 1690614 h 1934496"/>
              <a:gd name="connsiteX468" fmla="*/ 1326312 w 9922465"/>
              <a:gd name="connsiteY468" fmla="*/ 1635423 h 1934496"/>
              <a:gd name="connsiteX469" fmla="*/ 1381504 w 9922465"/>
              <a:gd name="connsiteY469" fmla="*/ 1580232 h 1934496"/>
              <a:gd name="connsiteX470" fmla="*/ 1251210 w 9922465"/>
              <a:gd name="connsiteY470" fmla="*/ 1580232 h 1934496"/>
              <a:gd name="connsiteX471" fmla="*/ 1306401 w 9922465"/>
              <a:gd name="connsiteY471" fmla="*/ 1635423 h 1934496"/>
              <a:gd name="connsiteX472" fmla="*/ 1251210 w 9922465"/>
              <a:gd name="connsiteY472" fmla="*/ 1690614 h 1934496"/>
              <a:gd name="connsiteX473" fmla="*/ 1196016 w 9922465"/>
              <a:gd name="connsiteY473" fmla="*/ 1635423 h 1934496"/>
              <a:gd name="connsiteX474" fmla="*/ 1251210 w 9922465"/>
              <a:gd name="connsiteY474" fmla="*/ 1580232 h 1934496"/>
              <a:gd name="connsiteX475" fmla="*/ 9068806 w 9922465"/>
              <a:gd name="connsiteY475" fmla="*/ 1580228 h 1934496"/>
              <a:gd name="connsiteX476" fmla="*/ 9123998 w 9922465"/>
              <a:gd name="connsiteY476" fmla="*/ 1635419 h 1934496"/>
              <a:gd name="connsiteX477" fmla="*/ 9068806 w 9922465"/>
              <a:gd name="connsiteY477" fmla="*/ 1690610 h 1934496"/>
              <a:gd name="connsiteX478" fmla="*/ 9013614 w 9922465"/>
              <a:gd name="connsiteY478" fmla="*/ 1635419 h 1934496"/>
              <a:gd name="connsiteX479" fmla="*/ 9068806 w 9922465"/>
              <a:gd name="connsiteY479" fmla="*/ 1580228 h 1934496"/>
              <a:gd name="connsiteX480" fmla="*/ 8671243 w 9922465"/>
              <a:gd name="connsiteY480" fmla="*/ 1580228 h 1934496"/>
              <a:gd name="connsiteX481" fmla="*/ 8726435 w 9922465"/>
              <a:gd name="connsiteY481" fmla="*/ 1635419 h 1934496"/>
              <a:gd name="connsiteX482" fmla="*/ 8671243 w 9922465"/>
              <a:gd name="connsiteY482" fmla="*/ 1690610 h 1934496"/>
              <a:gd name="connsiteX483" fmla="*/ 8616051 w 9922465"/>
              <a:gd name="connsiteY483" fmla="*/ 1635419 h 1934496"/>
              <a:gd name="connsiteX484" fmla="*/ 8671243 w 9922465"/>
              <a:gd name="connsiteY484" fmla="*/ 1580228 h 1934496"/>
              <a:gd name="connsiteX485" fmla="*/ 8537609 w 9922465"/>
              <a:gd name="connsiteY485" fmla="*/ 1580228 h 1934496"/>
              <a:gd name="connsiteX486" fmla="*/ 8592801 w 9922465"/>
              <a:gd name="connsiteY486" fmla="*/ 1635419 h 1934496"/>
              <a:gd name="connsiteX487" fmla="*/ 8537609 w 9922465"/>
              <a:gd name="connsiteY487" fmla="*/ 1690610 h 1934496"/>
              <a:gd name="connsiteX488" fmla="*/ 8482417 w 9922465"/>
              <a:gd name="connsiteY488" fmla="*/ 1635419 h 1934496"/>
              <a:gd name="connsiteX489" fmla="*/ 8537609 w 9922465"/>
              <a:gd name="connsiteY489" fmla="*/ 1580228 h 1934496"/>
              <a:gd name="connsiteX490" fmla="*/ 8407318 w 9922465"/>
              <a:gd name="connsiteY490" fmla="*/ 1580228 h 1934496"/>
              <a:gd name="connsiteX491" fmla="*/ 8462510 w 9922465"/>
              <a:gd name="connsiteY491" fmla="*/ 1635419 h 1934496"/>
              <a:gd name="connsiteX492" fmla="*/ 8407318 w 9922465"/>
              <a:gd name="connsiteY492" fmla="*/ 1690610 h 1934496"/>
              <a:gd name="connsiteX493" fmla="*/ 8352126 w 9922465"/>
              <a:gd name="connsiteY493" fmla="*/ 1635419 h 1934496"/>
              <a:gd name="connsiteX494" fmla="*/ 8407318 w 9922465"/>
              <a:gd name="connsiteY494" fmla="*/ 1580228 h 1934496"/>
              <a:gd name="connsiteX495" fmla="*/ 8273682 w 9922465"/>
              <a:gd name="connsiteY495" fmla="*/ 1580228 h 1934496"/>
              <a:gd name="connsiteX496" fmla="*/ 8328874 w 9922465"/>
              <a:gd name="connsiteY496" fmla="*/ 1635419 h 1934496"/>
              <a:gd name="connsiteX497" fmla="*/ 8273682 w 9922465"/>
              <a:gd name="connsiteY497" fmla="*/ 1690610 h 1934496"/>
              <a:gd name="connsiteX498" fmla="*/ 8218490 w 9922465"/>
              <a:gd name="connsiteY498" fmla="*/ 1635419 h 1934496"/>
              <a:gd name="connsiteX499" fmla="*/ 8273682 w 9922465"/>
              <a:gd name="connsiteY499" fmla="*/ 1580228 h 1934496"/>
              <a:gd name="connsiteX500" fmla="*/ 8143386 w 9922465"/>
              <a:gd name="connsiteY500" fmla="*/ 1580228 h 1934496"/>
              <a:gd name="connsiteX501" fmla="*/ 8198578 w 9922465"/>
              <a:gd name="connsiteY501" fmla="*/ 1635419 h 1934496"/>
              <a:gd name="connsiteX502" fmla="*/ 8143386 w 9922465"/>
              <a:gd name="connsiteY502" fmla="*/ 1690610 h 1934496"/>
              <a:gd name="connsiteX503" fmla="*/ 8088194 w 9922465"/>
              <a:gd name="connsiteY503" fmla="*/ 1635419 h 1934496"/>
              <a:gd name="connsiteX504" fmla="*/ 8143386 w 9922465"/>
              <a:gd name="connsiteY504" fmla="*/ 1580228 h 1934496"/>
              <a:gd name="connsiteX505" fmla="*/ 8009752 w 9922465"/>
              <a:gd name="connsiteY505" fmla="*/ 1580228 h 1934496"/>
              <a:gd name="connsiteX506" fmla="*/ 8064944 w 9922465"/>
              <a:gd name="connsiteY506" fmla="*/ 1635419 h 1934496"/>
              <a:gd name="connsiteX507" fmla="*/ 8009752 w 9922465"/>
              <a:gd name="connsiteY507" fmla="*/ 1690610 h 1934496"/>
              <a:gd name="connsiteX508" fmla="*/ 7954560 w 9922465"/>
              <a:gd name="connsiteY508" fmla="*/ 1635419 h 1934496"/>
              <a:gd name="connsiteX509" fmla="*/ 8009752 w 9922465"/>
              <a:gd name="connsiteY509" fmla="*/ 1580228 h 1934496"/>
              <a:gd name="connsiteX510" fmla="*/ 7876117 w 9922465"/>
              <a:gd name="connsiteY510" fmla="*/ 1580228 h 1934496"/>
              <a:gd name="connsiteX511" fmla="*/ 7931309 w 9922465"/>
              <a:gd name="connsiteY511" fmla="*/ 1635419 h 1934496"/>
              <a:gd name="connsiteX512" fmla="*/ 7876117 w 9922465"/>
              <a:gd name="connsiteY512" fmla="*/ 1690610 h 1934496"/>
              <a:gd name="connsiteX513" fmla="*/ 7820925 w 9922465"/>
              <a:gd name="connsiteY513" fmla="*/ 1635419 h 1934496"/>
              <a:gd name="connsiteX514" fmla="*/ 7876117 w 9922465"/>
              <a:gd name="connsiteY514" fmla="*/ 1580228 h 1934496"/>
              <a:gd name="connsiteX515" fmla="*/ 7745824 w 9922465"/>
              <a:gd name="connsiteY515" fmla="*/ 1580228 h 1934496"/>
              <a:gd name="connsiteX516" fmla="*/ 7801016 w 9922465"/>
              <a:gd name="connsiteY516" fmla="*/ 1635419 h 1934496"/>
              <a:gd name="connsiteX517" fmla="*/ 7745824 w 9922465"/>
              <a:gd name="connsiteY517" fmla="*/ 1690610 h 1934496"/>
              <a:gd name="connsiteX518" fmla="*/ 7690632 w 9922465"/>
              <a:gd name="connsiteY518" fmla="*/ 1635419 h 1934496"/>
              <a:gd name="connsiteX519" fmla="*/ 7745824 w 9922465"/>
              <a:gd name="connsiteY519" fmla="*/ 1580228 h 1934496"/>
              <a:gd name="connsiteX520" fmla="*/ 7608849 w 9922465"/>
              <a:gd name="connsiteY520" fmla="*/ 1580228 h 1934496"/>
              <a:gd name="connsiteX521" fmla="*/ 7664041 w 9922465"/>
              <a:gd name="connsiteY521" fmla="*/ 1635419 h 1934496"/>
              <a:gd name="connsiteX522" fmla="*/ 7608849 w 9922465"/>
              <a:gd name="connsiteY522" fmla="*/ 1690610 h 1934496"/>
              <a:gd name="connsiteX523" fmla="*/ 7553657 w 9922465"/>
              <a:gd name="connsiteY523" fmla="*/ 1635419 h 1934496"/>
              <a:gd name="connsiteX524" fmla="*/ 7608849 w 9922465"/>
              <a:gd name="connsiteY524" fmla="*/ 1580228 h 1934496"/>
              <a:gd name="connsiteX525" fmla="*/ 7481895 w 9922465"/>
              <a:gd name="connsiteY525" fmla="*/ 1580228 h 1934496"/>
              <a:gd name="connsiteX526" fmla="*/ 7537087 w 9922465"/>
              <a:gd name="connsiteY526" fmla="*/ 1635419 h 1934496"/>
              <a:gd name="connsiteX527" fmla="*/ 7481895 w 9922465"/>
              <a:gd name="connsiteY527" fmla="*/ 1690610 h 1934496"/>
              <a:gd name="connsiteX528" fmla="*/ 7426703 w 9922465"/>
              <a:gd name="connsiteY528" fmla="*/ 1635419 h 1934496"/>
              <a:gd name="connsiteX529" fmla="*/ 7481895 w 9922465"/>
              <a:gd name="connsiteY529" fmla="*/ 1580228 h 1934496"/>
              <a:gd name="connsiteX530" fmla="*/ 7341579 w 9922465"/>
              <a:gd name="connsiteY530" fmla="*/ 1580228 h 1934496"/>
              <a:gd name="connsiteX531" fmla="*/ 7396771 w 9922465"/>
              <a:gd name="connsiteY531" fmla="*/ 1635419 h 1934496"/>
              <a:gd name="connsiteX532" fmla="*/ 7341579 w 9922465"/>
              <a:gd name="connsiteY532" fmla="*/ 1690610 h 1934496"/>
              <a:gd name="connsiteX533" fmla="*/ 7286387 w 9922465"/>
              <a:gd name="connsiteY533" fmla="*/ 1635419 h 1934496"/>
              <a:gd name="connsiteX534" fmla="*/ 7341579 w 9922465"/>
              <a:gd name="connsiteY534" fmla="*/ 1580228 h 1934496"/>
              <a:gd name="connsiteX535" fmla="*/ 7211286 w 9922465"/>
              <a:gd name="connsiteY535" fmla="*/ 1580228 h 1934496"/>
              <a:gd name="connsiteX536" fmla="*/ 7266478 w 9922465"/>
              <a:gd name="connsiteY536" fmla="*/ 1635419 h 1934496"/>
              <a:gd name="connsiteX537" fmla="*/ 7211286 w 9922465"/>
              <a:gd name="connsiteY537" fmla="*/ 1690610 h 1934496"/>
              <a:gd name="connsiteX538" fmla="*/ 7156094 w 9922465"/>
              <a:gd name="connsiteY538" fmla="*/ 1635419 h 1934496"/>
              <a:gd name="connsiteX539" fmla="*/ 7211286 w 9922465"/>
              <a:gd name="connsiteY539" fmla="*/ 1580228 h 1934496"/>
              <a:gd name="connsiteX540" fmla="*/ 7080993 w 9922465"/>
              <a:gd name="connsiteY540" fmla="*/ 1580228 h 1934496"/>
              <a:gd name="connsiteX541" fmla="*/ 7136185 w 9922465"/>
              <a:gd name="connsiteY541" fmla="*/ 1635419 h 1934496"/>
              <a:gd name="connsiteX542" fmla="*/ 7080993 w 9922465"/>
              <a:gd name="connsiteY542" fmla="*/ 1690610 h 1934496"/>
              <a:gd name="connsiteX543" fmla="*/ 7025801 w 9922465"/>
              <a:gd name="connsiteY543" fmla="*/ 1635419 h 1934496"/>
              <a:gd name="connsiteX544" fmla="*/ 7080993 w 9922465"/>
              <a:gd name="connsiteY544" fmla="*/ 1580228 h 1934496"/>
              <a:gd name="connsiteX545" fmla="*/ 6947357 w 9922465"/>
              <a:gd name="connsiteY545" fmla="*/ 1580228 h 1934496"/>
              <a:gd name="connsiteX546" fmla="*/ 7002549 w 9922465"/>
              <a:gd name="connsiteY546" fmla="*/ 1635419 h 1934496"/>
              <a:gd name="connsiteX547" fmla="*/ 6947357 w 9922465"/>
              <a:gd name="connsiteY547" fmla="*/ 1690610 h 1934496"/>
              <a:gd name="connsiteX548" fmla="*/ 6892165 w 9922465"/>
              <a:gd name="connsiteY548" fmla="*/ 1635419 h 1934496"/>
              <a:gd name="connsiteX549" fmla="*/ 6947357 w 9922465"/>
              <a:gd name="connsiteY549" fmla="*/ 1580228 h 1934496"/>
              <a:gd name="connsiteX550" fmla="*/ 6817063 w 9922465"/>
              <a:gd name="connsiteY550" fmla="*/ 1580228 h 1934496"/>
              <a:gd name="connsiteX551" fmla="*/ 6872255 w 9922465"/>
              <a:gd name="connsiteY551" fmla="*/ 1635419 h 1934496"/>
              <a:gd name="connsiteX552" fmla="*/ 6817063 w 9922465"/>
              <a:gd name="connsiteY552" fmla="*/ 1690610 h 1934496"/>
              <a:gd name="connsiteX553" fmla="*/ 6761871 w 9922465"/>
              <a:gd name="connsiteY553" fmla="*/ 1635419 h 1934496"/>
              <a:gd name="connsiteX554" fmla="*/ 6817063 w 9922465"/>
              <a:gd name="connsiteY554" fmla="*/ 1580228 h 1934496"/>
              <a:gd name="connsiteX555" fmla="*/ 6683431 w 9922465"/>
              <a:gd name="connsiteY555" fmla="*/ 1580228 h 1934496"/>
              <a:gd name="connsiteX556" fmla="*/ 6738623 w 9922465"/>
              <a:gd name="connsiteY556" fmla="*/ 1635419 h 1934496"/>
              <a:gd name="connsiteX557" fmla="*/ 6683431 w 9922465"/>
              <a:gd name="connsiteY557" fmla="*/ 1690610 h 1934496"/>
              <a:gd name="connsiteX558" fmla="*/ 6628239 w 9922465"/>
              <a:gd name="connsiteY558" fmla="*/ 1635419 h 1934496"/>
              <a:gd name="connsiteX559" fmla="*/ 6683431 w 9922465"/>
              <a:gd name="connsiteY559" fmla="*/ 1580228 h 1934496"/>
              <a:gd name="connsiteX560" fmla="*/ 6553137 w 9922465"/>
              <a:gd name="connsiteY560" fmla="*/ 1580228 h 1934496"/>
              <a:gd name="connsiteX561" fmla="*/ 6608329 w 9922465"/>
              <a:gd name="connsiteY561" fmla="*/ 1635419 h 1934496"/>
              <a:gd name="connsiteX562" fmla="*/ 6553137 w 9922465"/>
              <a:gd name="connsiteY562" fmla="*/ 1690610 h 1934496"/>
              <a:gd name="connsiteX563" fmla="*/ 6497945 w 9922465"/>
              <a:gd name="connsiteY563" fmla="*/ 1635419 h 1934496"/>
              <a:gd name="connsiteX564" fmla="*/ 6553137 w 9922465"/>
              <a:gd name="connsiteY564" fmla="*/ 1580228 h 1934496"/>
              <a:gd name="connsiteX565" fmla="*/ 6419502 w 9922465"/>
              <a:gd name="connsiteY565" fmla="*/ 1580228 h 1934496"/>
              <a:gd name="connsiteX566" fmla="*/ 6474694 w 9922465"/>
              <a:gd name="connsiteY566" fmla="*/ 1635419 h 1934496"/>
              <a:gd name="connsiteX567" fmla="*/ 6419502 w 9922465"/>
              <a:gd name="connsiteY567" fmla="*/ 1690610 h 1934496"/>
              <a:gd name="connsiteX568" fmla="*/ 6364310 w 9922465"/>
              <a:gd name="connsiteY568" fmla="*/ 1635419 h 1934496"/>
              <a:gd name="connsiteX569" fmla="*/ 6419502 w 9922465"/>
              <a:gd name="connsiteY569" fmla="*/ 1580228 h 1934496"/>
              <a:gd name="connsiteX570" fmla="*/ 6289208 w 9922465"/>
              <a:gd name="connsiteY570" fmla="*/ 1580228 h 1934496"/>
              <a:gd name="connsiteX571" fmla="*/ 6344400 w 9922465"/>
              <a:gd name="connsiteY571" fmla="*/ 1635419 h 1934496"/>
              <a:gd name="connsiteX572" fmla="*/ 6289208 w 9922465"/>
              <a:gd name="connsiteY572" fmla="*/ 1690610 h 1934496"/>
              <a:gd name="connsiteX573" fmla="*/ 6234016 w 9922465"/>
              <a:gd name="connsiteY573" fmla="*/ 1635419 h 1934496"/>
              <a:gd name="connsiteX574" fmla="*/ 6289208 w 9922465"/>
              <a:gd name="connsiteY574" fmla="*/ 1580228 h 1934496"/>
              <a:gd name="connsiteX575" fmla="*/ 6155572 w 9922465"/>
              <a:gd name="connsiteY575" fmla="*/ 1580228 h 1934496"/>
              <a:gd name="connsiteX576" fmla="*/ 6210764 w 9922465"/>
              <a:gd name="connsiteY576" fmla="*/ 1635419 h 1934496"/>
              <a:gd name="connsiteX577" fmla="*/ 6155572 w 9922465"/>
              <a:gd name="connsiteY577" fmla="*/ 1690610 h 1934496"/>
              <a:gd name="connsiteX578" fmla="*/ 6100380 w 9922465"/>
              <a:gd name="connsiteY578" fmla="*/ 1635419 h 1934496"/>
              <a:gd name="connsiteX579" fmla="*/ 6155572 w 9922465"/>
              <a:gd name="connsiteY579" fmla="*/ 1580228 h 1934496"/>
              <a:gd name="connsiteX580" fmla="*/ 6021938 w 9922465"/>
              <a:gd name="connsiteY580" fmla="*/ 1580228 h 1934496"/>
              <a:gd name="connsiteX581" fmla="*/ 6077130 w 9922465"/>
              <a:gd name="connsiteY581" fmla="*/ 1635419 h 1934496"/>
              <a:gd name="connsiteX582" fmla="*/ 6021938 w 9922465"/>
              <a:gd name="connsiteY582" fmla="*/ 1690610 h 1934496"/>
              <a:gd name="connsiteX583" fmla="*/ 5966746 w 9922465"/>
              <a:gd name="connsiteY583" fmla="*/ 1635419 h 1934496"/>
              <a:gd name="connsiteX584" fmla="*/ 6021938 w 9922465"/>
              <a:gd name="connsiteY584" fmla="*/ 1580228 h 1934496"/>
              <a:gd name="connsiteX585" fmla="*/ 5884964 w 9922465"/>
              <a:gd name="connsiteY585" fmla="*/ 1580228 h 1934496"/>
              <a:gd name="connsiteX586" fmla="*/ 5940156 w 9922465"/>
              <a:gd name="connsiteY586" fmla="*/ 1635419 h 1934496"/>
              <a:gd name="connsiteX587" fmla="*/ 5884964 w 9922465"/>
              <a:gd name="connsiteY587" fmla="*/ 1690610 h 1934496"/>
              <a:gd name="connsiteX588" fmla="*/ 5829772 w 9922465"/>
              <a:gd name="connsiteY588" fmla="*/ 1635419 h 1934496"/>
              <a:gd name="connsiteX589" fmla="*/ 5884964 w 9922465"/>
              <a:gd name="connsiteY589" fmla="*/ 1580228 h 1934496"/>
              <a:gd name="connsiteX590" fmla="*/ 5754670 w 9922465"/>
              <a:gd name="connsiteY590" fmla="*/ 1580228 h 1934496"/>
              <a:gd name="connsiteX591" fmla="*/ 5809862 w 9922465"/>
              <a:gd name="connsiteY591" fmla="*/ 1635419 h 1934496"/>
              <a:gd name="connsiteX592" fmla="*/ 5754670 w 9922465"/>
              <a:gd name="connsiteY592" fmla="*/ 1690610 h 1934496"/>
              <a:gd name="connsiteX593" fmla="*/ 5699478 w 9922465"/>
              <a:gd name="connsiteY593" fmla="*/ 1635419 h 1934496"/>
              <a:gd name="connsiteX594" fmla="*/ 5754670 w 9922465"/>
              <a:gd name="connsiteY594" fmla="*/ 1580228 h 1934496"/>
              <a:gd name="connsiteX595" fmla="*/ 5621035 w 9922465"/>
              <a:gd name="connsiteY595" fmla="*/ 1580228 h 1934496"/>
              <a:gd name="connsiteX596" fmla="*/ 5676227 w 9922465"/>
              <a:gd name="connsiteY596" fmla="*/ 1635419 h 1934496"/>
              <a:gd name="connsiteX597" fmla="*/ 5621035 w 9922465"/>
              <a:gd name="connsiteY597" fmla="*/ 1690610 h 1934496"/>
              <a:gd name="connsiteX598" fmla="*/ 5565843 w 9922465"/>
              <a:gd name="connsiteY598" fmla="*/ 1635419 h 1934496"/>
              <a:gd name="connsiteX599" fmla="*/ 5621035 w 9922465"/>
              <a:gd name="connsiteY599" fmla="*/ 1580228 h 1934496"/>
              <a:gd name="connsiteX600" fmla="*/ 5357105 w 9922465"/>
              <a:gd name="connsiteY600" fmla="*/ 1580228 h 1934496"/>
              <a:gd name="connsiteX601" fmla="*/ 5412297 w 9922465"/>
              <a:gd name="connsiteY601" fmla="*/ 1635419 h 1934496"/>
              <a:gd name="connsiteX602" fmla="*/ 5357105 w 9922465"/>
              <a:gd name="connsiteY602" fmla="*/ 1690610 h 1934496"/>
              <a:gd name="connsiteX603" fmla="*/ 5301913 w 9922465"/>
              <a:gd name="connsiteY603" fmla="*/ 1635419 h 1934496"/>
              <a:gd name="connsiteX604" fmla="*/ 5357105 w 9922465"/>
              <a:gd name="connsiteY604" fmla="*/ 1580228 h 1934496"/>
              <a:gd name="connsiteX605" fmla="*/ 5223473 w 9922465"/>
              <a:gd name="connsiteY605" fmla="*/ 1580228 h 1934496"/>
              <a:gd name="connsiteX606" fmla="*/ 5278665 w 9922465"/>
              <a:gd name="connsiteY606" fmla="*/ 1635419 h 1934496"/>
              <a:gd name="connsiteX607" fmla="*/ 5223473 w 9922465"/>
              <a:gd name="connsiteY607" fmla="*/ 1690610 h 1934496"/>
              <a:gd name="connsiteX608" fmla="*/ 5168281 w 9922465"/>
              <a:gd name="connsiteY608" fmla="*/ 1635419 h 1934496"/>
              <a:gd name="connsiteX609" fmla="*/ 5223473 w 9922465"/>
              <a:gd name="connsiteY609" fmla="*/ 1580228 h 1934496"/>
              <a:gd name="connsiteX610" fmla="*/ 5093178 w 9922465"/>
              <a:gd name="connsiteY610" fmla="*/ 1580228 h 1934496"/>
              <a:gd name="connsiteX611" fmla="*/ 5148370 w 9922465"/>
              <a:gd name="connsiteY611" fmla="*/ 1635419 h 1934496"/>
              <a:gd name="connsiteX612" fmla="*/ 5093178 w 9922465"/>
              <a:gd name="connsiteY612" fmla="*/ 1690610 h 1934496"/>
              <a:gd name="connsiteX613" fmla="*/ 5037986 w 9922465"/>
              <a:gd name="connsiteY613" fmla="*/ 1635419 h 1934496"/>
              <a:gd name="connsiteX614" fmla="*/ 5093178 w 9922465"/>
              <a:gd name="connsiteY614" fmla="*/ 1580228 h 1934496"/>
              <a:gd name="connsiteX615" fmla="*/ 4959543 w 9922465"/>
              <a:gd name="connsiteY615" fmla="*/ 1580228 h 1934496"/>
              <a:gd name="connsiteX616" fmla="*/ 5014735 w 9922465"/>
              <a:gd name="connsiteY616" fmla="*/ 1635419 h 1934496"/>
              <a:gd name="connsiteX617" fmla="*/ 4959543 w 9922465"/>
              <a:gd name="connsiteY617" fmla="*/ 1690610 h 1934496"/>
              <a:gd name="connsiteX618" fmla="*/ 4904351 w 9922465"/>
              <a:gd name="connsiteY618" fmla="*/ 1635419 h 1934496"/>
              <a:gd name="connsiteX619" fmla="*/ 4959543 w 9922465"/>
              <a:gd name="connsiteY619" fmla="*/ 1580228 h 1934496"/>
              <a:gd name="connsiteX620" fmla="*/ 4829251 w 9922465"/>
              <a:gd name="connsiteY620" fmla="*/ 1580228 h 1934496"/>
              <a:gd name="connsiteX621" fmla="*/ 4884443 w 9922465"/>
              <a:gd name="connsiteY621" fmla="*/ 1635419 h 1934496"/>
              <a:gd name="connsiteX622" fmla="*/ 4829251 w 9922465"/>
              <a:gd name="connsiteY622" fmla="*/ 1690610 h 1934496"/>
              <a:gd name="connsiteX623" fmla="*/ 4774059 w 9922465"/>
              <a:gd name="connsiteY623" fmla="*/ 1635419 h 1934496"/>
              <a:gd name="connsiteX624" fmla="*/ 4829251 w 9922465"/>
              <a:gd name="connsiteY624" fmla="*/ 1580228 h 1934496"/>
              <a:gd name="connsiteX625" fmla="*/ 4695613 w 9922465"/>
              <a:gd name="connsiteY625" fmla="*/ 1580228 h 1934496"/>
              <a:gd name="connsiteX626" fmla="*/ 4750805 w 9922465"/>
              <a:gd name="connsiteY626" fmla="*/ 1635419 h 1934496"/>
              <a:gd name="connsiteX627" fmla="*/ 4695613 w 9922465"/>
              <a:gd name="connsiteY627" fmla="*/ 1690610 h 1934496"/>
              <a:gd name="connsiteX628" fmla="*/ 4640421 w 9922465"/>
              <a:gd name="connsiteY628" fmla="*/ 1635419 h 1934496"/>
              <a:gd name="connsiteX629" fmla="*/ 4695613 w 9922465"/>
              <a:gd name="connsiteY629" fmla="*/ 1580228 h 1934496"/>
              <a:gd name="connsiteX630" fmla="*/ 4565322 w 9922465"/>
              <a:gd name="connsiteY630" fmla="*/ 1580228 h 1934496"/>
              <a:gd name="connsiteX631" fmla="*/ 4620514 w 9922465"/>
              <a:gd name="connsiteY631" fmla="*/ 1635419 h 1934496"/>
              <a:gd name="connsiteX632" fmla="*/ 4565322 w 9922465"/>
              <a:gd name="connsiteY632" fmla="*/ 1690610 h 1934496"/>
              <a:gd name="connsiteX633" fmla="*/ 4510130 w 9922465"/>
              <a:gd name="connsiteY633" fmla="*/ 1635419 h 1934496"/>
              <a:gd name="connsiteX634" fmla="*/ 4565322 w 9922465"/>
              <a:gd name="connsiteY634" fmla="*/ 1580228 h 1934496"/>
              <a:gd name="connsiteX635" fmla="*/ 3098681 w 9922465"/>
              <a:gd name="connsiteY635" fmla="*/ 1580228 h 1934496"/>
              <a:gd name="connsiteX636" fmla="*/ 3153873 w 9922465"/>
              <a:gd name="connsiteY636" fmla="*/ 1635419 h 1934496"/>
              <a:gd name="connsiteX637" fmla="*/ 3098681 w 9922465"/>
              <a:gd name="connsiteY637" fmla="*/ 1690610 h 1934496"/>
              <a:gd name="connsiteX638" fmla="*/ 3043489 w 9922465"/>
              <a:gd name="connsiteY638" fmla="*/ 1635419 h 1934496"/>
              <a:gd name="connsiteX639" fmla="*/ 3098681 w 9922465"/>
              <a:gd name="connsiteY639" fmla="*/ 1580228 h 1934496"/>
              <a:gd name="connsiteX640" fmla="*/ 2971729 w 9922465"/>
              <a:gd name="connsiteY640" fmla="*/ 1580228 h 1934496"/>
              <a:gd name="connsiteX641" fmla="*/ 3026921 w 9922465"/>
              <a:gd name="connsiteY641" fmla="*/ 1635419 h 1934496"/>
              <a:gd name="connsiteX642" fmla="*/ 2971729 w 9922465"/>
              <a:gd name="connsiteY642" fmla="*/ 1690610 h 1934496"/>
              <a:gd name="connsiteX643" fmla="*/ 2916537 w 9922465"/>
              <a:gd name="connsiteY643" fmla="*/ 1635419 h 1934496"/>
              <a:gd name="connsiteX644" fmla="*/ 2971729 w 9922465"/>
              <a:gd name="connsiteY644" fmla="*/ 1580228 h 1934496"/>
              <a:gd name="connsiteX645" fmla="*/ 2834783 w 9922465"/>
              <a:gd name="connsiteY645" fmla="*/ 1580228 h 1934496"/>
              <a:gd name="connsiteX646" fmla="*/ 2889974 w 9922465"/>
              <a:gd name="connsiteY646" fmla="*/ 1635419 h 1934496"/>
              <a:gd name="connsiteX647" fmla="*/ 2834783 w 9922465"/>
              <a:gd name="connsiteY647" fmla="*/ 1690610 h 1934496"/>
              <a:gd name="connsiteX648" fmla="*/ 2779590 w 9922465"/>
              <a:gd name="connsiteY648" fmla="*/ 1635419 h 1934496"/>
              <a:gd name="connsiteX649" fmla="*/ 2834783 w 9922465"/>
              <a:gd name="connsiteY649" fmla="*/ 1580228 h 1934496"/>
              <a:gd name="connsiteX650" fmla="*/ 2707828 w 9922465"/>
              <a:gd name="connsiteY650" fmla="*/ 1580228 h 1934496"/>
              <a:gd name="connsiteX651" fmla="*/ 2763021 w 9922465"/>
              <a:gd name="connsiteY651" fmla="*/ 1635419 h 1934496"/>
              <a:gd name="connsiteX652" fmla="*/ 2707828 w 9922465"/>
              <a:gd name="connsiteY652" fmla="*/ 1690610 h 1934496"/>
              <a:gd name="connsiteX653" fmla="*/ 2652636 w 9922465"/>
              <a:gd name="connsiteY653" fmla="*/ 1635419 h 1934496"/>
              <a:gd name="connsiteX654" fmla="*/ 2707828 w 9922465"/>
              <a:gd name="connsiteY654" fmla="*/ 1580228 h 1934496"/>
              <a:gd name="connsiteX655" fmla="*/ 2570854 w 9922465"/>
              <a:gd name="connsiteY655" fmla="*/ 1580228 h 1934496"/>
              <a:gd name="connsiteX656" fmla="*/ 2626046 w 9922465"/>
              <a:gd name="connsiteY656" fmla="*/ 1635419 h 1934496"/>
              <a:gd name="connsiteX657" fmla="*/ 2570854 w 9922465"/>
              <a:gd name="connsiteY657" fmla="*/ 1690610 h 1934496"/>
              <a:gd name="connsiteX658" fmla="*/ 2515662 w 9922465"/>
              <a:gd name="connsiteY658" fmla="*/ 1635419 h 1934496"/>
              <a:gd name="connsiteX659" fmla="*/ 2570854 w 9922465"/>
              <a:gd name="connsiteY659" fmla="*/ 1580228 h 1934496"/>
              <a:gd name="connsiteX660" fmla="*/ 2437218 w 9922465"/>
              <a:gd name="connsiteY660" fmla="*/ 1580228 h 1934496"/>
              <a:gd name="connsiteX661" fmla="*/ 2492409 w 9922465"/>
              <a:gd name="connsiteY661" fmla="*/ 1635419 h 1934496"/>
              <a:gd name="connsiteX662" fmla="*/ 2437218 w 9922465"/>
              <a:gd name="connsiteY662" fmla="*/ 1690610 h 1934496"/>
              <a:gd name="connsiteX663" fmla="*/ 2382026 w 9922465"/>
              <a:gd name="connsiteY663" fmla="*/ 1635419 h 1934496"/>
              <a:gd name="connsiteX664" fmla="*/ 2437218 w 9922465"/>
              <a:gd name="connsiteY664" fmla="*/ 1580228 h 1934496"/>
              <a:gd name="connsiteX665" fmla="*/ 2303586 w 9922465"/>
              <a:gd name="connsiteY665" fmla="*/ 1580228 h 1934496"/>
              <a:gd name="connsiteX666" fmla="*/ 2358778 w 9922465"/>
              <a:gd name="connsiteY666" fmla="*/ 1635419 h 1934496"/>
              <a:gd name="connsiteX667" fmla="*/ 2303586 w 9922465"/>
              <a:gd name="connsiteY667" fmla="*/ 1690610 h 1934496"/>
              <a:gd name="connsiteX668" fmla="*/ 2248394 w 9922465"/>
              <a:gd name="connsiteY668" fmla="*/ 1635419 h 1934496"/>
              <a:gd name="connsiteX669" fmla="*/ 2303586 w 9922465"/>
              <a:gd name="connsiteY669" fmla="*/ 1580228 h 1934496"/>
              <a:gd name="connsiteX670" fmla="*/ 2173293 w 9922465"/>
              <a:gd name="connsiteY670" fmla="*/ 1580228 h 1934496"/>
              <a:gd name="connsiteX671" fmla="*/ 2228486 w 9922465"/>
              <a:gd name="connsiteY671" fmla="*/ 1635419 h 1934496"/>
              <a:gd name="connsiteX672" fmla="*/ 2173293 w 9922465"/>
              <a:gd name="connsiteY672" fmla="*/ 1690610 h 1934496"/>
              <a:gd name="connsiteX673" fmla="*/ 2118101 w 9922465"/>
              <a:gd name="connsiteY673" fmla="*/ 1635419 h 1934496"/>
              <a:gd name="connsiteX674" fmla="*/ 2173293 w 9922465"/>
              <a:gd name="connsiteY674" fmla="*/ 1580228 h 1934496"/>
              <a:gd name="connsiteX675" fmla="*/ 2039658 w 9922465"/>
              <a:gd name="connsiteY675" fmla="*/ 1580228 h 1934496"/>
              <a:gd name="connsiteX676" fmla="*/ 2094851 w 9922465"/>
              <a:gd name="connsiteY676" fmla="*/ 1635419 h 1934496"/>
              <a:gd name="connsiteX677" fmla="*/ 2039658 w 9922465"/>
              <a:gd name="connsiteY677" fmla="*/ 1690610 h 1934496"/>
              <a:gd name="connsiteX678" fmla="*/ 1984465 w 9922465"/>
              <a:gd name="connsiteY678" fmla="*/ 1635419 h 1934496"/>
              <a:gd name="connsiteX679" fmla="*/ 2039658 w 9922465"/>
              <a:gd name="connsiteY679" fmla="*/ 1580228 h 1934496"/>
              <a:gd name="connsiteX680" fmla="*/ 9068807 w 9922465"/>
              <a:gd name="connsiteY680" fmla="*/ 1459958 h 1934496"/>
              <a:gd name="connsiteX681" fmla="*/ 9123999 w 9922465"/>
              <a:gd name="connsiteY681" fmla="*/ 1515149 h 1934496"/>
              <a:gd name="connsiteX682" fmla="*/ 9068807 w 9922465"/>
              <a:gd name="connsiteY682" fmla="*/ 1570340 h 1934496"/>
              <a:gd name="connsiteX683" fmla="*/ 9013615 w 9922465"/>
              <a:gd name="connsiteY683" fmla="*/ 1515149 h 1934496"/>
              <a:gd name="connsiteX684" fmla="*/ 9068807 w 9922465"/>
              <a:gd name="connsiteY684" fmla="*/ 1459958 h 1934496"/>
              <a:gd name="connsiteX685" fmla="*/ 8671244 w 9922465"/>
              <a:gd name="connsiteY685" fmla="*/ 1459958 h 1934496"/>
              <a:gd name="connsiteX686" fmla="*/ 8726436 w 9922465"/>
              <a:gd name="connsiteY686" fmla="*/ 1515149 h 1934496"/>
              <a:gd name="connsiteX687" fmla="*/ 8671244 w 9922465"/>
              <a:gd name="connsiteY687" fmla="*/ 1570340 h 1934496"/>
              <a:gd name="connsiteX688" fmla="*/ 8616052 w 9922465"/>
              <a:gd name="connsiteY688" fmla="*/ 1515149 h 1934496"/>
              <a:gd name="connsiteX689" fmla="*/ 8671244 w 9922465"/>
              <a:gd name="connsiteY689" fmla="*/ 1459958 h 1934496"/>
              <a:gd name="connsiteX690" fmla="*/ 8537612 w 9922465"/>
              <a:gd name="connsiteY690" fmla="*/ 1459958 h 1934496"/>
              <a:gd name="connsiteX691" fmla="*/ 8592804 w 9922465"/>
              <a:gd name="connsiteY691" fmla="*/ 1515149 h 1934496"/>
              <a:gd name="connsiteX692" fmla="*/ 8537612 w 9922465"/>
              <a:gd name="connsiteY692" fmla="*/ 1570340 h 1934496"/>
              <a:gd name="connsiteX693" fmla="*/ 8482420 w 9922465"/>
              <a:gd name="connsiteY693" fmla="*/ 1515149 h 1934496"/>
              <a:gd name="connsiteX694" fmla="*/ 8537612 w 9922465"/>
              <a:gd name="connsiteY694" fmla="*/ 1459958 h 1934496"/>
              <a:gd name="connsiteX695" fmla="*/ 8407316 w 9922465"/>
              <a:gd name="connsiteY695" fmla="*/ 1459958 h 1934496"/>
              <a:gd name="connsiteX696" fmla="*/ 8462508 w 9922465"/>
              <a:gd name="connsiteY696" fmla="*/ 1515149 h 1934496"/>
              <a:gd name="connsiteX697" fmla="*/ 8407316 w 9922465"/>
              <a:gd name="connsiteY697" fmla="*/ 1570340 h 1934496"/>
              <a:gd name="connsiteX698" fmla="*/ 8352124 w 9922465"/>
              <a:gd name="connsiteY698" fmla="*/ 1515149 h 1934496"/>
              <a:gd name="connsiteX699" fmla="*/ 8407316 w 9922465"/>
              <a:gd name="connsiteY699" fmla="*/ 1459958 h 1934496"/>
              <a:gd name="connsiteX700" fmla="*/ 8273682 w 9922465"/>
              <a:gd name="connsiteY700" fmla="*/ 1459958 h 1934496"/>
              <a:gd name="connsiteX701" fmla="*/ 8328874 w 9922465"/>
              <a:gd name="connsiteY701" fmla="*/ 1515149 h 1934496"/>
              <a:gd name="connsiteX702" fmla="*/ 8273682 w 9922465"/>
              <a:gd name="connsiteY702" fmla="*/ 1570340 h 1934496"/>
              <a:gd name="connsiteX703" fmla="*/ 8218490 w 9922465"/>
              <a:gd name="connsiteY703" fmla="*/ 1515149 h 1934496"/>
              <a:gd name="connsiteX704" fmla="*/ 8273682 w 9922465"/>
              <a:gd name="connsiteY704" fmla="*/ 1459958 h 1934496"/>
              <a:gd name="connsiteX705" fmla="*/ 8143388 w 9922465"/>
              <a:gd name="connsiteY705" fmla="*/ 1459958 h 1934496"/>
              <a:gd name="connsiteX706" fmla="*/ 8198580 w 9922465"/>
              <a:gd name="connsiteY706" fmla="*/ 1515149 h 1934496"/>
              <a:gd name="connsiteX707" fmla="*/ 8143388 w 9922465"/>
              <a:gd name="connsiteY707" fmla="*/ 1570340 h 1934496"/>
              <a:gd name="connsiteX708" fmla="*/ 8088196 w 9922465"/>
              <a:gd name="connsiteY708" fmla="*/ 1515149 h 1934496"/>
              <a:gd name="connsiteX709" fmla="*/ 8143388 w 9922465"/>
              <a:gd name="connsiteY709" fmla="*/ 1459958 h 1934496"/>
              <a:gd name="connsiteX710" fmla="*/ 8009753 w 9922465"/>
              <a:gd name="connsiteY710" fmla="*/ 1459958 h 1934496"/>
              <a:gd name="connsiteX711" fmla="*/ 8064945 w 9922465"/>
              <a:gd name="connsiteY711" fmla="*/ 1515149 h 1934496"/>
              <a:gd name="connsiteX712" fmla="*/ 8009753 w 9922465"/>
              <a:gd name="connsiteY712" fmla="*/ 1570340 h 1934496"/>
              <a:gd name="connsiteX713" fmla="*/ 7954561 w 9922465"/>
              <a:gd name="connsiteY713" fmla="*/ 1515149 h 1934496"/>
              <a:gd name="connsiteX714" fmla="*/ 8009753 w 9922465"/>
              <a:gd name="connsiteY714" fmla="*/ 1459958 h 1934496"/>
              <a:gd name="connsiteX715" fmla="*/ 7876118 w 9922465"/>
              <a:gd name="connsiteY715" fmla="*/ 1459958 h 1934496"/>
              <a:gd name="connsiteX716" fmla="*/ 7931310 w 9922465"/>
              <a:gd name="connsiteY716" fmla="*/ 1515149 h 1934496"/>
              <a:gd name="connsiteX717" fmla="*/ 7876118 w 9922465"/>
              <a:gd name="connsiteY717" fmla="*/ 1570340 h 1934496"/>
              <a:gd name="connsiteX718" fmla="*/ 7820926 w 9922465"/>
              <a:gd name="connsiteY718" fmla="*/ 1515149 h 1934496"/>
              <a:gd name="connsiteX719" fmla="*/ 7876118 w 9922465"/>
              <a:gd name="connsiteY719" fmla="*/ 1459958 h 1934496"/>
              <a:gd name="connsiteX720" fmla="*/ 7745823 w 9922465"/>
              <a:gd name="connsiteY720" fmla="*/ 1459958 h 1934496"/>
              <a:gd name="connsiteX721" fmla="*/ 7801015 w 9922465"/>
              <a:gd name="connsiteY721" fmla="*/ 1515149 h 1934496"/>
              <a:gd name="connsiteX722" fmla="*/ 7745823 w 9922465"/>
              <a:gd name="connsiteY722" fmla="*/ 1570340 h 1934496"/>
              <a:gd name="connsiteX723" fmla="*/ 7690631 w 9922465"/>
              <a:gd name="connsiteY723" fmla="*/ 1515149 h 1934496"/>
              <a:gd name="connsiteX724" fmla="*/ 7745823 w 9922465"/>
              <a:gd name="connsiteY724" fmla="*/ 1459958 h 1934496"/>
              <a:gd name="connsiteX725" fmla="*/ 7608849 w 9922465"/>
              <a:gd name="connsiteY725" fmla="*/ 1459958 h 1934496"/>
              <a:gd name="connsiteX726" fmla="*/ 7664041 w 9922465"/>
              <a:gd name="connsiteY726" fmla="*/ 1515149 h 1934496"/>
              <a:gd name="connsiteX727" fmla="*/ 7608849 w 9922465"/>
              <a:gd name="connsiteY727" fmla="*/ 1570340 h 1934496"/>
              <a:gd name="connsiteX728" fmla="*/ 7553657 w 9922465"/>
              <a:gd name="connsiteY728" fmla="*/ 1515149 h 1934496"/>
              <a:gd name="connsiteX729" fmla="*/ 7608849 w 9922465"/>
              <a:gd name="connsiteY729" fmla="*/ 1459958 h 1934496"/>
              <a:gd name="connsiteX730" fmla="*/ 7481897 w 9922465"/>
              <a:gd name="connsiteY730" fmla="*/ 1459958 h 1934496"/>
              <a:gd name="connsiteX731" fmla="*/ 7537089 w 9922465"/>
              <a:gd name="connsiteY731" fmla="*/ 1515149 h 1934496"/>
              <a:gd name="connsiteX732" fmla="*/ 7481897 w 9922465"/>
              <a:gd name="connsiteY732" fmla="*/ 1570340 h 1934496"/>
              <a:gd name="connsiteX733" fmla="*/ 7426705 w 9922465"/>
              <a:gd name="connsiteY733" fmla="*/ 1515149 h 1934496"/>
              <a:gd name="connsiteX734" fmla="*/ 7481897 w 9922465"/>
              <a:gd name="connsiteY734" fmla="*/ 1459958 h 1934496"/>
              <a:gd name="connsiteX735" fmla="*/ 7341579 w 9922465"/>
              <a:gd name="connsiteY735" fmla="*/ 1459958 h 1934496"/>
              <a:gd name="connsiteX736" fmla="*/ 7396771 w 9922465"/>
              <a:gd name="connsiteY736" fmla="*/ 1515149 h 1934496"/>
              <a:gd name="connsiteX737" fmla="*/ 7341579 w 9922465"/>
              <a:gd name="connsiteY737" fmla="*/ 1570340 h 1934496"/>
              <a:gd name="connsiteX738" fmla="*/ 7286387 w 9922465"/>
              <a:gd name="connsiteY738" fmla="*/ 1515149 h 1934496"/>
              <a:gd name="connsiteX739" fmla="*/ 7341579 w 9922465"/>
              <a:gd name="connsiteY739" fmla="*/ 1459958 h 1934496"/>
              <a:gd name="connsiteX740" fmla="*/ 7211286 w 9922465"/>
              <a:gd name="connsiteY740" fmla="*/ 1459958 h 1934496"/>
              <a:gd name="connsiteX741" fmla="*/ 7266478 w 9922465"/>
              <a:gd name="connsiteY741" fmla="*/ 1515149 h 1934496"/>
              <a:gd name="connsiteX742" fmla="*/ 7211286 w 9922465"/>
              <a:gd name="connsiteY742" fmla="*/ 1570340 h 1934496"/>
              <a:gd name="connsiteX743" fmla="*/ 7156094 w 9922465"/>
              <a:gd name="connsiteY743" fmla="*/ 1515149 h 1934496"/>
              <a:gd name="connsiteX744" fmla="*/ 7211286 w 9922465"/>
              <a:gd name="connsiteY744" fmla="*/ 1459958 h 1934496"/>
              <a:gd name="connsiteX745" fmla="*/ 7080993 w 9922465"/>
              <a:gd name="connsiteY745" fmla="*/ 1459958 h 1934496"/>
              <a:gd name="connsiteX746" fmla="*/ 7136185 w 9922465"/>
              <a:gd name="connsiteY746" fmla="*/ 1515149 h 1934496"/>
              <a:gd name="connsiteX747" fmla="*/ 7080993 w 9922465"/>
              <a:gd name="connsiteY747" fmla="*/ 1570340 h 1934496"/>
              <a:gd name="connsiteX748" fmla="*/ 7025801 w 9922465"/>
              <a:gd name="connsiteY748" fmla="*/ 1515149 h 1934496"/>
              <a:gd name="connsiteX749" fmla="*/ 7080993 w 9922465"/>
              <a:gd name="connsiteY749" fmla="*/ 1459958 h 1934496"/>
              <a:gd name="connsiteX750" fmla="*/ 6947357 w 9922465"/>
              <a:gd name="connsiteY750" fmla="*/ 1459958 h 1934496"/>
              <a:gd name="connsiteX751" fmla="*/ 7002549 w 9922465"/>
              <a:gd name="connsiteY751" fmla="*/ 1515149 h 1934496"/>
              <a:gd name="connsiteX752" fmla="*/ 6947357 w 9922465"/>
              <a:gd name="connsiteY752" fmla="*/ 1570340 h 1934496"/>
              <a:gd name="connsiteX753" fmla="*/ 6892165 w 9922465"/>
              <a:gd name="connsiteY753" fmla="*/ 1515149 h 1934496"/>
              <a:gd name="connsiteX754" fmla="*/ 6947357 w 9922465"/>
              <a:gd name="connsiteY754" fmla="*/ 1459958 h 1934496"/>
              <a:gd name="connsiteX755" fmla="*/ 6817064 w 9922465"/>
              <a:gd name="connsiteY755" fmla="*/ 1459958 h 1934496"/>
              <a:gd name="connsiteX756" fmla="*/ 6872256 w 9922465"/>
              <a:gd name="connsiteY756" fmla="*/ 1515149 h 1934496"/>
              <a:gd name="connsiteX757" fmla="*/ 6817064 w 9922465"/>
              <a:gd name="connsiteY757" fmla="*/ 1570340 h 1934496"/>
              <a:gd name="connsiteX758" fmla="*/ 6761872 w 9922465"/>
              <a:gd name="connsiteY758" fmla="*/ 1515149 h 1934496"/>
              <a:gd name="connsiteX759" fmla="*/ 6817064 w 9922465"/>
              <a:gd name="connsiteY759" fmla="*/ 1459958 h 1934496"/>
              <a:gd name="connsiteX760" fmla="*/ 6683431 w 9922465"/>
              <a:gd name="connsiteY760" fmla="*/ 1459958 h 1934496"/>
              <a:gd name="connsiteX761" fmla="*/ 6738623 w 9922465"/>
              <a:gd name="connsiteY761" fmla="*/ 1515149 h 1934496"/>
              <a:gd name="connsiteX762" fmla="*/ 6683431 w 9922465"/>
              <a:gd name="connsiteY762" fmla="*/ 1570340 h 1934496"/>
              <a:gd name="connsiteX763" fmla="*/ 6628239 w 9922465"/>
              <a:gd name="connsiteY763" fmla="*/ 1515149 h 1934496"/>
              <a:gd name="connsiteX764" fmla="*/ 6683431 w 9922465"/>
              <a:gd name="connsiteY764" fmla="*/ 1459958 h 1934496"/>
              <a:gd name="connsiteX765" fmla="*/ 6553137 w 9922465"/>
              <a:gd name="connsiteY765" fmla="*/ 1459958 h 1934496"/>
              <a:gd name="connsiteX766" fmla="*/ 6608329 w 9922465"/>
              <a:gd name="connsiteY766" fmla="*/ 1515149 h 1934496"/>
              <a:gd name="connsiteX767" fmla="*/ 6553137 w 9922465"/>
              <a:gd name="connsiteY767" fmla="*/ 1570340 h 1934496"/>
              <a:gd name="connsiteX768" fmla="*/ 6497945 w 9922465"/>
              <a:gd name="connsiteY768" fmla="*/ 1515149 h 1934496"/>
              <a:gd name="connsiteX769" fmla="*/ 6553137 w 9922465"/>
              <a:gd name="connsiteY769" fmla="*/ 1459958 h 1934496"/>
              <a:gd name="connsiteX770" fmla="*/ 6419502 w 9922465"/>
              <a:gd name="connsiteY770" fmla="*/ 1459958 h 1934496"/>
              <a:gd name="connsiteX771" fmla="*/ 6474694 w 9922465"/>
              <a:gd name="connsiteY771" fmla="*/ 1515149 h 1934496"/>
              <a:gd name="connsiteX772" fmla="*/ 6419502 w 9922465"/>
              <a:gd name="connsiteY772" fmla="*/ 1570340 h 1934496"/>
              <a:gd name="connsiteX773" fmla="*/ 6364310 w 9922465"/>
              <a:gd name="connsiteY773" fmla="*/ 1515149 h 1934496"/>
              <a:gd name="connsiteX774" fmla="*/ 6419502 w 9922465"/>
              <a:gd name="connsiteY774" fmla="*/ 1459958 h 1934496"/>
              <a:gd name="connsiteX775" fmla="*/ 6289207 w 9922465"/>
              <a:gd name="connsiteY775" fmla="*/ 1459958 h 1934496"/>
              <a:gd name="connsiteX776" fmla="*/ 6344399 w 9922465"/>
              <a:gd name="connsiteY776" fmla="*/ 1515149 h 1934496"/>
              <a:gd name="connsiteX777" fmla="*/ 6289207 w 9922465"/>
              <a:gd name="connsiteY777" fmla="*/ 1570340 h 1934496"/>
              <a:gd name="connsiteX778" fmla="*/ 6234015 w 9922465"/>
              <a:gd name="connsiteY778" fmla="*/ 1515149 h 1934496"/>
              <a:gd name="connsiteX779" fmla="*/ 6289207 w 9922465"/>
              <a:gd name="connsiteY779" fmla="*/ 1459958 h 1934496"/>
              <a:gd name="connsiteX780" fmla="*/ 6155573 w 9922465"/>
              <a:gd name="connsiteY780" fmla="*/ 1459958 h 1934496"/>
              <a:gd name="connsiteX781" fmla="*/ 6210765 w 9922465"/>
              <a:gd name="connsiteY781" fmla="*/ 1515149 h 1934496"/>
              <a:gd name="connsiteX782" fmla="*/ 6155573 w 9922465"/>
              <a:gd name="connsiteY782" fmla="*/ 1570340 h 1934496"/>
              <a:gd name="connsiteX783" fmla="*/ 6100381 w 9922465"/>
              <a:gd name="connsiteY783" fmla="*/ 1515149 h 1934496"/>
              <a:gd name="connsiteX784" fmla="*/ 6155573 w 9922465"/>
              <a:gd name="connsiteY784" fmla="*/ 1459958 h 1934496"/>
              <a:gd name="connsiteX785" fmla="*/ 6021939 w 9922465"/>
              <a:gd name="connsiteY785" fmla="*/ 1459958 h 1934496"/>
              <a:gd name="connsiteX786" fmla="*/ 6077131 w 9922465"/>
              <a:gd name="connsiteY786" fmla="*/ 1515149 h 1934496"/>
              <a:gd name="connsiteX787" fmla="*/ 6021939 w 9922465"/>
              <a:gd name="connsiteY787" fmla="*/ 1570340 h 1934496"/>
              <a:gd name="connsiteX788" fmla="*/ 5966747 w 9922465"/>
              <a:gd name="connsiteY788" fmla="*/ 1515149 h 1934496"/>
              <a:gd name="connsiteX789" fmla="*/ 6021939 w 9922465"/>
              <a:gd name="connsiteY789" fmla="*/ 1459958 h 1934496"/>
              <a:gd name="connsiteX790" fmla="*/ 5884964 w 9922465"/>
              <a:gd name="connsiteY790" fmla="*/ 1459958 h 1934496"/>
              <a:gd name="connsiteX791" fmla="*/ 5940156 w 9922465"/>
              <a:gd name="connsiteY791" fmla="*/ 1515149 h 1934496"/>
              <a:gd name="connsiteX792" fmla="*/ 5884964 w 9922465"/>
              <a:gd name="connsiteY792" fmla="*/ 1570340 h 1934496"/>
              <a:gd name="connsiteX793" fmla="*/ 5829772 w 9922465"/>
              <a:gd name="connsiteY793" fmla="*/ 1515149 h 1934496"/>
              <a:gd name="connsiteX794" fmla="*/ 5884964 w 9922465"/>
              <a:gd name="connsiteY794" fmla="*/ 1459958 h 1934496"/>
              <a:gd name="connsiteX795" fmla="*/ 5754668 w 9922465"/>
              <a:gd name="connsiteY795" fmla="*/ 1459958 h 1934496"/>
              <a:gd name="connsiteX796" fmla="*/ 5809860 w 9922465"/>
              <a:gd name="connsiteY796" fmla="*/ 1515149 h 1934496"/>
              <a:gd name="connsiteX797" fmla="*/ 5754668 w 9922465"/>
              <a:gd name="connsiteY797" fmla="*/ 1570340 h 1934496"/>
              <a:gd name="connsiteX798" fmla="*/ 5699476 w 9922465"/>
              <a:gd name="connsiteY798" fmla="*/ 1515149 h 1934496"/>
              <a:gd name="connsiteX799" fmla="*/ 5754668 w 9922465"/>
              <a:gd name="connsiteY799" fmla="*/ 1459958 h 1934496"/>
              <a:gd name="connsiteX800" fmla="*/ 5621034 w 9922465"/>
              <a:gd name="connsiteY800" fmla="*/ 1459958 h 1934496"/>
              <a:gd name="connsiteX801" fmla="*/ 5676226 w 9922465"/>
              <a:gd name="connsiteY801" fmla="*/ 1515149 h 1934496"/>
              <a:gd name="connsiteX802" fmla="*/ 5621034 w 9922465"/>
              <a:gd name="connsiteY802" fmla="*/ 1570340 h 1934496"/>
              <a:gd name="connsiteX803" fmla="*/ 5565842 w 9922465"/>
              <a:gd name="connsiteY803" fmla="*/ 1515149 h 1934496"/>
              <a:gd name="connsiteX804" fmla="*/ 5621034 w 9922465"/>
              <a:gd name="connsiteY804" fmla="*/ 1459958 h 1934496"/>
              <a:gd name="connsiteX805" fmla="*/ 5487399 w 9922465"/>
              <a:gd name="connsiteY805" fmla="*/ 1459958 h 1934496"/>
              <a:gd name="connsiteX806" fmla="*/ 5542591 w 9922465"/>
              <a:gd name="connsiteY806" fmla="*/ 1515149 h 1934496"/>
              <a:gd name="connsiteX807" fmla="*/ 5487399 w 9922465"/>
              <a:gd name="connsiteY807" fmla="*/ 1570340 h 1934496"/>
              <a:gd name="connsiteX808" fmla="*/ 5432207 w 9922465"/>
              <a:gd name="connsiteY808" fmla="*/ 1515149 h 1934496"/>
              <a:gd name="connsiteX809" fmla="*/ 5487399 w 9922465"/>
              <a:gd name="connsiteY809" fmla="*/ 1459958 h 1934496"/>
              <a:gd name="connsiteX810" fmla="*/ 5357106 w 9922465"/>
              <a:gd name="connsiteY810" fmla="*/ 1459958 h 1934496"/>
              <a:gd name="connsiteX811" fmla="*/ 5412298 w 9922465"/>
              <a:gd name="connsiteY811" fmla="*/ 1515149 h 1934496"/>
              <a:gd name="connsiteX812" fmla="*/ 5357106 w 9922465"/>
              <a:gd name="connsiteY812" fmla="*/ 1570340 h 1934496"/>
              <a:gd name="connsiteX813" fmla="*/ 5301914 w 9922465"/>
              <a:gd name="connsiteY813" fmla="*/ 1515149 h 1934496"/>
              <a:gd name="connsiteX814" fmla="*/ 5357106 w 9922465"/>
              <a:gd name="connsiteY814" fmla="*/ 1459958 h 1934496"/>
              <a:gd name="connsiteX815" fmla="*/ 5223473 w 9922465"/>
              <a:gd name="connsiteY815" fmla="*/ 1459958 h 1934496"/>
              <a:gd name="connsiteX816" fmla="*/ 5278665 w 9922465"/>
              <a:gd name="connsiteY816" fmla="*/ 1515149 h 1934496"/>
              <a:gd name="connsiteX817" fmla="*/ 5223473 w 9922465"/>
              <a:gd name="connsiteY817" fmla="*/ 1570340 h 1934496"/>
              <a:gd name="connsiteX818" fmla="*/ 5168281 w 9922465"/>
              <a:gd name="connsiteY818" fmla="*/ 1515149 h 1934496"/>
              <a:gd name="connsiteX819" fmla="*/ 5223473 w 9922465"/>
              <a:gd name="connsiteY819" fmla="*/ 1459958 h 1934496"/>
              <a:gd name="connsiteX820" fmla="*/ 5093178 w 9922465"/>
              <a:gd name="connsiteY820" fmla="*/ 1459958 h 1934496"/>
              <a:gd name="connsiteX821" fmla="*/ 5148370 w 9922465"/>
              <a:gd name="connsiteY821" fmla="*/ 1515149 h 1934496"/>
              <a:gd name="connsiteX822" fmla="*/ 5093178 w 9922465"/>
              <a:gd name="connsiteY822" fmla="*/ 1570340 h 1934496"/>
              <a:gd name="connsiteX823" fmla="*/ 5037986 w 9922465"/>
              <a:gd name="connsiteY823" fmla="*/ 1515149 h 1934496"/>
              <a:gd name="connsiteX824" fmla="*/ 5093178 w 9922465"/>
              <a:gd name="connsiteY824" fmla="*/ 1459958 h 1934496"/>
              <a:gd name="connsiteX825" fmla="*/ 4959542 w 9922465"/>
              <a:gd name="connsiteY825" fmla="*/ 1459958 h 1934496"/>
              <a:gd name="connsiteX826" fmla="*/ 5014734 w 9922465"/>
              <a:gd name="connsiteY826" fmla="*/ 1515149 h 1934496"/>
              <a:gd name="connsiteX827" fmla="*/ 4959542 w 9922465"/>
              <a:gd name="connsiteY827" fmla="*/ 1570340 h 1934496"/>
              <a:gd name="connsiteX828" fmla="*/ 4904350 w 9922465"/>
              <a:gd name="connsiteY828" fmla="*/ 1515149 h 1934496"/>
              <a:gd name="connsiteX829" fmla="*/ 4959542 w 9922465"/>
              <a:gd name="connsiteY829" fmla="*/ 1459958 h 1934496"/>
              <a:gd name="connsiteX830" fmla="*/ 4829250 w 9922465"/>
              <a:gd name="connsiteY830" fmla="*/ 1459958 h 1934496"/>
              <a:gd name="connsiteX831" fmla="*/ 4884442 w 9922465"/>
              <a:gd name="connsiteY831" fmla="*/ 1515149 h 1934496"/>
              <a:gd name="connsiteX832" fmla="*/ 4829250 w 9922465"/>
              <a:gd name="connsiteY832" fmla="*/ 1570340 h 1934496"/>
              <a:gd name="connsiteX833" fmla="*/ 4774058 w 9922465"/>
              <a:gd name="connsiteY833" fmla="*/ 1515149 h 1934496"/>
              <a:gd name="connsiteX834" fmla="*/ 4829250 w 9922465"/>
              <a:gd name="connsiteY834" fmla="*/ 1459958 h 1934496"/>
              <a:gd name="connsiteX835" fmla="*/ 4695614 w 9922465"/>
              <a:gd name="connsiteY835" fmla="*/ 1459958 h 1934496"/>
              <a:gd name="connsiteX836" fmla="*/ 4750806 w 9922465"/>
              <a:gd name="connsiteY836" fmla="*/ 1515149 h 1934496"/>
              <a:gd name="connsiteX837" fmla="*/ 4695614 w 9922465"/>
              <a:gd name="connsiteY837" fmla="*/ 1570340 h 1934496"/>
              <a:gd name="connsiteX838" fmla="*/ 4640422 w 9922465"/>
              <a:gd name="connsiteY838" fmla="*/ 1515149 h 1934496"/>
              <a:gd name="connsiteX839" fmla="*/ 4695614 w 9922465"/>
              <a:gd name="connsiteY839" fmla="*/ 1459958 h 1934496"/>
              <a:gd name="connsiteX840" fmla="*/ 4565322 w 9922465"/>
              <a:gd name="connsiteY840" fmla="*/ 1459958 h 1934496"/>
              <a:gd name="connsiteX841" fmla="*/ 4620514 w 9922465"/>
              <a:gd name="connsiteY841" fmla="*/ 1515149 h 1934496"/>
              <a:gd name="connsiteX842" fmla="*/ 4565322 w 9922465"/>
              <a:gd name="connsiteY842" fmla="*/ 1570340 h 1934496"/>
              <a:gd name="connsiteX843" fmla="*/ 4510130 w 9922465"/>
              <a:gd name="connsiteY843" fmla="*/ 1515149 h 1934496"/>
              <a:gd name="connsiteX844" fmla="*/ 4565322 w 9922465"/>
              <a:gd name="connsiteY844" fmla="*/ 1459958 h 1934496"/>
              <a:gd name="connsiteX845" fmla="*/ 4431687 w 9922465"/>
              <a:gd name="connsiteY845" fmla="*/ 1459958 h 1934496"/>
              <a:gd name="connsiteX846" fmla="*/ 4486879 w 9922465"/>
              <a:gd name="connsiteY846" fmla="*/ 1515149 h 1934496"/>
              <a:gd name="connsiteX847" fmla="*/ 4431687 w 9922465"/>
              <a:gd name="connsiteY847" fmla="*/ 1570340 h 1934496"/>
              <a:gd name="connsiteX848" fmla="*/ 4376495 w 9922465"/>
              <a:gd name="connsiteY848" fmla="*/ 1515149 h 1934496"/>
              <a:gd name="connsiteX849" fmla="*/ 4431687 w 9922465"/>
              <a:gd name="connsiteY849" fmla="*/ 1459958 h 1934496"/>
              <a:gd name="connsiteX850" fmla="*/ 3098681 w 9922465"/>
              <a:gd name="connsiteY850" fmla="*/ 1459958 h 1934496"/>
              <a:gd name="connsiteX851" fmla="*/ 3153873 w 9922465"/>
              <a:gd name="connsiteY851" fmla="*/ 1515149 h 1934496"/>
              <a:gd name="connsiteX852" fmla="*/ 3098681 w 9922465"/>
              <a:gd name="connsiteY852" fmla="*/ 1570340 h 1934496"/>
              <a:gd name="connsiteX853" fmla="*/ 3043489 w 9922465"/>
              <a:gd name="connsiteY853" fmla="*/ 1515149 h 1934496"/>
              <a:gd name="connsiteX854" fmla="*/ 3098681 w 9922465"/>
              <a:gd name="connsiteY854" fmla="*/ 1459958 h 1934496"/>
              <a:gd name="connsiteX855" fmla="*/ 2971729 w 9922465"/>
              <a:gd name="connsiteY855" fmla="*/ 1459958 h 1934496"/>
              <a:gd name="connsiteX856" fmla="*/ 3026921 w 9922465"/>
              <a:gd name="connsiteY856" fmla="*/ 1515149 h 1934496"/>
              <a:gd name="connsiteX857" fmla="*/ 2971729 w 9922465"/>
              <a:gd name="connsiteY857" fmla="*/ 1570340 h 1934496"/>
              <a:gd name="connsiteX858" fmla="*/ 2916537 w 9922465"/>
              <a:gd name="connsiteY858" fmla="*/ 1515149 h 1934496"/>
              <a:gd name="connsiteX859" fmla="*/ 2971729 w 9922465"/>
              <a:gd name="connsiteY859" fmla="*/ 1459958 h 1934496"/>
              <a:gd name="connsiteX860" fmla="*/ 2834792 w 9922465"/>
              <a:gd name="connsiteY860" fmla="*/ 1459958 h 1934496"/>
              <a:gd name="connsiteX861" fmla="*/ 2889984 w 9922465"/>
              <a:gd name="connsiteY861" fmla="*/ 1515149 h 1934496"/>
              <a:gd name="connsiteX862" fmla="*/ 2834792 w 9922465"/>
              <a:gd name="connsiteY862" fmla="*/ 1570340 h 1934496"/>
              <a:gd name="connsiteX863" fmla="*/ 2779600 w 9922465"/>
              <a:gd name="connsiteY863" fmla="*/ 1515149 h 1934496"/>
              <a:gd name="connsiteX864" fmla="*/ 2834792 w 9922465"/>
              <a:gd name="connsiteY864" fmla="*/ 1459958 h 1934496"/>
              <a:gd name="connsiteX865" fmla="*/ 2707839 w 9922465"/>
              <a:gd name="connsiteY865" fmla="*/ 1459958 h 1934496"/>
              <a:gd name="connsiteX866" fmla="*/ 2763031 w 9922465"/>
              <a:gd name="connsiteY866" fmla="*/ 1515149 h 1934496"/>
              <a:gd name="connsiteX867" fmla="*/ 2707839 w 9922465"/>
              <a:gd name="connsiteY867" fmla="*/ 1570340 h 1934496"/>
              <a:gd name="connsiteX868" fmla="*/ 2652646 w 9922465"/>
              <a:gd name="connsiteY868" fmla="*/ 1515149 h 1934496"/>
              <a:gd name="connsiteX869" fmla="*/ 2707839 w 9922465"/>
              <a:gd name="connsiteY869" fmla="*/ 1459958 h 1934496"/>
              <a:gd name="connsiteX870" fmla="*/ 2570864 w 9922465"/>
              <a:gd name="connsiteY870" fmla="*/ 1459958 h 1934496"/>
              <a:gd name="connsiteX871" fmla="*/ 2626056 w 9922465"/>
              <a:gd name="connsiteY871" fmla="*/ 1515149 h 1934496"/>
              <a:gd name="connsiteX872" fmla="*/ 2570864 w 9922465"/>
              <a:gd name="connsiteY872" fmla="*/ 1570340 h 1934496"/>
              <a:gd name="connsiteX873" fmla="*/ 2515671 w 9922465"/>
              <a:gd name="connsiteY873" fmla="*/ 1515149 h 1934496"/>
              <a:gd name="connsiteX874" fmla="*/ 2570864 w 9922465"/>
              <a:gd name="connsiteY874" fmla="*/ 1459958 h 1934496"/>
              <a:gd name="connsiteX875" fmla="*/ 2437228 w 9922465"/>
              <a:gd name="connsiteY875" fmla="*/ 1459958 h 1934496"/>
              <a:gd name="connsiteX876" fmla="*/ 2492419 w 9922465"/>
              <a:gd name="connsiteY876" fmla="*/ 1515149 h 1934496"/>
              <a:gd name="connsiteX877" fmla="*/ 2437228 w 9922465"/>
              <a:gd name="connsiteY877" fmla="*/ 1570340 h 1934496"/>
              <a:gd name="connsiteX878" fmla="*/ 2382037 w 9922465"/>
              <a:gd name="connsiteY878" fmla="*/ 1515149 h 1934496"/>
              <a:gd name="connsiteX879" fmla="*/ 2437228 w 9922465"/>
              <a:gd name="connsiteY879" fmla="*/ 1459958 h 1934496"/>
              <a:gd name="connsiteX880" fmla="*/ 2303596 w 9922465"/>
              <a:gd name="connsiteY880" fmla="*/ 1459958 h 1934496"/>
              <a:gd name="connsiteX881" fmla="*/ 2358787 w 9922465"/>
              <a:gd name="connsiteY881" fmla="*/ 1515149 h 1934496"/>
              <a:gd name="connsiteX882" fmla="*/ 2303596 w 9922465"/>
              <a:gd name="connsiteY882" fmla="*/ 1570340 h 1934496"/>
              <a:gd name="connsiteX883" fmla="*/ 2248404 w 9922465"/>
              <a:gd name="connsiteY883" fmla="*/ 1515149 h 1934496"/>
              <a:gd name="connsiteX884" fmla="*/ 2303596 w 9922465"/>
              <a:gd name="connsiteY884" fmla="*/ 1459958 h 1934496"/>
              <a:gd name="connsiteX885" fmla="*/ 2173305 w 9922465"/>
              <a:gd name="connsiteY885" fmla="*/ 1459958 h 1934496"/>
              <a:gd name="connsiteX886" fmla="*/ 2228497 w 9922465"/>
              <a:gd name="connsiteY886" fmla="*/ 1515149 h 1934496"/>
              <a:gd name="connsiteX887" fmla="*/ 2173305 w 9922465"/>
              <a:gd name="connsiteY887" fmla="*/ 1570340 h 1934496"/>
              <a:gd name="connsiteX888" fmla="*/ 2118111 w 9922465"/>
              <a:gd name="connsiteY888" fmla="*/ 1515149 h 1934496"/>
              <a:gd name="connsiteX889" fmla="*/ 2173305 w 9922465"/>
              <a:gd name="connsiteY889" fmla="*/ 1459958 h 1934496"/>
              <a:gd name="connsiteX890" fmla="*/ 2039668 w 9922465"/>
              <a:gd name="connsiteY890" fmla="*/ 1459958 h 1934496"/>
              <a:gd name="connsiteX891" fmla="*/ 2094860 w 9922465"/>
              <a:gd name="connsiteY891" fmla="*/ 1515149 h 1934496"/>
              <a:gd name="connsiteX892" fmla="*/ 2039668 w 9922465"/>
              <a:gd name="connsiteY892" fmla="*/ 1570340 h 1934496"/>
              <a:gd name="connsiteX893" fmla="*/ 1984475 w 9922465"/>
              <a:gd name="connsiteY893" fmla="*/ 1515149 h 1934496"/>
              <a:gd name="connsiteX894" fmla="*/ 2039668 w 9922465"/>
              <a:gd name="connsiteY894" fmla="*/ 1459958 h 1934496"/>
              <a:gd name="connsiteX895" fmla="*/ 1909371 w 9922465"/>
              <a:gd name="connsiteY895" fmla="*/ 1459958 h 1934496"/>
              <a:gd name="connsiteX896" fmla="*/ 1964564 w 9922465"/>
              <a:gd name="connsiteY896" fmla="*/ 1515149 h 1934496"/>
              <a:gd name="connsiteX897" fmla="*/ 1909371 w 9922465"/>
              <a:gd name="connsiteY897" fmla="*/ 1570340 h 1934496"/>
              <a:gd name="connsiteX898" fmla="*/ 1854178 w 9922465"/>
              <a:gd name="connsiteY898" fmla="*/ 1515149 h 1934496"/>
              <a:gd name="connsiteX899" fmla="*/ 1909371 w 9922465"/>
              <a:gd name="connsiteY899" fmla="*/ 1459958 h 1934496"/>
              <a:gd name="connsiteX900" fmla="*/ 1779076 w 9922465"/>
              <a:gd name="connsiteY900" fmla="*/ 1459958 h 1934496"/>
              <a:gd name="connsiteX901" fmla="*/ 1834269 w 9922465"/>
              <a:gd name="connsiteY901" fmla="*/ 1515149 h 1934496"/>
              <a:gd name="connsiteX902" fmla="*/ 1779076 w 9922465"/>
              <a:gd name="connsiteY902" fmla="*/ 1570340 h 1934496"/>
              <a:gd name="connsiteX903" fmla="*/ 1723884 w 9922465"/>
              <a:gd name="connsiteY903" fmla="*/ 1515149 h 1934496"/>
              <a:gd name="connsiteX904" fmla="*/ 1779076 w 9922465"/>
              <a:gd name="connsiteY904" fmla="*/ 1459958 h 1934496"/>
              <a:gd name="connsiteX905" fmla="*/ 1645440 w 9922465"/>
              <a:gd name="connsiteY905" fmla="*/ 1459958 h 1934496"/>
              <a:gd name="connsiteX906" fmla="*/ 1700637 w 9922465"/>
              <a:gd name="connsiteY906" fmla="*/ 1515149 h 1934496"/>
              <a:gd name="connsiteX907" fmla="*/ 1645440 w 9922465"/>
              <a:gd name="connsiteY907" fmla="*/ 1570340 h 1934496"/>
              <a:gd name="connsiteX908" fmla="*/ 1590248 w 9922465"/>
              <a:gd name="connsiteY908" fmla="*/ 1515149 h 1934496"/>
              <a:gd name="connsiteX909" fmla="*/ 1645440 w 9922465"/>
              <a:gd name="connsiteY909" fmla="*/ 1459958 h 1934496"/>
              <a:gd name="connsiteX910" fmla="*/ 1515149 w 9922465"/>
              <a:gd name="connsiteY910" fmla="*/ 1459958 h 1934496"/>
              <a:gd name="connsiteX911" fmla="*/ 1570338 w 9922465"/>
              <a:gd name="connsiteY911" fmla="*/ 1515149 h 1934496"/>
              <a:gd name="connsiteX912" fmla="*/ 1515149 w 9922465"/>
              <a:gd name="connsiteY912" fmla="*/ 1570340 h 1934496"/>
              <a:gd name="connsiteX913" fmla="*/ 1459956 w 9922465"/>
              <a:gd name="connsiteY913" fmla="*/ 1515149 h 1934496"/>
              <a:gd name="connsiteX914" fmla="*/ 1515149 w 9922465"/>
              <a:gd name="connsiteY914" fmla="*/ 1459958 h 1934496"/>
              <a:gd name="connsiteX915" fmla="*/ 1381511 w 9922465"/>
              <a:gd name="connsiteY915" fmla="*/ 1459958 h 1934496"/>
              <a:gd name="connsiteX916" fmla="*/ 1436705 w 9922465"/>
              <a:gd name="connsiteY916" fmla="*/ 1515149 h 1934496"/>
              <a:gd name="connsiteX917" fmla="*/ 1381511 w 9922465"/>
              <a:gd name="connsiteY917" fmla="*/ 1570340 h 1934496"/>
              <a:gd name="connsiteX918" fmla="*/ 1326322 w 9922465"/>
              <a:gd name="connsiteY918" fmla="*/ 1515149 h 1934496"/>
              <a:gd name="connsiteX919" fmla="*/ 1381511 w 9922465"/>
              <a:gd name="connsiteY919" fmla="*/ 1459958 h 1934496"/>
              <a:gd name="connsiteX920" fmla="*/ 1251220 w 9922465"/>
              <a:gd name="connsiteY920" fmla="*/ 1459958 h 1934496"/>
              <a:gd name="connsiteX921" fmla="*/ 1306413 w 9922465"/>
              <a:gd name="connsiteY921" fmla="*/ 1515149 h 1934496"/>
              <a:gd name="connsiteX922" fmla="*/ 1251220 w 9922465"/>
              <a:gd name="connsiteY922" fmla="*/ 1570340 h 1934496"/>
              <a:gd name="connsiteX923" fmla="*/ 1196028 w 9922465"/>
              <a:gd name="connsiteY923" fmla="*/ 1515149 h 1934496"/>
              <a:gd name="connsiteX924" fmla="*/ 1251220 w 9922465"/>
              <a:gd name="connsiteY924" fmla="*/ 1459958 h 1934496"/>
              <a:gd name="connsiteX925" fmla="*/ 1117583 w 9922465"/>
              <a:gd name="connsiteY925" fmla="*/ 1459958 h 1934496"/>
              <a:gd name="connsiteX926" fmla="*/ 1172776 w 9922465"/>
              <a:gd name="connsiteY926" fmla="*/ 1515149 h 1934496"/>
              <a:gd name="connsiteX927" fmla="*/ 1117583 w 9922465"/>
              <a:gd name="connsiteY927" fmla="*/ 1570340 h 1934496"/>
              <a:gd name="connsiteX928" fmla="*/ 1062390 w 9922465"/>
              <a:gd name="connsiteY928" fmla="*/ 1515149 h 1934496"/>
              <a:gd name="connsiteX929" fmla="*/ 1117583 w 9922465"/>
              <a:gd name="connsiteY929" fmla="*/ 1459958 h 1934496"/>
              <a:gd name="connsiteX930" fmla="*/ 980607 w 9922465"/>
              <a:gd name="connsiteY930" fmla="*/ 1459958 h 1934496"/>
              <a:gd name="connsiteX931" fmla="*/ 1035800 w 9922465"/>
              <a:gd name="connsiteY931" fmla="*/ 1515149 h 1934496"/>
              <a:gd name="connsiteX932" fmla="*/ 980607 w 9922465"/>
              <a:gd name="connsiteY932" fmla="*/ 1570340 h 1934496"/>
              <a:gd name="connsiteX933" fmla="*/ 925415 w 9922465"/>
              <a:gd name="connsiteY933" fmla="*/ 1515149 h 1934496"/>
              <a:gd name="connsiteX934" fmla="*/ 980607 w 9922465"/>
              <a:gd name="connsiteY934" fmla="*/ 1459958 h 1934496"/>
              <a:gd name="connsiteX935" fmla="*/ 7608849 w 9922465"/>
              <a:gd name="connsiteY935" fmla="*/ 1336350 h 1934496"/>
              <a:gd name="connsiteX936" fmla="*/ 7664041 w 9922465"/>
              <a:gd name="connsiteY936" fmla="*/ 1391541 h 1934496"/>
              <a:gd name="connsiteX937" fmla="*/ 7608849 w 9922465"/>
              <a:gd name="connsiteY937" fmla="*/ 1446732 h 1934496"/>
              <a:gd name="connsiteX938" fmla="*/ 7553657 w 9922465"/>
              <a:gd name="connsiteY938" fmla="*/ 1391541 h 1934496"/>
              <a:gd name="connsiteX939" fmla="*/ 7608849 w 9922465"/>
              <a:gd name="connsiteY939" fmla="*/ 1336350 h 1934496"/>
              <a:gd name="connsiteX940" fmla="*/ 7481897 w 9922465"/>
              <a:gd name="connsiteY940" fmla="*/ 1336350 h 1934496"/>
              <a:gd name="connsiteX941" fmla="*/ 7537089 w 9922465"/>
              <a:gd name="connsiteY941" fmla="*/ 1391541 h 1934496"/>
              <a:gd name="connsiteX942" fmla="*/ 7481897 w 9922465"/>
              <a:gd name="connsiteY942" fmla="*/ 1446732 h 1934496"/>
              <a:gd name="connsiteX943" fmla="*/ 7426705 w 9922465"/>
              <a:gd name="connsiteY943" fmla="*/ 1391541 h 1934496"/>
              <a:gd name="connsiteX944" fmla="*/ 7481897 w 9922465"/>
              <a:gd name="connsiteY944" fmla="*/ 1336350 h 1934496"/>
              <a:gd name="connsiteX945" fmla="*/ 7341579 w 9922465"/>
              <a:gd name="connsiteY945" fmla="*/ 1336350 h 1934496"/>
              <a:gd name="connsiteX946" fmla="*/ 7396771 w 9922465"/>
              <a:gd name="connsiteY946" fmla="*/ 1391541 h 1934496"/>
              <a:gd name="connsiteX947" fmla="*/ 7341579 w 9922465"/>
              <a:gd name="connsiteY947" fmla="*/ 1446732 h 1934496"/>
              <a:gd name="connsiteX948" fmla="*/ 7286387 w 9922465"/>
              <a:gd name="connsiteY948" fmla="*/ 1391541 h 1934496"/>
              <a:gd name="connsiteX949" fmla="*/ 7341579 w 9922465"/>
              <a:gd name="connsiteY949" fmla="*/ 1336350 h 1934496"/>
              <a:gd name="connsiteX950" fmla="*/ 7211286 w 9922465"/>
              <a:gd name="connsiteY950" fmla="*/ 1336350 h 1934496"/>
              <a:gd name="connsiteX951" fmla="*/ 7266478 w 9922465"/>
              <a:gd name="connsiteY951" fmla="*/ 1391541 h 1934496"/>
              <a:gd name="connsiteX952" fmla="*/ 7211286 w 9922465"/>
              <a:gd name="connsiteY952" fmla="*/ 1446732 h 1934496"/>
              <a:gd name="connsiteX953" fmla="*/ 7156094 w 9922465"/>
              <a:gd name="connsiteY953" fmla="*/ 1391541 h 1934496"/>
              <a:gd name="connsiteX954" fmla="*/ 7211286 w 9922465"/>
              <a:gd name="connsiteY954" fmla="*/ 1336350 h 1934496"/>
              <a:gd name="connsiteX955" fmla="*/ 7080993 w 9922465"/>
              <a:gd name="connsiteY955" fmla="*/ 1336350 h 1934496"/>
              <a:gd name="connsiteX956" fmla="*/ 7136185 w 9922465"/>
              <a:gd name="connsiteY956" fmla="*/ 1391541 h 1934496"/>
              <a:gd name="connsiteX957" fmla="*/ 7080993 w 9922465"/>
              <a:gd name="connsiteY957" fmla="*/ 1446732 h 1934496"/>
              <a:gd name="connsiteX958" fmla="*/ 7025801 w 9922465"/>
              <a:gd name="connsiteY958" fmla="*/ 1391541 h 1934496"/>
              <a:gd name="connsiteX959" fmla="*/ 7080993 w 9922465"/>
              <a:gd name="connsiteY959" fmla="*/ 1336350 h 1934496"/>
              <a:gd name="connsiteX960" fmla="*/ 6947357 w 9922465"/>
              <a:gd name="connsiteY960" fmla="*/ 1336350 h 1934496"/>
              <a:gd name="connsiteX961" fmla="*/ 7002549 w 9922465"/>
              <a:gd name="connsiteY961" fmla="*/ 1391541 h 1934496"/>
              <a:gd name="connsiteX962" fmla="*/ 6947357 w 9922465"/>
              <a:gd name="connsiteY962" fmla="*/ 1446732 h 1934496"/>
              <a:gd name="connsiteX963" fmla="*/ 6892165 w 9922465"/>
              <a:gd name="connsiteY963" fmla="*/ 1391541 h 1934496"/>
              <a:gd name="connsiteX964" fmla="*/ 6947357 w 9922465"/>
              <a:gd name="connsiteY964" fmla="*/ 1336350 h 1934496"/>
              <a:gd name="connsiteX965" fmla="*/ 6817064 w 9922465"/>
              <a:gd name="connsiteY965" fmla="*/ 1336350 h 1934496"/>
              <a:gd name="connsiteX966" fmla="*/ 6872256 w 9922465"/>
              <a:gd name="connsiteY966" fmla="*/ 1391541 h 1934496"/>
              <a:gd name="connsiteX967" fmla="*/ 6817064 w 9922465"/>
              <a:gd name="connsiteY967" fmla="*/ 1446732 h 1934496"/>
              <a:gd name="connsiteX968" fmla="*/ 6761872 w 9922465"/>
              <a:gd name="connsiteY968" fmla="*/ 1391541 h 1934496"/>
              <a:gd name="connsiteX969" fmla="*/ 6817064 w 9922465"/>
              <a:gd name="connsiteY969" fmla="*/ 1336350 h 1934496"/>
              <a:gd name="connsiteX970" fmla="*/ 6683431 w 9922465"/>
              <a:gd name="connsiteY970" fmla="*/ 1336350 h 1934496"/>
              <a:gd name="connsiteX971" fmla="*/ 6738623 w 9922465"/>
              <a:gd name="connsiteY971" fmla="*/ 1391541 h 1934496"/>
              <a:gd name="connsiteX972" fmla="*/ 6683431 w 9922465"/>
              <a:gd name="connsiteY972" fmla="*/ 1446732 h 1934496"/>
              <a:gd name="connsiteX973" fmla="*/ 6628239 w 9922465"/>
              <a:gd name="connsiteY973" fmla="*/ 1391541 h 1934496"/>
              <a:gd name="connsiteX974" fmla="*/ 6683431 w 9922465"/>
              <a:gd name="connsiteY974" fmla="*/ 1336350 h 1934496"/>
              <a:gd name="connsiteX975" fmla="*/ 6553137 w 9922465"/>
              <a:gd name="connsiteY975" fmla="*/ 1336350 h 1934496"/>
              <a:gd name="connsiteX976" fmla="*/ 6608329 w 9922465"/>
              <a:gd name="connsiteY976" fmla="*/ 1391541 h 1934496"/>
              <a:gd name="connsiteX977" fmla="*/ 6553137 w 9922465"/>
              <a:gd name="connsiteY977" fmla="*/ 1446732 h 1934496"/>
              <a:gd name="connsiteX978" fmla="*/ 6497945 w 9922465"/>
              <a:gd name="connsiteY978" fmla="*/ 1391541 h 1934496"/>
              <a:gd name="connsiteX979" fmla="*/ 6553137 w 9922465"/>
              <a:gd name="connsiteY979" fmla="*/ 1336350 h 1934496"/>
              <a:gd name="connsiteX980" fmla="*/ 6419502 w 9922465"/>
              <a:gd name="connsiteY980" fmla="*/ 1336350 h 1934496"/>
              <a:gd name="connsiteX981" fmla="*/ 6474694 w 9922465"/>
              <a:gd name="connsiteY981" fmla="*/ 1391541 h 1934496"/>
              <a:gd name="connsiteX982" fmla="*/ 6419502 w 9922465"/>
              <a:gd name="connsiteY982" fmla="*/ 1446732 h 1934496"/>
              <a:gd name="connsiteX983" fmla="*/ 6364310 w 9922465"/>
              <a:gd name="connsiteY983" fmla="*/ 1391541 h 1934496"/>
              <a:gd name="connsiteX984" fmla="*/ 6419502 w 9922465"/>
              <a:gd name="connsiteY984" fmla="*/ 1336350 h 1934496"/>
              <a:gd name="connsiteX985" fmla="*/ 6289207 w 9922465"/>
              <a:gd name="connsiteY985" fmla="*/ 1336350 h 1934496"/>
              <a:gd name="connsiteX986" fmla="*/ 6344399 w 9922465"/>
              <a:gd name="connsiteY986" fmla="*/ 1391541 h 1934496"/>
              <a:gd name="connsiteX987" fmla="*/ 6289207 w 9922465"/>
              <a:gd name="connsiteY987" fmla="*/ 1446732 h 1934496"/>
              <a:gd name="connsiteX988" fmla="*/ 6234015 w 9922465"/>
              <a:gd name="connsiteY988" fmla="*/ 1391541 h 1934496"/>
              <a:gd name="connsiteX989" fmla="*/ 6289207 w 9922465"/>
              <a:gd name="connsiteY989" fmla="*/ 1336350 h 1934496"/>
              <a:gd name="connsiteX990" fmla="*/ 6155573 w 9922465"/>
              <a:gd name="connsiteY990" fmla="*/ 1336350 h 1934496"/>
              <a:gd name="connsiteX991" fmla="*/ 6210765 w 9922465"/>
              <a:gd name="connsiteY991" fmla="*/ 1391541 h 1934496"/>
              <a:gd name="connsiteX992" fmla="*/ 6155573 w 9922465"/>
              <a:gd name="connsiteY992" fmla="*/ 1446732 h 1934496"/>
              <a:gd name="connsiteX993" fmla="*/ 6100381 w 9922465"/>
              <a:gd name="connsiteY993" fmla="*/ 1391541 h 1934496"/>
              <a:gd name="connsiteX994" fmla="*/ 6155573 w 9922465"/>
              <a:gd name="connsiteY994" fmla="*/ 1336350 h 1934496"/>
              <a:gd name="connsiteX995" fmla="*/ 6021939 w 9922465"/>
              <a:gd name="connsiteY995" fmla="*/ 1336350 h 1934496"/>
              <a:gd name="connsiteX996" fmla="*/ 6077131 w 9922465"/>
              <a:gd name="connsiteY996" fmla="*/ 1391541 h 1934496"/>
              <a:gd name="connsiteX997" fmla="*/ 6021939 w 9922465"/>
              <a:gd name="connsiteY997" fmla="*/ 1446732 h 1934496"/>
              <a:gd name="connsiteX998" fmla="*/ 5966747 w 9922465"/>
              <a:gd name="connsiteY998" fmla="*/ 1391541 h 1934496"/>
              <a:gd name="connsiteX999" fmla="*/ 6021939 w 9922465"/>
              <a:gd name="connsiteY999" fmla="*/ 1336350 h 1934496"/>
              <a:gd name="connsiteX1000" fmla="*/ 5884964 w 9922465"/>
              <a:gd name="connsiteY1000" fmla="*/ 1336350 h 1934496"/>
              <a:gd name="connsiteX1001" fmla="*/ 5940156 w 9922465"/>
              <a:gd name="connsiteY1001" fmla="*/ 1391541 h 1934496"/>
              <a:gd name="connsiteX1002" fmla="*/ 5884964 w 9922465"/>
              <a:gd name="connsiteY1002" fmla="*/ 1446732 h 1934496"/>
              <a:gd name="connsiteX1003" fmla="*/ 5829772 w 9922465"/>
              <a:gd name="connsiteY1003" fmla="*/ 1391541 h 1934496"/>
              <a:gd name="connsiteX1004" fmla="*/ 5884964 w 9922465"/>
              <a:gd name="connsiteY1004" fmla="*/ 1336350 h 1934496"/>
              <a:gd name="connsiteX1005" fmla="*/ 5754668 w 9922465"/>
              <a:gd name="connsiteY1005" fmla="*/ 1336350 h 1934496"/>
              <a:gd name="connsiteX1006" fmla="*/ 5809860 w 9922465"/>
              <a:gd name="connsiteY1006" fmla="*/ 1391541 h 1934496"/>
              <a:gd name="connsiteX1007" fmla="*/ 5754668 w 9922465"/>
              <a:gd name="connsiteY1007" fmla="*/ 1446732 h 1934496"/>
              <a:gd name="connsiteX1008" fmla="*/ 5699476 w 9922465"/>
              <a:gd name="connsiteY1008" fmla="*/ 1391541 h 1934496"/>
              <a:gd name="connsiteX1009" fmla="*/ 5754668 w 9922465"/>
              <a:gd name="connsiteY1009" fmla="*/ 1336350 h 1934496"/>
              <a:gd name="connsiteX1010" fmla="*/ 5621035 w 9922465"/>
              <a:gd name="connsiteY1010" fmla="*/ 1336350 h 1934496"/>
              <a:gd name="connsiteX1011" fmla="*/ 5676227 w 9922465"/>
              <a:gd name="connsiteY1011" fmla="*/ 1391541 h 1934496"/>
              <a:gd name="connsiteX1012" fmla="*/ 5621035 w 9922465"/>
              <a:gd name="connsiteY1012" fmla="*/ 1446732 h 1934496"/>
              <a:gd name="connsiteX1013" fmla="*/ 5565843 w 9922465"/>
              <a:gd name="connsiteY1013" fmla="*/ 1391541 h 1934496"/>
              <a:gd name="connsiteX1014" fmla="*/ 5621035 w 9922465"/>
              <a:gd name="connsiteY1014" fmla="*/ 1336350 h 1934496"/>
              <a:gd name="connsiteX1015" fmla="*/ 5487399 w 9922465"/>
              <a:gd name="connsiteY1015" fmla="*/ 1336350 h 1934496"/>
              <a:gd name="connsiteX1016" fmla="*/ 5542591 w 9922465"/>
              <a:gd name="connsiteY1016" fmla="*/ 1391541 h 1934496"/>
              <a:gd name="connsiteX1017" fmla="*/ 5487399 w 9922465"/>
              <a:gd name="connsiteY1017" fmla="*/ 1446732 h 1934496"/>
              <a:gd name="connsiteX1018" fmla="*/ 5432207 w 9922465"/>
              <a:gd name="connsiteY1018" fmla="*/ 1391541 h 1934496"/>
              <a:gd name="connsiteX1019" fmla="*/ 5487399 w 9922465"/>
              <a:gd name="connsiteY1019" fmla="*/ 1336350 h 1934496"/>
              <a:gd name="connsiteX1020" fmla="*/ 5357106 w 9922465"/>
              <a:gd name="connsiteY1020" fmla="*/ 1336350 h 1934496"/>
              <a:gd name="connsiteX1021" fmla="*/ 5412298 w 9922465"/>
              <a:gd name="connsiteY1021" fmla="*/ 1391541 h 1934496"/>
              <a:gd name="connsiteX1022" fmla="*/ 5357106 w 9922465"/>
              <a:gd name="connsiteY1022" fmla="*/ 1446732 h 1934496"/>
              <a:gd name="connsiteX1023" fmla="*/ 5301914 w 9922465"/>
              <a:gd name="connsiteY1023" fmla="*/ 1391541 h 1934496"/>
              <a:gd name="connsiteX1024" fmla="*/ 5357106 w 9922465"/>
              <a:gd name="connsiteY1024" fmla="*/ 1336350 h 1934496"/>
              <a:gd name="connsiteX1025" fmla="*/ 4959543 w 9922465"/>
              <a:gd name="connsiteY1025" fmla="*/ 1336350 h 1934496"/>
              <a:gd name="connsiteX1026" fmla="*/ 5014735 w 9922465"/>
              <a:gd name="connsiteY1026" fmla="*/ 1391541 h 1934496"/>
              <a:gd name="connsiteX1027" fmla="*/ 4959543 w 9922465"/>
              <a:gd name="connsiteY1027" fmla="*/ 1446732 h 1934496"/>
              <a:gd name="connsiteX1028" fmla="*/ 4904351 w 9922465"/>
              <a:gd name="connsiteY1028" fmla="*/ 1391541 h 1934496"/>
              <a:gd name="connsiteX1029" fmla="*/ 4959543 w 9922465"/>
              <a:gd name="connsiteY1029" fmla="*/ 1336350 h 1934496"/>
              <a:gd name="connsiteX1030" fmla="*/ 4565322 w 9922465"/>
              <a:gd name="connsiteY1030" fmla="*/ 1336350 h 1934496"/>
              <a:gd name="connsiteX1031" fmla="*/ 4620514 w 9922465"/>
              <a:gd name="connsiteY1031" fmla="*/ 1391541 h 1934496"/>
              <a:gd name="connsiteX1032" fmla="*/ 4565322 w 9922465"/>
              <a:gd name="connsiteY1032" fmla="*/ 1446732 h 1934496"/>
              <a:gd name="connsiteX1033" fmla="*/ 4510130 w 9922465"/>
              <a:gd name="connsiteY1033" fmla="*/ 1391541 h 1934496"/>
              <a:gd name="connsiteX1034" fmla="*/ 4565322 w 9922465"/>
              <a:gd name="connsiteY1034" fmla="*/ 1336350 h 1934496"/>
              <a:gd name="connsiteX1035" fmla="*/ 2971729 w 9922465"/>
              <a:gd name="connsiteY1035" fmla="*/ 1336350 h 1934496"/>
              <a:gd name="connsiteX1036" fmla="*/ 3026921 w 9922465"/>
              <a:gd name="connsiteY1036" fmla="*/ 1391541 h 1934496"/>
              <a:gd name="connsiteX1037" fmla="*/ 2971729 w 9922465"/>
              <a:gd name="connsiteY1037" fmla="*/ 1446732 h 1934496"/>
              <a:gd name="connsiteX1038" fmla="*/ 2916537 w 9922465"/>
              <a:gd name="connsiteY1038" fmla="*/ 1391541 h 1934496"/>
              <a:gd name="connsiteX1039" fmla="*/ 2971729 w 9922465"/>
              <a:gd name="connsiteY1039" fmla="*/ 1336350 h 1934496"/>
              <a:gd name="connsiteX1040" fmla="*/ 2834801 w 9922465"/>
              <a:gd name="connsiteY1040" fmla="*/ 1336350 h 1934496"/>
              <a:gd name="connsiteX1041" fmla="*/ 2889994 w 9922465"/>
              <a:gd name="connsiteY1041" fmla="*/ 1391541 h 1934496"/>
              <a:gd name="connsiteX1042" fmla="*/ 2834801 w 9922465"/>
              <a:gd name="connsiteY1042" fmla="*/ 1446732 h 1934496"/>
              <a:gd name="connsiteX1043" fmla="*/ 2779610 w 9922465"/>
              <a:gd name="connsiteY1043" fmla="*/ 1391541 h 1934496"/>
              <a:gd name="connsiteX1044" fmla="*/ 2834801 w 9922465"/>
              <a:gd name="connsiteY1044" fmla="*/ 1336350 h 1934496"/>
              <a:gd name="connsiteX1045" fmla="*/ 2707848 w 9922465"/>
              <a:gd name="connsiteY1045" fmla="*/ 1336350 h 1934496"/>
              <a:gd name="connsiteX1046" fmla="*/ 2763042 w 9922465"/>
              <a:gd name="connsiteY1046" fmla="*/ 1391541 h 1934496"/>
              <a:gd name="connsiteX1047" fmla="*/ 2707848 w 9922465"/>
              <a:gd name="connsiteY1047" fmla="*/ 1446732 h 1934496"/>
              <a:gd name="connsiteX1048" fmla="*/ 2652656 w 9922465"/>
              <a:gd name="connsiteY1048" fmla="*/ 1391541 h 1934496"/>
              <a:gd name="connsiteX1049" fmla="*/ 2707848 w 9922465"/>
              <a:gd name="connsiteY1049" fmla="*/ 1336350 h 1934496"/>
              <a:gd name="connsiteX1050" fmla="*/ 2570875 w 9922465"/>
              <a:gd name="connsiteY1050" fmla="*/ 1336350 h 1934496"/>
              <a:gd name="connsiteX1051" fmla="*/ 2626067 w 9922465"/>
              <a:gd name="connsiteY1051" fmla="*/ 1391541 h 1934496"/>
              <a:gd name="connsiteX1052" fmla="*/ 2570875 w 9922465"/>
              <a:gd name="connsiteY1052" fmla="*/ 1446732 h 1934496"/>
              <a:gd name="connsiteX1053" fmla="*/ 2515683 w 9922465"/>
              <a:gd name="connsiteY1053" fmla="*/ 1391541 h 1934496"/>
              <a:gd name="connsiteX1054" fmla="*/ 2570875 w 9922465"/>
              <a:gd name="connsiteY1054" fmla="*/ 1336350 h 1934496"/>
              <a:gd name="connsiteX1055" fmla="*/ 2173314 w 9922465"/>
              <a:gd name="connsiteY1055" fmla="*/ 1336350 h 1934496"/>
              <a:gd name="connsiteX1056" fmla="*/ 2228507 w 9922465"/>
              <a:gd name="connsiteY1056" fmla="*/ 1391541 h 1934496"/>
              <a:gd name="connsiteX1057" fmla="*/ 2173314 w 9922465"/>
              <a:gd name="connsiteY1057" fmla="*/ 1446732 h 1934496"/>
              <a:gd name="connsiteX1058" fmla="*/ 2118122 w 9922465"/>
              <a:gd name="connsiteY1058" fmla="*/ 1391541 h 1934496"/>
              <a:gd name="connsiteX1059" fmla="*/ 2173314 w 9922465"/>
              <a:gd name="connsiteY1059" fmla="*/ 1336350 h 1934496"/>
              <a:gd name="connsiteX1060" fmla="*/ 2039678 w 9922465"/>
              <a:gd name="connsiteY1060" fmla="*/ 1336350 h 1934496"/>
              <a:gd name="connsiteX1061" fmla="*/ 2094870 w 9922465"/>
              <a:gd name="connsiteY1061" fmla="*/ 1391541 h 1934496"/>
              <a:gd name="connsiteX1062" fmla="*/ 2039678 w 9922465"/>
              <a:gd name="connsiteY1062" fmla="*/ 1446732 h 1934496"/>
              <a:gd name="connsiteX1063" fmla="*/ 1984484 w 9922465"/>
              <a:gd name="connsiteY1063" fmla="*/ 1391541 h 1934496"/>
              <a:gd name="connsiteX1064" fmla="*/ 2039678 w 9922465"/>
              <a:gd name="connsiteY1064" fmla="*/ 1336350 h 1934496"/>
              <a:gd name="connsiteX1065" fmla="*/ 1909381 w 9922465"/>
              <a:gd name="connsiteY1065" fmla="*/ 1336350 h 1934496"/>
              <a:gd name="connsiteX1066" fmla="*/ 1964575 w 9922465"/>
              <a:gd name="connsiteY1066" fmla="*/ 1391541 h 1934496"/>
              <a:gd name="connsiteX1067" fmla="*/ 1909381 w 9922465"/>
              <a:gd name="connsiteY1067" fmla="*/ 1446732 h 1934496"/>
              <a:gd name="connsiteX1068" fmla="*/ 1854188 w 9922465"/>
              <a:gd name="connsiteY1068" fmla="*/ 1391541 h 1934496"/>
              <a:gd name="connsiteX1069" fmla="*/ 1909381 w 9922465"/>
              <a:gd name="connsiteY1069" fmla="*/ 1336350 h 1934496"/>
              <a:gd name="connsiteX1070" fmla="*/ 1779086 w 9922465"/>
              <a:gd name="connsiteY1070" fmla="*/ 1336350 h 1934496"/>
              <a:gd name="connsiteX1071" fmla="*/ 1834278 w 9922465"/>
              <a:gd name="connsiteY1071" fmla="*/ 1391541 h 1934496"/>
              <a:gd name="connsiteX1072" fmla="*/ 1779086 w 9922465"/>
              <a:gd name="connsiteY1072" fmla="*/ 1446732 h 1934496"/>
              <a:gd name="connsiteX1073" fmla="*/ 1723892 w 9922465"/>
              <a:gd name="connsiteY1073" fmla="*/ 1391541 h 1934496"/>
              <a:gd name="connsiteX1074" fmla="*/ 1779086 w 9922465"/>
              <a:gd name="connsiteY1074" fmla="*/ 1336350 h 1934496"/>
              <a:gd name="connsiteX1075" fmla="*/ 1645448 w 9922465"/>
              <a:gd name="connsiteY1075" fmla="*/ 1336350 h 1934496"/>
              <a:gd name="connsiteX1076" fmla="*/ 1700644 w 9922465"/>
              <a:gd name="connsiteY1076" fmla="*/ 1391541 h 1934496"/>
              <a:gd name="connsiteX1077" fmla="*/ 1645448 w 9922465"/>
              <a:gd name="connsiteY1077" fmla="*/ 1446732 h 1934496"/>
              <a:gd name="connsiteX1078" fmla="*/ 1590256 w 9922465"/>
              <a:gd name="connsiteY1078" fmla="*/ 1391541 h 1934496"/>
              <a:gd name="connsiteX1079" fmla="*/ 1645448 w 9922465"/>
              <a:gd name="connsiteY1079" fmla="*/ 1336350 h 1934496"/>
              <a:gd name="connsiteX1080" fmla="*/ 1515160 w 9922465"/>
              <a:gd name="connsiteY1080" fmla="*/ 1336350 h 1934496"/>
              <a:gd name="connsiteX1081" fmla="*/ 1570346 w 9922465"/>
              <a:gd name="connsiteY1081" fmla="*/ 1391541 h 1934496"/>
              <a:gd name="connsiteX1082" fmla="*/ 1515160 w 9922465"/>
              <a:gd name="connsiteY1082" fmla="*/ 1446732 h 1934496"/>
              <a:gd name="connsiteX1083" fmla="*/ 1459963 w 9922465"/>
              <a:gd name="connsiteY1083" fmla="*/ 1391541 h 1934496"/>
              <a:gd name="connsiteX1084" fmla="*/ 1515160 w 9922465"/>
              <a:gd name="connsiteY1084" fmla="*/ 1336350 h 1934496"/>
              <a:gd name="connsiteX1085" fmla="*/ 1381522 w 9922465"/>
              <a:gd name="connsiteY1085" fmla="*/ 1336350 h 1934496"/>
              <a:gd name="connsiteX1086" fmla="*/ 1436714 w 9922465"/>
              <a:gd name="connsiteY1086" fmla="*/ 1391541 h 1934496"/>
              <a:gd name="connsiteX1087" fmla="*/ 1381522 w 9922465"/>
              <a:gd name="connsiteY1087" fmla="*/ 1446732 h 1934496"/>
              <a:gd name="connsiteX1088" fmla="*/ 1326330 w 9922465"/>
              <a:gd name="connsiteY1088" fmla="*/ 1391541 h 1934496"/>
              <a:gd name="connsiteX1089" fmla="*/ 1381522 w 9922465"/>
              <a:gd name="connsiteY1089" fmla="*/ 1336350 h 1934496"/>
              <a:gd name="connsiteX1090" fmla="*/ 1251229 w 9922465"/>
              <a:gd name="connsiteY1090" fmla="*/ 1336350 h 1934496"/>
              <a:gd name="connsiteX1091" fmla="*/ 1306421 w 9922465"/>
              <a:gd name="connsiteY1091" fmla="*/ 1391541 h 1934496"/>
              <a:gd name="connsiteX1092" fmla="*/ 1251229 w 9922465"/>
              <a:gd name="connsiteY1092" fmla="*/ 1446732 h 1934496"/>
              <a:gd name="connsiteX1093" fmla="*/ 1196037 w 9922465"/>
              <a:gd name="connsiteY1093" fmla="*/ 1391541 h 1934496"/>
              <a:gd name="connsiteX1094" fmla="*/ 1251229 w 9922465"/>
              <a:gd name="connsiteY1094" fmla="*/ 1336350 h 1934496"/>
              <a:gd name="connsiteX1095" fmla="*/ 1117592 w 9922465"/>
              <a:gd name="connsiteY1095" fmla="*/ 1336350 h 1934496"/>
              <a:gd name="connsiteX1096" fmla="*/ 1172785 w 9922465"/>
              <a:gd name="connsiteY1096" fmla="*/ 1391541 h 1934496"/>
              <a:gd name="connsiteX1097" fmla="*/ 1117592 w 9922465"/>
              <a:gd name="connsiteY1097" fmla="*/ 1446732 h 1934496"/>
              <a:gd name="connsiteX1098" fmla="*/ 1062400 w 9922465"/>
              <a:gd name="connsiteY1098" fmla="*/ 1391541 h 1934496"/>
              <a:gd name="connsiteX1099" fmla="*/ 1117592 w 9922465"/>
              <a:gd name="connsiteY1099" fmla="*/ 1336350 h 1934496"/>
              <a:gd name="connsiteX1100" fmla="*/ 980615 w 9922465"/>
              <a:gd name="connsiteY1100" fmla="*/ 1336350 h 1934496"/>
              <a:gd name="connsiteX1101" fmla="*/ 1035808 w 9922465"/>
              <a:gd name="connsiteY1101" fmla="*/ 1391541 h 1934496"/>
              <a:gd name="connsiteX1102" fmla="*/ 980615 w 9922465"/>
              <a:gd name="connsiteY1102" fmla="*/ 1446732 h 1934496"/>
              <a:gd name="connsiteX1103" fmla="*/ 925422 w 9922465"/>
              <a:gd name="connsiteY1103" fmla="*/ 1391541 h 1934496"/>
              <a:gd name="connsiteX1104" fmla="*/ 980615 w 9922465"/>
              <a:gd name="connsiteY1104" fmla="*/ 1336350 h 1934496"/>
              <a:gd name="connsiteX1105" fmla="*/ 9199101 w 9922465"/>
              <a:gd name="connsiteY1105" fmla="*/ 1336348 h 1934496"/>
              <a:gd name="connsiteX1106" fmla="*/ 9254293 w 9922465"/>
              <a:gd name="connsiteY1106" fmla="*/ 1391539 h 1934496"/>
              <a:gd name="connsiteX1107" fmla="*/ 9199101 w 9922465"/>
              <a:gd name="connsiteY1107" fmla="*/ 1446730 h 1934496"/>
              <a:gd name="connsiteX1108" fmla="*/ 9143909 w 9922465"/>
              <a:gd name="connsiteY1108" fmla="*/ 1391539 h 1934496"/>
              <a:gd name="connsiteX1109" fmla="*/ 9199101 w 9922465"/>
              <a:gd name="connsiteY1109" fmla="*/ 1336348 h 1934496"/>
              <a:gd name="connsiteX1110" fmla="*/ 9068807 w 9922465"/>
              <a:gd name="connsiteY1110" fmla="*/ 1336348 h 1934496"/>
              <a:gd name="connsiteX1111" fmla="*/ 9123999 w 9922465"/>
              <a:gd name="connsiteY1111" fmla="*/ 1391539 h 1934496"/>
              <a:gd name="connsiteX1112" fmla="*/ 9068807 w 9922465"/>
              <a:gd name="connsiteY1112" fmla="*/ 1446730 h 1934496"/>
              <a:gd name="connsiteX1113" fmla="*/ 9013615 w 9922465"/>
              <a:gd name="connsiteY1113" fmla="*/ 1391539 h 1934496"/>
              <a:gd name="connsiteX1114" fmla="*/ 9068807 w 9922465"/>
              <a:gd name="connsiteY1114" fmla="*/ 1336348 h 1934496"/>
              <a:gd name="connsiteX1115" fmla="*/ 8407316 w 9922465"/>
              <a:gd name="connsiteY1115" fmla="*/ 1336348 h 1934496"/>
              <a:gd name="connsiteX1116" fmla="*/ 8462508 w 9922465"/>
              <a:gd name="connsiteY1116" fmla="*/ 1391539 h 1934496"/>
              <a:gd name="connsiteX1117" fmla="*/ 8407316 w 9922465"/>
              <a:gd name="connsiteY1117" fmla="*/ 1446730 h 1934496"/>
              <a:gd name="connsiteX1118" fmla="*/ 8352124 w 9922465"/>
              <a:gd name="connsiteY1118" fmla="*/ 1391539 h 1934496"/>
              <a:gd name="connsiteX1119" fmla="*/ 8407316 w 9922465"/>
              <a:gd name="connsiteY1119" fmla="*/ 1336348 h 1934496"/>
              <a:gd name="connsiteX1120" fmla="*/ 8273682 w 9922465"/>
              <a:gd name="connsiteY1120" fmla="*/ 1336348 h 1934496"/>
              <a:gd name="connsiteX1121" fmla="*/ 8328874 w 9922465"/>
              <a:gd name="connsiteY1121" fmla="*/ 1391539 h 1934496"/>
              <a:gd name="connsiteX1122" fmla="*/ 8273682 w 9922465"/>
              <a:gd name="connsiteY1122" fmla="*/ 1446730 h 1934496"/>
              <a:gd name="connsiteX1123" fmla="*/ 8218490 w 9922465"/>
              <a:gd name="connsiteY1123" fmla="*/ 1391539 h 1934496"/>
              <a:gd name="connsiteX1124" fmla="*/ 8273682 w 9922465"/>
              <a:gd name="connsiteY1124" fmla="*/ 1336348 h 1934496"/>
              <a:gd name="connsiteX1125" fmla="*/ 8143388 w 9922465"/>
              <a:gd name="connsiteY1125" fmla="*/ 1336348 h 1934496"/>
              <a:gd name="connsiteX1126" fmla="*/ 8198580 w 9922465"/>
              <a:gd name="connsiteY1126" fmla="*/ 1391539 h 1934496"/>
              <a:gd name="connsiteX1127" fmla="*/ 8143388 w 9922465"/>
              <a:gd name="connsiteY1127" fmla="*/ 1446730 h 1934496"/>
              <a:gd name="connsiteX1128" fmla="*/ 8088196 w 9922465"/>
              <a:gd name="connsiteY1128" fmla="*/ 1391539 h 1934496"/>
              <a:gd name="connsiteX1129" fmla="*/ 8143388 w 9922465"/>
              <a:gd name="connsiteY1129" fmla="*/ 1336348 h 1934496"/>
              <a:gd name="connsiteX1130" fmla="*/ 8009753 w 9922465"/>
              <a:gd name="connsiteY1130" fmla="*/ 1336348 h 1934496"/>
              <a:gd name="connsiteX1131" fmla="*/ 8064945 w 9922465"/>
              <a:gd name="connsiteY1131" fmla="*/ 1391539 h 1934496"/>
              <a:gd name="connsiteX1132" fmla="*/ 8009753 w 9922465"/>
              <a:gd name="connsiteY1132" fmla="*/ 1446730 h 1934496"/>
              <a:gd name="connsiteX1133" fmla="*/ 7954561 w 9922465"/>
              <a:gd name="connsiteY1133" fmla="*/ 1391539 h 1934496"/>
              <a:gd name="connsiteX1134" fmla="*/ 8009753 w 9922465"/>
              <a:gd name="connsiteY1134" fmla="*/ 1336348 h 1934496"/>
              <a:gd name="connsiteX1135" fmla="*/ 7876118 w 9922465"/>
              <a:gd name="connsiteY1135" fmla="*/ 1336348 h 1934496"/>
              <a:gd name="connsiteX1136" fmla="*/ 7931310 w 9922465"/>
              <a:gd name="connsiteY1136" fmla="*/ 1391539 h 1934496"/>
              <a:gd name="connsiteX1137" fmla="*/ 7876118 w 9922465"/>
              <a:gd name="connsiteY1137" fmla="*/ 1446730 h 1934496"/>
              <a:gd name="connsiteX1138" fmla="*/ 7820926 w 9922465"/>
              <a:gd name="connsiteY1138" fmla="*/ 1391539 h 1934496"/>
              <a:gd name="connsiteX1139" fmla="*/ 7876118 w 9922465"/>
              <a:gd name="connsiteY1139" fmla="*/ 1336348 h 1934496"/>
              <a:gd name="connsiteX1140" fmla="*/ 7745823 w 9922465"/>
              <a:gd name="connsiteY1140" fmla="*/ 1336348 h 1934496"/>
              <a:gd name="connsiteX1141" fmla="*/ 7801015 w 9922465"/>
              <a:gd name="connsiteY1141" fmla="*/ 1391539 h 1934496"/>
              <a:gd name="connsiteX1142" fmla="*/ 7745823 w 9922465"/>
              <a:gd name="connsiteY1142" fmla="*/ 1446730 h 1934496"/>
              <a:gd name="connsiteX1143" fmla="*/ 7690631 w 9922465"/>
              <a:gd name="connsiteY1143" fmla="*/ 1391539 h 1934496"/>
              <a:gd name="connsiteX1144" fmla="*/ 7745823 w 9922465"/>
              <a:gd name="connsiteY1144" fmla="*/ 1336348 h 1934496"/>
              <a:gd name="connsiteX1145" fmla="*/ 185475 w 9922465"/>
              <a:gd name="connsiteY1145" fmla="*/ 1336348 h 1934496"/>
              <a:gd name="connsiteX1146" fmla="*/ 240666 w 9922465"/>
              <a:gd name="connsiteY1146" fmla="*/ 1391539 h 1934496"/>
              <a:gd name="connsiteX1147" fmla="*/ 185475 w 9922465"/>
              <a:gd name="connsiteY1147" fmla="*/ 1446730 h 1934496"/>
              <a:gd name="connsiteX1148" fmla="*/ 130283 w 9922465"/>
              <a:gd name="connsiteY1148" fmla="*/ 1391539 h 1934496"/>
              <a:gd name="connsiteX1149" fmla="*/ 185475 w 9922465"/>
              <a:gd name="connsiteY1149" fmla="*/ 1336348 h 1934496"/>
              <a:gd name="connsiteX1150" fmla="*/ 9199101 w 9922465"/>
              <a:gd name="connsiteY1150" fmla="*/ 1219421 h 1934496"/>
              <a:gd name="connsiteX1151" fmla="*/ 9254293 w 9922465"/>
              <a:gd name="connsiteY1151" fmla="*/ 1274612 h 1934496"/>
              <a:gd name="connsiteX1152" fmla="*/ 9199101 w 9922465"/>
              <a:gd name="connsiteY1152" fmla="*/ 1329803 h 1934496"/>
              <a:gd name="connsiteX1153" fmla="*/ 9143909 w 9922465"/>
              <a:gd name="connsiteY1153" fmla="*/ 1274612 h 1934496"/>
              <a:gd name="connsiteX1154" fmla="*/ 9199101 w 9922465"/>
              <a:gd name="connsiteY1154" fmla="*/ 1219421 h 1934496"/>
              <a:gd name="connsiteX1155" fmla="*/ 9068807 w 9922465"/>
              <a:gd name="connsiteY1155" fmla="*/ 1219421 h 1934496"/>
              <a:gd name="connsiteX1156" fmla="*/ 9123999 w 9922465"/>
              <a:gd name="connsiteY1156" fmla="*/ 1274612 h 1934496"/>
              <a:gd name="connsiteX1157" fmla="*/ 9068807 w 9922465"/>
              <a:gd name="connsiteY1157" fmla="*/ 1329803 h 1934496"/>
              <a:gd name="connsiteX1158" fmla="*/ 9013615 w 9922465"/>
              <a:gd name="connsiteY1158" fmla="*/ 1274612 h 1934496"/>
              <a:gd name="connsiteX1159" fmla="*/ 9068807 w 9922465"/>
              <a:gd name="connsiteY1159" fmla="*/ 1219421 h 1934496"/>
              <a:gd name="connsiteX1160" fmla="*/ 8537612 w 9922465"/>
              <a:gd name="connsiteY1160" fmla="*/ 1219421 h 1934496"/>
              <a:gd name="connsiteX1161" fmla="*/ 8592804 w 9922465"/>
              <a:gd name="connsiteY1161" fmla="*/ 1274612 h 1934496"/>
              <a:gd name="connsiteX1162" fmla="*/ 8537612 w 9922465"/>
              <a:gd name="connsiteY1162" fmla="*/ 1329803 h 1934496"/>
              <a:gd name="connsiteX1163" fmla="*/ 8482420 w 9922465"/>
              <a:gd name="connsiteY1163" fmla="*/ 1274612 h 1934496"/>
              <a:gd name="connsiteX1164" fmla="*/ 8537612 w 9922465"/>
              <a:gd name="connsiteY1164" fmla="*/ 1219421 h 1934496"/>
              <a:gd name="connsiteX1165" fmla="*/ 8407316 w 9922465"/>
              <a:gd name="connsiteY1165" fmla="*/ 1219421 h 1934496"/>
              <a:gd name="connsiteX1166" fmla="*/ 8462508 w 9922465"/>
              <a:gd name="connsiteY1166" fmla="*/ 1274612 h 1934496"/>
              <a:gd name="connsiteX1167" fmla="*/ 8407316 w 9922465"/>
              <a:gd name="connsiteY1167" fmla="*/ 1329803 h 1934496"/>
              <a:gd name="connsiteX1168" fmla="*/ 8352124 w 9922465"/>
              <a:gd name="connsiteY1168" fmla="*/ 1274612 h 1934496"/>
              <a:gd name="connsiteX1169" fmla="*/ 8407316 w 9922465"/>
              <a:gd name="connsiteY1169" fmla="*/ 1219421 h 1934496"/>
              <a:gd name="connsiteX1170" fmla="*/ 8273682 w 9922465"/>
              <a:gd name="connsiteY1170" fmla="*/ 1219421 h 1934496"/>
              <a:gd name="connsiteX1171" fmla="*/ 8328874 w 9922465"/>
              <a:gd name="connsiteY1171" fmla="*/ 1274612 h 1934496"/>
              <a:gd name="connsiteX1172" fmla="*/ 8273682 w 9922465"/>
              <a:gd name="connsiteY1172" fmla="*/ 1329803 h 1934496"/>
              <a:gd name="connsiteX1173" fmla="*/ 8218490 w 9922465"/>
              <a:gd name="connsiteY1173" fmla="*/ 1274612 h 1934496"/>
              <a:gd name="connsiteX1174" fmla="*/ 8273682 w 9922465"/>
              <a:gd name="connsiteY1174" fmla="*/ 1219421 h 1934496"/>
              <a:gd name="connsiteX1175" fmla="*/ 8143388 w 9922465"/>
              <a:gd name="connsiteY1175" fmla="*/ 1219421 h 1934496"/>
              <a:gd name="connsiteX1176" fmla="*/ 8198580 w 9922465"/>
              <a:gd name="connsiteY1176" fmla="*/ 1274612 h 1934496"/>
              <a:gd name="connsiteX1177" fmla="*/ 8143388 w 9922465"/>
              <a:gd name="connsiteY1177" fmla="*/ 1329803 h 1934496"/>
              <a:gd name="connsiteX1178" fmla="*/ 8088196 w 9922465"/>
              <a:gd name="connsiteY1178" fmla="*/ 1274612 h 1934496"/>
              <a:gd name="connsiteX1179" fmla="*/ 8143388 w 9922465"/>
              <a:gd name="connsiteY1179" fmla="*/ 1219421 h 1934496"/>
              <a:gd name="connsiteX1180" fmla="*/ 8009753 w 9922465"/>
              <a:gd name="connsiteY1180" fmla="*/ 1219421 h 1934496"/>
              <a:gd name="connsiteX1181" fmla="*/ 8064945 w 9922465"/>
              <a:gd name="connsiteY1181" fmla="*/ 1274612 h 1934496"/>
              <a:gd name="connsiteX1182" fmla="*/ 8009753 w 9922465"/>
              <a:gd name="connsiteY1182" fmla="*/ 1329803 h 1934496"/>
              <a:gd name="connsiteX1183" fmla="*/ 7954561 w 9922465"/>
              <a:gd name="connsiteY1183" fmla="*/ 1274612 h 1934496"/>
              <a:gd name="connsiteX1184" fmla="*/ 8009753 w 9922465"/>
              <a:gd name="connsiteY1184" fmla="*/ 1219421 h 1934496"/>
              <a:gd name="connsiteX1185" fmla="*/ 7876118 w 9922465"/>
              <a:gd name="connsiteY1185" fmla="*/ 1219421 h 1934496"/>
              <a:gd name="connsiteX1186" fmla="*/ 7931310 w 9922465"/>
              <a:gd name="connsiteY1186" fmla="*/ 1274612 h 1934496"/>
              <a:gd name="connsiteX1187" fmla="*/ 7876118 w 9922465"/>
              <a:gd name="connsiteY1187" fmla="*/ 1329803 h 1934496"/>
              <a:gd name="connsiteX1188" fmla="*/ 7820926 w 9922465"/>
              <a:gd name="connsiteY1188" fmla="*/ 1274612 h 1934496"/>
              <a:gd name="connsiteX1189" fmla="*/ 7876118 w 9922465"/>
              <a:gd name="connsiteY1189" fmla="*/ 1219421 h 1934496"/>
              <a:gd name="connsiteX1190" fmla="*/ 7745823 w 9922465"/>
              <a:gd name="connsiteY1190" fmla="*/ 1219421 h 1934496"/>
              <a:gd name="connsiteX1191" fmla="*/ 7801015 w 9922465"/>
              <a:gd name="connsiteY1191" fmla="*/ 1274612 h 1934496"/>
              <a:gd name="connsiteX1192" fmla="*/ 7745823 w 9922465"/>
              <a:gd name="connsiteY1192" fmla="*/ 1329803 h 1934496"/>
              <a:gd name="connsiteX1193" fmla="*/ 7690631 w 9922465"/>
              <a:gd name="connsiteY1193" fmla="*/ 1274612 h 1934496"/>
              <a:gd name="connsiteX1194" fmla="*/ 7745823 w 9922465"/>
              <a:gd name="connsiteY1194" fmla="*/ 1219421 h 1934496"/>
              <a:gd name="connsiteX1195" fmla="*/ 7608849 w 9922465"/>
              <a:gd name="connsiteY1195" fmla="*/ 1219421 h 1934496"/>
              <a:gd name="connsiteX1196" fmla="*/ 7664041 w 9922465"/>
              <a:gd name="connsiteY1196" fmla="*/ 1274612 h 1934496"/>
              <a:gd name="connsiteX1197" fmla="*/ 7608849 w 9922465"/>
              <a:gd name="connsiteY1197" fmla="*/ 1329803 h 1934496"/>
              <a:gd name="connsiteX1198" fmla="*/ 7553657 w 9922465"/>
              <a:gd name="connsiteY1198" fmla="*/ 1274612 h 1934496"/>
              <a:gd name="connsiteX1199" fmla="*/ 7608849 w 9922465"/>
              <a:gd name="connsiteY1199" fmla="*/ 1219421 h 1934496"/>
              <a:gd name="connsiteX1200" fmla="*/ 7481897 w 9922465"/>
              <a:gd name="connsiteY1200" fmla="*/ 1219421 h 1934496"/>
              <a:gd name="connsiteX1201" fmla="*/ 7537089 w 9922465"/>
              <a:gd name="connsiteY1201" fmla="*/ 1274612 h 1934496"/>
              <a:gd name="connsiteX1202" fmla="*/ 7481897 w 9922465"/>
              <a:gd name="connsiteY1202" fmla="*/ 1329803 h 1934496"/>
              <a:gd name="connsiteX1203" fmla="*/ 7426705 w 9922465"/>
              <a:gd name="connsiteY1203" fmla="*/ 1274612 h 1934496"/>
              <a:gd name="connsiteX1204" fmla="*/ 7481897 w 9922465"/>
              <a:gd name="connsiteY1204" fmla="*/ 1219421 h 1934496"/>
              <a:gd name="connsiteX1205" fmla="*/ 7341579 w 9922465"/>
              <a:gd name="connsiteY1205" fmla="*/ 1219421 h 1934496"/>
              <a:gd name="connsiteX1206" fmla="*/ 7396771 w 9922465"/>
              <a:gd name="connsiteY1206" fmla="*/ 1274612 h 1934496"/>
              <a:gd name="connsiteX1207" fmla="*/ 7341579 w 9922465"/>
              <a:gd name="connsiteY1207" fmla="*/ 1329803 h 1934496"/>
              <a:gd name="connsiteX1208" fmla="*/ 7286387 w 9922465"/>
              <a:gd name="connsiteY1208" fmla="*/ 1274612 h 1934496"/>
              <a:gd name="connsiteX1209" fmla="*/ 7341579 w 9922465"/>
              <a:gd name="connsiteY1209" fmla="*/ 1219421 h 1934496"/>
              <a:gd name="connsiteX1210" fmla="*/ 7211286 w 9922465"/>
              <a:gd name="connsiteY1210" fmla="*/ 1219421 h 1934496"/>
              <a:gd name="connsiteX1211" fmla="*/ 7266478 w 9922465"/>
              <a:gd name="connsiteY1211" fmla="*/ 1274612 h 1934496"/>
              <a:gd name="connsiteX1212" fmla="*/ 7211286 w 9922465"/>
              <a:gd name="connsiteY1212" fmla="*/ 1329803 h 1934496"/>
              <a:gd name="connsiteX1213" fmla="*/ 7156094 w 9922465"/>
              <a:gd name="connsiteY1213" fmla="*/ 1274612 h 1934496"/>
              <a:gd name="connsiteX1214" fmla="*/ 7211286 w 9922465"/>
              <a:gd name="connsiteY1214" fmla="*/ 1219421 h 1934496"/>
              <a:gd name="connsiteX1215" fmla="*/ 7080993 w 9922465"/>
              <a:gd name="connsiteY1215" fmla="*/ 1219421 h 1934496"/>
              <a:gd name="connsiteX1216" fmla="*/ 7136185 w 9922465"/>
              <a:gd name="connsiteY1216" fmla="*/ 1274612 h 1934496"/>
              <a:gd name="connsiteX1217" fmla="*/ 7080993 w 9922465"/>
              <a:gd name="connsiteY1217" fmla="*/ 1329803 h 1934496"/>
              <a:gd name="connsiteX1218" fmla="*/ 7025801 w 9922465"/>
              <a:gd name="connsiteY1218" fmla="*/ 1274612 h 1934496"/>
              <a:gd name="connsiteX1219" fmla="*/ 7080993 w 9922465"/>
              <a:gd name="connsiteY1219" fmla="*/ 1219421 h 1934496"/>
              <a:gd name="connsiteX1220" fmla="*/ 6947357 w 9922465"/>
              <a:gd name="connsiteY1220" fmla="*/ 1219421 h 1934496"/>
              <a:gd name="connsiteX1221" fmla="*/ 7002549 w 9922465"/>
              <a:gd name="connsiteY1221" fmla="*/ 1274612 h 1934496"/>
              <a:gd name="connsiteX1222" fmla="*/ 6947357 w 9922465"/>
              <a:gd name="connsiteY1222" fmla="*/ 1329803 h 1934496"/>
              <a:gd name="connsiteX1223" fmla="*/ 6892165 w 9922465"/>
              <a:gd name="connsiteY1223" fmla="*/ 1274612 h 1934496"/>
              <a:gd name="connsiteX1224" fmla="*/ 6947357 w 9922465"/>
              <a:gd name="connsiteY1224" fmla="*/ 1219421 h 1934496"/>
              <a:gd name="connsiteX1225" fmla="*/ 6817064 w 9922465"/>
              <a:gd name="connsiteY1225" fmla="*/ 1219421 h 1934496"/>
              <a:gd name="connsiteX1226" fmla="*/ 6872256 w 9922465"/>
              <a:gd name="connsiteY1226" fmla="*/ 1274612 h 1934496"/>
              <a:gd name="connsiteX1227" fmla="*/ 6817064 w 9922465"/>
              <a:gd name="connsiteY1227" fmla="*/ 1329803 h 1934496"/>
              <a:gd name="connsiteX1228" fmla="*/ 6761872 w 9922465"/>
              <a:gd name="connsiteY1228" fmla="*/ 1274612 h 1934496"/>
              <a:gd name="connsiteX1229" fmla="*/ 6817064 w 9922465"/>
              <a:gd name="connsiteY1229" fmla="*/ 1219421 h 1934496"/>
              <a:gd name="connsiteX1230" fmla="*/ 6683431 w 9922465"/>
              <a:gd name="connsiteY1230" fmla="*/ 1219421 h 1934496"/>
              <a:gd name="connsiteX1231" fmla="*/ 6738623 w 9922465"/>
              <a:gd name="connsiteY1231" fmla="*/ 1274612 h 1934496"/>
              <a:gd name="connsiteX1232" fmla="*/ 6683431 w 9922465"/>
              <a:gd name="connsiteY1232" fmla="*/ 1329803 h 1934496"/>
              <a:gd name="connsiteX1233" fmla="*/ 6628239 w 9922465"/>
              <a:gd name="connsiteY1233" fmla="*/ 1274612 h 1934496"/>
              <a:gd name="connsiteX1234" fmla="*/ 6683431 w 9922465"/>
              <a:gd name="connsiteY1234" fmla="*/ 1219421 h 1934496"/>
              <a:gd name="connsiteX1235" fmla="*/ 6553137 w 9922465"/>
              <a:gd name="connsiteY1235" fmla="*/ 1219421 h 1934496"/>
              <a:gd name="connsiteX1236" fmla="*/ 6608329 w 9922465"/>
              <a:gd name="connsiteY1236" fmla="*/ 1274612 h 1934496"/>
              <a:gd name="connsiteX1237" fmla="*/ 6553137 w 9922465"/>
              <a:gd name="connsiteY1237" fmla="*/ 1329803 h 1934496"/>
              <a:gd name="connsiteX1238" fmla="*/ 6497945 w 9922465"/>
              <a:gd name="connsiteY1238" fmla="*/ 1274612 h 1934496"/>
              <a:gd name="connsiteX1239" fmla="*/ 6553137 w 9922465"/>
              <a:gd name="connsiteY1239" fmla="*/ 1219421 h 1934496"/>
              <a:gd name="connsiteX1240" fmla="*/ 6419502 w 9922465"/>
              <a:gd name="connsiteY1240" fmla="*/ 1219421 h 1934496"/>
              <a:gd name="connsiteX1241" fmla="*/ 6474694 w 9922465"/>
              <a:gd name="connsiteY1241" fmla="*/ 1274612 h 1934496"/>
              <a:gd name="connsiteX1242" fmla="*/ 6419502 w 9922465"/>
              <a:gd name="connsiteY1242" fmla="*/ 1329803 h 1934496"/>
              <a:gd name="connsiteX1243" fmla="*/ 6364310 w 9922465"/>
              <a:gd name="connsiteY1243" fmla="*/ 1274612 h 1934496"/>
              <a:gd name="connsiteX1244" fmla="*/ 6419502 w 9922465"/>
              <a:gd name="connsiteY1244" fmla="*/ 1219421 h 1934496"/>
              <a:gd name="connsiteX1245" fmla="*/ 6289207 w 9922465"/>
              <a:gd name="connsiteY1245" fmla="*/ 1219421 h 1934496"/>
              <a:gd name="connsiteX1246" fmla="*/ 6344399 w 9922465"/>
              <a:gd name="connsiteY1246" fmla="*/ 1274612 h 1934496"/>
              <a:gd name="connsiteX1247" fmla="*/ 6289207 w 9922465"/>
              <a:gd name="connsiteY1247" fmla="*/ 1329803 h 1934496"/>
              <a:gd name="connsiteX1248" fmla="*/ 6234015 w 9922465"/>
              <a:gd name="connsiteY1248" fmla="*/ 1274612 h 1934496"/>
              <a:gd name="connsiteX1249" fmla="*/ 6289207 w 9922465"/>
              <a:gd name="connsiteY1249" fmla="*/ 1219421 h 1934496"/>
              <a:gd name="connsiteX1250" fmla="*/ 6155573 w 9922465"/>
              <a:gd name="connsiteY1250" fmla="*/ 1219421 h 1934496"/>
              <a:gd name="connsiteX1251" fmla="*/ 6210765 w 9922465"/>
              <a:gd name="connsiteY1251" fmla="*/ 1274612 h 1934496"/>
              <a:gd name="connsiteX1252" fmla="*/ 6155573 w 9922465"/>
              <a:gd name="connsiteY1252" fmla="*/ 1329803 h 1934496"/>
              <a:gd name="connsiteX1253" fmla="*/ 6100381 w 9922465"/>
              <a:gd name="connsiteY1253" fmla="*/ 1274612 h 1934496"/>
              <a:gd name="connsiteX1254" fmla="*/ 6155573 w 9922465"/>
              <a:gd name="connsiteY1254" fmla="*/ 1219421 h 1934496"/>
              <a:gd name="connsiteX1255" fmla="*/ 6021939 w 9922465"/>
              <a:gd name="connsiteY1255" fmla="*/ 1219421 h 1934496"/>
              <a:gd name="connsiteX1256" fmla="*/ 6077131 w 9922465"/>
              <a:gd name="connsiteY1256" fmla="*/ 1274612 h 1934496"/>
              <a:gd name="connsiteX1257" fmla="*/ 6021939 w 9922465"/>
              <a:gd name="connsiteY1257" fmla="*/ 1329803 h 1934496"/>
              <a:gd name="connsiteX1258" fmla="*/ 5966747 w 9922465"/>
              <a:gd name="connsiteY1258" fmla="*/ 1274612 h 1934496"/>
              <a:gd name="connsiteX1259" fmla="*/ 6021939 w 9922465"/>
              <a:gd name="connsiteY1259" fmla="*/ 1219421 h 1934496"/>
              <a:gd name="connsiteX1260" fmla="*/ 5884964 w 9922465"/>
              <a:gd name="connsiteY1260" fmla="*/ 1219421 h 1934496"/>
              <a:gd name="connsiteX1261" fmla="*/ 5940156 w 9922465"/>
              <a:gd name="connsiteY1261" fmla="*/ 1274612 h 1934496"/>
              <a:gd name="connsiteX1262" fmla="*/ 5884964 w 9922465"/>
              <a:gd name="connsiteY1262" fmla="*/ 1329803 h 1934496"/>
              <a:gd name="connsiteX1263" fmla="*/ 5829772 w 9922465"/>
              <a:gd name="connsiteY1263" fmla="*/ 1274612 h 1934496"/>
              <a:gd name="connsiteX1264" fmla="*/ 5884964 w 9922465"/>
              <a:gd name="connsiteY1264" fmla="*/ 1219421 h 1934496"/>
              <a:gd name="connsiteX1265" fmla="*/ 5754668 w 9922465"/>
              <a:gd name="connsiteY1265" fmla="*/ 1219421 h 1934496"/>
              <a:gd name="connsiteX1266" fmla="*/ 5809860 w 9922465"/>
              <a:gd name="connsiteY1266" fmla="*/ 1274612 h 1934496"/>
              <a:gd name="connsiteX1267" fmla="*/ 5754668 w 9922465"/>
              <a:gd name="connsiteY1267" fmla="*/ 1329803 h 1934496"/>
              <a:gd name="connsiteX1268" fmla="*/ 5699476 w 9922465"/>
              <a:gd name="connsiteY1268" fmla="*/ 1274612 h 1934496"/>
              <a:gd name="connsiteX1269" fmla="*/ 5754668 w 9922465"/>
              <a:gd name="connsiteY1269" fmla="*/ 1219421 h 1934496"/>
              <a:gd name="connsiteX1270" fmla="*/ 5621034 w 9922465"/>
              <a:gd name="connsiteY1270" fmla="*/ 1219421 h 1934496"/>
              <a:gd name="connsiteX1271" fmla="*/ 5676226 w 9922465"/>
              <a:gd name="connsiteY1271" fmla="*/ 1274612 h 1934496"/>
              <a:gd name="connsiteX1272" fmla="*/ 5621034 w 9922465"/>
              <a:gd name="connsiteY1272" fmla="*/ 1329803 h 1934496"/>
              <a:gd name="connsiteX1273" fmla="*/ 5565842 w 9922465"/>
              <a:gd name="connsiteY1273" fmla="*/ 1274612 h 1934496"/>
              <a:gd name="connsiteX1274" fmla="*/ 5621034 w 9922465"/>
              <a:gd name="connsiteY1274" fmla="*/ 1219421 h 1934496"/>
              <a:gd name="connsiteX1275" fmla="*/ 5487399 w 9922465"/>
              <a:gd name="connsiteY1275" fmla="*/ 1219421 h 1934496"/>
              <a:gd name="connsiteX1276" fmla="*/ 5542591 w 9922465"/>
              <a:gd name="connsiteY1276" fmla="*/ 1274612 h 1934496"/>
              <a:gd name="connsiteX1277" fmla="*/ 5487399 w 9922465"/>
              <a:gd name="connsiteY1277" fmla="*/ 1329803 h 1934496"/>
              <a:gd name="connsiteX1278" fmla="*/ 5432207 w 9922465"/>
              <a:gd name="connsiteY1278" fmla="*/ 1274612 h 1934496"/>
              <a:gd name="connsiteX1279" fmla="*/ 5487399 w 9922465"/>
              <a:gd name="connsiteY1279" fmla="*/ 1219421 h 1934496"/>
              <a:gd name="connsiteX1280" fmla="*/ 5357106 w 9922465"/>
              <a:gd name="connsiteY1280" fmla="*/ 1219421 h 1934496"/>
              <a:gd name="connsiteX1281" fmla="*/ 5412298 w 9922465"/>
              <a:gd name="connsiteY1281" fmla="*/ 1274612 h 1934496"/>
              <a:gd name="connsiteX1282" fmla="*/ 5357106 w 9922465"/>
              <a:gd name="connsiteY1282" fmla="*/ 1329803 h 1934496"/>
              <a:gd name="connsiteX1283" fmla="*/ 5301914 w 9922465"/>
              <a:gd name="connsiteY1283" fmla="*/ 1274612 h 1934496"/>
              <a:gd name="connsiteX1284" fmla="*/ 5357106 w 9922465"/>
              <a:gd name="connsiteY1284" fmla="*/ 1219421 h 1934496"/>
              <a:gd name="connsiteX1285" fmla="*/ 5093178 w 9922465"/>
              <a:gd name="connsiteY1285" fmla="*/ 1219421 h 1934496"/>
              <a:gd name="connsiteX1286" fmla="*/ 5148370 w 9922465"/>
              <a:gd name="connsiteY1286" fmla="*/ 1274612 h 1934496"/>
              <a:gd name="connsiteX1287" fmla="*/ 5093178 w 9922465"/>
              <a:gd name="connsiteY1287" fmla="*/ 1329803 h 1934496"/>
              <a:gd name="connsiteX1288" fmla="*/ 5037986 w 9922465"/>
              <a:gd name="connsiteY1288" fmla="*/ 1274612 h 1934496"/>
              <a:gd name="connsiteX1289" fmla="*/ 5093178 w 9922465"/>
              <a:gd name="connsiteY1289" fmla="*/ 1219421 h 1934496"/>
              <a:gd name="connsiteX1290" fmla="*/ 4959542 w 9922465"/>
              <a:gd name="connsiteY1290" fmla="*/ 1219421 h 1934496"/>
              <a:gd name="connsiteX1291" fmla="*/ 5014734 w 9922465"/>
              <a:gd name="connsiteY1291" fmla="*/ 1274612 h 1934496"/>
              <a:gd name="connsiteX1292" fmla="*/ 4959542 w 9922465"/>
              <a:gd name="connsiteY1292" fmla="*/ 1329803 h 1934496"/>
              <a:gd name="connsiteX1293" fmla="*/ 4904350 w 9922465"/>
              <a:gd name="connsiteY1293" fmla="*/ 1274612 h 1934496"/>
              <a:gd name="connsiteX1294" fmla="*/ 4959542 w 9922465"/>
              <a:gd name="connsiteY1294" fmla="*/ 1219421 h 1934496"/>
              <a:gd name="connsiteX1295" fmla="*/ 4829250 w 9922465"/>
              <a:gd name="connsiteY1295" fmla="*/ 1219421 h 1934496"/>
              <a:gd name="connsiteX1296" fmla="*/ 4884442 w 9922465"/>
              <a:gd name="connsiteY1296" fmla="*/ 1274612 h 1934496"/>
              <a:gd name="connsiteX1297" fmla="*/ 4829250 w 9922465"/>
              <a:gd name="connsiteY1297" fmla="*/ 1329803 h 1934496"/>
              <a:gd name="connsiteX1298" fmla="*/ 4774058 w 9922465"/>
              <a:gd name="connsiteY1298" fmla="*/ 1274612 h 1934496"/>
              <a:gd name="connsiteX1299" fmla="*/ 4829250 w 9922465"/>
              <a:gd name="connsiteY1299" fmla="*/ 1219421 h 1934496"/>
              <a:gd name="connsiteX1300" fmla="*/ 319111 w 9922465"/>
              <a:gd name="connsiteY1300" fmla="*/ 1219421 h 1934496"/>
              <a:gd name="connsiteX1301" fmla="*/ 374305 w 9922465"/>
              <a:gd name="connsiteY1301" fmla="*/ 1274612 h 1934496"/>
              <a:gd name="connsiteX1302" fmla="*/ 319111 w 9922465"/>
              <a:gd name="connsiteY1302" fmla="*/ 1329803 h 1934496"/>
              <a:gd name="connsiteX1303" fmla="*/ 263920 w 9922465"/>
              <a:gd name="connsiteY1303" fmla="*/ 1274612 h 1934496"/>
              <a:gd name="connsiteX1304" fmla="*/ 319111 w 9922465"/>
              <a:gd name="connsiteY1304" fmla="*/ 1219421 h 1934496"/>
              <a:gd name="connsiteX1305" fmla="*/ 185480 w 9922465"/>
              <a:gd name="connsiteY1305" fmla="*/ 1219421 h 1934496"/>
              <a:gd name="connsiteX1306" fmla="*/ 240671 w 9922465"/>
              <a:gd name="connsiteY1306" fmla="*/ 1274612 h 1934496"/>
              <a:gd name="connsiteX1307" fmla="*/ 185480 w 9922465"/>
              <a:gd name="connsiteY1307" fmla="*/ 1329803 h 1934496"/>
              <a:gd name="connsiteX1308" fmla="*/ 130288 w 9922465"/>
              <a:gd name="connsiteY1308" fmla="*/ 1274612 h 1934496"/>
              <a:gd name="connsiteX1309" fmla="*/ 185480 w 9922465"/>
              <a:gd name="connsiteY1309" fmla="*/ 1219421 h 1934496"/>
              <a:gd name="connsiteX1310" fmla="*/ 449407 w 9922465"/>
              <a:gd name="connsiteY1310" fmla="*/ 1219419 h 1934496"/>
              <a:gd name="connsiteX1311" fmla="*/ 504600 w 9922465"/>
              <a:gd name="connsiteY1311" fmla="*/ 1274610 h 1934496"/>
              <a:gd name="connsiteX1312" fmla="*/ 449407 w 9922465"/>
              <a:gd name="connsiteY1312" fmla="*/ 1329801 h 1934496"/>
              <a:gd name="connsiteX1313" fmla="*/ 394214 w 9922465"/>
              <a:gd name="connsiteY1313" fmla="*/ 1274610 h 1934496"/>
              <a:gd name="connsiteX1314" fmla="*/ 449407 w 9922465"/>
              <a:gd name="connsiteY1314" fmla="*/ 1219419 h 1934496"/>
              <a:gd name="connsiteX1315" fmla="*/ 4565322 w 9922465"/>
              <a:gd name="connsiteY1315" fmla="*/ 1219417 h 1934496"/>
              <a:gd name="connsiteX1316" fmla="*/ 4620514 w 9922465"/>
              <a:gd name="connsiteY1316" fmla="*/ 1274608 h 1934496"/>
              <a:gd name="connsiteX1317" fmla="*/ 4565322 w 9922465"/>
              <a:gd name="connsiteY1317" fmla="*/ 1329799 h 1934496"/>
              <a:gd name="connsiteX1318" fmla="*/ 4510130 w 9922465"/>
              <a:gd name="connsiteY1318" fmla="*/ 1274608 h 1934496"/>
              <a:gd name="connsiteX1319" fmla="*/ 4565322 w 9922465"/>
              <a:gd name="connsiteY1319" fmla="*/ 1219417 h 1934496"/>
              <a:gd name="connsiteX1320" fmla="*/ 2834811 w 9922465"/>
              <a:gd name="connsiteY1320" fmla="*/ 1219417 h 1934496"/>
              <a:gd name="connsiteX1321" fmla="*/ 2890003 w 9922465"/>
              <a:gd name="connsiteY1321" fmla="*/ 1274608 h 1934496"/>
              <a:gd name="connsiteX1322" fmla="*/ 2834811 w 9922465"/>
              <a:gd name="connsiteY1322" fmla="*/ 1329799 h 1934496"/>
              <a:gd name="connsiteX1323" fmla="*/ 2779620 w 9922465"/>
              <a:gd name="connsiteY1323" fmla="*/ 1274608 h 1934496"/>
              <a:gd name="connsiteX1324" fmla="*/ 2834811 w 9922465"/>
              <a:gd name="connsiteY1324" fmla="*/ 1219417 h 1934496"/>
              <a:gd name="connsiteX1325" fmla="*/ 2707858 w 9922465"/>
              <a:gd name="connsiteY1325" fmla="*/ 1219417 h 1934496"/>
              <a:gd name="connsiteX1326" fmla="*/ 2763052 w 9922465"/>
              <a:gd name="connsiteY1326" fmla="*/ 1274608 h 1934496"/>
              <a:gd name="connsiteX1327" fmla="*/ 2707858 w 9922465"/>
              <a:gd name="connsiteY1327" fmla="*/ 1329799 h 1934496"/>
              <a:gd name="connsiteX1328" fmla="*/ 2652667 w 9922465"/>
              <a:gd name="connsiteY1328" fmla="*/ 1274608 h 1934496"/>
              <a:gd name="connsiteX1329" fmla="*/ 2707858 w 9922465"/>
              <a:gd name="connsiteY1329" fmla="*/ 1219417 h 1934496"/>
              <a:gd name="connsiteX1330" fmla="*/ 2570885 w 9922465"/>
              <a:gd name="connsiteY1330" fmla="*/ 1219417 h 1934496"/>
              <a:gd name="connsiteX1331" fmla="*/ 2626075 w 9922465"/>
              <a:gd name="connsiteY1331" fmla="*/ 1274608 h 1934496"/>
              <a:gd name="connsiteX1332" fmla="*/ 2570885 w 9922465"/>
              <a:gd name="connsiteY1332" fmla="*/ 1329799 h 1934496"/>
              <a:gd name="connsiteX1333" fmla="*/ 2515692 w 9922465"/>
              <a:gd name="connsiteY1333" fmla="*/ 1274608 h 1934496"/>
              <a:gd name="connsiteX1334" fmla="*/ 2570885 w 9922465"/>
              <a:gd name="connsiteY1334" fmla="*/ 1219417 h 1934496"/>
              <a:gd name="connsiteX1335" fmla="*/ 2039686 w 9922465"/>
              <a:gd name="connsiteY1335" fmla="*/ 1219417 h 1934496"/>
              <a:gd name="connsiteX1336" fmla="*/ 2094880 w 9922465"/>
              <a:gd name="connsiteY1336" fmla="*/ 1274608 h 1934496"/>
              <a:gd name="connsiteX1337" fmla="*/ 2039686 w 9922465"/>
              <a:gd name="connsiteY1337" fmla="*/ 1329799 h 1934496"/>
              <a:gd name="connsiteX1338" fmla="*/ 1984493 w 9922465"/>
              <a:gd name="connsiteY1338" fmla="*/ 1274608 h 1934496"/>
              <a:gd name="connsiteX1339" fmla="*/ 2039686 w 9922465"/>
              <a:gd name="connsiteY1339" fmla="*/ 1219417 h 1934496"/>
              <a:gd name="connsiteX1340" fmla="*/ 1909390 w 9922465"/>
              <a:gd name="connsiteY1340" fmla="*/ 1219417 h 1934496"/>
              <a:gd name="connsiteX1341" fmla="*/ 1964583 w 9922465"/>
              <a:gd name="connsiteY1341" fmla="*/ 1274608 h 1934496"/>
              <a:gd name="connsiteX1342" fmla="*/ 1909390 w 9922465"/>
              <a:gd name="connsiteY1342" fmla="*/ 1329799 h 1934496"/>
              <a:gd name="connsiteX1343" fmla="*/ 1854197 w 9922465"/>
              <a:gd name="connsiteY1343" fmla="*/ 1274608 h 1934496"/>
              <a:gd name="connsiteX1344" fmla="*/ 1909390 w 9922465"/>
              <a:gd name="connsiteY1344" fmla="*/ 1219417 h 1934496"/>
              <a:gd name="connsiteX1345" fmla="*/ 1779095 w 9922465"/>
              <a:gd name="connsiteY1345" fmla="*/ 1219417 h 1934496"/>
              <a:gd name="connsiteX1346" fmla="*/ 1834287 w 9922465"/>
              <a:gd name="connsiteY1346" fmla="*/ 1274608 h 1934496"/>
              <a:gd name="connsiteX1347" fmla="*/ 1779095 w 9922465"/>
              <a:gd name="connsiteY1347" fmla="*/ 1329799 h 1934496"/>
              <a:gd name="connsiteX1348" fmla="*/ 1723902 w 9922465"/>
              <a:gd name="connsiteY1348" fmla="*/ 1274608 h 1934496"/>
              <a:gd name="connsiteX1349" fmla="*/ 1779095 w 9922465"/>
              <a:gd name="connsiteY1349" fmla="*/ 1219417 h 1934496"/>
              <a:gd name="connsiteX1350" fmla="*/ 1645457 w 9922465"/>
              <a:gd name="connsiteY1350" fmla="*/ 1219417 h 1934496"/>
              <a:gd name="connsiteX1351" fmla="*/ 1700655 w 9922465"/>
              <a:gd name="connsiteY1351" fmla="*/ 1274608 h 1934496"/>
              <a:gd name="connsiteX1352" fmla="*/ 1645457 w 9922465"/>
              <a:gd name="connsiteY1352" fmla="*/ 1329799 h 1934496"/>
              <a:gd name="connsiteX1353" fmla="*/ 1590265 w 9922465"/>
              <a:gd name="connsiteY1353" fmla="*/ 1274608 h 1934496"/>
              <a:gd name="connsiteX1354" fmla="*/ 1645457 w 9922465"/>
              <a:gd name="connsiteY1354" fmla="*/ 1219417 h 1934496"/>
              <a:gd name="connsiteX1355" fmla="*/ 1515168 w 9922465"/>
              <a:gd name="connsiteY1355" fmla="*/ 1219417 h 1934496"/>
              <a:gd name="connsiteX1356" fmla="*/ 1570354 w 9922465"/>
              <a:gd name="connsiteY1356" fmla="*/ 1274608 h 1934496"/>
              <a:gd name="connsiteX1357" fmla="*/ 1515168 w 9922465"/>
              <a:gd name="connsiteY1357" fmla="*/ 1329799 h 1934496"/>
              <a:gd name="connsiteX1358" fmla="*/ 1459973 w 9922465"/>
              <a:gd name="connsiteY1358" fmla="*/ 1274608 h 1934496"/>
              <a:gd name="connsiteX1359" fmla="*/ 1515168 w 9922465"/>
              <a:gd name="connsiteY1359" fmla="*/ 1219417 h 1934496"/>
              <a:gd name="connsiteX1360" fmla="*/ 1381528 w 9922465"/>
              <a:gd name="connsiteY1360" fmla="*/ 1219417 h 1934496"/>
              <a:gd name="connsiteX1361" fmla="*/ 1436723 w 9922465"/>
              <a:gd name="connsiteY1361" fmla="*/ 1274608 h 1934496"/>
              <a:gd name="connsiteX1362" fmla="*/ 1381528 w 9922465"/>
              <a:gd name="connsiteY1362" fmla="*/ 1329799 h 1934496"/>
              <a:gd name="connsiteX1363" fmla="*/ 1326339 w 9922465"/>
              <a:gd name="connsiteY1363" fmla="*/ 1274608 h 1934496"/>
              <a:gd name="connsiteX1364" fmla="*/ 1381528 w 9922465"/>
              <a:gd name="connsiteY1364" fmla="*/ 1219417 h 1934496"/>
              <a:gd name="connsiteX1365" fmla="*/ 1251239 w 9922465"/>
              <a:gd name="connsiteY1365" fmla="*/ 1219417 h 1934496"/>
              <a:gd name="connsiteX1366" fmla="*/ 1306431 w 9922465"/>
              <a:gd name="connsiteY1366" fmla="*/ 1274608 h 1934496"/>
              <a:gd name="connsiteX1367" fmla="*/ 1251239 w 9922465"/>
              <a:gd name="connsiteY1367" fmla="*/ 1329799 h 1934496"/>
              <a:gd name="connsiteX1368" fmla="*/ 1196046 w 9922465"/>
              <a:gd name="connsiteY1368" fmla="*/ 1274608 h 1934496"/>
              <a:gd name="connsiteX1369" fmla="*/ 1251239 w 9922465"/>
              <a:gd name="connsiteY1369" fmla="*/ 1219417 h 1934496"/>
              <a:gd name="connsiteX1370" fmla="*/ 1117601 w 9922465"/>
              <a:gd name="connsiteY1370" fmla="*/ 1219417 h 1934496"/>
              <a:gd name="connsiteX1371" fmla="*/ 1172794 w 9922465"/>
              <a:gd name="connsiteY1371" fmla="*/ 1274608 h 1934496"/>
              <a:gd name="connsiteX1372" fmla="*/ 1117601 w 9922465"/>
              <a:gd name="connsiteY1372" fmla="*/ 1329799 h 1934496"/>
              <a:gd name="connsiteX1373" fmla="*/ 1062408 w 9922465"/>
              <a:gd name="connsiteY1373" fmla="*/ 1274608 h 1934496"/>
              <a:gd name="connsiteX1374" fmla="*/ 1117601 w 9922465"/>
              <a:gd name="connsiteY1374" fmla="*/ 1219417 h 1934496"/>
              <a:gd name="connsiteX1375" fmla="*/ 980622 w 9922465"/>
              <a:gd name="connsiteY1375" fmla="*/ 1219417 h 1934496"/>
              <a:gd name="connsiteX1376" fmla="*/ 1035816 w 9922465"/>
              <a:gd name="connsiteY1376" fmla="*/ 1274608 h 1934496"/>
              <a:gd name="connsiteX1377" fmla="*/ 980622 w 9922465"/>
              <a:gd name="connsiteY1377" fmla="*/ 1329799 h 1934496"/>
              <a:gd name="connsiteX1378" fmla="*/ 925429 w 9922465"/>
              <a:gd name="connsiteY1378" fmla="*/ 1274608 h 1934496"/>
              <a:gd name="connsiteX1379" fmla="*/ 980622 w 9922465"/>
              <a:gd name="connsiteY1379" fmla="*/ 1219417 h 1934496"/>
              <a:gd name="connsiteX1380" fmla="*/ 9469710 w 9922465"/>
              <a:gd name="connsiteY1380" fmla="*/ 1099147 h 1934496"/>
              <a:gd name="connsiteX1381" fmla="*/ 9524902 w 9922465"/>
              <a:gd name="connsiteY1381" fmla="*/ 1154338 h 1934496"/>
              <a:gd name="connsiteX1382" fmla="*/ 9469710 w 9922465"/>
              <a:gd name="connsiteY1382" fmla="*/ 1209529 h 1934496"/>
              <a:gd name="connsiteX1383" fmla="*/ 9414518 w 9922465"/>
              <a:gd name="connsiteY1383" fmla="*/ 1154338 h 1934496"/>
              <a:gd name="connsiteX1384" fmla="*/ 9469710 w 9922465"/>
              <a:gd name="connsiteY1384" fmla="*/ 1099147 h 1934496"/>
              <a:gd name="connsiteX1385" fmla="*/ 9336075 w 9922465"/>
              <a:gd name="connsiteY1385" fmla="*/ 1099147 h 1934496"/>
              <a:gd name="connsiteX1386" fmla="*/ 9391267 w 9922465"/>
              <a:gd name="connsiteY1386" fmla="*/ 1154338 h 1934496"/>
              <a:gd name="connsiteX1387" fmla="*/ 9336075 w 9922465"/>
              <a:gd name="connsiteY1387" fmla="*/ 1209529 h 1934496"/>
              <a:gd name="connsiteX1388" fmla="*/ 9280883 w 9922465"/>
              <a:gd name="connsiteY1388" fmla="*/ 1154338 h 1934496"/>
              <a:gd name="connsiteX1389" fmla="*/ 9336075 w 9922465"/>
              <a:gd name="connsiteY1389" fmla="*/ 1099147 h 1934496"/>
              <a:gd name="connsiteX1390" fmla="*/ 9199100 w 9922465"/>
              <a:gd name="connsiteY1390" fmla="*/ 1099147 h 1934496"/>
              <a:gd name="connsiteX1391" fmla="*/ 9254292 w 9922465"/>
              <a:gd name="connsiteY1391" fmla="*/ 1154338 h 1934496"/>
              <a:gd name="connsiteX1392" fmla="*/ 9199100 w 9922465"/>
              <a:gd name="connsiteY1392" fmla="*/ 1209529 h 1934496"/>
              <a:gd name="connsiteX1393" fmla="*/ 9143908 w 9922465"/>
              <a:gd name="connsiteY1393" fmla="*/ 1154338 h 1934496"/>
              <a:gd name="connsiteX1394" fmla="*/ 9199100 w 9922465"/>
              <a:gd name="connsiteY1394" fmla="*/ 1099147 h 1934496"/>
              <a:gd name="connsiteX1395" fmla="*/ 9068805 w 9922465"/>
              <a:gd name="connsiteY1395" fmla="*/ 1099147 h 1934496"/>
              <a:gd name="connsiteX1396" fmla="*/ 9123997 w 9922465"/>
              <a:gd name="connsiteY1396" fmla="*/ 1154338 h 1934496"/>
              <a:gd name="connsiteX1397" fmla="*/ 9068805 w 9922465"/>
              <a:gd name="connsiteY1397" fmla="*/ 1209529 h 1934496"/>
              <a:gd name="connsiteX1398" fmla="*/ 9013613 w 9922465"/>
              <a:gd name="connsiteY1398" fmla="*/ 1154338 h 1934496"/>
              <a:gd name="connsiteX1399" fmla="*/ 9068805 w 9922465"/>
              <a:gd name="connsiteY1399" fmla="*/ 1099147 h 1934496"/>
              <a:gd name="connsiteX1400" fmla="*/ 8935170 w 9922465"/>
              <a:gd name="connsiteY1400" fmla="*/ 1099147 h 1934496"/>
              <a:gd name="connsiteX1401" fmla="*/ 8990362 w 9922465"/>
              <a:gd name="connsiteY1401" fmla="*/ 1154338 h 1934496"/>
              <a:gd name="connsiteX1402" fmla="*/ 8935170 w 9922465"/>
              <a:gd name="connsiteY1402" fmla="*/ 1209529 h 1934496"/>
              <a:gd name="connsiteX1403" fmla="*/ 8879978 w 9922465"/>
              <a:gd name="connsiteY1403" fmla="*/ 1154338 h 1934496"/>
              <a:gd name="connsiteX1404" fmla="*/ 8935170 w 9922465"/>
              <a:gd name="connsiteY1404" fmla="*/ 1099147 h 1934496"/>
              <a:gd name="connsiteX1405" fmla="*/ 8801536 w 9922465"/>
              <a:gd name="connsiteY1405" fmla="*/ 1099147 h 1934496"/>
              <a:gd name="connsiteX1406" fmla="*/ 8856728 w 9922465"/>
              <a:gd name="connsiteY1406" fmla="*/ 1154338 h 1934496"/>
              <a:gd name="connsiteX1407" fmla="*/ 8801536 w 9922465"/>
              <a:gd name="connsiteY1407" fmla="*/ 1209529 h 1934496"/>
              <a:gd name="connsiteX1408" fmla="*/ 8746344 w 9922465"/>
              <a:gd name="connsiteY1408" fmla="*/ 1154338 h 1934496"/>
              <a:gd name="connsiteX1409" fmla="*/ 8801536 w 9922465"/>
              <a:gd name="connsiteY1409" fmla="*/ 1099147 h 1934496"/>
              <a:gd name="connsiteX1410" fmla="*/ 8671243 w 9922465"/>
              <a:gd name="connsiteY1410" fmla="*/ 1099147 h 1934496"/>
              <a:gd name="connsiteX1411" fmla="*/ 8726435 w 9922465"/>
              <a:gd name="connsiteY1411" fmla="*/ 1154338 h 1934496"/>
              <a:gd name="connsiteX1412" fmla="*/ 8671243 w 9922465"/>
              <a:gd name="connsiteY1412" fmla="*/ 1209529 h 1934496"/>
              <a:gd name="connsiteX1413" fmla="*/ 8616051 w 9922465"/>
              <a:gd name="connsiteY1413" fmla="*/ 1154338 h 1934496"/>
              <a:gd name="connsiteX1414" fmla="*/ 8671243 w 9922465"/>
              <a:gd name="connsiteY1414" fmla="*/ 1099147 h 1934496"/>
              <a:gd name="connsiteX1415" fmla="*/ 8537609 w 9922465"/>
              <a:gd name="connsiteY1415" fmla="*/ 1099147 h 1934496"/>
              <a:gd name="connsiteX1416" fmla="*/ 8592801 w 9922465"/>
              <a:gd name="connsiteY1416" fmla="*/ 1154338 h 1934496"/>
              <a:gd name="connsiteX1417" fmla="*/ 8537609 w 9922465"/>
              <a:gd name="connsiteY1417" fmla="*/ 1209529 h 1934496"/>
              <a:gd name="connsiteX1418" fmla="*/ 8482417 w 9922465"/>
              <a:gd name="connsiteY1418" fmla="*/ 1154338 h 1934496"/>
              <a:gd name="connsiteX1419" fmla="*/ 8537609 w 9922465"/>
              <a:gd name="connsiteY1419" fmla="*/ 1099147 h 1934496"/>
              <a:gd name="connsiteX1420" fmla="*/ 8407315 w 9922465"/>
              <a:gd name="connsiteY1420" fmla="*/ 1099147 h 1934496"/>
              <a:gd name="connsiteX1421" fmla="*/ 8462507 w 9922465"/>
              <a:gd name="connsiteY1421" fmla="*/ 1154338 h 1934496"/>
              <a:gd name="connsiteX1422" fmla="*/ 8407315 w 9922465"/>
              <a:gd name="connsiteY1422" fmla="*/ 1209529 h 1934496"/>
              <a:gd name="connsiteX1423" fmla="*/ 8352123 w 9922465"/>
              <a:gd name="connsiteY1423" fmla="*/ 1154338 h 1934496"/>
              <a:gd name="connsiteX1424" fmla="*/ 8407315 w 9922465"/>
              <a:gd name="connsiteY1424" fmla="*/ 1099147 h 1934496"/>
              <a:gd name="connsiteX1425" fmla="*/ 8273681 w 9922465"/>
              <a:gd name="connsiteY1425" fmla="*/ 1099147 h 1934496"/>
              <a:gd name="connsiteX1426" fmla="*/ 8328873 w 9922465"/>
              <a:gd name="connsiteY1426" fmla="*/ 1154338 h 1934496"/>
              <a:gd name="connsiteX1427" fmla="*/ 8273681 w 9922465"/>
              <a:gd name="connsiteY1427" fmla="*/ 1209529 h 1934496"/>
              <a:gd name="connsiteX1428" fmla="*/ 8218489 w 9922465"/>
              <a:gd name="connsiteY1428" fmla="*/ 1154338 h 1934496"/>
              <a:gd name="connsiteX1429" fmla="*/ 8273681 w 9922465"/>
              <a:gd name="connsiteY1429" fmla="*/ 1099147 h 1934496"/>
              <a:gd name="connsiteX1430" fmla="*/ 8143386 w 9922465"/>
              <a:gd name="connsiteY1430" fmla="*/ 1099147 h 1934496"/>
              <a:gd name="connsiteX1431" fmla="*/ 8198578 w 9922465"/>
              <a:gd name="connsiteY1431" fmla="*/ 1154338 h 1934496"/>
              <a:gd name="connsiteX1432" fmla="*/ 8143386 w 9922465"/>
              <a:gd name="connsiteY1432" fmla="*/ 1209529 h 1934496"/>
              <a:gd name="connsiteX1433" fmla="*/ 8088194 w 9922465"/>
              <a:gd name="connsiteY1433" fmla="*/ 1154338 h 1934496"/>
              <a:gd name="connsiteX1434" fmla="*/ 8143386 w 9922465"/>
              <a:gd name="connsiteY1434" fmla="*/ 1099147 h 1934496"/>
              <a:gd name="connsiteX1435" fmla="*/ 8009752 w 9922465"/>
              <a:gd name="connsiteY1435" fmla="*/ 1099147 h 1934496"/>
              <a:gd name="connsiteX1436" fmla="*/ 8064944 w 9922465"/>
              <a:gd name="connsiteY1436" fmla="*/ 1154338 h 1934496"/>
              <a:gd name="connsiteX1437" fmla="*/ 8009752 w 9922465"/>
              <a:gd name="connsiteY1437" fmla="*/ 1209529 h 1934496"/>
              <a:gd name="connsiteX1438" fmla="*/ 7954560 w 9922465"/>
              <a:gd name="connsiteY1438" fmla="*/ 1154338 h 1934496"/>
              <a:gd name="connsiteX1439" fmla="*/ 8009752 w 9922465"/>
              <a:gd name="connsiteY1439" fmla="*/ 1099147 h 1934496"/>
              <a:gd name="connsiteX1440" fmla="*/ 7876117 w 9922465"/>
              <a:gd name="connsiteY1440" fmla="*/ 1099147 h 1934496"/>
              <a:gd name="connsiteX1441" fmla="*/ 7931309 w 9922465"/>
              <a:gd name="connsiteY1441" fmla="*/ 1154338 h 1934496"/>
              <a:gd name="connsiteX1442" fmla="*/ 7876117 w 9922465"/>
              <a:gd name="connsiteY1442" fmla="*/ 1209529 h 1934496"/>
              <a:gd name="connsiteX1443" fmla="*/ 7820925 w 9922465"/>
              <a:gd name="connsiteY1443" fmla="*/ 1154338 h 1934496"/>
              <a:gd name="connsiteX1444" fmla="*/ 7876117 w 9922465"/>
              <a:gd name="connsiteY1444" fmla="*/ 1099147 h 1934496"/>
              <a:gd name="connsiteX1445" fmla="*/ 7745822 w 9922465"/>
              <a:gd name="connsiteY1445" fmla="*/ 1099147 h 1934496"/>
              <a:gd name="connsiteX1446" fmla="*/ 7801014 w 9922465"/>
              <a:gd name="connsiteY1446" fmla="*/ 1154338 h 1934496"/>
              <a:gd name="connsiteX1447" fmla="*/ 7745822 w 9922465"/>
              <a:gd name="connsiteY1447" fmla="*/ 1209529 h 1934496"/>
              <a:gd name="connsiteX1448" fmla="*/ 7690630 w 9922465"/>
              <a:gd name="connsiteY1448" fmla="*/ 1154338 h 1934496"/>
              <a:gd name="connsiteX1449" fmla="*/ 7745822 w 9922465"/>
              <a:gd name="connsiteY1449" fmla="*/ 1099147 h 1934496"/>
              <a:gd name="connsiteX1450" fmla="*/ 7608847 w 9922465"/>
              <a:gd name="connsiteY1450" fmla="*/ 1099147 h 1934496"/>
              <a:gd name="connsiteX1451" fmla="*/ 7664039 w 9922465"/>
              <a:gd name="connsiteY1451" fmla="*/ 1154338 h 1934496"/>
              <a:gd name="connsiteX1452" fmla="*/ 7608847 w 9922465"/>
              <a:gd name="connsiteY1452" fmla="*/ 1209529 h 1934496"/>
              <a:gd name="connsiteX1453" fmla="*/ 7553655 w 9922465"/>
              <a:gd name="connsiteY1453" fmla="*/ 1154338 h 1934496"/>
              <a:gd name="connsiteX1454" fmla="*/ 7608847 w 9922465"/>
              <a:gd name="connsiteY1454" fmla="*/ 1099147 h 1934496"/>
              <a:gd name="connsiteX1455" fmla="*/ 7481895 w 9922465"/>
              <a:gd name="connsiteY1455" fmla="*/ 1099147 h 1934496"/>
              <a:gd name="connsiteX1456" fmla="*/ 7537087 w 9922465"/>
              <a:gd name="connsiteY1456" fmla="*/ 1154338 h 1934496"/>
              <a:gd name="connsiteX1457" fmla="*/ 7481895 w 9922465"/>
              <a:gd name="connsiteY1457" fmla="*/ 1209529 h 1934496"/>
              <a:gd name="connsiteX1458" fmla="*/ 7426703 w 9922465"/>
              <a:gd name="connsiteY1458" fmla="*/ 1154338 h 1934496"/>
              <a:gd name="connsiteX1459" fmla="*/ 7481895 w 9922465"/>
              <a:gd name="connsiteY1459" fmla="*/ 1099147 h 1934496"/>
              <a:gd name="connsiteX1460" fmla="*/ 7341578 w 9922465"/>
              <a:gd name="connsiteY1460" fmla="*/ 1099147 h 1934496"/>
              <a:gd name="connsiteX1461" fmla="*/ 7396770 w 9922465"/>
              <a:gd name="connsiteY1461" fmla="*/ 1154338 h 1934496"/>
              <a:gd name="connsiteX1462" fmla="*/ 7341578 w 9922465"/>
              <a:gd name="connsiteY1462" fmla="*/ 1209529 h 1934496"/>
              <a:gd name="connsiteX1463" fmla="*/ 7286386 w 9922465"/>
              <a:gd name="connsiteY1463" fmla="*/ 1154338 h 1934496"/>
              <a:gd name="connsiteX1464" fmla="*/ 7341578 w 9922465"/>
              <a:gd name="connsiteY1464" fmla="*/ 1099147 h 1934496"/>
              <a:gd name="connsiteX1465" fmla="*/ 7211285 w 9922465"/>
              <a:gd name="connsiteY1465" fmla="*/ 1099147 h 1934496"/>
              <a:gd name="connsiteX1466" fmla="*/ 7266477 w 9922465"/>
              <a:gd name="connsiteY1466" fmla="*/ 1154338 h 1934496"/>
              <a:gd name="connsiteX1467" fmla="*/ 7211285 w 9922465"/>
              <a:gd name="connsiteY1467" fmla="*/ 1209529 h 1934496"/>
              <a:gd name="connsiteX1468" fmla="*/ 7156093 w 9922465"/>
              <a:gd name="connsiteY1468" fmla="*/ 1154338 h 1934496"/>
              <a:gd name="connsiteX1469" fmla="*/ 7211285 w 9922465"/>
              <a:gd name="connsiteY1469" fmla="*/ 1099147 h 1934496"/>
              <a:gd name="connsiteX1470" fmla="*/ 7080991 w 9922465"/>
              <a:gd name="connsiteY1470" fmla="*/ 1099147 h 1934496"/>
              <a:gd name="connsiteX1471" fmla="*/ 7136183 w 9922465"/>
              <a:gd name="connsiteY1471" fmla="*/ 1154338 h 1934496"/>
              <a:gd name="connsiteX1472" fmla="*/ 7080991 w 9922465"/>
              <a:gd name="connsiteY1472" fmla="*/ 1209529 h 1934496"/>
              <a:gd name="connsiteX1473" fmla="*/ 7025799 w 9922465"/>
              <a:gd name="connsiteY1473" fmla="*/ 1154338 h 1934496"/>
              <a:gd name="connsiteX1474" fmla="*/ 7080991 w 9922465"/>
              <a:gd name="connsiteY1474" fmla="*/ 1099147 h 1934496"/>
              <a:gd name="connsiteX1475" fmla="*/ 6947356 w 9922465"/>
              <a:gd name="connsiteY1475" fmla="*/ 1099147 h 1934496"/>
              <a:gd name="connsiteX1476" fmla="*/ 7002548 w 9922465"/>
              <a:gd name="connsiteY1476" fmla="*/ 1154338 h 1934496"/>
              <a:gd name="connsiteX1477" fmla="*/ 6947356 w 9922465"/>
              <a:gd name="connsiteY1477" fmla="*/ 1209529 h 1934496"/>
              <a:gd name="connsiteX1478" fmla="*/ 6892164 w 9922465"/>
              <a:gd name="connsiteY1478" fmla="*/ 1154338 h 1934496"/>
              <a:gd name="connsiteX1479" fmla="*/ 6947356 w 9922465"/>
              <a:gd name="connsiteY1479" fmla="*/ 1099147 h 1934496"/>
              <a:gd name="connsiteX1480" fmla="*/ 6817063 w 9922465"/>
              <a:gd name="connsiteY1480" fmla="*/ 1099147 h 1934496"/>
              <a:gd name="connsiteX1481" fmla="*/ 6872255 w 9922465"/>
              <a:gd name="connsiteY1481" fmla="*/ 1154338 h 1934496"/>
              <a:gd name="connsiteX1482" fmla="*/ 6817063 w 9922465"/>
              <a:gd name="connsiteY1482" fmla="*/ 1209529 h 1934496"/>
              <a:gd name="connsiteX1483" fmla="*/ 6761871 w 9922465"/>
              <a:gd name="connsiteY1483" fmla="*/ 1154338 h 1934496"/>
              <a:gd name="connsiteX1484" fmla="*/ 6817063 w 9922465"/>
              <a:gd name="connsiteY1484" fmla="*/ 1099147 h 1934496"/>
              <a:gd name="connsiteX1485" fmla="*/ 6683430 w 9922465"/>
              <a:gd name="connsiteY1485" fmla="*/ 1099147 h 1934496"/>
              <a:gd name="connsiteX1486" fmla="*/ 6738622 w 9922465"/>
              <a:gd name="connsiteY1486" fmla="*/ 1154338 h 1934496"/>
              <a:gd name="connsiteX1487" fmla="*/ 6683430 w 9922465"/>
              <a:gd name="connsiteY1487" fmla="*/ 1209529 h 1934496"/>
              <a:gd name="connsiteX1488" fmla="*/ 6628238 w 9922465"/>
              <a:gd name="connsiteY1488" fmla="*/ 1154338 h 1934496"/>
              <a:gd name="connsiteX1489" fmla="*/ 6683430 w 9922465"/>
              <a:gd name="connsiteY1489" fmla="*/ 1099147 h 1934496"/>
              <a:gd name="connsiteX1490" fmla="*/ 6553135 w 9922465"/>
              <a:gd name="connsiteY1490" fmla="*/ 1099147 h 1934496"/>
              <a:gd name="connsiteX1491" fmla="*/ 6608327 w 9922465"/>
              <a:gd name="connsiteY1491" fmla="*/ 1154338 h 1934496"/>
              <a:gd name="connsiteX1492" fmla="*/ 6553135 w 9922465"/>
              <a:gd name="connsiteY1492" fmla="*/ 1209529 h 1934496"/>
              <a:gd name="connsiteX1493" fmla="*/ 6497943 w 9922465"/>
              <a:gd name="connsiteY1493" fmla="*/ 1154338 h 1934496"/>
              <a:gd name="connsiteX1494" fmla="*/ 6553135 w 9922465"/>
              <a:gd name="connsiteY1494" fmla="*/ 1099147 h 1934496"/>
              <a:gd name="connsiteX1495" fmla="*/ 6419501 w 9922465"/>
              <a:gd name="connsiteY1495" fmla="*/ 1099147 h 1934496"/>
              <a:gd name="connsiteX1496" fmla="*/ 6474693 w 9922465"/>
              <a:gd name="connsiteY1496" fmla="*/ 1154338 h 1934496"/>
              <a:gd name="connsiteX1497" fmla="*/ 6419501 w 9922465"/>
              <a:gd name="connsiteY1497" fmla="*/ 1209529 h 1934496"/>
              <a:gd name="connsiteX1498" fmla="*/ 6364309 w 9922465"/>
              <a:gd name="connsiteY1498" fmla="*/ 1154338 h 1934496"/>
              <a:gd name="connsiteX1499" fmla="*/ 6419501 w 9922465"/>
              <a:gd name="connsiteY1499" fmla="*/ 1099147 h 1934496"/>
              <a:gd name="connsiteX1500" fmla="*/ 6289206 w 9922465"/>
              <a:gd name="connsiteY1500" fmla="*/ 1099147 h 1934496"/>
              <a:gd name="connsiteX1501" fmla="*/ 6344398 w 9922465"/>
              <a:gd name="connsiteY1501" fmla="*/ 1154338 h 1934496"/>
              <a:gd name="connsiteX1502" fmla="*/ 6289206 w 9922465"/>
              <a:gd name="connsiteY1502" fmla="*/ 1209529 h 1934496"/>
              <a:gd name="connsiteX1503" fmla="*/ 6234014 w 9922465"/>
              <a:gd name="connsiteY1503" fmla="*/ 1154338 h 1934496"/>
              <a:gd name="connsiteX1504" fmla="*/ 6289206 w 9922465"/>
              <a:gd name="connsiteY1504" fmla="*/ 1099147 h 1934496"/>
              <a:gd name="connsiteX1505" fmla="*/ 6155571 w 9922465"/>
              <a:gd name="connsiteY1505" fmla="*/ 1099147 h 1934496"/>
              <a:gd name="connsiteX1506" fmla="*/ 6210763 w 9922465"/>
              <a:gd name="connsiteY1506" fmla="*/ 1154338 h 1934496"/>
              <a:gd name="connsiteX1507" fmla="*/ 6155571 w 9922465"/>
              <a:gd name="connsiteY1507" fmla="*/ 1209529 h 1934496"/>
              <a:gd name="connsiteX1508" fmla="*/ 6100379 w 9922465"/>
              <a:gd name="connsiteY1508" fmla="*/ 1154338 h 1934496"/>
              <a:gd name="connsiteX1509" fmla="*/ 6155571 w 9922465"/>
              <a:gd name="connsiteY1509" fmla="*/ 1099147 h 1934496"/>
              <a:gd name="connsiteX1510" fmla="*/ 6021938 w 9922465"/>
              <a:gd name="connsiteY1510" fmla="*/ 1099147 h 1934496"/>
              <a:gd name="connsiteX1511" fmla="*/ 6077130 w 9922465"/>
              <a:gd name="connsiteY1511" fmla="*/ 1154338 h 1934496"/>
              <a:gd name="connsiteX1512" fmla="*/ 6021938 w 9922465"/>
              <a:gd name="connsiteY1512" fmla="*/ 1209529 h 1934496"/>
              <a:gd name="connsiteX1513" fmla="*/ 5966746 w 9922465"/>
              <a:gd name="connsiteY1513" fmla="*/ 1154338 h 1934496"/>
              <a:gd name="connsiteX1514" fmla="*/ 6021938 w 9922465"/>
              <a:gd name="connsiteY1514" fmla="*/ 1099147 h 1934496"/>
              <a:gd name="connsiteX1515" fmla="*/ 5884963 w 9922465"/>
              <a:gd name="connsiteY1515" fmla="*/ 1099147 h 1934496"/>
              <a:gd name="connsiteX1516" fmla="*/ 5940155 w 9922465"/>
              <a:gd name="connsiteY1516" fmla="*/ 1154338 h 1934496"/>
              <a:gd name="connsiteX1517" fmla="*/ 5884963 w 9922465"/>
              <a:gd name="connsiteY1517" fmla="*/ 1209529 h 1934496"/>
              <a:gd name="connsiteX1518" fmla="*/ 5829771 w 9922465"/>
              <a:gd name="connsiteY1518" fmla="*/ 1154338 h 1934496"/>
              <a:gd name="connsiteX1519" fmla="*/ 5884963 w 9922465"/>
              <a:gd name="connsiteY1519" fmla="*/ 1099147 h 1934496"/>
              <a:gd name="connsiteX1520" fmla="*/ 5754668 w 9922465"/>
              <a:gd name="connsiteY1520" fmla="*/ 1099147 h 1934496"/>
              <a:gd name="connsiteX1521" fmla="*/ 5809860 w 9922465"/>
              <a:gd name="connsiteY1521" fmla="*/ 1154338 h 1934496"/>
              <a:gd name="connsiteX1522" fmla="*/ 5754668 w 9922465"/>
              <a:gd name="connsiteY1522" fmla="*/ 1209529 h 1934496"/>
              <a:gd name="connsiteX1523" fmla="*/ 5699476 w 9922465"/>
              <a:gd name="connsiteY1523" fmla="*/ 1154338 h 1934496"/>
              <a:gd name="connsiteX1524" fmla="*/ 5754668 w 9922465"/>
              <a:gd name="connsiteY1524" fmla="*/ 1099147 h 1934496"/>
              <a:gd name="connsiteX1525" fmla="*/ 5621031 w 9922465"/>
              <a:gd name="connsiteY1525" fmla="*/ 1099147 h 1934496"/>
              <a:gd name="connsiteX1526" fmla="*/ 5676223 w 9922465"/>
              <a:gd name="connsiteY1526" fmla="*/ 1154338 h 1934496"/>
              <a:gd name="connsiteX1527" fmla="*/ 5621031 w 9922465"/>
              <a:gd name="connsiteY1527" fmla="*/ 1209529 h 1934496"/>
              <a:gd name="connsiteX1528" fmla="*/ 5565839 w 9922465"/>
              <a:gd name="connsiteY1528" fmla="*/ 1154338 h 1934496"/>
              <a:gd name="connsiteX1529" fmla="*/ 5621031 w 9922465"/>
              <a:gd name="connsiteY1529" fmla="*/ 1099147 h 1934496"/>
              <a:gd name="connsiteX1530" fmla="*/ 5487398 w 9922465"/>
              <a:gd name="connsiteY1530" fmla="*/ 1099147 h 1934496"/>
              <a:gd name="connsiteX1531" fmla="*/ 5542590 w 9922465"/>
              <a:gd name="connsiteY1531" fmla="*/ 1154338 h 1934496"/>
              <a:gd name="connsiteX1532" fmla="*/ 5487398 w 9922465"/>
              <a:gd name="connsiteY1532" fmla="*/ 1209529 h 1934496"/>
              <a:gd name="connsiteX1533" fmla="*/ 5432206 w 9922465"/>
              <a:gd name="connsiteY1533" fmla="*/ 1154338 h 1934496"/>
              <a:gd name="connsiteX1534" fmla="*/ 5487398 w 9922465"/>
              <a:gd name="connsiteY1534" fmla="*/ 1099147 h 1934496"/>
              <a:gd name="connsiteX1535" fmla="*/ 5357105 w 9922465"/>
              <a:gd name="connsiteY1535" fmla="*/ 1099147 h 1934496"/>
              <a:gd name="connsiteX1536" fmla="*/ 5412297 w 9922465"/>
              <a:gd name="connsiteY1536" fmla="*/ 1154338 h 1934496"/>
              <a:gd name="connsiteX1537" fmla="*/ 5357105 w 9922465"/>
              <a:gd name="connsiteY1537" fmla="*/ 1209529 h 1934496"/>
              <a:gd name="connsiteX1538" fmla="*/ 5301913 w 9922465"/>
              <a:gd name="connsiteY1538" fmla="*/ 1154338 h 1934496"/>
              <a:gd name="connsiteX1539" fmla="*/ 5357105 w 9922465"/>
              <a:gd name="connsiteY1539" fmla="*/ 1099147 h 1934496"/>
              <a:gd name="connsiteX1540" fmla="*/ 5093176 w 9922465"/>
              <a:gd name="connsiteY1540" fmla="*/ 1099147 h 1934496"/>
              <a:gd name="connsiteX1541" fmla="*/ 5148368 w 9922465"/>
              <a:gd name="connsiteY1541" fmla="*/ 1154338 h 1934496"/>
              <a:gd name="connsiteX1542" fmla="*/ 5093176 w 9922465"/>
              <a:gd name="connsiteY1542" fmla="*/ 1209529 h 1934496"/>
              <a:gd name="connsiteX1543" fmla="*/ 5037984 w 9922465"/>
              <a:gd name="connsiteY1543" fmla="*/ 1154338 h 1934496"/>
              <a:gd name="connsiteX1544" fmla="*/ 5093176 w 9922465"/>
              <a:gd name="connsiteY1544" fmla="*/ 1099147 h 1934496"/>
              <a:gd name="connsiteX1545" fmla="*/ 4959540 w 9922465"/>
              <a:gd name="connsiteY1545" fmla="*/ 1099147 h 1934496"/>
              <a:gd name="connsiteX1546" fmla="*/ 5014732 w 9922465"/>
              <a:gd name="connsiteY1546" fmla="*/ 1154338 h 1934496"/>
              <a:gd name="connsiteX1547" fmla="*/ 4959540 w 9922465"/>
              <a:gd name="connsiteY1547" fmla="*/ 1209529 h 1934496"/>
              <a:gd name="connsiteX1548" fmla="*/ 4904348 w 9922465"/>
              <a:gd name="connsiteY1548" fmla="*/ 1154338 h 1934496"/>
              <a:gd name="connsiteX1549" fmla="*/ 4959540 w 9922465"/>
              <a:gd name="connsiteY1549" fmla="*/ 1099147 h 1934496"/>
              <a:gd name="connsiteX1550" fmla="*/ 4829246 w 9922465"/>
              <a:gd name="connsiteY1550" fmla="*/ 1099147 h 1934496"/>
              <a:gd name="connsiteX1551" fmla="*/ 4884438 w 9922465"/>
              <a:gd name="connsiteY1551" fmla="*/ 1154338 h 1934496"/>
              <a:gd name="connsiteX1552" fmla="*/ 4829246 w 9922465"/>
              <a:gd name="connsiteY1552" fmla="*/ 1209529 h 1934496"/>
              <a:gd name="connsiteX1553" fmla="*/ 4774054 w 9922465"/>
              <a:gd name="connsiteY1553" fmla="*/ 1154338 h 1934496"/>
              <a:gd name="connsiteX1554" fmla="*/ 4829246 w 9922465"/>
              <a:gd name="connsiteY1554" fmla="*/ 1099147 h 1934496"/>
              <a:gd name="connsiteX1555" fmla="*/ 319117 w 9922465"/>
              <a:gd name="connsiteY1555" fmla="*/ 1099147 h 1934496"/>
              <a:gd name="connsiteX1556" fmla="*/ 374310 w 9922465"/>
              <a:gd name="connsiteY1556" fmla="*/ 1154338 h 1934496"/>
              <a:gd name="connsiteX1557" fmla="*/ 319117 w 9922465"/>
              <a:gd name="connsiteY1557" fmla="*/ 1209529 h 1934496"/>
              <a:gd name="connsiteX1558" fmla="*/ 263926 w 9922465"/>
              <a:gd name="connsiteY1558" fmla="*/ 1154338 h 1934496"/>
              <a:gd name="connsiteX1559" fmla="*/ 319117 w 9922465"/>
              <a:gd name="connsiteY1559" fmla="*/ 1099147 h 1934496"/>
              <a:gd name="connsiteX1560" fmla="*/ 185484 w 9922465"/>
              <a:gd name="connsiteY1560" fmla="*/ 1099147 h 1934496"/>
              <a:gd name="connsiteX1561" fmla="*/ 240675 w 9922465"/>
              <a:gd name="connsiteY1561" fmla="*/ 1154338 h 1934496"/>
              <a:gd name="connsiteX1562" fmla="*/ 185484 w 9922465"/>
              <a:gd name="connsiteY1562" fmla="*/ 1209529 h 1934496"/>
              <a:gd name="connsiteX1563" fmla="*/ 130292 w 9922465"/>
              <a:gd name="connsiteY1563" fmla="*/ 1154338 h 1934496"/>
              <a:gd name="connsiteX1564" fmla="*/ 185484 w 9922465"/>
              <a:gd name="connsiteY1564" fmla="*/ 1099147 h 1934496"/>
              <a:gd name="connsiteX1565" fmla="*/ 55190 w 9922465"/>
              <a:gd name="connsiteY1565" fmla="*/ 1099147 h 1934496"/>
              <a:gd name="connsiteX1566" fmla="*/ 110381 w 9922465"/>
              <a:gd name="connsiteY1566" fmla="*/ 1154338 h 1934496"/>
              <a:gd name="connsiteX1567" fmla="*/ 55190 w 9922465"/>
              <a:gd name="connsiteY1567" fmla="*/ 1209529 h 1934496"/>
              <a:gd name="connsiteX1568" fmla="*/ 0 w 9922465"/>
              <a:gd name="connsiteY1568" fmla="*/ 1154338 h 1934496"/>
              <a:gd name="connsiteX1569" fmla="*/ 55190 w 9922465"/>
              <a:gd name="connsiteY1569" fmla="*/ 1099147 h 1934496"/>
              <a:gd name="connsiteX1570" fmla="*/ 3499584 w 9922465"/>
              <a:gd name="connsiteY1570" fmla="*/ 1099146 h 1934496"/>
              <a:gd name="connsiteX1571" fmla="*/ 3554776 w 9922465"/>
              <a:gd name="connsiteY1571" fmla="*/ 1154337 h 1934496"/>
              <a:gd name="connsiteX1572" fmla="*/ 3499584 w 9922465"/>
              <a:gd name="connsiteY1572" fmla="*/ 1209528 h 1934496"/>
              <a:gd name="connsiteX1573" fmla="*/ 3444392 w 9922465"/>
              <a:gd name="connsiteY1573" fmla="*/ 1154337 h 1934496"/>
              <a:gd name="connsiteX1574" fmla="*/ 3499584 w 9922465"/>
              <a:gd name="connsiteY1574" fmla="*/ 1099146 h 1934496"/>
              <a:gd name="connsiteX1575" fmla="*/ 2570894 w 9922465"/>
              <a:gd name="connsiteY1575" fmla="*/ 1099146 h 1934496"/>
              <a:gd name="connsiteX1576" fmla="*/ 2626086 w 9922465"/>
              <a:gd name="connsiteY1576" fmla="*/ 1154337 h 1934496"/>
              <a:gd name="connsiteX1577" fmla="*/ 2570894 w 9922465"/>
              <a:gd name="connsiteY1577" fmla="*/ 1209528 h 1934496"/>
              <a:gd name="connsiteX1578" fmla="*/ 2515701 w 9922465"/>
              <a:gd name="connsiteY1578" fmla="*/ 1154337 h 1934496"/>
              <a:gd name="connsiteX1579" fmla="*/ 2570894 w 9922465"/>
              <a:gd name="connsiteY1579" fmla="*/ 1099146 h 1934496"/>
              <a:gd name="connsiteX1580" fmla="*/ 2039698 w 9922465"/>
              <a:gd name="connsiteY1580" fmla="*/ 1099146 h 1934496"/>
              <a:gd name="connsiteX1581" fmla="*/ 2094891 w 9922465"/>
              <a:gd name="connsiteY1581" fmla="*/ 1154337 h 1934496"/>
              <a:gd name="connsiteX1582" fmla="*/ 2039698 w 9922465"/>
              <a:gd name="connsiteY1582" fmla="*/ 1209528 h 1934496"/>
              <a:gd name="connsiteX1583" fmla="*/ 1984505 w 9922465"/>
              <a:gd name="connsiteY1583" fmla="*/ 1154337 h 1934496"/>
              <a:gd name="connsiteX1584" fmla="*/ 2039698 w 9922465"/>
              <a:gd name="connsiteY1584" fmla="*/ 1099146 h 1934496"/>
              <a:gd name="connsiteX1585" fmla="*/ 1909401 w 9922465"/>
              <a:gd name="connsiteY1585" fmla="*/ 1099146 h 1934496"/>
              <a:gd name="connsiteX1586" fmla="*/ 1964592 w 9922465"/>
              <a:gd name="connsiteY1586" fmla="*/ 1154337 h 1934496"/>
              <a:gd name="connsiteX1587" fmla="*/ 1909401 w 9922465"/>
              <a:gd name="connsiteY1587" fmla="*/ 1209528 h 1934496"/>
              <a:gd name="connsiteX1588" fmla="*/ 1854207 w 9922465"/>
              <a:gd name="connsiteY1588" fmla="*/ 1154337 h 1934496"/>
              <a:gd name="connsiteX1589" fmla="*/ 1909401 w 9922465"/>
              <a:gd name="connsiteY1589" fmla="*/ 1099146 h 1934496"/>
              <a:gd name="connsiteX1590" fmla="*/ 1779104 w 9922465"/>
              <a:gd name="connsiteY1590" fmla="*/ 1099146 h 1934496"/>
              <a:gd name="connsiteX1591" fmla="*/ 1834296 w 9922465"/>
              <a:gd name="connsiteY1591" fmla="*/ 1154337 h 1934496"/>
              <a:gd name="connsiteX1592" fmla="*/ 1779104 w 9922465"/>
              <a:gd name="connsiteY1592" fmla="*/ 1209528 h 1934496"/>
              <a:gd name="connsiteX1593" fmla="*/ 1723910 w 9922465"/>
              <a:gd name="connsiteY1593" fmla="*/ 1154337 h 1934496"/>
              <a:gd name="connsiteX1594" fmla="*/ 1779104 w 9922465"/>
              <a:gd name="connsiteY1594" fmla="*/ 1099146 h 1934496"/>
              <a:gd name="connsiteX1595" fmla="*/ 1645469 w 9922465"/>
              <a:gd name="connsiteY1595" fmla="*/ 1099146 h 1934496"/>
              <a:gd name="connsiteX1596" fmla="*/ 1700664 w 9922465"/>
              <a:gd name="connsiteY1596" fmla="*/ 1154337 h 1934496"/>
              <a:gd name="connsiteX1597" fmla="*/ 1645469 w 9922465"/>
              <a:gd name="connsiteY1597" fmla="*/ 1209528 h 1934496"/>
              <a:gd name="connsiteX1598" fmla="*/ 1590275 w 9922465"/>
              <a:gd name="connsiteY1598" fmla="*/ 1154337 h 1934496"/>
              <a:gd name="connsiteX1599" fmla="*/ 1645469 w 9922465"/>
              <a:gd name="connsiteY1599" fmla="*/ 1099146 h 1934496"/>
              <a:gd name="connsiteX1600" fmla="*/ 1515179 w 9922465"/>
              <a:gd name="connsiteY1600" fmla="*/ 1099146 h 1934496"/>
              <a:gd name="connsiteX1601" fmla="*/ 1570364 w 9922465"/>
              <a:gd name="connsiteY1601" fmla="*/ 1154337 h 1934496"/>
              <a:gd name="connsiteX1602" fmla="*/ 1515179 w 9922465"/>
              <a:gd name="connsiteY1602" fmla="*/ 1209528 h 1934496"/>
              <a:gd name="connsiteX1603" fmla="*/ 1459982 w 9922465"/>
              <a:gd name="connsiteY1603" fmla="*/ 1154337 h 1934496"/>
              <a:gd name="connsiteX1604" fmla="*/ 1515179 w 9922465"/>
              <a:gd name="connsiteY1604" fmla="*/ 1099146 h 1934496"/>
              <a:gd name="connsiteX1605" fmla="*/ 1381539 w 9922465"/>
              <a:gd name="connsiteY1605" fmla="*/ 1099146 h 1934496"/>
              <a:gd name="connsiteX1606" fmla="*/ 1436731 w 9922465"/>
              <a:gd name="connsiteY1606" fmla="*/ 1154337 h 1934496"/>
              <a:gd name="connsiteX1607" fmla="*/ 1381539 w 9922465"/>
              <a:gd name="connsiteY1607" fmla="*/ 1209528 h 1934496"/>
              <a:gd name="connsiteX1608" fmla="*/ 1326349 w 9922465"/>
              <a:gd name="connsiteY1608" fmla="*/ 1154337 h 1934496"/>
              <a:gd name="connsiteX1609" fmla="*/ 1381539 w 9922465"/>
              <a:gd name="connsiteY1609" fmla="*/ 1099146 h 1934496"/>
              <a:gd name="connsiteX1610" fmla="*/ 1251245 w 9922465"/>
              <a:gd name="connsiteY1610" fmla="*/ 1099146 h 1934496"/>
              <a:gd name="connsiteX1611" fmla="*/ 1306439 w 9922465"/>
              <a:gd name="connsiteY1611" fmla="*/ 1154337 h 1934496"/>
              <a:gd name="connsiteX1612" fmla="*/ 1251245 w 9922465"/>
              <a:gd name="connsiteY1612" fmla="*/ 1209528 h 1934496"/>
              <a:gd name="connsiteX1613" fmla="*/ 1196054 w 9922465"/>
              <a:gd name="connsiteY1613" fmla="*/ 1154337 h 1934496"/>
              <a:gd name="connsiteX1614" fmla="*/ 1251245 w 9922465"/>
              <a:gd name="connsiteY1614" fmla="*/ 1099146 h 1934496"/>
              <a:gd name="connsiteX1615" fmla="*/ 1117610 w 9922465"/>
              <a:gd name="connsiteY1615" fmla="*/ 1099146 h 1934496"/>
              <a:gd name="connsiteX1616" fmla="*/ 1172803 w 9922465"/>
              <a:gd name="connsiteY1616" fmla="*/ 1154337 h 1934496"/>
              <a:gd name="connsiteX1617" fmla="*/ 1117610 w 9922465"/>
              <a:gd name="connsiteY1617" fmla="*/ 1209528 h 1934496"/>
              <a:gd name="connsiteX1618" fmla="*/ 1062416 w 9922465"/>
              <a:gd name="connsiteY1618" fmla="*/ 1154337 h 1934496"/>
              <a:gd name="connsiteX1619" fmla="*/ 1117610 w 9922465"/>
              <a:gd name="connsiteY1619" fmla="*/ 1099146 h 1934496"/>
              <a:gd name="connsiteX1620" fmla="*/ 980631 w 9922465"/>
              <a:gd name="connsiteY1620" fmla="*/ 1099146 h 1934496"/>
              <a:gd name="connsiteX1621" fmla="*/ 1035825 w 9922465"/>
              <a:gd name="connsiteY1621" fmla="*/ 1154337 h 1934496"/>
              <a:gd name="connsiteX1622" fmla="*/ 980631 w 9922465"/>
              <a:gd name="connsiteY1622" fmla="*/ 1209528 h 1934496"/>
              <a:gd name="connsiteX1623" fmla="*/ 925438 w 9922465"/>
              <a:gd name="connsiteY1623" fmla="*/ 1154337 h 1934496"/>
              <a:gd name="connsiteX1624" fmla="*/ 980631 w 9922465"/>
              <a:gd name="connsiteY1624" fmla="*/ 1099146 h 1934496"/>
              <a:gd name="connsiteX1625" fmla="*/ 846993 w 9922465"/>
              <a:gd name="connsiteY1625" fmla="*/ 1099146 h 1934496"/>
              <a:gd name="connsiteX1626" fmla="*/ 902186 w 9922465"/>
              <a:gd name="connsiteY1626" fmla="*/ 1154337 h 1934496"/>
              <a:gd name="connsiteX1627" fmla="*/ 846993 w 9922465"/>
              <a:gd name="connsiteY1627" fmla="*/ 1209528 h 1934496"/>
              <a:gd name="connsiteX1628" fmla="*/ 791796 w 9922465"/>
              <a:gd name="connsiteY1628" fmla="*/ 1154337 h 1934496"/>
              <a:gd name="connsiteX1629" fmla="*/ 846993 w 9922465"/>
              <a:gd name="connsiteY1629" fmla="*/ 1099146 h 1934496"/>
              <a:gd name="connsiteX1630" fmla="*/ 716690 w 9922465"/>
              <a:gd name="connsiteY1630" fmla="*/ 1099146 h 1934496"/>
              <a:gd name="connsiteX1631" fmla="*/ 771886 w 9922465"/>
              <a:gd name="connsiteY1631" fmla="*/ 1154337 h 1934496"/>
              <a:gd name="connsiteX1632" fmla="*/ 716690 w 9922465"/>
              <a:gd name="connsiteY1632" fmla="*/ 1209528 h 1934496"/>
              <a:gd name="connsiteX1633" fmla="*/ 661502 w 9922465"/>
              <a:gd name="connsiteY1633" fmla="*/ 1154337 h 1934496"/>
              <a:gd name="connsiteX1634" fmla="*/ 716690 w 9922465"/>
              <a:gd name="connsiteY1634" fmla="*/ 1099146 h 1934496"/>
              <a:gd name="connsiteX1635" fmla="*/ 583057 w 9922465"/>
              <a:gd name="connsiteY1635" fmla="*/ 1099146 h 1934496"/>
              <a:gd name="connsiteX1636" fmla="*/ 638250 w 9922465"/>
              <a:gd name="connsiteY1636" fmla="*/ 1154337 h 1934496"/>
              <a:gd name="connsiteX1637" fmla="*/ 583057 w 9922465"/>
              <a:gd name="connsiteY1637" fmla="*/ 1209528 h 1934496"/>
              <a:gd name="connsiteX1638" fmla="*/ 527863 w 9922465"/>
              <a:gd name="connsiteY1638" fmla="*/ 1154337 h 1934496"/>
              <a:gd name="connsiteX1639" fmla="*/ 583057 w 9922465"/>
              <a:gd name="connsiteY1639" fmla="*/ 1099146 h 1934496"/>
              <a:gd name="connsiteX1640" fmla="*/ 449413 w 9922465"/>
              <a:gd name="connsiteY1640" fmla="*/ 1099146 h 1934496"/>
              <a:gd name="connsiteX1641" fmla="*/ 504606 w 9922465"/>
              <a:gd name="connsiteY1641" fmla="*/ 1154337 h 1934496"/>
              <a:gd name="connsiteX1642" fmla="*/ 449413 w 9922465"/>
              <a:gd name="connsiteY1642" fmla="*/ 1209528 h 1934496"/>
              <a:gd name="connsiteX1643" fmla="*/ 394220 w 9922465"/>
              <a:gd name="connsiteY1643" fmla="*/ 1154337 h 1934496"/>
              <a:gd name="connsiteX1644" fmla="*/ 449413 w 9922465"/>
              <a:gd name="connsiteY1644" fmla="*/ 1099146 h 1934496"/>
              <a:gd name="connsiteX1645" fmla="*/ 9603343 w 9922465"/>
              <a:gd name="connsiteY1645" fmla="*/ 975533 h 1934496"/>
              <a:gd name="connsiteX1646" fmla="*/ 9658535 w 9922465"/>
              <a:gd name="connsiteY1646" fmla="*/ 1030724 h 1934496"/>
              <a:gd name="connsiteX1647" fmla="*/ 9603343 w 9922465"/>
              <a:gd name="connsiteY1647" fmla="*/ 1085915 h 1934496"/>
              <a:gd name="connsiteX1648" fmla="*/ 9548151 w 9922465"/>
              <a:gd name="connsiteY1648" fmla="*/ 1030724 h 1934496"/>
              <a:gd name="connsiteX1649" fmla="*/ 9603343 w 9922465"/>
              <a:gd name="connsiteY1649" fmla="*/ 975533 h 1934496"/>
              <a:gd name="connsiteX1650" fmla="*/ 9469708 w 9922465"/>
              <a:gd name="connsiteY1650" fmla="*/ 975533 h 1934496"/>
              <a:gd name="connsiteX1651" fmla="*/ 9524900 w 9922465"/>
              <a:gd name="connsiteY1651" fmla="*/ 1030724 h 1934496"/>
              <a:gd name="connsiteX1652" fmla="*/ 9469708 w 9922465"/>
              <a:gd name="connsiteY1652" fmla="*/ 1085915 h 1934496"/>
              <a:gd name="connsiteX1653" fmla="*/ 9414516 w 9922465"/>
              <a:gd name="connsiteY1653" fmla="*/ 1030724 h 1934496"/>
              <a:gd name="connsiteX1654" fmla="*/ 9469708 w 9922465"/>
              <a:gd name="connsiteY1654" fmla="*/ 975533 h 1934496"/>
              <a:gd name="connsiteX1655" fmla="*/ 8935170 w 9922465"/>
              <a:gd name="connsiteY1655" fmla="*/ 975533 h 1934496"/>
              <a:gd name="connsiteX1656" fmla="*/ 8990362 w 9922465"/>
              <a:gd name="connsiteY1656" fmla="*/ 1030724 h 1934496"/>
              <a:gd name="connsiteX1657" fmla="*/ 8935170 w 9922465"/>
              <a:gd name="connsiteY1657" fmla="*/ 1085915 h 1934496"/>
              <a:gd name="connsiteX1658" fmla="*/ 8879978 w 9922465"/>
              <a:gd name="connsiteY1658" fmla="*/ 1030724 h 1934496"/>
              <a:gd name="connsiteX1659" fmla="*/ 8935170 w 9922465"/>
              <a:gd name="connsiteY1659" fmla="*/ 975533 h 1934496"/>
              <a:gd name="connsiteX1660" fmla="*/ 8407315 w 9922465"/>
              <a:gd name="connsiteY1660" fmla="*/ 975533 h 1934496"/>
              <a:gd name="connsiteX1661" fmla="*/ 8462507 w 9922465"/>
              <a:gd name="connsiteY1661" fmla="*/ 1030724 h 1934496"/>
              <a:gd name="connsiteX1662" fmla="*/ 8407315 w 9922465"/>
              <a:gd name="connsiteY1662" fmla="*/ 1085915 h 1934496"/>
              <a:gd name="connsiteX1663" fmla="*/ 8352123 w 9922465"/>
              <a:gd name="connsiteY1663" fmla="*/ 1030724 h 1934496"/>
              <a:gd name="connsiteX1664" fmla="*/ 8407315 w 9922465"/>
              <a:gd name="connsiteY1664" fmla="*/ 975533 h 1934496"/>
              <a:gd name="connsiteX1665" fmla="*/ 7876116 w 9922465"/>
              <a:gd name="connsiteY1665" fmla="*/ 975533 h 1934496"/>
              <a:gd name="connsiteX1666" fmla="*/ 7931308 w 9922465"/>
              <a:gd name="connsiteY1666" fmla="*/ 1030724 h 1934496"/>
              <a:gd name="connsiteX1667" fmla="*/ 7876116 w 9922465"/>
              <a:gd name="connsiteY1667" fmla="*/ 1085915 h 1934496"/>
              <a:gd name="connsiteX1668" fmla="*/ 7820924 w 9922465"/>
              <a:gd name="connsiteY1668" fmla="*/ 1030724 h 1934496"/>
              <a:gd name="connsiteX1669" fmla="*/ 7876116 w 9922465"/>
              <a:gd name="connsiteY1669" fmla="*/ 975533 h 1934496"/>
              <a:gd name="connsiteX1670" fmla="*/ 7745822 w 9922465"/>
              <a:gd name="connsiteY1670" fmla="*/ 975533 h 1934496"/>
              <a:gd name="connsiteX1671" fmla="*/ 7801014 w 9922465"/>
              <a:gd name="connsiteY1671" fmla="*/ 1030724 h 1934496"/>
              <a:gd name="connsiteX1672" fmla="*/ 7745822 w 9922465"/>
              <a:gd name="connsiteY1672" fmla="*/ 1085915 h 1934496"/>
              <a:gd name="connsiteX1673" fmla="*/ 7690630 w 9922465"/>
              <a:gd name="connsiteY1673" fmla="*/ 1030724 h 1934496"/>
              <a:gd name="connsiteX1674" fmla="*/ 7745822 w 9922465"/>
              <a:gd name="connsiteY1674" fmla="*/ 975533 h 1934496"/>
              <a:gd name="connsiteX1675" fmla="*/ 7481894 w 9922465"/>
              <a:gd name="connsiteY1675" fmla="*/ 975533 h 1934496"/>
              <a:gd name="connsiteX1676" fmla="*/ 7537086 w 9922465"/>
              <a:gd name="connsiteY1676" fmla="*/ 1030724 h 1934496"/>
              <a:gd name="connsiteX1677" fmla="*/ 7481894 w 9922465"/>
              <a:gd name="connsiteY1677" fmla="*/ 1085915 h 1934496"/>
              <a:gd name="connsiteX1678" fmla="*/ 7426702 w 9922465"/>
              <a:gd name="connsiteY1678" fmla="*/ 1030724 h 1934496"/>
              <a:gd name="connsiteX1679" fmla="*/ 7481894 w 9922465"/>
              <a:gd name="connsiteY1679" fmla="*/ 975533 h 1934496"/>
              <a:gd name="connsiteX1680" fmla="*/ 7341578 w 9922465"/>
              <a:gd name="connsiteY1680" fmla="*/ 975533 h 1934496"/>
              <a:gd name="connsiteX1681" fmla="*/ 7396770 w 9922465"/>
              <a:gd name="connsiteY1681" fmla="*/ 1030724 h 1934496"/>
              <a:gd name="connsiteX1682" fmla="*/ 7341578 w 9922465"/>
              <a:gd name="connsiteY1682" fmla="*/ 1085915 h 1934496"/>
              <a:gd name="connsiteX1683" fmla="*/ 7286386 w 9922465"/>
              <a:gd name="connsiteY1683" fmla="*/ 1030724 h 1934496"/>
              <a:gd name="connsiteX1684" fmla="*/ 7341578 w 9922465"/>
              <a:gd name="connsiteY1684" fmla="*/ 975533 h 1934496"/>
              <a:gd name="connsiteX1685" fmla="*/ 7211285 w 9922465"/>
              <a:gd name="connsiteY1685" fmla="*/ 975533 h 1934496"/>
              <a:gd name="connsiteX1686" fmla="*/ 7266477 w 9922465"/>
              <a:gd name="connsiteY1686" fmla="*/ 1030724 h 1934496"/>
              <a:gd name="connsiteX1687" fmla="*/ 7211285 w 9922465"/>
              <a:gd name="connsiteY1687" fmla="*/ 1085915 h 1934496"/>
              <a:gd name="connsiteX1688" fmla="*/ 7156093 w 9922465"/>
              <a:gd name="connsiteY1688" fmla="*/ 1030724 h 1934496"/>
              <a:gd name="connsiteX1689" fmla="*/ 7211285 w 9922465"/>
              <a:gd name="connsiteY1689" fmla="*/ 975533 h 1934496"/>
              <a:gd name="connsiteX1690" fmla="*/ 6947356 w 9922465"/>
              <a:gd name="connsiteY1690" fmla="*/ 975533 h 1934496"/>
              <a:gd name="connsiteX1691" fmla="*/ 7002548 w 9922465"/>
              <a:gd name="connsiteY1691" fmla="*/ 1030724 h 1934496"/>
              <a:gd name="connsiteX1692" fmla="*/ 6947356 w 9922465"/>
              <a:gd name="connsiteY1692" fmla="*/ 1085915 h 1934496"/>
              <a:gd name="connsiteX1693" fmla="*/ 6892164 w 9922465"/>
              <a:gd name="connsiteY1693" fmla="*/ 1030724 h 1934496"/>
              <a:gd name="connsiteX1694" fmla="*/ 6947356 w 9922465"/>
              <a:gd name="connsiteY1694" fmla="*/ 975533 h 1934496"/>
              <a:gd name="connsiteX1695" fmla="*/ 6817063 w 9922465"/>
              <a:gd name="connsiteY1695" fmla="*/ 975533 h 1934496"/>
              <a:gd name="connsiteX1696" fmla="*/ 6872255 w 9922465"/>
              <a:gd name="connsiteY1696" fmla="*/ 1030724 h 1934496"/>
              <a:gd name="connsiteX1697" fmla="*/ 6817063 w 9922465"/>
              <a:gd name="connsiteY1697" fmla="*/ 1085915 h 1934496"/>
              <a:gd name="connsiteX1698" fmla="*/ 6761871 w 9922465"/>
              <a:gd name="connsiteY1698" fmla="*/ 1030724 h 1934496"/>
              <a:gd name="connsiteX1699" fmla="*/ 6817063 w 9922465"/>
              <a:gd name="connsiteY1699" fmla="*/ 975533 h 1934496"/>
              <a:gd name="connsiteX1700" fmla="*/ 6683430 w 9922465"/>
              <a:gd name="connsiteY1700" fmla="*/ 975533 h 1934496"/>
              <a:gd name="connsiteX1701" fmla="*/ 6738622 w 9922465"/>
              <a:gd name="connsiteY1701" fmla="*/ 1030724 h 1934496"/>
              <a:gd name="connsiteX1702" fmla="*/ 6683430 w 9922465"/>
              <a:gd name="connsiteY1702" fmla="*/ 1085915 h 1934496"/>
              <a:gd name="connsiteX1703" fmla="*/ 6628238 w 9922465"/>
              <a:gd name="connsiteY1703" fmla="*/ 1030724 h 1934496"/>
              <a:gd name="connsiteX1704" fmla="*/ 6683430 w 9922465"/>
              <a:gd name="connsiteY1704" fmla="*/ 975533 h 1934496"/>
              <a:gd name="connsiteX1705" fmla="*/ 6289206 w 9922465"/>
              <a:gd name="connsiteY1705" fmla="*/ 975533 h 1934496"/>
              <a:gd name="connsiteX1706" fmla="*/ 6344398 w 9922465"/>
              <a:gd name="connsiteY1706" fmla="*/ 1030724 h 1934496"/>
              <a:gd name="connsiteX1707" fmla="*/ 6289206 w 9922465"/>
              <a:gd name="connsiteY1707" fmla="*/ 1085915 h 1934496"/>
              <a:gd name="connsiteX1708" fmla="*/ 6234014 w 9922465"/>
              <a:gd name="connsiteY1708" fmla="*/ 1030724 h 1934496"/>
              <a:gd name="connsiteX1709" fmla="*/ 6289206 w 9922465"/>
              <a:gd name="connsiteY1709" fmla="*/ 975533 h 1934496"/>
              <a:gd name="connsiteX1710" fmla="*/ 5754667 w 9922465"/>
              <a:gd name="connsiteY1710" fmla="*/ 975533 h 1934496"/>
              <a:gd name="connsiteX1711" fmla="*/ 5809859 w 9922465"/>
              <a:gd name="connsiteY1711" fmla="*/ 1030724 h 1934496"/>
              <a:gd name="connsiteX1712" fmla="*/ 5754667 w 9922465"/>
              <a:gd name="connsiteY1712" fmla="*/ 1085915 h 1934496"/>
              <a:gd name="connsiteX1713" fmla="*/ 5699475 w 9922465"/>
              <a:gd name="connsiteY1713" fmla="*/ 1030724 h 1934496"/>
              <a:gd name="connsiteX1714" fmla="*/ 5754667 w 9922465"/>
              <a:gd name="connsiteY1714" fmla="*/ 975533 h 1934496"/>
              <a:gd name="connsiteX1715" fmla="*/ 5487398 w 9922465"/>
              <a:gd name="connsiteY1715" fmla="*/ 975533 h 1934496"/>
              <a:gd name="connsiteX1716" fmla="*/ 5542590 w 9922465"/>
              <a:gd name="connsiteY1716" fmla="*/ 1030724 h 1934496"/>
              <a:gd name="connsiteX1717" fmla="*/ 5487398 w 9922465"/>
              <a:gd name="connsiteY1717" fmla="*/ 1085915 h 1934496"/>
              <a:gd name="connsiteX1718" fmla="*/ 5432206 w 9922465"/>
              <a:gd name="connsiteY1718" fmla="*/ 1030724 h 1934496"/>
              <a:gd name="connsiteX1719" fmla="*/ 5487398 w 9922465"/>
              <a:gd name="connsiteY1719" fmla="*/ 975533 h 1934496"/>
              <a:gd name="connsiteX1720" fmla="*/ 5357105 w 9922465"/>
              <a:gd name="connsiteY1720" fmla="*/ 975533 h 1934496"/>
              <a:gd name="connsiteX1721" fmla="*/ 5412297 w 9922465"/>
              <a:gd name="connsiteY1721" fmla="*/ 1030724 h 1934496"/>
              <a:gd name="connsiteX1722" fmla="*/ 5357105 w 9922465"/>
              <a:gd name="connsiteY1722" fmla="*/ 1085915 h 1934496"/>
              <a:gd name="connsiteX1723" fmla="*/ 5301913 w 9922465"/>
              <a:gd name="connsiteY1723" fmla="*/ 1030724 h 1934496"/>
              <a:gd name="connsiteX1724" fmla="*/ 5357105 w 9922465"/>
              <a:gd name="connsiteY1724" fmla="*/ 975533 h 1934496"/>
              <a:gd name="connsiteX1725" fmla="*/ 5093176 w 9922465"/>
              <a:gd name="connsiteY1725" fmla="*/ 975533 h 1934496"/>
              <a:gd name="connsiteX1726" fmla="*/ 5148368 w 9922465"/>
              <a:gd name="connsiteY1726" fmla="*/ 1030724 h 1934496"/>
              <a:gd name="connsiteX1727" fmla="*/ 5093176 w 9922465"/>
              <a:gd name="connsiteY1727" fmla="*/ 1085915 h 1934496"/>
              <a:gd name="connsiteX1728" fmla="*/ 5037984 w 9922465"/>
              <a:gd name="connsiteY1728" fmla="*/ 1030724 h 1934496"/>
              <a:gd name="connsiteX1729" fmla="*/ 5093176 w 9922465"/>
              <a:gd name="connsiteY1729" fmla="*/ 975533 h 1934496"/>
              <a:gd name="connsiteX1730" fmla="*/ 4959540 w 9922465"/>
              <a:gd name="connsiteY1730" fmla="*/ 975533 h 1934496"/>
              <a:gd name="connsiteX1731" fmla="*/ 5014732 w 9922465"/>
              <a:gd name="connsiteY1731" fmla="*/ 1030724 h 1934496"/>
              <a:gd name="connsiteX1732" fmla="*/ 4959540 w 9922465"/>
              <a:gd name="connsiteY1732" fmla="*/ 1085915 h 1934496"/>
              <a:gd name="connsiteX1733" fmla="*/ 4904348 w 9922465"/>
              <a:gd name="connsiteY1733" fmla="*/ 1030724 h 1934496"/>
              <a:gd name="connsiteX1734" fmla="*/ 4959540 w 9922465"/>
              <a:gd name="connsiteY1734" fmla="*/ 975533 h 1934496"/>
              <a:gd name="connsiteX1735" fmla="*/ 4161075 w 9922465"/>
              <a:gd name="connsiteY1735" fmla="*/ 975533 h 1934496"/>
              <a:gd name="connsiteX1736" fmla="*/ 4216267 w 9922465"/>
              <a:gd name="connsiteY1736" fmla="*/ 1030724 h 1934496"/>
              <a:gd name="connsiteX1737" fmla="*/ 4161075 w 9922465"/>
              <a:gd name="connsiteY1737" fmla="*/ 1085915 h 1934496"/>
              <a:gd name="connsiteX1738" fmla="*/ 4105883 w 9922465"/>
              <a:gd name="connsiteY1738" fmla="*/ 1030724 h 1934496"/>
              <a:gd name="connsiteX1739" fmla="*/ 4161075 w 9922465"/>
              <a:gd name="connsiteY1739" fmla="*/ 975533 h 1934496"/>
              <a:gd name="connsiteX1740" fmla="*/ 4030782 w 9922465"/>
              <a:gd name="connsiteY1740" fmla="*/ 975533 h 1934496"/>
              <a:gd name="connsiteX1741" fmla="*/ 4085974 w 9922465"/>
              <a:gd name="connsiteY1741" fmla="*/ 1030724 h 1934496"/>
              <a:gd name="connsiteX1742" fmla="*/ 4030782 w 9922465"/>
              <a:gd name="connsiteY1742" fmla="*/ 1085915 h 1934496"/>
              <a:gd name="connsiteX1743" fmla="*/ 3975590 w 9922465"/>
              <a:gd name="connsiteY1743" fmla="*/ 1030724 h 1934496"/>
              <a:gd name="connsiteX1744" fmla="*/ 4030782 w 9922465"/>
              <a:gd name="connsiteY1744" fmla="*/ 975533 h 1934496"/>
              <a:gd name="connsiteX1745" fmla="*/ 3369290 w 9922465"/>
              <a:gd name="connsiteY1745" fmla="*/ 975533 h 1934496"/>
              <a:gd name="connsiteX1746" fmla="*/ 3424482 w 9922465"/>
              <a:gd name="connsiteY1746" fmla="*/ 1030724 h 1934496"/>
              <a:gd name="connsiteX1747" fmla="*/ 3369290 w 9922465"/>
              <a:gd name="connsiteY1747" fmla="*/ 1085915 h 1934496"/>
              <a:gd name="connsiteX1748" fmla="*/ 3314098 w 9922465"/>
              <a:gd name="connsiteY1748" fmla="*/ 1030724 h 1934496"/>
              <a:gd name="connsiteX1749" fmla="*/ 3369290 w 9922465"/>
              <a:gd name="connsiteY1749" fmla="*/ 975533 h 1934496"/>
              <a:gd name="connsiteX1750" fmla="*/ 2707880 w 9922465"/>
              <a:gd name="connsiteY1750" fmla="*/ 975533 h 1934496"/>
              <a:gd name="connsiteX1751" fmla="*/ 2763074 w 9922465"/>
              <a:gd name="connsiteY1751" fmla="*/ 1030724 h 1934496"/>
              <a:gd name="connsiteX1752" fmla="*/ 2707880 w 9922465"/>
              <a:gd name="connsiteY1752" fmla="*/ 1085915 h 1934496"/>
              <a:gd name="connsiteX1753" fmla="*/ 2652689 w 9922465"/>
              <a:gd name="connsiteY1753" fmla="*/ 1030724 h 1934496"/>
              <a:gd name="connsiteX1754" fmla="*/ 2707880 w 9922465"/>
              <a:gd name="connsiteY1754" fmla="*/ 975533 h 1934496"/>
              <a:gd name="connsiteX1755" fmla="*/ 2173347 w 9922465"/>
              <a:gd name="connsiteY1755" fmla="*/ 975533 h 1934496"/>
              <a:gd name="connsiteX1756" fmla="*/ 2228540 w 9922465"/>
              <a:gd name="connsiteY1756" fmla="*/ 1030724 h 1934496"/>
              <a:gd name="connsiteX1757" fmla="*/ 2173347 w 9922465"/>
              <a:gd name="connsiteY1757" fmla="*/ 1085915 h 1934496"/>
              <a:gd name="connsiteX1758" fmla="*/ 2118154 w 9922465"/>
              <a:gd name="connsiteY1758" fmla="*/ 1030724 h 1934496"/>
              <a:gd name="connsiteX1759" fmla="*/ 2173347 w 9922465"/>
              <a:gd name="connsiteY1759" fmla="*/ 975533 h 1934496"/>
              <a:gd name="connsiteX1760" fmla="*/ 1251258 w 9922465"/>
              <a:gd name="connsiteY1760" fmla="*/ 975533 h 1934496"/>
              <a:gd name="connsiteX1761" fmla="*/ 1306450 w 9922465"/>
              <a:gd name="connsiteY1761" fmla="*/ 1030724 h 1934496"/>
              <a:gd name="connsiteX1762" fmla="*/ 1251258 w 9922465"/>
              <a:gd name="connsiteY1762" fmla="*/ 1085915 h 1934496"/>
              <a:gd name="connsiteX1763" fmla="*/ 1196066 w 9922465"/>
              <a:gd name="connsiteY1763" fmla="*/ 1030724 h 1934496"/>
              <a:gd name="connsiteX1764" fmla="*/ 1251258 w 9922465"/>
              <a:gd name="connsiteY1764" fmla="*/ 975533 h 1934496"/>
              <a:gd name="connsiteX1765" fmla="*/ 847001 w 9922465"/>
              <a:gd name="connsiteY1765" fmla="*/ 975533 h 1934496"/>
              <a:gd name="connsiteX1766" fmla="*/ 902196 w 9922465"/>
              <a:gd name="connsiteY1766" fmla="*/ 1030724 h 1934496"/>
              <a:gd name="connsiteX1767" fmla="*/ 847001 w 9922465"/>
              <a:gd name="connsiteY1767" fmla="*/ 1085915 h 1934496"/>
              <a:gd name="connsiteX1768" fmla="*/ 791804 w 9922465"/>
              <a:gd name="connsiteY1768" fmla="*/ 1030724 h 1934496"/>
              <a:gd name="connsiteX1769" fmla="*/ 847001 w 9922465"/>
              <a:gd name="connsiteY1769" fmla="*/ 975533 h 1934496"/>
              <a:gd name="connsiteX1770" fmla="*/ 9336074 w 9922465"/>
              <a:gd name="connsiteY1770" fmla="*/ 975532 h 1934496"/>
              <a:gd name="connsiteX1771" fmla="*/ 9391266 w 9922465"/>
              <a:gd name="connsiteY1771" fmla="*/ 1030723 h 1934496"/>
              <a:gd name="connsiteX1772" fmla="*/ 9336074 w 9922465"/>
              <a:gd name="connsiteY1772" fmla="*/ 1085914 h 1934496"/>
              <a:gd name="connsiteX1773" fmla="*/ 9280882 w 9922465"/>
              <a:gd name="connsiteY1773" fmla="*/ 1030723 h 1934496"/>
              <a:gd name="connsiteX1774" fmla="*/ 9336074 w 9922465"/>
              <a:gd name="connsiteY1774" fmla="*/ 975532 h 1934496"/>
              <a:gd name="connsiteX1775" fmla="*/ 9199098 w 9922465"/>
              <a:gd name="connsiteY1775" fmla="*/ 975532 h 1934496"/>
              <a:gd name="connsiteX1776" fmla="*/ 9254290 w 9922465"/>
              <a:gd name="connsiteY1776" fmla="*/ 1030723 h 1934496"/>
              <a:gd name="connsiteX1777" fmla="*/ 9199098 w 9922465"/>
              <a:gd name="connsiteY1777" fmla="*/ 1085914 h 1934496"/>
              <a:gd name="connsiteX1778" fmla="*/ 9143906 w 9922465"/>
              <a:gd name="connsiteY1778" fmla="*/ 1030723 h 1934496"/>
              <a:gd name="connsiteX1779" fmla="*/ 9199098 w 9922465"/>
              <a:gd name="connsiteY1779" fmla="*/ 975532 h 1934496"/>
              <a:gd name="connsiteX1780" fmla="*/ 9068805 w 9922465"/>
              <a:gd name="connsiteY1780" fmla="*/ 975532 h 1934496"/>
              <a:gd name="connsiteX1781" fmla="*/ 9123997 w 9922465"/>
              <a:gd name="connsiteY1781" fmla="*/ 1030723 h 1934496"/>
              <a:gd name="connsiteX1782" fmla="*/ 9068805 w 9922465"/>
              <a:gd name="connsiteY1782" fmla="*/ 1085914 h 1934496"/>
              <a:gd name="connsiteX1783" fmla="*/ 9013613 w 9922465"/>
              <a:gd name="connsiteY1783" fmla="*/ 1030723 h 1934496"/>
              <a:gd name="connsiteX1784" fmla="*/ 9068805 w 9922465"/>
              <a:gd name="connsiteY1784" fmla="*/ 975532 h 1934496"/>
              <a:gd name="connsiteX1785" fmla="*/ 8801536 w 9922465"/>
              <a:gd name="connsiteY1785" fmla="*/ 975532 h 1934496"/>
              <a:gd name="connsiteX1786" fmla="*/ 8856728 w 9922465"/>
              <a:gd name="connsiteY1786" fmla="*/ 1030723 h 1934496"/>
              <a:gd name="connsiteX1787" fmla="*/ 8801536 w 9922465"/>
              <a:gd name="connsiteY1787" fmla="*/ 1085914 h 1934496"/>
              <a:gd name="connsiteX1788" fmla="*/ 8746344 w 9922465"/>
              <a:gd name="connsiteY1788" fmla="*/ 1030723 h 1934496"/>
              <a:gd name="connsiteX1789" fmla="*/ 8801536 w 9922465"/>
              <a:gd name="connsiteY1789" fmla="*/ 975532 h 1934496"/>
              <a:gd name="connsiteX1790" fmla="*/ 8671243 w 9922465"/>
              <a:gd name="connsiteY1790" fmla="*/ 975532 h 1934496"/>
              <a:gd name="connsiteX1791" fmla="*/ 8726435 w 9922465"/>
              <a:gd name="connsiteY1791" fmla="*/ 1030723 h 1934496"/>
              <a:gd name="connsiteX1792" fmla="*/ 8671243 w 9922465"/>
              <a:gd name="connsiteY1792" fmla="*/ 1085914 h 1934496"/>
              <a:gd name="connsiteX1793" fmla="*/ 8616051 w 9922465"/>
              <a:gd name="connsiteY1793" fmla="*/ 1030723 h 1934496"/>
              <a:gd name="connsiteX1794" fmla="*/ 8671243 w 9922465"/>
              <a:gd name="connsiteY1794" fmla="*/ 975532 h 1934496"/>
              <a:gd name="connsiteX1795" fmla="*/ 8537608 w 9922465"/>
              <a:gd name="connsiteY1795" fmla="*/ 975532 h 1934496"/>
              <a:gd name="connsiteX1796" fmla="*/ 8592800 w 9922465"/>
              <a:gd name="connsiteY1796" fmla="*/ 1030723 h 1934496"/>
              <a:gd name="connsiteX1797" fmla="*/ 8537608 w 9922465"/>
              <a:gd name="connsiteY1797" fmla="*/ 1085914 h 1934496"/>
              <a:gd name="connsiteX1798" fmla="*/ 8482416 w 9922465"/>
              <a:gd name="connsiteY1798" fmla="*/ 1030723 h 1934496"/>
              <a:gd name="connsiteX1799" fmla="*/ 8537608 w 9922465"/>
              <a:gd name="connsiteY1799" fmla="*/ 975532 h 1934496"/>
              <a:gd name="connsiteX1800" fmla="*/ 8273681 w 9922465"/>
              <a:gd name="connsiteY1800" fmla="*/ 975532 h 1934496"/>
              <a:gd name="connsiteX1801" fmla="*/ 8328873 w 9922465"/>
              <a:gd name="connsiteY1801" fmla="*/ 1030723 h 1934496"/>
              <a:gd name="connsiteX1802" fmla="*/ 8273681 w 9922465"/>
              <a:gd name="connsiteY1802" fmla="*/ 1085914 h 1934496"/>
              <a:gd name="connsiteX1803" fmla="*/ 8218489 w 9922465"/>
              <a:gd name="connsiteY1803" fmla="*/ 1030723 h 1934496"/>
              <a:gd name="connsiteX1804" fmla="*/ 8273681 w 9922465"/>
              <a:gd name="connsiteY1804" fmla="*/ 975532 h 1934496"/>
              <a:gd name="connsiteX1805" fmla="*/ 8143385 w 9922465"/>
              <a:gd name="connsiteY1805" fmla="*/ 975532 h 1934496"/>
              <a:gd name="connsiteX1806" fmla="*/ 8198577 w 9922465"/>
              <a:gd name="connsiteY1806" fmla="*/ 1030723 h 1934496"/>
              <a:gd name="connsiteX1807" fmla="*/ 8143385 w 9922465"/>
              <a:gd name="connsiteY1807" fmla="*/ 1085914 h 1934496"/>
              <a:gd name="connsiteX1808" fmla="*/ 8088193 w 9922465"/>
              <a:gd name="connsiteY1808" fmla="*/ 1030723 h 1934496"/>
              <a:gd name="connsiteX1809" fmla="*/ 8143385 w 9922465"/>
              <a:gd name="connsiteY1809" fmla="*/ 975532 h 1934496"/>
              <a:gd name="connsiteX1810" fmla="*/ 8009751 w 9922465"/>
              <a:gd name="connsiteY1810" fmla="*/ 975532 h 1934496"/>
              <a:gd name="connsiteX1811" fmla="*/ 8064943 w 9922465"/>
              <a:gd name="connsiteY1811" fmla="*/ 1030723 h 1934496"/>
              <a:gd name="connsiteX1812" fmla="*/ 8009751 w 9922465"/>
              <a:gd name="connsiteY1812" fmla="*/ 1085914 h 1934496"/>
              <a:gd name="connsiteX1813" fmla="*/ 7954559 w 9922465"/>
              <a:gd name="connsiteY1813" fmla="*/ 1030723 h 1934496"/>
              <a:gd name="connsiteX1814" fmla="*/ 8009751 w 9922465"/>
              <a:gd name="connsiteY1814" fmla="*/ 975532 h 1934496"/>
              <a:gd name="connsiteX1815" fmla="*/ 7608847 w 9922465"/>
              <a:gd name="connsiteY1815" fmla="*/ 975532 h 1934496"/>
              <a:gd name="connsiteX1816" fmla="*/ 7664039 w 9922465"/>
              <a:gd name="connsiteY1816" fmla="*/ 1030723 h 1934496"/>
              <a:gd name="connsiteX1817" fmla="*/ 7608847 w 9922465"/>
              <a:gd name="connsiteY1817" fmla="*/ 1085914 h 1934496"/>
              <a:gd name="connsiteX1818" fmla="*/ 7553655 w 9922465"/>
              <a:gd name="connsiteY1818" fmla="*/ 1030723 h 1934496"/>
              <a:gd name="connsiteX1819" fmla="*/ 7608847 w 9922465"/>
              <a:gd name="connsiteY1819" fmla="*/ 975532 h 1934496"/>
              <a:gd name="connsiteX1820" fmla="*/ 7080991 w 9922465"/>
              <a:gd name="connsiteY1820" fmla="*/ 975532 h 1934496"/>
              <a:gd name="connsiteX1821" fmla="*/ 7136183 w 9922465"/>
              <a:gd name="connsiteY1821" fmla="*/ 1030723 h 1934496"/>
              <a:gd name="connsiteX1822" fmla="*/ 7080991 w 9922465"/>
              <a:gd name="connsiteY1822" fmla="*/ 1085914 h 1934496"/>
              <a:gd name="connsiteX1823" fmla="*/ 7025799 w 9922465"/>
              <a:gd name="connsiteY1823" fmla="*/ 1030723 h 1934496"/>
              <a:gd name="connsiteX1824" fmla="*/ 7080991 w 9922465"/>
              <a:gd name="connsiteY1824" fmla="*/ 975532 h 1934496"/>
              <a:gd name="connsiteX1825" fmla="*/ 6553135 w 9922465"/>
              <a:gd name="connsiteY1825" fmla="*/ 975532 h 1934496"/>
              <a:gd name="connsiteX1826" fmla="*/ 6608327 w 9922465"/>
              <a:gd name="connsiteY1826" fmla="*/ 1030723 h 1934496"/>
              <a:gd name="connsiteX1827" fmla="*/ 6553135 w 9922465"/>
              <a:gd name="connsiteY1827" fmla="*/ 1085914 h 1934496"/>
              <a:gd name="connsiteX1828" fmla="*/ 6497943 w 9922465"/>
              <a:gd name="connsiteY1828" fmla="*/ 1030723 h 1934496"/>
              <a:gd name="connsiteX1829" fmla="*/ 6553135 w 9922465"/>
              <a:gd name="connsiteY1829" fmla="*/ 975532 h 1934496"/>
              <a:gd name="connsiteX1830" fmla="*/ 6419501 w 9922465"/>
              <a:gd name="connsiteY1830" fmla="*/ 975532 h 1934496"/>
              <a:gd name="connsiteX1831" fmla="*/ 6474693 w 9922465"/>
              <a:gd name="connsiteY1831" fmla="*/ 1030723 h 1934496"/>
              <a:gd name="connsiteX1832" fmla="*/ 6419501 w 9922465"/>
              <a:gd name="connsiteY1832" fmla="*/ 1085914 h 1934496"/>
              <a:gd name="connsiteX1833" fmla="*/ 6364309 w 9922465"/>
              <a:gd name="connsiteY1833" fmla="*/ 1030723 h 1934496"/>
              <a:gd name="connsiteX1834" fmla="*/ 6419501 w 9922465"/>
              <a:gd name="connsiteY1834" fmla="*/ 975532 h 1934496"/>
              <a:gd name="connsiteX1835" fmla="*/ 6155571 w 9922465"/>
              <a:gd name="connsiteY1835" fmla="*/ 975532 h 1934496"/>
              <a:gd name="connsiteX1836" fmla="*/ 6210763 w 9922465"/>
              <a:gd name="connsiteY1836" fmla="*/ 1030723 h 1934496"/>
              <a:gd name="connsiteX1837" fmla="*/ 6155571 w 9922465"/>
              <a:gd name="connsiteY1837" fmla="*/ 1085914 h 1934496"/>
              <a:gd name="connsiteX1838" fmla="*/ 6100379 w 9922465"/>
              <a:gd name="connsiteY1838" fmla="*/ 1030723 h 1934496"/>
              <a:gd name="connsiteX1839" fmla="*/ 6155571 w 9922465"/>
              <a:gd name="connsiteY1839" fmla="*/ 975532 h 1934496"/>
              <a:gd name="connsiteX1840" fmla="*/ 6021936 w 9922465"/>
              <a:gd name="connsiteY1840" fmla="*/ 975532 h 1934496"/>
              <a:gd name="connsiteX1841" fmla="*/ 6077128 w 9922465"/>
              <a:gd name="connsiteY1841" fmla="*/ 1030723 h 1934496"/>
              <a:gd name="connsiteX1842" fmla="*/ 6021936 w 9922465"/>
              <a:gd name="connsiteY1842" fmla="*/ 1085914 h 1934496"/>
              <a:gd name="connsiteX1843" fmla="*/ 5966744 w 9922465"/>
              <a:gd name="connsiteY1843" fmla="*/ 1030723 h 1934496"/>
              <a:gd name="connsiteX1844" fmla="*/ 6021936 w 9922465"/>
              <a:gd name="connsiteY1844" fmla="*/ 975532 h 1934496"/>
              <a:gd name="connsiteX1845" fmla="*/ 5884963 w 9922465"/>
              <a:gd name="connsiteY1845" fmla="*/ 975532 h 1934496"/>
              <a:gd name="connsiteX1846" fmla="*/ 5940155 w 9922465"/>
              <a:gd name="connsiteY1846" fmla="*/ 1030723 h 1934496"/>
              <a:gd name="connsiteX1847" fmla="*/ 5884963 w 9922465"/>
              <a:gd name="connsiteY1847" fmla="*/ 1085914 h 1934496"/>
              <a:gd name="connsiteX1848" fmla="*/ 5829771 w 9922465"/>
              <a:gd name="connsiteY1848" fmla="*/ 1030723 h 1934496"/>
              <a:gd name="connsiteX1849" fmla="*/ 5884963 w 9922465"/>
              <a:gd name="connsiteY1849" fmla="*/ 975532 h 1934496"/>
              <a:gd name="connsiteX1850" fmla="*/ 5621031 w 9922465"/>
              <a:gd name="connsiteY1850" fmla="*/ 975532 h 1934496"/>
              <a:gd name="connsiteX1851" fmla="*/ 5676223 w 9922465"/>
              <a:gd name="connsiteY1851" fmla="*/ 1030723 h 1934496"/>
              <a:gd name="connsiteX1852" fmla="*/ 5621031 w 9922465"/>
              <a:gd name="connsiteY1852" fmla="*/ 1085914 h 1934496"/>
              <a:gd name="connsiteX1853" fmla="*/ 5565839 w 9922465"/>
              <a:gd name="connsiteY1853" fmla="*/ 1030723 h 1934496"/>
              <a:gd name="connsiteX1854" fmla="*/ 5621031 w 9922465"/>
              <a:gd name="connsiteY1854" fmla="*/ 975532 h 1934496"/>
              <a:gd name="connsiteX1855" fmla="*/ 5223472 w 9922465"/>
              <a:gd name="connsiteY1855" fmla="*/ 975532 h 1934496"/>
              <a:gd name="connsiteX1856" fmla="*/ 5278664 w 9922465"/>
              <a:gd name="connsiteY1856" fmla="*/ 1030723 h 1934496"/>
              <a:gd name="connsiteX1857" fmla="*/ 5223472 w 9922465"/>
              <a:gd name="connsiteY1857" fmla="*/ 1085914 h 1934496"/>
              <a:gd name="connsiteX1858" fmla="*/ 5168280 w 9922465"/>
              <a:gd name="connsiteY1858" fmla="*/ 1030723 h 1934496"/>
              <a:gd name="connsiteX1859" fmla="*/ 5223472 w 9922465"/>
              <a:gd name="connsiteY1859" fmla="*/ 975532 h 1934496"/>
              <a:gd name="connsiteX1860" fmla="*/ 4294710 w 9922465"/>
              <a:gd name="connsiteY1860" fmla="*/ 975532 h 1934496"/>
              <a:gd name="connsiteX1861" fmla="*/ 4349902 w 9922465"/>
              <a:gd name="connsiteY1861" fmla="*/ 1030723 h 1934496"/>
              <a:gd name="connsiteX1862" fmla="*/ 4294710 w 9922465"/>
              <a:gd name="connsiteY1862" fmla="*/ 1085914 h 1934496"/>
              <a:gd name="connsiteX1863" fmla="*/ 4239518 w 9922465"/>
              <a:gd name="connsiteY1863" fmla="*/ 1030723 h 1934496"/>
              <a:gd name="connsiteX1864" fmla="*/ 4294710 w 9922465"/>
              <a:gd name="connsiteY1864" fmla="*/ 975532 h 1934496"/>
              <a:gd name="connsiteX1865" fmla="*/ 3499584 w 9922465"/>
              <a:gd name="connsiteY1865" fmla="*/ 975532 h 1934496"/>
              <a:gd name="connsiteX1866" fmla="*/ 3554776 w 9922465"/>
              <a:gd name="connsiteY1866" fmla="*/ 1030723 h 1934496"/>
              <a:gd name="connsiteX1867" fmla="*/ 3499584 w 9922465"/>
              <a:gd name="connsiteY1867" fmla="*/ 1085914 h 1934496"/>
              <a:gd name="connsiteX1868" fmla="*/ 3444392 w 9922465"/>
              <a:gd name="connsiteY1868" fmla="*/ 1030723 h 1934496"/>
              <a:gd name="connsiteX1869" fmla="*/ 3499584 w 9922465"/>
              <a:gd name="connsiteY1869" fmla="*/ 975532 h 1934496"/>
              <a:gd name="connsiteX1870" fmla="*/ 2834836 w 9922465"/>
              <a:gd name="connsiteY1870" fmla="*/ 975532 h 1934496"/>
              <a:gd name="connsiteX1871" fmla="*/ 2890028 w 9922465"/>
              <a:gd name="connsiteY1871" fmla="*/ 1030723 h 1934496"/>
              <a:gd name="connsiteX1872" fmla="*/ 2834836 w 9922465"/>
              <a:gd name="connsiteY1872" fmla="*/ 1085914 h 1934496"/>
              <a:gd name="connsiteX1873" fmla="*/ 2779643 w 9922465"/>
              <a:gd name="connsiteY1873" fmla="*/ 1030723 h 1934496"/>
              <a:gd name="connsiteX1874" fmla="*/ 2834836 w 9922465"/>
              <a:gd name="connsiteY1874" fmla="*/ 975532 h 1934496"/>
              <a:gd name="connsiteX1875" fmla="*/ 2303639 w 9922465"/>
              <a:gd name="connsiteY1875" fmla="*/ 975532 h 1934496"/>
              <a:gd name="connsiteX1876" fmla="*/ 2358830 w 9922465"/>
              <a:gd name="connsiteY1876" fmla="*/ 1030723 h 1934496"/>
              <a:gd name="connsiteX1877" fmla="*/ 2303639 w 9922465"/>
              <a:gd name="connsiteY1877" fmla="*/ 1085914 h 1934496"/>
              <a:gd name="connsiteX1878" fmla="*/ 2248448 w 9922465"/>
              <a:gd name="connsiteY1878" fmla="*/ 1030723 h 1934496"/>
              <a:gd name="connsiteX1879" fmla="*/ 2303639 w 9922465"/>
              <a:gd name="connsiteY1879" fmla="*/ 975532 h 1934496"/>
              <a:gd name="connsiteX1880" fmla="*/ 2039712 w 9922465"/>
              <a:gd name="connsiteY1880" fmla="*/ 975532 h 1934496"/>
              <a:gd name="connsiteX1881" fmla="*/ 2094905 w 9922465"/>
              <a:gd name="connsiteY1881" fmla="*/ 1030723 h 1934496"/>
              <a:gd name="connsiteX1882" fmla="*/ 2039712 w 9922465"/>
              <a:gd name="connsiteY1882" fmla="*/ 1085914 h 1934496"/>
              <a:gd name="connsiteX1883" fmla="*/ 1984518 w 9922465"/>
              <a:gd name="connsiteY1883" fmla="*/ 1030723 h 1934496"/>
              <a:gd name="connsiteX1884" fmla="*/ 2039712 w 9922465"/>
              <a:gd name="connsiteY1884" fmla="*/ 975532 h 1934496"/>
              <a:gd name="connsiteX1885" fmla="*/ 1909414 w 9922465"/>
              <a:gd name="connsiteY1885" fmla="*/ 975532 h 1934496"/>
              <a:gd name="connsiteX1886" fmla="*/ 1964607 w 9922465"/>
              <a:gd name="connsiteY1886" fmla="*/ 1030723 h 1934496"/>
              <a:gd name="connsiteX1887" fmla="*/ 1909414 w 9922465"/>
              <a:gd name="connsiteY1887" fmla="*/ 1085914 h 1934496"/>
              <a:gd name="connsiteX1888" fmla="*/ 1854220 w 9922465"/>
              <a:gd name="connsiteY1888" fmla="*/ 1030723 h 1934496"/>
              <a:gd name="connsiteX1889" fmla="*/ 1909414 w 9922465"/>
              <a:gd name="connsiteY1889" fmla="*/ 975532 h 1934496"/>
              <a:gd name="connsiteX1890" fmla="*/ 1779117 w 9922465"/>
              <a:gd name="connsiteY1890" fmla="*/ 975532 h 1934496"/>
              <a:gd name="connsiteX1891" fmla="*/ 1834310 w 9922465"/>
              <a:gd name="connsiteY1891" fmla="*/ 1030723 h 1934496"/>
              <a:gd name="connsiteX1892" fmla="*/ 1779117 w 9922465"/>
              <a:gd name="connsiteY1892" fmla="*/ 1085914 h 1934496"/>
              <a:gd name="connsiteX1893" fmla="*/ 1723923 w 9922465"/>
              <a:gd name="connsiteY1893" fmla="*/ 1030723 h 1934496"/>
              <a:gd name="connsiteX1894" fmla="*/ 1779117 w 9922465"/>
              <a:gd name="connsiteY1894" fmla="*/ 975532 h 1934496"/>
              <a:gd name="connsiteX1895" fmla="*/ 1645480 w 9922465"/>
              <a:gd name="connsiteY1895" fmla="*/ 975532 h 1934496"/>
              <a:gd name="connsiteX1896" fmla="*/ 1700679 w 9922465"/>
              <a:gd name="connsiteY1896" fmla="*/ 1030723 h 1934496"/>
              <a:gd name="connsiteX1897" fmla="*/ 1645480 w 9922465"/>
              <a:gd name="connsiteY1897" fmla="*/ 1085914 h 1934496"/>
              <a:gd name="connsiteX1898" fmla="*/ 1590287 w 9922465"/>
              <a:gd name="connsiteY1898" fmla="*/ 1030723 h 1934496"/>
              <a:gd name="connsiteX1899" fmla="*/ 1645480 w 9922465"/>
              <a:gd name="connsiteY1899" fmla="*/ 975532 h 1934496"/>
              <a:gd name="connsiteX1900" fmla="*/ 1515189 w 9922465"/>
              <a:gd name="connsiteY1900" fmla="*/ 975532 h 1934496"/>
              <a:gd name="connsiteX1901" fmla="*/ 1570378 w 9922465"/>
              <a:gd name="connsiteY1901" fmla="*/ 1030723 h 1934496"/>
              <a:gd name="connsiteX1902" fmla="*/ 1515189 w 9922465"/>
              <a:gd name="connsiteY1902" fmla="*/ 1085914 h 1934496"/>
              <a:gd name="connsiteX1903" fmla="*/ 1459995 w 9922465"/>
              <a:gd name="connsiteY1903" fmla="*/ 1030723 h 1934496"/>
              <a:gd name="connsiteX1904" fmla="*/ 1515189 w 9922465"/>
              <a:gd name="connsiteY1904" fmla="*/ 975532 h 1934496"/>
              <a:gd name="connsiteX1905" fmla="*/ 1381549 w 9922465"/>
              <a:gd name="connsiteY1905" fmla="*/ 975532 h 1934496"/>
              <a:gd name="connsiteX1906" fmla="*/ 1436744 w 9922465"/>
              <a:gd name="connsiteY1906" fmla="*/ 1030723 h 1934496"/>
              <a:gd name="connsiteX1907" fmla="*/ 1381549 w 9922465"/>
              <a:gd name="connsiteY1907" fmla="*/ 1085914 h 1934496"/>
              <a:gd name="connsiteX1908" fmla="*/ 1326361 w 9922465"/>
              <a:gd name="connsiteY1908" fmla="*/ 1030723 h 1934496"/>
              <a:gd name="connsiteX1909" fmla="*/ 1381549 w 9922465"/>
              <a:gd name="connsiteY1909" fmla="*/ 975532 h 1934496"/>
              <a:gd name="connsiteX1910" fmla="*/ 1117621 w 9922465"/>
              <a:gd name="connsiteY1910" fmla="*/ 975532 h 1934496"/>
              <a:gd name="connsiteX1911" fmla="*/ 1172814 w 9922465"/>
              <a:gd name="connsiteY1911" fmla="*/ 1030723 h 1934496"/>
              <a:gd name="connsiteX1912" fmla="*/ 1117621 w 9922465"/>
              <a:gd name="connsiteY1912" fmla="*/ 1085914 h 1934496"/>
              <a:gd name="connsiteX1913" fmla="*/ 1062427 w 9922465"/>
              <a:gd name="connsiteY1913" fmla="*/ 1030723 h 1934496"/>
              <a:gd name="connsiteX1914" fmla="*/ 1117621 w 9922465"/>
              <a:gd name="connsiteY1914" fmla="*/ 975532 h 1934496"/>
              <a:gd name="connsiteX1915" fmla="*/ 980643 w 9922465"/>
              <a:gd name="connsiteY1915" fmla="*/ 975532 h 1934496"/>
              <a:gd name="connsiteX1916" fmla="*/ 1035836 w 9922465"/>
              <a:gd name="connsiteY1916" fmla="*/ 1030723 h 1934496"/>
              <a:gd name="connsiteX1917" fmla="*/ 980643 w 9922465"/>
              <a:gd name="connsiteY1917" fmla="*/ 1085914 h 1934496"/>
              <a:gd name="connsiteX1918" fmla="*/ 925449 w 9922465"/>
              <a:gd name="connsiteY1918" fmla="*/ 1030723 h 1934496"/>
              <a:gd name="connsiteX1919" fmla="*/ 980643 w 9922465"/>
              <a:gd name="connsiteY1919" fmla="*/ 975532 h 1934496"/>
              <a:gd name="connsiteX1920" fmla="*/ 716703 w 9922465"/>
              <a:gd name="connsiteY1920" fmla="*/ 975532 h 1934496"/>
              <a:gd name="connsiteX1921" fmla="*/ 771897 w 9922465"/>
              <a:gd name="connsiteY1921" fmla="*/ 1030723 h 1934496"/>
              <a:gd name="connsiteX1922" fmla="*/ 716703 w 9922465"/>
              <a:gd name="connsiteY1922" fmla="*/ 1085914 h 1934496"/>
              <a:gd name="connsiteX1923" fmla="*/ 661511 w 9922465"/>
              <a:gd name="connsiteY1923" fmla="*/ 1030723 h 1934496"/>
              <a:gd name="connsiteX1924" fmla="*/ 716703 w 9922465"/>
              <a:gd name="connsiteY1924" fmla="*/ 975532 h 1934496"/>
              <a:gd name="connsiteX1925" fmla="*/ 583065 w 9922465"/>
              <a:gd name="connsiteY1925" fmla="*/ 975532 h 1934496"/>
              <a:gd name="connsiteX1926" fmla="*/ 638258 w 9922465"/>
              <a:gd name="connsiteY1926" fmla="*/ 1030723 h 1934496"/>
              <a:gd name="connsiteX1927" fmla="*/ 583065 w 9922465"/>
              <a:gd name="connsiteY1927" fmla="*/ 1085914 h 1934496"/>
              <a:gd name="connsiteX1928" fmla="*/ 527871 w 9922465"/>
              <a:gd name="connsiteY1928" fmla="*/ 1030723 h 1934496"/>
              <a:gd name="connsiteX1929" fmla="*/ 583065 w 9922465"/>
              <a:gd name="connsiteY1929" fmla="*/ 975532 h 1934496"/>
              <a:gd name="connsiteX1930" fmla="*/ 449419 w 9922465"/>
              <a:gd name="connsiteY1930" fmla="*/ 975532 h 1934496"/>
              <a:gd name="connsiteX1931" fmla="*/ 504612 w 9922465"/>
              <a:gd name="connsiteY1931" fmla="*/ 1030723 h 1934496"/>
              <a:gd name="connsiteX1932" fmla="*/ 449419 w 9922465"/>
              <a:gd name="connsiteY1932" fmla="*/ 1085914 h 1934496"/>
              <a:gd name="connsiteX1933" fmla="*/ 394227 w 9922465"/>
              <a:gd name="connsiteY1933" fmla="*/ 1030723 h 1934496"/>
              <a:gd name="connsiteX1934" fmla="*/ 449419 w 9922465"/>
              <a:gd name="connsiteY1934" fmla="*/ 975532 h 1934496"/>
              <a:gd name="connsiteX1935" fmla="*/ 319124 w 9922465"/>
              <a:gd name="connsiteY1935" fmla="*/ 975532 h 1934496"/>
              <a:gd name="connsiteX1936" fmla="*/ 374317 w 9922465"/>
              <a:gd name="connsiteY1936" fmla="*/ 1030723 h 1934496"/>
              <a:gd name="connsiteX1937" fmla="*/ 319124 w 9922465"/>
              <a:gd name="connsiteY1937" fmla="*/ 1085914 h 1934496"/>
              <a:gd name="connsiteX1938" fmla="*/ 263931 w 9922465"/>
              <a:gd name="connsiteY1938" fmla="*/ 1030723 h 1934496"/>
              <a:gd name="connsiteX1939" fmla="*/ 319124 w 9922465"/>
              <a:gd name="connsiteY1939" fmla="*/ 975532 h 1934496"/>
              <a:gd name="connsiteX1940" fmla="*/ 185492 w 9922465"/>
              <a:gd name="connsiteY1940" fmla="*/ 975532 h 1934496"/>
              <a:gd name="connsiteX1941" fmla="*/ 240682 w 9922465"/>
              <a:gd name="connsiteY1941" fmla="*/ 1030723 h 1934496"/>
              <a:gd name="connsiteX1942" fmla="*/ 185492 w 9922465"/>
              <a:gd name="connsiteY1942" fmla="*/ 1085914 h 1934496"/>
              <a:gd name="connsiteX1943" fmla="*/ 130299 w 9922465"/>
              <a:gd name="connsiteY1943" fmla="*/ 1030723 h 1934496"/>
              <a:gd name="connsiteX1944" fmla="*/ 185492 w 9922465"/>
              <a:gd name="connsiteY1944" fmla="*/ 975532 h 1934496"/>
              <a:gd name="connsiteX1945" fmla="*/ 55197 w 9922465"/>
              <a:gd name="connsiteY1945" fmla="*/ 975532 h 1934496"/>
              <a:gd name="connsiteX1946" fmla="*/ 110388 w 9922465"/>
              <a:gd name="connsiteY1946" fmla="*/ 1030723 h 1934496"/>
              <a:gd name="connsiteX1947" fmla="*/ 55197 w 9922465"/>
              <a:gd name="connsiteY1947" fmla="*/ 1085914 h 1934496"/>
              <a:gd name="connsiteX1948" fmla="*/ 7 w 9922465"/>
              <a:gd name="connsiteY1948" fmla="*/ 1030723 h 1934496"/>
              <a:gd name="connsiteX1949" fmla="*/ 55197 w 9922465"/>
              <a:gd name="connsiteY1949" fmla="*/ 975532 h 1934496"/>
              <a:gd name="connsiteX1950" fmla="*/ 9469710 w 9922465"/>
              <a:gd name="connsiteY1950" fmla="*/ 855263 h 1934496"/>
              <a:gd name="connsiteX1951" fmla="*/ 9524902 w 9922465"/>
              <a:gd name="connsiteY1951" fmla="*/ 910454 h 1934496"/>
              <a:gd name="connsiteX1952" fmla="*/ 9469710 w 9922465"/>
              <a:gd name="connsiteY1952" fmla="*/ 965645 h 1934496"/>
              <a:gd name="connsiteX1953" fmla="*/ 9414518 w 9922465"/>
              <a:gd name="connsiteY1953" fmla="*/ 910454 h 1934496"/>
              <a:gd name="connsiteX1954" fmla="*/ 9469710 w 9922465"/>
              <a:gd name="connsiteY1954" fmla="*/ 855263 h 1934496"/>
              <a:gd name="connsiteX1955" fmla="*/ 9336075 w 9922465"/>
              <a:gd name="connsiteY1955" fmla="*/ 855263 h 1934496"/>
              <a:gd name="connsiteX1956" fmla="*/ 9391267 w 9922465"/>
              <a:gd name="connsiteY1956" fmla="*/ 910454 h 1934496"/>
              <a:gd name="connsiteX1957" fmla="*/ 9336075 w 9922465"/>
              <a:gd name="connsiteY1957" fmla="*/ 965645 h 1934496"/>
              <a:gd name="connsiteX1958" fmla="*/ 9280883 w 9922465"/>
              <a:gd name="connsiteY1958" fmla="*/ 910454 h 1934496"/>
              <a:gd name="connsiteX1959" fmla="*/ 9336075 w 9922465"/>
              <a:gd name="connsiteY1959" fmla="*/ 855263 h 1934496"/>
              <a:gd name="connsiteX1960" fmla="*/ 9199100 w 9922465"/>
              <a:gd name="connsiteY1960" fmla="*/ 855263 h 1934496"/>
              <a:gd name="connsiteX1961" fmla="*/ 9254292 w 9922465"/>
              <a:gd name="connsiteY1961" fmla="*/ 910454 h 1934496"/>
              <a:gd name="connsiteX1962" fmla="*/ 9199100 w 9922465"/>
              <a:gd name="connsiteY1962" fmla="*/ 965645 h 1934496"/>
              <a:gd name="connsiteX1963" fmla="*/ 9143908 w 9922465"/>
              <a:gd name="connsiteY1963" fmla="*/ 910454 h 1934496"/>
              <a:gd name="connsiteX1964" fmla="*/ 9199100 w 9922465"/>
              <a:gd name="connsiteY1964" fmla="*/ 855263 h 1934496"/>
              <a:gd name="connsiteX1965" fmla="*/ 9068806 w 9922465"/>
              <a:gd name="connsiteY1965" fmla="*/ 855263 h 1934496"/>
              <a:gd name="connsiteX1966" fmla="*/ 9123998 w 9922465"/>
              <a:gd name="connsiteY1966" fmla="*/ 910454 h 1934496"/>
              <a:gd name="connsiteX1967" fmla="*/ 9068806 w 9922465"/>
              <a:gd name="connsiteY1967" fmla="*/ 965645 h 1934496"/>
              <a:gd name="connsiteX1968" fmla="*/ 9013614 w 9922465"/>
              <a:gd name="connsiteY1968" fmla="*/ 910454 h 1934496"/>
              <a:gd name="connsiteX1969" fmla="*/ 9068806 w 9922465"/>
              <a:gd name="connsiteY1969" fmla="*/ 855263 h 1934496"/>
              <a:gd name="connsiteX1970" fmla="*/ 8935170 w 9922465"/>
              <a:gd name="connsiteY1970" fmla="*/ 855263 h 1934496"/>
              <a:gd name="connsiteX1971" fmla="*/ 8990362 w 9922465"/>
              <a:gd name="connsiteY1971" fmla="*/ 910454 h 1934496"/>
              <a:gd name="connsiteX1972" fmla="*/ 8935170 w 9922465"/>
              <a:gd name="connsiteY1972" fmla="*/ 965645 h 1934496"/>
              <a:gd name="connsiteX1973" fmla="*/ 8879978 w 9922465"/>
              <a:gd name="connsiteY1973" fmla="*/ 910454 h 1934496"/>
              <a:gd name="connsiteX1974" fmla="*/ 8935170 w 9922465"/>
              <a:gd name="connsiteY1974" fmla="*/ 855263 h 1934496"/>
              <a:gd name="connsiteX1975" fmla="*/ 8801536 w 9922465"/>
              <a:gd name="connsiteY1975" fmla="*/ 855263 h 1934496"/>
              <a:gd name="connsiteX1976" fmla="*/ 8856728 w 9922465"/>
              <a:gd name="connsiteY1976" fmla="*/ 910454 h 1934496"/>
              <a:gd name="connsiteX1977" fmla="*/ 8801536 w 9922465"/>
              <a:gd name="connsiteY1977" fmla="*/ 965645 h 1934496"/>
              <a:gd name="connsiteX1978" fmla="*/ 8746344 w 9922465"/>
              <a:gd name="connsiteY1978" fmla="*/ 910454 h 1934496"/>
              <a:gd name="connsiteX1979" fmla="*/ 8801536 w 9922465"/>
              <a:gd name="connsiteY1979" fmla="*/ 855263 h 1934496"/>
              <a:gd name="connsiteX1980" fmla="*/ 8671243 w 9922465"/>
              <a:gd name="connsiteY1980" fmla="*/ 855263 h 1934496"/>
              <a:gd name="connsiteX1981" fmla="*/ 8726435 w 9922465"/>
              <a:gd name="connsiteY1981" fmla="*/ 910454 h 1934496"/>
              <a:gd name="connsiteX1982" fmla="*/ 8671243 w 9922465"/>
              <a:gd name="connsiteY1982" fmla="*/ 965645 h 1934496"/>
              <a:gd name="connsiteX1983" fmla="*/ 8616051 w 9922465"/>
              <a:gd name="connsiteY1983" fmla="*/ 910454 h 1934496"/>
              <a:gd name="connsiteX1984" fmla="*/ 8671243 w 9922465"/>
              <a:gd name="connsiteY1984" fmla="*/ 855263 h 1934496"/>
              <a:gd name="connsiteX1985" fmla="*/ 8537609 w 9922465"/>
              <a:gd name="connsiteY1985" fmla="*/ 855263 h 1934496"/>
              <a:gd name="connsiteX1986" fmla="*/ 8592801 w 9922465"/>
              <a:gd name="connsiteY1986" fmla="*/ 910454 h 1934496"/>
              <a:gd name="connsiteX1987" fmla="*/ 8537609 w 9922465"/>
              <a:gd name="connsiteY1987" fmla="*/ 965645 h 1934496"/>
              <a:gd name="connsiteX1988" fmla="*/ 8482417 w 9922465"/>
              <a:gd name="connsiteY1988" fmla="*/ 910454 h 1934496"/>
              <a:gd name="connsiteX1989" fmla="*/ 8537609 w 9922465"/>
              <a:gd name="connsiteY1989" fmla="*/ 855263 h 1934496"/>
              <a:gd name="connsiteX1990" fmla="*/ 8407315 w 9922465"/>
              <a:gd name="connsiteY1990" fmla="*/ 855263 h 1934496"/>
              <a:gd name="connsiteX1991" fmla="*/ 8462507 w 9922465"/>
              <a:gd name="connsiteY1991" fmla="*/ 910454 h 1934496"/>
              <a:gd name="connsiteX1992" fmla="*/ 8407315 w 9922465"/>
              <a:gd name="connsiteY1992" fmla="*/ 965645 h 1934496"/>
              <a:gd name="connsiteX1993" fmla="*/ 8352123 w 9922465"/>
              <a:gd name="connsiteY1993" fmla="*/ 910454 h 1934496"/>
              <a:gd name="connsiteX1994" fmla="*/ 8407315 w 9922465"/>
              <a:gd name="connsiteY1994" fmla="*/ 855263 h 1934496"/>
              <a:gd name="connsiteX1995" fmla="*/ 8273681 w 9922465"/>
              <a:gd name="connsiteY1995" fmla="*/ 855263 h 1934496"/>
              <a:gd name="connsiteX1996" fmla="*/ 8328873 w 9922465"/>
              <a:gd name="connsiteY1996" fmla="*/ 910454 h 1934496"/>
              <a:gd name="connsiteX1997" fmla="*/ 8273681 w 9922465"/>
              <a:gd name="connsiteY1997" fmla="*/ 965645 h 1934496"/>
              <a:gd name="connsiteX1998" fmla="*/ 8218489 w 9922465"/>
              <a:gd name="connsiteY1998" fmla="*/ 910454 h 1934496"/>
              <a:gd name="connsiteX1999" fmla="*/ 8273681 w 9922465"/>
              <a:gd name="connsiteY1999" fmla="*/ 855263 h 1934496"/>
              <a:gd name="connsiteX2000" fmla="*/ 8143386 w 9922465"/>
              <a:gd name="connsiteY2000" fmla="*/ 855263 h 1934496"/>
              <a:gd name="connsiteX2001" fmla="*/ 8198578 w 9922465"/>
              <a:gd name="connsiteY2001" fmla="*/ 910454 h 1934496"/>
              <a:gd name="connsiteX2002" fmla="*/ 8143386 w 9922465"/>
              <a:gd name="connsiteY2002" fmla="*/ 965645 h 1934496"/>
              <a:gd name="connsiteX2003" fmla="*/ 8088194 w 9922465"/>
              <a:gd name="connsiteY2003" fmla="*/ 910454 h 1934496"/>
              <a:gd name="connsiteX2004" fmla="*/ 8143386 w 9922465"/>
              <a:gd name="connsiteY2004" fmla="*/ 855263 h 1934496"/>
              <a:gd name="connsiteX2005" fmla="*/ 8009752 w 9922465"/>
              <a:gd name="connsiteY2005" fmla="*/ 855263 h 1934496"/>
              <a:gd name="connsiteX2006" fmla="*/ 8064944 w 9922465"/>
              <a:gd name="connsiteY2006" fmla="*/ 910454 h 1934496"/>
              <a:gd name="connsiteX2007" fmla="*/ 8009752 w 9922465"/>
              <a:gd name="connsiteY2007" fmla="*/ 965645 h 1934496"/>
              <a:gd name="connsiteX2008" fmla="*/ 7954560 w 9922465"/>
              <a:gd name="connsiteY2008" fmla="*/ 910454 h 1934496"/>
              <a:gd name="connsiteX2009" fmla="*/ 8009752 w 9922465"/>
              <a:gd name="connsiteY2009" fmla="*/ 855263 h 1934496"/>
              <a:gd name="connsiteX2010" fmla="*/ 7876117 w 9922465"/>
              <a:gd name="connsiteY2010" fmla="*/ 855263 h 1934496"/>
              <a:gd name="connsiteX2011" fmla="*/ 7931309 w 9922465"/>
              <a:gd name="connsiteY2011" fmla="*/ 910454 h 1934496"/>
              <a:gd name="connsiteX2012" fmla="*/ 7876117 w 9922465"/>
              <a:gd name="connsiteY2012" fmla="*/ 965645 h 1934496"/>
              <a:gd name="connsiteX2013" fmla="*/ 7820925 w 9922465"/>
              <a:gd name="connsiteY2013" fmla="*/ 910454 h 1934496"/>
              <a:gd name="connsiteX2014" fmla="*/ 7876117 w 9922465"/>
              <a:gd name="connsiteY2014" fmla="*/ 855263 h 1934496"/>
              <a:gd name="connsiteX2015" fmla="*/ 7745822 w 9922465"/>
              <a:gd name="connsiteY2015" fmla="*/ 855263 h 1934496"/>
              <a:gd name="connsiteX2016" fmla="*/ 7801014 w 9922465"/>
              <a:gd name="connsiteY2016" fmla="*/ 910454 h 1934496"/>
              <a:gd name="connsiteX2017" fmla="*/ 7745822 w 9922465"/>
              <a:gd name="connsiteY2017" fmla="*/ 965645 h 1934496"/>
              <a:gd name="connsiteX2018" fmla="*/ 7690630 w 9922465"/>
              <a:gd name="connsiteY2018" fmla="*/ 910454 h 1934496"/>
              <a:gd name="connsiteX2019" fmla="*/ 7745822 w 9922465"/>
              <a:gd name="connsiteY2019" fmla="*/ 855263 h 1934496"/>
              <a:gd name="connsiteX2020" fmla="*/ 7608849 w 9922465"/>
              <a:gd name="connsiteY2020" fmla="*/ 855263 h 1934496"/>
              <a:gd name="connsiteX2021" fmla="*/ 7664041 w 9922465"/>
              <a:gd name="connsiteY2021" fmla="*/ 910454 h 1934496"/>
              <a:gd name="connsiteX2022" fmla="*/ 7608849 w 9922465"/>
              <a:gd name="connsiteY2022" fmla="*/ 965645 h 1934496"/>
              <a:gd name="connsiteX2023" fmla="*/ 7553657 w 9922465"/>
              <a:gd name="connsiteY2023" fmla="*/ 910454 h 1934496"/>
              <a:gd name="connsiteX2024" fmla="*/ 7608849 w 9922465"/>
              <a:gd name="connsiteY2024" fmla="*/ 855263 h 1934496"/>
              <a:gd name="connsiteX2025" fmla="*/ 7481895 w 9922465"/>
              <a:gd name="connsiteY2025" fmla="*/ 855263 h 1934496"/>
              <a:gd name="connsiteX2026" fmla="*/ 7537087 w 9922465"/>
              <a:gd name="connsiteY2026" fmla="*/ 910454 h 1934496"/>
              <a:gd name="connsiteX2027" fmla="*/ 7481895 w 9922465"/>
              <a:gd name="connsiteY2027" fmla="*/ 965645 h 1934496"/>
              <a:gd name="connsiteX2028" fmla="*/ 7426703 w 9922465"/>
              <a:gd name="connsiteY2028" fmla="*/ 910454 h 1934496"/>
              <a:gd name="connsiteX2029" fmla="*/ 7481895 w 9922465"/>
              <a:gd name="connsiteY2029" fmla="*/ 855263 h 1934496"/>
              <a:gd name="connsiteX2030" fmla="*/ 7341578 w 9922465"/>
              <a:gd name="connsiteY2030" fmla="*/ 855263 h 1934496"/>
              <a:gd name="connsiteX2031" fmla="*/ 7396770 w 9922465"/>
              <a:gd name="connsiteY2031" fmla="*/ 910454 h 1934496"/>
              <a:gd name="connsiteX2032" fmla="*/ 7341578 w 9922465"/>
              <a:gd name="connsiteY2032" fmla="*/ 965645 h 1934496"/>
              <a:gd name="connsiteX2033" fmla="*/ 7286386 w 9922465"/>
              <a:gd name="connsiteY2033" fmla="*/ 910454 h 1934496"/>
              <a:gd name="connsiteX2034" fmla="*/ 7341578 w 9922465"/>
              <a:gd name="connsiteY2034" fmla="*/ 855263 h 1934496"/>
              <a:gd name="connsiteX2035" fmla="*/ 7211285 w 9922465"/>
              <a:gd name="connsiteY2035" fmla="*/ 855263 h 1934496"/>
              <a:gd name="connsiteX2036" fmla="*/ 7266477 w 9922465"/>
              <a:gd name="connsiteY2036" fmla="*/ 910454 h 1934496"/>
              <a:gd name="connsiteX2037" fmla="*/ 7211285 w 9922465"/>
              <a:gd name="connsiteY2037" fmla="*/ 965645 h 1934496"/>
              <a:gd name="connsiteX2038" fmla="*/ 7156093 w 9922465"/>
              <a:gd name="connsiteY2038" fmla="*/ 910454 h 1934496"/>
              <a:gd name="connsiteX2039" fmla="*/ 7211285 w 9922465"/>
              <a:gd name="connsiteY2039" fmla="*/ 855263 h 1934496"/>
              <a:gd name="connsiteX2040" fmla="*/ 7080993 w 9922465"/>
              <a:gd name="connsiteY2040" fmla="*/ 855263 h 1934496"/>
              <a:gd name="connsiteX2041" fmla="*/ 7136185 w 9922465"/>
              <a:gd name="connsiteY2041" fmla="*/ 910454 h 1934496"/>
              <a:gd name="connsiteX2042" fmla="*/ 7080993 w 9922465"/>
              <a:gd name="connsiteY2042" fmla="*/ 965645 h 1934496"/>
              <a:gd name="connsiteX2043" fmla="*/ 7025801 w 9922465"/>
              <a:gd name="connsiteY2043" fmla="*/ 910454 h 1934496"/>
              <a:gd name="connsiteX2044" fmla="*/ 7080993 w 9922465"/>
              <a:gd name="connsiteY2044" fmla="*/ 855263 h 1934496"/>
              <a:gd name="connsiteX2045" fmla="*/ 6947357 w 9922465"/>
              <a:gd name="connsiteY2045" fmla="*/ 855263 h 1934496"/>
              <a:gd name="connsiteX2046" fmla="*/ 7002549 w 9922465"/>
              <a:gd name="connsiteY2046" fmla="*/ 910454 h 1934496"/>
              <a:gd name="connsiteX2047" fmla="*/ 6947357 w 9922465"/>
              <a:gd name="connsiteY2047" fmla="*/ 965645 h 1934496"/>
              <a:gd name="connsiteX2048" fmla="*/ 6892165 w 9922465"/>
              <a:gd name="connsiteY2048" fmla="*/ 910454 h 1934496"/>
              <a:gd name="connsiteX2049" fmla="*/ 6947357 w 9922465"/>
              <a:gd name="connsiteY2049" fmla="*/ 855263 h 1934496"/>
              <a:gd name="connsiteX2050" fmla="*/ 6817063 w 9922465"/>
              <a:gd name="connsiteY2050" fmla="*/ 855263 h 1934496"/>
              <a:gd name="connsiteX2051" fmla="*/ 6872255 w 9922465"/>
              <a:gd name="connsiteY2051" fmla="*/ 910454 h 1934496"/>
              <a:gd name="connsiteX2052" fmla="*/ 6817063 w 9922465"/>
              <a:gd name="connsiteY2052" fmla="*/ 965645 h 1934496"/>
              <a:gd name="connsiteX2053" fmla="*/ 6761871 w 9922465"/>
              <a:gd name="connsiteY2053" fmla="*/ 910454 h 1934496"/>
              <a:gd name="connsiteX2054" fmla="*/ 6817063 w 9922465"/>
              <a:gd name="connsiteY2054" fmla="*/ 855263 h 1934496"/>
              <a:gd name="connsiteX2055" fmla="*/ 6683430 w 9922465"/>
              <a:gd name="connsiteY2055" fmla="*/ 855263 h 1934496"/>
              <a:gd name="connsiteX2056" fmla="*/ 6738622 w 9922465"/>
              <a:gd name="connsiteY2056" fmla="*/ 910454 h 1934496"/>
              <a:gd name="connsiteX2057" fmla="*/ 6683430 w 9922465"/>
              <a:gd name="connsiteY2057" fmla="*/ 965645 h 1934496"/>
              <a:gd name="connsiteX2058" fmla="*/ 6628238 w 9922465"/>
              <a:gd name="connsiteY2058" fmla="*/ 910454 h 1934496"/>
              <a:gd name="connsiteX2059" fmla="*/ 6683430 w 9922465"/>
              <a:gd name="connsiteY2059" fmla="*/ 855263 h 1934496"/>
              <a:gd name="connsiteX2060" fmla="*/ 6553135 w 9922465"/>
              <a:gd name="connsiteY2060" fmla="*/ 855263 h 1934496"/>
              <a:gd name="connsiteX2061" fmla="*/ 6608327 w 9922465"/>
              <a:gd name="connsiteY2061" fmla="*/ 910454 h 1934496"/>
              <a:gd name="connsiteX2062" fmla="*/ 6553135 w 9922465"/>
              <a:gd name="connsiteY2062" fmla="*/ 965645 h 1934496"/>
              <a:gd name="connsiteX2063" fmla="*/ 6497943 w 9922465"/>
              <a:gd name="connsiteY2063" fmla="*/ 910454 h 1934496"/>
              <a:gd name="connsiteX2064" fmla="*/ 6553135 w 9922465"/>
              <a:gd name="connsiteY2064" fmla="*/ 855263 h 1934496"/>
              <a:gd name="connsiteX2065" fmla="*/ 6419502 w 9922465"/>
              <a:gd name="connsiteY2065" fmla="*/ 855263 h 1934496"/>
              <a:gd name="connsiteX2066" fmla="*/ 6474694 w 9922465"/>
              <a:gd name="connsiteY2066" fmla="*/ 910454 h 1934496"/>
              <a:gd name="connsiteX2067" fmla="*/ 6419502 w 9922465"/>
              <a:gd name="connsiteY2067" fmla="*/ 965645 h 1934496"/>
              <a:gd name="connsiteX2068" fmla="*/ 6364310 w 9922465"/>
              <a:gd name="connsiteY2068" fmla="*/ 910454 h 1934496"/>
              <a:gd name="connsiteX2069" fmla="*/ 6419502 w 9922465"/>
              <a:gd name="connsiteY2069" fmla="*/ 855263 h 1934496"/>
              <a:gd name="connsiteX2070" fmla="*/ 6289206 w 9922465"/>
              <a:gd name="connsiteY2070" fmla="*/ 855263 h 1934496"/>
              <a:gd name="connsiteX2071" fmla="*/ 6344398 w 9922465"/>
              <a:gd name="connsiteY2071" fmla="*/ 910454 h 1934496"/>
              <a:gd name="connsiteX2072" fmla="*/ 6289206 w 9922465"/>
              <a:gd name="connsiteY2072" fmla="*/ 965645 h 1934496"/>
              <a:gd name="connsiteX2073" fmla="*/ 6234014 w 9922465"/>
              <a:gd name="connsiteY2073" fmla="*/ 910454 h 1934496"/>
              <a:gd name="connsiteX2074" fmla="*/ 6289206 w 9922465"/>
              <a:gd name="connsiteY2074" fmla="*/ 855263 h 1934496"/>
              <a:gd name="connsiteX2075" fmla="*/ 6155571 w 9922465"/>
              <a:gd name="connsiteY2075" fmla="*/ 855263 h 1934496"/>
              <a:gd name="connsiteX2076" fmla="*/ 6210763 w 9922465"/>
              <a:gd name="connsiteY2076" fmla="*/ 910454 h 1934496"/>
              <a:gd name="connsiteX2077" fmla="*/ 6155571 w 9922465"/>
              <a:gd name="connsiteY2077" fmla="*/ 965645 h 1934496"/>
              <a:gd name="connsiteX2078" fmla="*/ 6100379 w 9922465"/>
              <a:gd name="connsiteY2078" fmla="*/ 910454 h 1934496"/>
              <a:gd name="connsiteX2079" fmla="*/ 6155571 w 9922465"/>
              <a:gd name="connsiteY2079" fmla="*/ 855263 h 1934496"/>
              <a:gd name="connsiteX2080" fmla="*/ 6021938 w 9922465"/>
              <a:gd name="connsiteY2080" fmla="*/ 855263 h 1934496"/>
              <a:gd name="connsiteX2081" fmla="*/ 6077130 w 9922465"/>
              <a:gd name="connsiteY2081" fmla="*/ 910454 h 1934496"/>
              <a:gd name="connsiteX2082" fmla="*/ 6021938 w 9922465"/>
              <a:gd name="connsiteY2082" fmla="*/ 965645 h 1934496"/>
              <a:gd name="connsiteX2083" fmla="*/ 5966746 w 9922465"/>
              <a:gd name="connsiteY2083" fmla="*/ 910454 h 1934496"/>
              <a:gd name="connsiteX2084" fmla="*/ 6021938 w 9922465"/>
              <a:gd name="connsiteY2084" fmla="*/ 855263 h 1934496"/>
              <a:gd name="connsiteX2085" fmla="*/ 5884961 w 9922465"/>
              <a:gd name="connsiteY2085" fmla="*/ 855263 h 1934496"/>
              <a:gd name="connsiteX2086" fmla="*/ 5940153 w 9922465"/>
              <a:gd name="connsiteY2086" fmla="*/ 910454 h 1934496"/>
              <a:gd name="connsiteX2087" fmla="*/ 5884961 w 9922465"/>
              <a:gd name="connsiteY2087" fmla="*/ 965645 h 1934496"/>
              <a:gd name="connsiteX2088" fmla="*/ 5829769 w 9922465"/>
              <a:gd name="connsiteY2088" fmla="*/ 910454 h 1934496"/>
              <a:gd name="connsiteX2089" fmla="*/ 5884961 w 9922465"/>
              <a:gd name="connsiteY2089" fmla="*/ 855263 h 1934496"/>
              <a:gd name="connsiteX2090" fmla="*/ 5754668 w 9922465"/>
              <a:gd name="connsiteY2090" fmla="*/ 855263 h 1934496"/>
              <a:gd name="connsiteX2091" fmla="*/ 5809860 w 9922465"/>
              <a:gd name="connsiteY2091" fmla="*/ 910454 h 1934496"/>
              <a:gd name="connsiteX2092" fmla="*/ 5754668 w 9922465"/>
              <a:gd name="connsiteY2092" fmla="*/ 965645 h 1934496"/>
              <a:gd name="connsiteX2093" fmla="*/ 5699476 w 9922465"/>
              <a:gd name="connsiteY2093" fmla="*/ 910454 h 1934496"/>
              <a:gd name="connsiteX2094" fmla="*/ 5754668 w 9922465"/>
              <a:gd name="connsiteY2094" fmla="*/ 855263 h 1934496"/>
              <a:gd name="connsiteX2095" fmla="*/ 5621034 w 9922465"/>
              <a:gd name="connsiteY2095" fmla="*/ 855263 h 1934496"/>
              <a:gd name="connsiteX2096" fmla="*/ 5676226 w 9922465"/>
              <a:gd name="connsiteY2096" fmla="*/ 910454 h 1934496"/>
              <a:gd name="connsiteX2097" fmla="*/ 5621034 w 9922465"/>
              <a:gd name="connsiteY2097" fmla="*/ 965645 h 1934496"/>
              <a:gd name="connsiteX2098" fmla="*/ 5565842 w 9922465"/>
              <a:gd name="connsiteY2098" fmla="*/ 910454 h 1934496"/>
              <a:gd name="connsiteX2099" fmla="*/ 5621034 w 9922465"/>
              <a:gd name="connsiteY2099" fmla="*/ 855263 h 1934496"/>
              <a:gd name="connsiteX2100" fmla="*/ 5487399 w 9922465"/>
              <a:gd name="connsiteY2100" fmla="*/ 855263 h 1934496"/>
              <a:gd name="connsiteX2101" fmla="*/ 5542591 w 9922465"/>
              <a:gd name="connsiteY2101" fmla="*/ 910454 h 1934496"/>
              <a:gd name="connsiteX2102" fmla="*/ 5487399 w 9922465"/>
              <a:gd name="connsiteY2102" fmla="*/ 965645 h 1934496"/>
              <a:gd name="connsiteX2103" fmla="*/ 5432207 w 9922465"/>
              <a:gd name="connsiteY2103" fmla="*/ 910454 h 1934496"/>
              <a:gd name="connsiteX2104" fmla="*/ 5487399 w 9922465"/>
              <a:gd name="connsiteY2104" fmla="*/ 855263 h 1934496"/>
              <a:gd name="connsiteX2105" fmla="*/ 5357105 w 9922465"/>
              <a:gd name="connsiteY2105" fmla="*/ 855263 h 1934496"/>
              <a:gd name="connsiteX2106" fmla="*/ 5412297 w 9922465"/>
              <a:gd name="connsiteY2106" fmla="*/ 910454 h 1934496"/>
              <a:gd name="connsiteX2107" fmla="*/ 5357105 w 9922465"/>
              <a:gd name="connsiteY2107" fmla="*/ 965645 h 1934496"/>
              <a:gd name="connsiteX2108" fmla="*/ 5301913 w 9922465"/>
              <a:gd name="connsiteY2108" fmla="*/ 910454 h 1934496"/>
              <a:gd name="connsiteX2109" fmla="*/ 5357105 w 9922465"/>
              <a:gd name="connsiteY2109" fmla="*/ 855263 h 1934496"/>
              <a:gd name="connsiteX2110" fmla="*/ 5223472 w 9922465"/>
              <a:gd name="connsiteY2110" fmla="*/ 855263 h 1934496"/>
              <a:gd name="connsiteX2111" fmla="*/ 5278664 w 9922465"/>
              <a:gd name="connsiteY2111" fmla="*/ 910454 h 1934496"/>
              <a:gd name="connsiteX2112" fmla="*/ 5223472 w 9922465"/>
              <a:gd name="connsiteY2112" fmla="*/ 965645 h 1934496"/>
              <a:gd name="connsiteX2113" fmla="*/ 5168280 w 9922465"/>
              <a:gd name="connsiteY2113" fmla="*/ 910454 h 1934496"/>
              <a:gd name="connsiteX2114" fmla="*/ 5223472 w 9922465"/>
              <a:gd name="connsiteY2114" fmla="*/ 855263 h 1934496"/>
              <a:gd name="connsiteX2115" fmla="*/ 5093178 w 9922465"/>
              <a:gd name="connsiteY2115" fmla="*/ 855263 h 1934496"/>
              <a:gd name="connsiteX2116" fmla="*/ 5148370 w 9922465"/>
              <a:gd name="connsiteY2116" fmla="*/ 910454 h 1934496"/>
              <a:gd name="connsiteX2117" fmla="*/ 5093178 w 9922465"/>
              <a:gd name="connsiteY2117" fmla="*/ 965645 h 1934496"/>
              <a:gd name="connsiteX2118" fmla="*/ 5037986 w 9922465"/>
              <a:gd name="connsiteY2118" fmla="*/ 910454 h 1934496"/>
              <a:gd name="connsiteX2119" fmla="*/ 5093178 w 9922465"/>
              <a:gd name="connsiteY2119" fmla="*/ 855263 h 1934496"/>
              <a:gd name="connsiteX2120" fmla="*/ 4161076 w 9922465"/>
              <a:gd name="connsiteY2120" fmla="*/ 855263 h 1934496"/>
              <a:gd name="connsiteX2121" fmla="*/ 4216268 w 9922465"/>
              <a:gd name="connsiteY2121" fmla="*/ 910454 h 1934496"/>
              <a:gd name="connsiteX2122" fmla="*/ 4161076 w 9922465"/>
              <a:gd name="connsiteY2122" fmla="*/ 965645 h 1934496"/>
              <a:gd name="connsiteX2123" fmla="*/ 4105884 w 9922465"/>
              <a:gd name="connsiteY2123" fmla="*/ 910454 h 1934496"/>
              <a:gd name="connsiteX2124" fmla="*/ 4161076 w 9922465"/>
              <a:gd name="connsiteY2124" fmla="*/ 855263 h 1934496"/>
              <a:gd name="connsiteX2125" fmla="*/ 3633218 w 9922465"/>
              <a:gd name="connsiteY2125" fmla="*/ 855263 h 1934496"/>
              <a:gd name="connsiteX2126" fmla="*/ 3688410 w 9922465"/>
              <a:gd name="connsiteY2126" fmla="*/ 910454 h 1934496"/>
              <a:gd name="connsiteX2127" fmla="*/ 3633218 w 9922465"/>
              <a:gd name="connsiteY2127" fmla="*/ 965645 h 1934496"/>
              <a:gd name="connsiteX2128" fmla="*/ 3578026 w 9922465"/>
              <a:gd name="connsiteY2128" fmla="*/ 910454 h 1934496"/>
              <a:gd name="connsiteX2129" fmla="*/ 3633218 w 9922465"/>
              <a:gd name="connsiteY2129" fmla="*/ 855263 h 1934496"/>
              <a:gd name="connsiteX2130" fmla="*/ 3499586 w 9922465"/>
              <a:gd name="connsiteY2130" fmla="*/ 855263 h 1934496"/>
              <a:gd name="connsiteX2131" fmla="*/ 3554778 w 9922465"/>
              <a:gd name="connsiteY2131" fmla="*/ 910454 h 1934496"/>
              <a:gd name="connsiteX2132" fmla="*/ 3499586 w 9922465"/>
              <a:gd name="connsiteY2132" fmla="*/ 965645 h 1934496"/>
              <a:gd name="connsiteX2133" fmla="*/ 3444394 w 9922465"/>
              <a:gd name="connsiteY2133" fmla="*/ 910454 h 1934496"/>
              <a:gd name="connsiteX2134" fmla="*/ 3499586 w 9922465"/>
              <a:gd name="connsiteY2134" fmla="*/ 855263 h 1934496"/>
              <a:gd name="connsiteX2135" fmla="*/ 3369290 w 9922465"/>
              <a:gd name="connsiteY2135" fmla="*/ 855263 h 1934496"/>
              <a:gd name="connsiteX2136" fmla="*/ 3424482 w 9922465"/>
              <a:gd name="connsiteY2136" fmla="*/ 910454 h 1934496"/>
              <a:gd name="connsiteX2137" fmla="*/ 3369290 w 9922465"/>
              <a:gd name="connsiteY2137" fmla="*/ 965645 h 1934496"/>
              <a:gd name="connsiteX2138" fmla="*/ 3314098 w 9922465"/>
              <a:gd name="connsiteY2138" fmla="*/ 910454 h 1934496"/>
              <a:gd name="connsiteX2139" fmla="*/ 3369290 w 9922465"/>
              <a:gd name="connsiteY2139" fmla="*/ 855263 h 1934496"/>
              <a:gd name="connsiteX2140" fmla="*/ 2834849 w 9922465"/>
              <a:gd name="connsiteY2140" fmla="*/ 855263 h 1934496"/>
              <a:gd name="connsiteX2141" fmla="*/ 2890040 w 9922465"/>
              <a:gd name="connsiteY2141" fmla="*/ 910454 h 1934496"/>
              <a:gd name="connsiteX2142" fmla="*/ 2834849 w 9922465"/>
              <a:gd name="connsiteY2142" fmla="*/ 965645 h 1934496"/>
              <a:gd name="connsiteX2143" fmla="*/ 2779655 w 9922465"/>
              <a:gd name="connsiteY2143" fmla="*/ 910454 h 1934496"/>
              <a:gd name="connsiteX2144" fmla="*/ 2834849 w 9922465"/>
              <a:gd name="connsiteY2144" fmla="*/ 855263 h 1934496"/>
              <a:gd name="connsiteX2145" fmla="*/ 2707895 w 9922465"/>
              <a:gd name="connsiteY2145" fmla="*/ 855263 h 1934496"/>
              <a:gd name="connsiteX2146" fmla="*/ 2763087 w 9922465"/>
              <a:gd name="connsiteY2146" fmla="*/ 910454 h 1934496"/>
              <a:gd name="connsiteX2147" fmla="*/ 2707895 w 9922465"/>
              <a:gd name="connsiteY2147" fmla="*/ 965645 h 1934496"/>
              <a:gd name="connsiteX2148" fmla="*/ 2652702 w 9922465"/>
              <a:gd name="connsiteY2148" fmla="*/ 910454 h 1934496"/>
              <a:gd name="connsiteX2149" fmla="*/ 2707895 w 9922465"/>
              <a:gd name="connsiteY2149" fmla="*/ 855263 h 1934496"/>
              <a:gd name="connsiteX2150" fmla="*/ 2570919 w 9922465"/>
              <a:gd name="connsiteY2150" fmla="*/ 855263 h 1934496"/>
              <a:gd name="connsiteX2151" fmla="*/ 2626110 w 9922465"/>
              <a:gd name="connsiteY2151" fmla="*/ 910454 h 1934496"/>
              <a:gd name="connsiteX2152" fmla="*/ 2570919 w 9922465"/>
              <a:gd name="connsiteY2152" fmla="*/ 965645 h 1934496"/>
              <a:gd name="connsiteX2153" fmla="*/ 2515724 w 9922465"/>
              <a:gd name="connsiteY2153" fmla="*/ 910454 h 1934496"/>
              <a:gd name="connsiteX2154" fmla="*/ 2570919 w 9922465"/>
              <a:gd name="connsiteY2154" fmla="*/ 855263 h 1934496"/>
              <a:gd name="connsiteX2155" fmla="*/ 2303651 w 9922465"/>
              <a:gd name="connsiteY2155" fmla="*/ 855263 h 1934496"/>
              <a:gd name="connsiteX2156" fmla="*/ 2358843 w 9922465"/>
              <a:gd name="connsiteY2156" fmla="*/ 910454 h 1934496"/>
              <a:gd name="connsiteX2157" fmla="*/ 2303651 w 9922465"/>
              <a:gd name="connsiteY2157" fmla="*/ 965645 h 1934496"/>
              <a:gd name="connsiteX2158" fmla="*/ 2248461 w 9922465"/>
              <a:gd name="connsiteY2158" fmla="*/ 910454 h 1934496"/>
              <a:gd name="connsiteX2159" fmla="*/ 2303651 w 9922465"/>
              <a:gd name="connsiteY2159" fmla="*/ 855263 h 1934496"/>
              <a:gd name="connsiteX2160" fmla="*/ 2173362 w 9922465"/>
              <a:gd name="connsiteY2160" fmla="*/ 855263 h 1934496"/>
              <a:gd name="connsiteX2161" fmla="*/ 2228554 w 9922465"/>
              <a:gd name="connsiteY2161" fmla="*/ 910454 h 1934496"/>
              <a:gd name="connsiteX2162" fmla="*/ 2173362 w 9922465"/>
              <a:gd name="connsiteY2162" fmla="*/ 965645 h 1934496"/>
              <a:gd name="connsiteX2163" fmla="*/ 2118170 w 9922465"/>
              <a:gd name="connsiteY2163" fmla="*/ 910454 h 1934496"/>
              <a:gd name="connsiteX2164" fmla="*/ 2173362 w 9922465"/>
              <a:gd name="connsiteY2164" fmla="*/ 855263 h 1934496"/>
              <a:gd name="connsiteX2165" fmla="*/ 2039725 w 9922465"/>
              <a:gd name="connsiteY2165" fmla="*/ 855263 h 1934496"/>
              <a:gd name="connsiteX2166" fmla="*/ 2094919 w 9922465"/>
              <a:gd name="connsiteY2166" fmla="*/ 910454 h 1934496"/>
              <a:gd name="connsiteX2167" fmla="*/ 2039725 w 9922465"/>
              <a:gd name="connsiteY2167" fmla="*/ 965645 h 1934496"/>
              <a:gd name="connsiteX2168" fmla="*/ 1984533 w 9922465"/>
              <a:gd name="connsiteY2168" fmla="*/ 910454 h 1934496"/>
              <a:gd name="connsiteX2169" fmla="*/ 2039725 w 9922465"/>
              <a:gd name="connsiteY2169" fmla="*/ 855263 h 1934496"/>
              <a:gd name="connsiteX2170" fmla="*/ 1909428 w 9922465"/>
              <a:gd name="connsiteY2170" fmla="*/ 855263 h 1934496"/>
              <a:gd name="connsiteX2171" fmla="*/ 1964620 w 9922465"/>
              <a:gd name="connsiteY2171" fmla="*/ 910454 h 1934496"/>
              <a:gd name="connsiteX2172" fmla="*/ 1909428 w 9922465"/>
              <a:gd name="connsiteY2172" fmla="*/ 965645 h 1934496"/>
              <a:gd name="connsiteX2173" fmla="*/ 1854234 w 9922465"/>
              <a:gd name="connsiteY2173" fmla="*/ 910454 h 1934496"/>
              <a:gd name="connsiteX2174" fmla="*/ 1909428 w 9922465"/>
              <a:gd name="connsiteY2174" fmla="*/ 855263 h 1934496"/>
              <a:gd name="connsiteX2175" fmla="*/ 1779130 w 9922465"/>
              <a:gd name="connsiteY2175" fmla="*/ 855263 h 1934496"/>
              <a:gd name="connsiteX2176" fmla="*/ 1834324 w 9922465"/>
              <a:gd name="connsiteY2176" fmla="*/ 910454 h 1934496"/>
              <a:gd name="connsiteX2177" fmla="*/ 1779130 w 9922465"/>
              <a:gd name="connsiteY2177" fmla="*/ 965645 h 1934496"/>
              <a:gd name="connsiteX2178" fmla="*/ 1723937 w 9922465"/>
              <a:gd name="connsiteY2178" fmla="*/ 910454 h 1934496"/>
              <a:gd name="connsiteX2179" fmla="*/ 1779130 w 9922465"/>
              <a:gd name="connsiteY2179" fmla="*/ 855263 h 1934496"/>
              <a:gd name="connsiteX2180" fmla="*/ 1645495 w 9922465"/>
              <a:gd name="connsiteY2180" fmla="*/ 855263 h 1934496"/>
              <a:gd name="connsiteX2181" fmla="*/ 1700693 w 9922465"/>
              <a:gd name="connsiteY2181" fmla="*/ 910454 h 1934496"/>
              <a:gd name="connsiteX2182" fmla="*/ 1645495 w 9922465"/>
              <a:gd name="connsiteY2182" fmla="*/ 965645 h 1934496"/>
              <a:gd name="connsiteX2183" fmla="*/ 1590303 w 9922465"/>
              <a:gd name="connsiteY2183" fmla="*/ 910454 h 1934496"/>
              <a:gd name="connsiteX2184" fmla="*/ 1645495 w 9922465"/>
              <a:gd name="connsiteY2184" fmla="*/ 855263 h 1934496"/>
              <a:gd name="connsiteX2185" fmla="*/ 1515206 w 9922465"/>
              <a:gd name="connsiteY2185" fmla="*/ 855263 h 1934496"/>
              <a:gd name="connsiteX2186" fmla="*/ 1570391 w 9922465"/>
              <a:gd name="connsiteY2186" fmla="*/ 910454 h 1934496"/>
              <a:gd name="connsiteX2187" fmla="*/ 1515206 w 9922465"/>
              <a:gd name="connsiteY2187" fmla="*/ 965645 h 1934496"/>
              <a:gd name="connsiteX2188" fmla="*/ 1460009 w 9922465"/>
              <a:gd name="connsiteY2188" fmla="*/ 910454 h 1934496"/>
              <a:gd name="connsiteX2189" fmla="*/ 1515206 w 9922465"/>
              <a:gd name="connsiteY2189" fmla="*/ 855263 h 1934496"/>
              <a:gd name="connsiteX2190" fmla="*/ 1381566 w 9922465"/>
              <a:gd name="connsiteY2190" fmla="*/ 855263 h 1934496"/>
              <a:gd name="connsiteX2191" fmla="*/ 1436758 w 9922465"/>
              <a:gd name="connsiteY2191" fmla="*/ 910454 h 1934496"/>
              <a:gd name="connsiteX2192" fmla="*/ 1381566 w 9922465"/>
              <a:gd name="connsiteY2192" fmla="*/ 965645 h 1934496"/>
              <a:gd name="connsiteX2193" fmla="*/ 1326375 w 9922465"/>
              <a:gd name="connsiteY2193" fmla="*/ 910454 h 1934496"/>
              <a:gd name="connsiteX2194" fmla="*/ 1381566 w 9922465"/>
              <a:gd name="connsiteY2194" fmla="*/ 855263 h 1934496"/>
              <a:gd name="connsiteX2195" fmla="*/ 1251271 w 9922465"/>
              <a:gd name="connsiteY2195" fmla="*/ 855263 h 1934496"/>
              <a:gd name="connsiteX2196" fmla="*/ 1306464 w 9922465"/>
              <a:gd name="connsiteY2196" fmla="*/ 910454 h 1934496"/>
              <a:gd name="connsiteX2197" fmla="*/ 1251271 w 9922465"/>
              <a:gd name="connsiteY2197" fmla="*/ 965645 h 1934496"/>
              <a:gd name="connsiteX2198" fmla="*/ 1196078 w 9922465"/>
              <a:gd name="connsiteY2198" fmla="*/ 910454 h 1934496"/>
              <a:gd name="connsiteX2199" fmla="*/ 1251271 w 9922465"/>
              <a:gd name="connsiteY2199" fmla="*/ 855263 h 1934496"/>
              <a:gd name="connsiteX2200" fmla="*/ 1117634 w 9922465"/>
              <a:gd name="connsiteY2200" fmla="*/ 855263 h 1934496"/>
              <a:gd name="connsiteX2201" fmla="*/ 1172828 w 9922465"/>
              <a:gd name="connsiteY2201" fmla="*/ 910454 h 1934496"/>
              <a:gd name="connsiteX2202" fmla="*/ 1117634 w 9922465"/>
              <a:gd name="connsiteY2202" fmla="*/ 965645 h 1934496"/>
              <a:gd name="connsiteX2203" fmla="*/ 1062440 w 9922465"/>
              <a:gd name="connsiteY2203" fmla="*/ 910454 h 1934496"/>
              <a:gd name="connsiteX2204" fmla="*/ 1117634 w 9922465"/>
              <a:gd name="connsiteY2204" fmla="*/ 855263 h 1934496"/>
              <a:gd name="connsiteX2205" fmla="*/ 980654 w 9922465"/>
              <a:gd name="connsiteY2205" fmla="*/ 855263 h 1934496"/>
              <a:gd name="connsiteX2206" fmla="*/ 1035848 w 9922465"/>
              <a:gd name="connsiteY2206" fmla="*/ 910454 h 1934496"/>
              <a:gd name="connsiteX2207" fmla="*/ 980654 w 9922465"/>
              <a:gd name="connsiteY2207" fmla="*/ 965645 h 1934496"/>
              <a:gd name="connsiteX2208" fmla="*/ 925460 w 9922465"/>
              <a:gd name="connsiteY2208" fmla="*/ 910454 h 1934496"/>
              <a:gd name="connsiteX2209" fmla="*/ 980654 w 9922465"/>
              <a:gd name="connsiteY2209" fmla="*/ 855263 h 1934496"/>
              <a:gd name="connsiteX2210" fmla="*/ 847016 w 9922465"/>
              <a:gd name="connsiteY2210" fmla="*/ 855263 h 1934496"/>
              <a:gd name="connsiteX2211" fmla="*/ 902209 w 9922465"/>
              <a:gd name="connsiteY2211" fmla="*/ 910454 h 1934496"/>
              <a:gd name="connsiteX2212" fmla="*/ 847016 w 9922465"/>
              <a:gd name="connsiteY2212" fmla="*/ 965645 h 1934496"/>
              <a:gd name="connsiteX2213" fmla="*/ 791816 w 9922465"/>
              <a:gd name="connsiteY2213" fmla="*/ 910454 h 1934496"/>
              <a:gd name="connsiteX2214" fmla="*/ 847016 w 9922465"/>
              <a:gd name="connsiteY2214" fmla="*/ 855263 h 1934496"/>
              <a:gd name="connsiteX2215" fmla="*/ 716709 w 9922465"/>
              <a:gd name="connsiteY2215" fmla="*/ 855263 h 1934496"/>
              <a:gd name="connsiteX2216" fmla="*/ 771907 w 9922465"/>
              <a:gd name="connsiteY2216" fmla="*/ 910454 h 1934496"/>
              <a:gd name="connsiteX2217" fmla="*/ 716709 w 9922465"/>
              <a:gd name="connsiteY2217" fmla="*/ 965645 h 1934496"/>
              <a:gd name="connsiteX2218" fmla="*/ 661522 w 9922465"/>
              <a:gd name="connsiteY2218" fmla="*/ 910454 h 1934496"/>
              <a:gd name="connsiteX2219" fmla="*/ 716709 w 9922465"/>
              <a:gd name="connsiteY2219" fmla="*/ 855263 h 1934496"/>
              <a:gd name="connsiteX2220" fmla="*/ 583074 w 9922465"/>
              <a:gd name="connsiteY2220" fmla="*/ 855263 h 1934496"/>
              <a:gd name="connsiteX2221" fmla="*/ 638268 w 9922465"/>
              <a:gd name="connsiteY2221" fmla="*/ 910454 h 1934496"/>
              <a:gd name="connsiteX2222" fmla="*/ 583074 w 9922465"/>
              <a:gd name="connsiteY2222" fmla="*/ 965645 h 1934496"/>
              <a:gd name="connsiteX2223" fmla="*/ 527881 w 9922465"/>
              <a:gd name="connsiteY2223" fmla="*/ 910454 h 1934496"/>
              <a:gd name="connsiteX2224" fmla="*/ 583074 w 9922465"/>
              <a:gd name="connsiteY2224" fmla="*/ 855263 h 1934496"/>
              <a:gd name="connsiteX2225" fmla="*/ 9867273 w 9922465"/>
              <a:gd name="connsiteY2225" fmla="*/ 855260 h 1934496"/>
              <a:gd name="connsiteX2226" fmla="*/ 9922465 w 9922465"/>
              <a:gd name="connsiteY2226" fmla="*/ 910451 h 1934496"/>
              <a:gd name="connsiteX2227" fmla="*/ 9867273 w 9922465"/>
              <a:gd name="connsiteY2227" fmla="*/ 965642 h 1934496"/>
              <a:gd name="connsiteX2228" fmla="*/ 9812081 w 9922465"/>
              <a:gd name="connsiteY2228" fmla="*/ 910451 h 1934496"/>
              <a:gd name="connsiteX2229" fmla="*/ 9867273 w 9922465"/>
              <a:gd name="connsiteY2229" fmla="*/ 855260 h 1934496"/>
              <a:gd name="connsiteX2230" fmla="*/ 9733637 w 9922465"/>
              <a:gd name="connsiteY2230" fmla="*/ 855260 h 1934496"/>
              <a:gd name="connsiteX2231" fmla="*/ 9788829 w 9922465"/>
              <a:gd name="connsiteY2231" fmla="*/ 910451 h 1934496"/>
              <a:gd name="connsiteX2232" fmla="*/ 9733637 w 9922465"/>
              <a:gd name="connsiteY2232" fmla="*/ 965642 h 1934496"/>
              <a:gd name="connsiteX2233" fmla="*/ 9678445 w 9922465"/>
              <a:gd name="connsiteY2233" fmla="*/ 910451 h 1934496"/>
              <a:gd name="connsiteX2234" fmla="*/ 9733637 w 9922465"/>
              <a:gd name="connsiteY2234" fmla="*/ 855260 h 1934496"/>
              <a:gd name="connsiteX2235" fmla="*/ 9603343 w 9922465"/>
              <a:gd name="connsiteY2235" fmla="*/ 855260 h 1934496"/>
              <a:gd name="connsiteX2236" fmla="*/ 9658535 w 9922465"/>
              <a:gd name="connsiteY2236" fmla="*/ 910451 h 1934496"/>
              <a:gd name="connsiteX2237" fmla="*/ 9603343 w 9922465"/>
              <a:gd name="connsiteY2237" fmla="*/ 965642 h 1934496"/>
              <a:gd name="connsiteX2238" fmla="*/ 9548151 w 9922465"/>
              <a:gd name="connsiteY2238" fmla="*/ 910451 h 1934496"/>
              <a:gd name="connsiteX2239" fmla="*/ 9603343 w 9922465"/>
              <a:gd name="connsiteY2239" fmla="*/ 855260 h 1934496"/>
              <a:gd name="connsiteX2240" fmla="*/ 449429 w 9922465"/>
              <a:gd name="connsiteY2240" fmla="*/ 855260 h 1934496"/>
              <a:gd name="connsiteX2241" fmla="*/ 504621 w 9922465"/>
              <a:gd name="connsiteY2241" fmla="*/ 910451 h 1934496"/>
              <a:gd name="connsiteX2242" fmla="*/ 449429 w 9922465"/>
              <a:gd name="connsiteY2242" fmla="*/ 965642 h 1934496"/>
              <a:gd name="connsiteX2243" fmla="*/ 394234 w 9922465"/>
              <a:gd name="connsiteY2243" fmla="*/ 910451 h 1934496"/>
              <a:gd name="connsiteX2244" fmla="*/ 449429 w 9922465"/>
              <a:gd name="connsiteY2244" fmla="*/ 855260 h 1934496"/>
              <a:gd name="connsiteX2245" fmla="*/ 319132 w 9922465"/>
              <a:gd name="connsiteY2245" fmla="*/ 855260 h 1934496"/>
              <a:gd name="connsiteX2246" fmla="*/ 374326 w 9922465"/>
              <a:gd name="connsiteY2246" fmla="*/ 910451 h 1934496"/>
              <a:gd name="connsiteX2247" fmla="*/ 319132 w 9922465"/>
              <a:gd name="connsiteY2247" fmla="*/ 965642 h 1934496"/>
              <a:gd name="connsiteX2248" fmla="*/ 263940 w 9922465"/>
              <a:gd name="connsiteY2248" fmla="*/ 910451 h 1934496"/>
              <a:gd name="connsiteX2249" fmla="*/ 319132 w 9922465"/>
              <a:gd name="connsiteY2249" fmla="*/ 855260 h 1934496"/>
              <a:gd name="connsiteX2250" fmla="*/ 185499 w 9922465"/>
              <a:gd name="connsiteY2250" fmla="*/ 855260 h 1934496"/>
              <a:gd name="connsiteX2251" fmla="*/ 240690 w 9922465"/>
              <a:gd name="connsiteY2251" fmla="*/ 910451 h 1934496"/>
              <a:gd name="connsiteX2252" fmla="*/ 185499 w 9922465"/>
              <a:gd name="connsiteY2252" fmla="*/ 965642 h 1934496"/>
              <a:gd name="connsiteX2253" fmla="*/ 130308 w 9922465"/>
              <a:gd name="connsiteY2253" fmla="*/ 910451 h 1934496"/>
              <a:gd name="connsiteX2254" fmla="*/ 185499 w 9922465"/>
              <a:gd name="connsiteY2254" fmla="*/ 855260 h 1934496"/>
              <a:gd name="connsiteX2255" fmla="*/ 9733637 w 9922465"/>
              <a:gd name="connsiteY2255" fmla="*/ 724970 h 1934496"/>
              <a:gd name="connsiteX2256" fmla="*/ 9788829 w 9922465"/>
              <a:gd name="connsiteY2256" fmla="*/ 780161 h 1934496"/>
              <a:gd name="connsiteX2257" fmla="*/ 9733637 w 9922465"/>
              <a:gd name="connsiteY2257" fmla="*/ 835352 h 1934496"/>
              <a:gd name="connsiteX2258" fmla="*/ 9678445 w 9922465"/>
              <a:gd name="connsiteY2258" fmla="*/ 780161 h 1934496"/>
              <a:gd name="connsiteX2259" fmla="*/ 9733637 w 9922465"/>
              <a:gd name="connsiteY2259" fmla="*/ 724970 h 1934496"/>
              <a:gd name="connsiteX2260" fmla="*/ 9603344 w 9922465"/>
              <a:gd name="connsiteY2260" fmla="*/ 724970 h 1934496"/>
              <a:gd name="connsiteX2261" fmla="*/ 9658536 w 9922465"/>
              <a:gd name="connsiteY2261" fmla="*/ 780161 h 1934496"/>
              <a:gd name="connsiteX2262" fmla="*/ 9603344 w 9922465"/>
              <a:gd name="connsiteY2262" fmla="*/ 835352 h 1934496"/>
              <a:gd name="connsiteX2263" fmla="*/ 9548152 w 9922465"/>
              <a:gd name="connsiteY2263" fmla="*/ 780161 h 1934496"/>
              <a:gd name="connsiteX2264" fmla="*/ 9603344 w 9922465"/>
              <a:gd name="connsiteY2264" fmla="*/ 724970 h 1934496"/>
              <a:gd name="connsiteX2265" fmla="*/ 9469710 w 9922465"/>
              <a:gd name="connsiteY2265" fmla="*/ 724970 h 1934496"/>
              <a:gd name="connsiteX2266" fmla="*/ 9524902 w 9922465"/>
              <a:gd name="connsiteY2266" fmla="*/ 780161 h 1934496"/>
              <a:gd name="connsiteX2267" fmla="*/ 9469710 w 9922465"/>
              <a:gd name="connsiteY2267" fmla="*/ 835352 h 1934496"/>
              <a:gd name="connsiteX2268" fmla="*/ 9414518 w 9922465"/>
              <a:gd name="connsiteY2268" fmla="*/ 780161 h 1934496"/>
              <a:gd name="connsiteX2269" fmla="*/ 9469710 w 9922465"/>
              <a:gd name="connsiteY2269" fmla="*/ 724970 h 1934496"/>
              <a:gd name="connsiteX2270" fmla="*/ 9336075 w 9922465"/>
              <a:gd name="connsiteY2270" fmla="*/ 724970 h 1934496"/>
              <a:gd name="connsiteX2271" fmla="*/ 9391267 w 9922465"/>
              <a:gd name="connsiteY2271" fmla="*/ 780161 h 1934496"/>
              <a:gd name="connsiteX2272" fmla="*/ 9336075 w 9922465"/>
              <a:gd name="connsiteY2272" fmla="*/ 835352 h 1934496"/>
              <a:gd name="connsiteX2273" fmla="*/ 9280883 w 9922465"/>
              <a:gd name="connsiteY2273" fmla="*/ 780161 h 1934496"/>
              <a:gd name="connsiteX2274" fmla="*/ 9336075 w 9922465"/>
              <a:gd name="connsiteY2274" fmla="*/ 724970 h 1934496"/>
              <a:gd name="connsiteX2275" fmla="*/ 9199100 w 9922465"/>
              <a:gd name="connsiteY2275" fmla="*/ 724970 h 1934496"/>
              <a:gd name="connsiteX2276" fmla="*/ 9254292 w 9922465"/>
              <a:gd name="connsiteY2276" fmla="*/ 780161 h 1934496"/>
              <a:gd name="connsiteX2277" fmla="*/ 9199100 w 9922465"/>
              <a:gd name="connsiteY2277" fmla="*/ 835352 h 1934496"/>
              <a:gd name="connsiteX2278" fmla="*/ 9143908 w 9922465"/>
              <a:gd name="connsiteY2278" fmla="*/ 780161 h 1934496"/>
              <a:gd name="connsiteX2279" fmla="*/ 9199100 w 9922465"/>
              <a:gd name="connsiteY2279" fmla="*/ 724970 h 1934496"/>
              <a:gd name="connsiteX2280" fmla="*/ 9068806 w 9922465"/>
              <a:gd name="connsiteY2280" fmla="*/ 724970 h 1934496"/>
              <a:gd name="connsiteX2281" fmla="*/ 9123998 w 9922465"/>
              <a:gd name="connsiteY2281" fmla="*/ 780161 h 1934496"/>
              <a:gd name="connsiteX2282" fmla="*/ 9068806 w 9922465"/>
              <a:gd name="connsiteY2282" fmla="*/ 835352 h 1934496"/>
              <a:gd name="connsiteX2283" fmla="*/ 9013614 w 9922465"/>
              <a:gd name="connsiteY2283" fmla="*/ 780161 h 1934496"/>
              <a:gd name="connsiteX2284" fmla="*/ 9068806 w 9922465"/>
              <a:gd name="connsiteY2284" fmla="*/ 724970 h 1934496"/>
              <a:gd name="connsiteX2285" fmla="*/ 8935170 w 9922465"/>
              <a:gd name="connsiteY2285" fmla="*/ 724970 h 1934496"/>
              <a:gd name="connsiteX2286" fmla="*/ 8990362 w 9922465"/>
              <a:gd name="connsiteY2286" fmla="*/ 780161 h 1934496"/>
              <a:gd name="connsiteX2287" fmla="*/ 8935170 w 9922465"/>
              <a:gd name="connsiteY2287" fmla="*/ 835352 h 1934496"/>
              <a:gd name="connsiteX2288" fmla="*/ 8879978 w 9922465"/>
              <a:gd name="connsiteY2288" fmla="*/ 780161 h 1934496"/>
              <a:gd name="connsiteX2289" fmla="*/ 8935170 w 9922465"/>
              <a:gd name="connsiteY2289" fmla="*/ 724970 h 1934496"/>
              <a:gd name="connsiteX2290" fmla="*/ 8801536 w 9922465"/>
              <a:gd name="connsiteY2290" fmla="*/ 724970 h 1934496"/>
              <a:gd name="connsiteX2291" fmla="*/ 8856728 w 9922465"/>
              <a:gd name="connsiteY2291" fmla="*/ 780161 h 1934496"/>
              <a:gd name="connsiteX2292" fmla="*/ 8801536 w 9922465"/>
              <a:gd name="connsiteY2292" fmla="*/ 835352 h 1934496"/>
              <a:gd name="connsiteX2293" fmla="*/ 8746344 w 9922465"/>
              <a:gd name="connsiteY2293" fmla="*/ 780161 h 1934496"/>
              <a:gd name="connsiteX2294" fmla="*/ 8801536 w 9922465"/>
              <a:gd name="connsiteY2294" fmla="*/ 724970 h 1934496"/>
              <a:gd name="connsiteX2295" fmla="*/ 8671243 w 9922465"/>
              <a:gd name="connsiteY2295" fmla="*/ 724970 h 1934496"/>
              <a:gd name="connsiteX2296" fmla="*/ 8726435 w 9922465"/>
              <a:gd name="connsiteY2296" fmla="*/ 780161 h 1934496"/>
              <a:gd name="connsiteX2297" fmla="*/ 8671243 w 9922465"/>
              <a:gd name="connsiteY2297" fmla="*/ 835352 h 1934496"/>
              <a:gd name="connsiteX2298" fmla="*/ 8616051 w 9922465"/>
              <a:gd name="connsiteY2298" fmla="*/ 780161 h 1934496"/>
              <a:gd name="connsiteX2299" fmla="*/ 8671243 w 9922465"/>
              <a:gd name="connsiteY2299" fmla="*/ 724970 h 1934496"/>
              <a:gd name="connsiteX2300" fmla="*/ 8537609 w 9922465"/>
              <a:gd name="connsiteY2300" fmla="*/ 724970 h 1934496"/>
              <a:gd name="connsiteX2301" fmla="*/ 8592801 w 9922465"/>
              <a:gd name="connsiteY2301" fmla="*/ 780161 h 1934496"/>
              <a:gd name="connsiteX2302" fmla="*/ 8537609 w 9922465"/>
              <a:gd name="connsiteY2302" fmla="*/ 835352 h 1934496"/>
              <a:gd name="connsiteX2303" fmla="*/ 8482417 w 9922465"/>
              <a:gd name="connsiteY2303" fmla="*/ 780161 h 1934496"/>
              <a:gd name="connsiteX2304" fmla="*/ 8537609 w 9922465"/>
              <a:gd name="connsiteY2304" fmla="*/ 724970 h 1934496"/>
              <a:gd name="connsiteX2305" fmla="*/ 8407318 w 9922465"/>
              <a:gd name="connsiteY2305" fmla="*/ 724970 h 1934496"/>
              <a:gd name="connsiteX2306" fmla="*/ 8462510 w 9922465"/>
              <a:gd name="connsiteY2306" fmla="*/ 780161 h 1934496"/>
              <a:gd name="connsiteX2307" fmla="*/ 8407318 w 9922465"/>
              <a:gd name="connsiteY2307" fmla="*/ 835352 h 1934496"/>
              <a:gd name="connsiteX2308" fmla="*/ 8352126 w 9922465"/>
              <a:gd name="connsiteY2308" fmla="*/ 780161 h 1934496"/>
              <a:gd name="connsiteX2309" fmla="*/ 8407318 w 9922465"/>
              <a:gd name="connsiteY2309" fmla="*/ 724970 h 1934496"/>
              <a:gd name="connsiteX2310" fmla="*/ 8273682 w 9922465"/>
              <a:gd name="connsiteY2310" fmla="*/ 724970 h 1934496"/>
              <a:gd name="connsiteX2311" fmla="*/ 8328874 w 9922465"/>
              <a:gd name="connsiteY2311" fmla="*/ 780161 h 1934496"/>
              <a:gd name="connsiteX2312" fmla="*/ 8273682 w 9922465"/>
              <a:gd name="connsiteY2312" fmla="*/ 835352 h 1934496"/>
              <a:gd name="connsiteX2313" fmla="*/ 8218490 w 9922465"/>
              <a:gd name="connsiteY2313" fmla="*/ 780161 h 1934496"/>
              <a:gd name="connsiteX2314" fmla="*/ 8273682 w 9922465"/>
              <a:gd name="connsiteY2314" fmla="*/ 724970 h 1934496"/>
              <a:gd name="connsiteX2315" fmla="*/ 8143386 w 9922465"/>
              <a:gd name="connsiteY2315" fmla="*/ 724970 h 1934496"/>
              <a:gd name="connsiteX2316" fmla="*/ 8198578 w 9922465"/>
              <a:gd name="connsiteY2316" fmla="*/ 780161 h 1934496"/>
              <a:gd name="connsiteX2317" fmla="*/ 8143386 w 9922465"/>
              <a:gd name="connsiteY2317" fmla="*/ 835352 h 1934496"/>
              <a:gd name="connsiteX2318" fmla="*/ 8088194 w 9922465"/>
              <a:gd name="connsiteY2318" fmla="*/ 780161 h 1934496"/>
              <a:gd name="connsiteX2319" fmla="*/ 8143386 w 9922465"/>
              <a:gd name="connsiteY2319" fmla="*/ 724970 h 1934496"/>
              <a:gd name="connsiteX2320" fmla="*/ 8009753 w 9922465"/>
              <a:gd name="connsiteY2320" fmla="*/ 724970 h 1934496"/>
              <a:gd name="connsiteX2321" fmla="*/ 8064945 w 9922465"/>
              <a:gd name="connsiteY2321" fmla="*/ 780161 h 1934496"/>
              <a:gd name="connsiteX2322" fmla="*/ 8009753 w 9922465"/>
              <a:gd name="connsiteY2322" fmla="*/ 835352 h 1934496"/>
              <a:gd name="connsiteX2323" fmla="*/ 7954561 w 9922465"/>
              <a:gd name="connsiteY2323" fmla="*/ 780161 h 1934496"/>
              <a:gd name="connsiteX2324" fmla="*/ 8009753 w 9922465"/>
              <a:gd name="connsiteY2324" fmla="*/ 724970 h 1934496"/>
              <a:gd name="connsiteX2325" fmla="*/ 7876118 w 9922465"/>
              <a:gd name="connsiteY2325" fmla="*/ 724970 h 1934496"/>
              <a:gd name="connsiteX2326" fmla="*/ 7931310 w 9922465"/>
              <a:gd name="connsiteY2326" fmla="*/ 780161 h 1934496"/>
              <a:gd name="connsiteX2327" fmla="*/ 7876118 w 9922465"/>
              <a:gd name="connsiteY2327" fmla="*/ 835352 h 1934496"/>
              <a:gd name="connsiteX2328" fmla="*/ 7820926 w 9922465"/>
              <a:gd name="connsiteY2328" fmla="*/ 780161 h 1934496"/>
              <a:gd name="connsiteX2329" fmla="*/ 7876118 w 9922465"/>
              <a:gd name="connsiteY2329" fmla="*/ 724970 h 1934496"/>
              <a:gd name="connsiteX2330" fmla="*/ 7745824 w 9922465"/>
              <a:gd name="connsiteY2330" fmla="*/ 724970 h 1934496"/>
              <a:gd name="connsiteX2331" fmla="*/ 7801016 w 9922465"/>
              <a:gd name="connsiteY2331" fmla="*/ 780161 h 1934496"/>
              <a:gd name="connsiteX2332" fmla="*/ 7745824 w 9922465"/>
              <a:gd name="connsiteY2332" fmla="*/ 835352 h 1934496"/>
              <a:gd name="connsiteX2333" fmla="*/ 7690632 w 9922465"/>
              <a:gd name="connsiteY2333" fmla="*/ 780161 h 1934496"/>
              <a:gd name="connsiteX2334" fmla="*/ 7745824 w 9922465"/>
              <a:gd name="connsiteY2334" fmla="*/ 724970 h 1934496"/>
              <a:gd name="connsiteX2335" fmla="*/ 7608850 w 9922465"/>
              <a:gd name="connsiteY2335" fmla="*/ 724970 h 1934496"/>
              <a:gd name="connsiteX2336" fmla="*/ 7664042 w 9922465"/>
              <a:gd name="connsiteY2336" fmla="*/ 780161 h 1934496"/>
              <a:gd name="connsiteX2337" fmla="*/ 7608850 w 9922465"/>
              <a:gd name="connsiteY2337" fmla="*/ 835352 h 1934496"/>
              <a:gd name="connsiteX2338" fmla="*/ 7553658 w 9922465"/>
              <a:gd name="connsiteY2338" fmla="*/ 780161 h 1934496"/>
              <a:gd name="connsiteX2339" fmla="*/ 7608850 w 9922465"/>
              <a:gd name="connsiteY2339" fmla="*/ 724970 h 1934496"/>
              <a:gd name="connsiteX2340" fmla="*/ 7481895 w 9922465"/>
              <a:gd name="connsiteY2340" fmla="*/ 724970 h 1934496"/>
              <a:gd name="connsiteX2341" fmla="*/ 7537087 w 9922465"/>
              <a:gd name="connsiteY2341" fmla="*/ 780161 h 1934496"/>
              <a:gd name="connsiteX2342" fmla="*/ 7481895 w 9922465"/>
              <a:gd name="connsiteY2342" fmla="*/ 835352 h 1934496"/>
              <a:gd name="connsiteX2343" fmla="*/ 7426703 w 9922465"/>
              <a:gd name="connsiteY2343" fmla="*/ 780161 h 1934496"/>
              <a:gd name="connsiteX2344" fmla="*/ 7481895 w 9922465"/>
              <a:gd name="connsiteY2344" fmla="*/ 724970 h 1934496"/>
              <a:gd name="connsiteX2345" fmla="*/ 7341579 w 9922465"/>
              <a:gd name="connsiteY2345" fmla="*/ 724970 h 1934496"/>
              <a:gd name="connsiteX2346" fmla="*/ 7396771 w 9922465"/>
              <a:gd name="connsiteY2346" fmla="*/ 780161 h 1934496"/>
              <a:gd name="connsiteX2347" fmla="*/ 7341579 w 9922465"/>
              <a:gd name="connsiteY2347" fmla="*/ 835352 h 1934496"/>
              <a:gd name="connsiteX2348" fmla="*/ 7286387 w 9922465"/>
              <a:gd name="connsiteY2348" fmla="*/ 780161 h 1934496"/>
              <a:gd name="connsiteX2349" fmla="*/ 7341579 w 9922465"/>
              <a:gd name="connsiteY2349" fmla="*/ 724970 h 1934496"/>
              <a:gd name="connsiteX2350" fmla="*/ 7211286 w 9922465"/>
              <a:gd name="connsiteY2350" fmla="*/ 724970 h 1934496"/>
              <a:gd name="connsiteX2351" fmla="*/ 7266478 w 9922465"/>
              <a:gd name="connsiteY2351" fmla="*/ 780161 h 1934496"/>
              <a:gd name="connsiteX2352" fmla="*/ 7211286 w 9922465"/>
              <a:gd name="connsiteY2352" fmla="*/ 835352 h 1934496"/>
              <a:gd name="connsiteX2353" fmla="*/ 7156094 w 9922465"/>
              <a:gd name="connsiteY2353" fmla="*/ 780161 h 1934496"/>
              <a:gd name="connsiteX2354" fmla="*/ 7211286 w 9922465"/>
              <a:gd name="connsiteY2354" fmla="*/ 724970 h 1934496"/>
              <a:gd name="connsiteX2355" fmla="*/ 7080994 w 9922465"/>
              <a:gd name="connsiteY2355" fmla="*/ 724970 h 1934496"/>
              <a:gd name="connsiteX2356" fmla="*/ 7136186 w 9922465"/>
              <a:gd name="connsiteY2356" fmla="*/ 780161 h 1934496"/>
              <a:gd name="connsiteX2357" fmla="*/ 7080994 w 9922465"/>
              <a:gd name="connsiteY2357" fmla="*/ 835352 h 1934496"/>
              <a:gd name="connsiteX2358" fmla="*/ 7025802 w 9922465"/>
              <a:gd name="connsiteY2358" fmla="*/ 780161 h 1934496"/>
              <a:gd name="connsiteX2359" fmla="*/ 7080994 w 9922465"/>
              <a:gd name="connsiteY2359" fmla="*/ 724970 h 1934496"/>
              <a:gd name="connsiteX2360" fmla="*/ 6947358 w 9922465"/>
              <a:gd name="connsiteY2360" fmla="*/ 724970 h 1934496"/>
              <a:gd name="connsiteX2361" fmla="*/ 7002550 w 9922465"/>
              <a:gd name="connsiteY2361" fmla="*/ 780161 h 1934496"/>
              <a:gd name="connsiteX2362" fmla="*/ 6947358 w 9922465"/>
              <a:gd name="connsiteY2362" fmla="*/ 835352 h 1934496"/>
              <a:gd name="connsiteX2363" fmla="*/ 6892166 w 9922465"/>
              <a:gd name="connsiteY2363" fmla="*/ 780161 h 1934496"/>
              <a:gd name="connsiteX2364" fmla="*/ 6947358 w 9922465"/>
              <a:gd name="connsiteY2364" fmla="*/ 724970 h 1934496"/>
              <a:gd name="connsiteX2365" fmla="*/ 6817064 w 9922465"/>
              <a:gd name="connsiteY2365" fmla="*/ 724970 h 1934496"/>
              <a:gd name="connsiteX2366" fmla="*/ 6872256 w 9922465"/>
              <a:gd name="connsiteY2366" fmla="*/ 780161 h 1934496"/>
              <a:gd name="connsiteX2367" fmla="*/ 6817064 w 9922465"/>
              <a:gd name="connsiteY2367" fmla="*/ 835352 h 1934496"/>
              <a:gd name="connsiteX2368" fmla="*/ 6761872 w 9922465"/>
              <a:gd name="connsiteY2368" fmla="*/ 780161 h 1934496"/>
              <a:gd name="connsiteX2369" fmla="*/ 6817064 w 9922465"/>
              <a:gd name="connsiteY2369" fmla="*/ 724970 h 1934496"/>
              <a:gd name="connsiteX2370" fmla="*/ 6683431 w 9922465"/>
              <a:gd name="connsiteY2370" fmla="*/ 724970 h 1934496"/>
              <a:gd name="connsiteX2371" fmla="*/ 6738623 w 9922465"/>
              <a:gd name="connsiteY2371" fmla="*/ 780161 h 1934496"/>
              <a:gd name="connsiteX2372" fmla="*/ 6683431 w 9922465"/>
              <a:gd name="connsiteY2372" fmla="*/ 835352 h 1934496"/>
              <a:gd name="connsiteX2373" fmla="*/ 6628239 w 9922465"/>
              <a:gd name="connsiteY2373" fmla="*/ 780161 h 1934496"/>
              <a:gd name="connsiteX2374" fmla="*/ 6683431 w 9922465"/>
              <a:gd name="connsiteY2374" fmla="*/ 724970 h 1934496"/>
              <a:gd name="connsiteX2375" fmla="*/ 6553137 w 9922465"/>
              <a:gd name="connsiteY2375" fmla="*/ 724970 h 1934496"/>
              <a:gd name="connsiteX2376" fmla="*/ 6608329 w 9922465"/>
              <a:gd name="connsiteY2376" fmla="*/ 780161 h 1934496"/>
              <a:gd name="connsiteX2377" fmla="*/ 6553137 w 9922465"/>
              <a:gd name="connsiteY2377" fmla="*/ 835352 h 1934496"/>
              <a:gd name="connsiteX2378" fmla="*/ 6497945 w 9922465"/>
              <a:gd name="connsiteY2378" fmla="*/ 780161 h 1934496"/>
              <a:gd name="connsiteX2379" fmla="*/ 6553137 w 9922465"/>
              <a:gd name="connsiteY2379" fmla="*/ 724970 h 1934496"/>
              <a:gd name="connsiteX2380" fmla="*/ 6419503 w 9922465"/>
              <a:gd name="connsiteY2380" fmla="*/ 724970 h 1934496"/>
              <a:gd name="connsiteX2381" fmla="*/ 6474695 w 9922465"/>
              <a:gd name="connsiteY2381" fmla="*/ 780161 h 1934496"/>
              <a:gd name="connsiteX2382" fmla="*/ 6419503 w 9922465"/>
              <a:gd name="connsiteY2382" fmla="*/ 835352 h 1934496"/>
              <a:gd name="connsiteX2383" fmla="*/ 6364311 w 9922465"/>
              <a:gd name="connsiteY2383" fmla="*/ 780161 h 1934496"/>
              <a:gd name="connsiteX2384" fmla="*/ 6419503 w 9922465"/>
              <a:gd name="connsiteY2384" fmla="*/ 724970 h 1934496"/>
              <a:gd name="connsiteX2385" fmla="*/ 6289207 w 9922465"/>
              <a:gd name="connsiteY2385" fmla="*/ 724970 h 1934496"/>
              <a:gd name="connsiteX2386" fmla="*/ 6344399 w 9922465"/>
              <a:gd name="connsiteY2386" fmla="*/ 780161 h 1934496"/>
              <a:gd name="connsiteX2387" fmla="*/ 6289207 w 9922465"/>
              <a:gd name="connsiteY2387" fmla="*/ 835352 h 1934496"/>
              <a:gd name="connsiteX2388" fmla="*/ 6234015 w 9922465"/>
              <a:gd name="connsiteY2388" fmla="*/ 780161 h 1934496"/>
              <a:gd name="connsiteX2389" fmla="*/ 6289207 w 9922465"/>
              <a:gd name="connsiteY2389" fmla="*/ 724970 h 1934496"/>
              <a:gd name="connsiteX2390" fmla="*/ 6155573 w 9922465"/>
              <a:gd name="connsiteY2390" fmla="*/ 724970 h 1934496"/>
              <a:gd name="connsiteX2391" fmla="*/ 6210765 w 9922465"/>
              <a:gd name="connsiteY2391" fmla="*/ 780161 h 1934496"/>
              <a:gd name="connsiteX2392" fmla="*/ 6155573 w 9922465"/>
              <a:gd name="connsiteY2392" fmla="*/ 835352 h 1934496"/>
              <a:gd name="connsiteX2393" fmla="*/ 6100381 w 9922465"/>
              <a:gd name="connsiteY2393" fmla="*/ 780161 h 1934496"/>
              <a:gd name="connsiteX2394" fmla="*/ 6155573 w 9922465"/>
              <a:gd name="connsiteY2394" fmla="*/ 724970 h 1934496"/>
              <a:gd name="connsiteX2395" fmla="*/ 5621035 w 9922465"/>
              <a:gd name="connsiteY2395" fmla="*/ 724970 h 1934496"/>
              <a:gd name="connsiteX2396" fmla="*/ 5676227 w 9922465"/>
              <a:gd name="connsiteY2396" fmla="*/ 780161 h 1934496"/>
              <a:gd name="connsiteX2397" fmla="*/ 5621035 w 9922465"/>
              <a:gd name="connsiteY2397" fmla="*/ 835352 h 1934496"/>
              <a:gd name="connsiteX2398" fmla="*/ 5565843 w 9922465"/>
              <a:gd name="connsiteY2398" fmla="*/ 780161 h 1934496"/>
              <a:gd name="connsiteX2399" fmla="*/ 5621035 w 9922465"/>
              <a:gd name="connsiteY2399" fmla="*/ 724970 h 1934496"/>
              <a:gd name="connsiteX2400" fmla="*/ 5487399 w 9922465"/>
              <a:gd name="connsiteY2400" fmla="*/ 724970 h 1934496"/>
              <a:gd name="connsiteX2401" fmla="*/ 5542591 w 9922465"/>
              <a:gd name="connsiteY2401" fmla="*/ 780161 h 1934496"/>
              <a:gd name="connsiteX2402" fmla="*/ 5487399 w 9922465"/>
              <a:gd name="connsiteY2402" fmla="*/ 835352 h 1934496"/>
              <a:gd name="connsiteX2403" fmla="*/ 5432207 w 9922465"/>
              <a:gd name="connsiteY2403" fmla="*/ 780161 h 1934496"/>
              <a:gd name="connsiteX2404" fmla="*/ 5487399 w 9922465"/>
              <a:gd name="connsiteY2404" fmla="*/ 724970 h 1934496"/>
              <a:gd name="connsiteX2405" fmla="*/ 5357106 w 9922465"/>
              <a:gd name="connsiteY2405" fmla="*/ 724970 h 1934496"/>
              <a:gd name="connsiteX2406" fmla="*/ 5412298 w 9922465"/>
              <a:gd name="connsiteY2406" fmla="*/ 780161 h 1934496"/>
              <a:gd name="connsiteX2407" fmla="*/ 5357106 w 9922465"/>
              <a:gd name="connsiteY2407" fmla="*/ 835352 h 1934496"/>
              <a:gd name="connsiteX2408" fmla="*/ 5301914 w 9922465"/>
              <a:gd name="connsiteY2408" fmla="*/ 780161 h 1934496"/>
              <a:gd name="connsiteX2409" fmla="*/ 5357106 w 9922465"/>
              <a:gd name="connsiteY2409" fmla="*/ 724970 h 1934496"/>
              <a:gd name="connsiteX2410" fmla="*/ 5223473 w 9922465"/>
              <a:gd name="connsiteY2410" fmla="*/ 724970 h 1934496"/>
              <a:gd name="connsiteX2411" fmla="*/ 5278665 w 9922465"/>
              <a:gd name="connsiteY2411" fmla="*/ 780161 h 1934496"/>
              <a:gd name="connsiteX2412" fmla="*/ 5223473 w 9922465"/>
              <a:gd name="connsiteY2412" fmla="*/ 835352 h 1934496"/>
              <a:gd name="connsiteX2413" fmla="*/ 5168281 w 9922465"/>
              <a:gd name="connsiteY2413" fmla="*/ 780161 h 1934496"/>
              <a:gd name="connsiteX2414" fmla="*/ 5223473 w 9922465"/>
              <a:gd name="connsiteY2414" fmla="*/ 724970 h 1934496"/>
              <a:gd name="connsiteX2415" fmla="*/ 5093178 w 9922465"/>
              <a:gd name="connsiteY2415" fmla="*/ 724970 h 1934496"/>
              <a:gd name="connsiteX2416" fmla="*/ 5148370 w 9922465"/>
              <a:gd name="connsiteY2416" fmla="*/ 780161 h 1934496"/>
              <a:gd name="connsiteX2417" fmla="*/ 5093178 w 9922465"/>
              <a:gd name="connsiteY2417" fmla="*/ 835352 h 1934496"/>
              <a:gd name="connsiteX2418" fmla="*/ 5037986 w 9922465"/>
              <a:gd name="connsiteY2418" fmla="*/ 780161 h 1934496"/>
              <a:gd name="connsiteX2419" fmla="*/ 5093178 w 9922465"/>
              <a:gd name="connsiteY2419" fmla="*/ 724970 h 1934496"/>
              <a:gd name="connsiteX2420" fmla="*/ 3897148 w 9922465"/>
              <a:gd name="connsiteY2420" fmla="*/ 724970 h 1934496"/>
              <a:gd name="connsiteX2421" fmla="*/ 3952340 w 9922465"/>
              <a:gd name="connsiteY2421" fmla="*/ 780161 h 1934496"/>
              <a:gd name="connsiteX2422" fmla="*/ 3897148 w 9922465"/>
              <a:gd name="connsiteY2422" fmla="*/ 835352 h 1934496"/>
              <a:gd name="connsiteX2423" fmla="*/ 3841956 w 9922465"/>
              <a:gd name="connsiteY2423" fmla="*/ 780161 h 1934496"/>
              <a:gd name="connsiteX2424" fmla="*/ 3897148 w 9922465"/>
              <a:gd name="connsiteY2424" fmla="*/ 724970 h 1934496"/>
              <a:gd name="connsiteX2425" fmla="*/ 3763514 w 9922465"/>
              <a:gd name="connsiteY2425" fmla="*/ 724970 h 1934496"/>
              <a:gd name="connsiteX2426" fmla="*/ 3818706 w 9922465"/>
              <a:gd name="connsiteY2426" fmla="*/ 780161 h 1934496"/>
              <a:gd name="connsiteX2427" fmla="*/ 3763514 w 9922465"/>
              <a:gd name="connsiteY2427" fmla="*/ 835352 h 1934496"/>
              <a:gd name="connsiteX2428" fmla="*/ 3708322 w 9922465"/>
              <a:gd name="connsiteY2428" fmla="*/ 780161 h 1934496"/>
              <a:gd name="connsiteX2429" fmla="*/ 3763514 w 9922465"/>
              <a:gd name="connsiteY2429" fmla="*/ 724970 h 1934496"/>
              <a:gd name="connsiteX2430" fmla="*/ 3633221 w 9922465"/>
              <a:gd name="connsiteY2430" fmla="*/ 724970 h 1934496"/>
              <a:gd name="connsiteX2431" fmla="*/ 3688413 w 9922465"/>
              <a:gd name="connsiteY2431" fmla="*/ 780161 h 1934496"/>
              <a:gd name="connsiteX2432" fmla="*/ 3633221 w 9922465"/>
              <a:gd name="connsiteY2432" fmla="*/ 835352 h 1934496"/>
              <a:gd name="connsiteX2433" fmla="*/ 3578029 w 9922465"/>
              <a:gd name="connsiteY2433" fmla="*/ 780161 h 1934496"/>
              <a:gd name="connsiteX2434" fmla="*/ 3633221 w 9922465"/>
              <a:gd name="connsiteY2434" fmla="*/ 724970 h 1934496"/>
              <a:gd name="connsiteX2435" fmla="*/ 3499586 w 9922465"/>
              <a:gd name="connsiteY2435" fmla="*/ 724970 h 1934496"/>
              <a:gd name="connsiteX2436" fmla="*/ 3554778 w 9922465"/>
              <a:gd name="connsiteY2436" fmla="*/ 780161 h 1934496"/>
              <a:gd name="connsiteX2437" fmla="*/ 3499586 w 9922465"/>
              <a:gd name="connsiteY2437" fmla="*/ 835352 h 1934496"/>
              <a:gd name="connsiteX2438" fmla="*/ 3444394 w 9922465"/>
              <a:gd name="connsiteY2438" fmla="*/ 780161 h 1934496"/>
              <a:gd name="connsiteX2439" fmla="*/ 3499586 w 9922465"/>
              <a:gd name="connsiteY2439" fmla="*/ 724970 h 1934496"/>
              <a:gd name="connsiteX2440" fmla="*/ 3369292 w 9922465"/>
              <a:gd name="connsiteY2440" fmla="*/ 724970 h 1934496"/>
              <a:gd name="connsiteX2441" fmla="*/ 3424484 w 9922465"/>
              <a:gd name="connsiteY2441" fmla="*/ 780161 h 1934496"/>
              <a:gd name="connsiteX2442" fmla="*/ 3369292 w 9922465"/>
              <a:gd name="connsiteY2442" fmla="*/ 835352 h 1934496"/>
              <a:gd name="connsiteX2443" fmla="*/ 3314100 w 9922465"/>
              <a:gd name="connsiteY2443" fmla="*/ 780161 h 1934496"/>
              <a:gd name="connsiteX2444" fmla="*/ 3369292 w 9922465"/>
              <a:gd name="connsiteY2444" fmla="*/ 724970 h 1934496"/>
              <a:gd name="connsiteX2445" fmla="*/ 2834856 w 9922465"/>
              <a:gd name="connsiteY2445" fmla="*/ 724970 h 1934496"/>
              <a:gd name="connsiteX2446" fmla="*/ 2890049 w 9922465"/>
              <a:gd name="connsiteY2446" fmla="*/ 780161 h 1934496"/>
              <a:gd name="connsiteX2447" fmla="*/ 2834856 w 9922465"/>
              <a:gd name="connsiteY2447" fmla="*/ 835352 h 1934496"/>
              <a:gd name="connsiteX2448" fmla="*/ 2779665 w 9922465"/>
              <a:gd name="connsiteY2448" fmla="*/ 780161 h 1934496"/>
              <a:gd name="connsiteX2449" fmla="*/ 2834856 w 9922465"/>
              <a:gd name="connsiteY2449" fmla="*/ 724970 h 1934496"/>
              <a:gd name="connsiteX2450" fmla="*/ 2707901 w 9922465"/>
              <a:gd name="connsiteY2450" fmla="*/ 724970 h 1934496"/>
              <a:gd name="connsiteX2451" fmla="*/ 2763094 w 9922465"/>
              <a:gd name="connsiteY2451" fmla="*/ 780161 h 1934496"/>
              <a:gd name="connsiteX2452" fmla="*/ 2707901 w 9922465"/>
              <a:gd name="connsiteY2452" fmla="*/ 835352 h 1934496"/>
              <a:gd name="connsiteX2453" fmla="*/ 2652711 w 9922465"/>
              <a:gd name="connsiteY2453" fmla="*/ 780161 h 1934496"/>
              <a:gd name="connsiteX2454" fmla="*/ 2707901 w 9922465"/>
              <a:gd name="connsiteY2454" fmla="*/ 724970 h 1934496"/>
              <a:gd name="connsiteX2455" fmla="*/ 2570929 w 9922465"/>
              <a:gd name="connsiteY2455" fmla="*/ 724970 h 1934496"/>
              <a:gd name="connsiteX2456" fmla="*/ 2626122 w 9922465"/>
              <a:gd name="connsiteY2456" fmla="*/ 780161 h 1934496"/>
              <a:gd name="connsiteX2457" fmla="*/ 2570929 w 9922465"/>
              <a:gd name="connsiteY2457" fmla="*/ 835352 h 1934496"/>
              <a:gd name="connsiteX2458" fmla="*/ 2515735 w 9922465"/>
              <a:gd name="connsiteY2458" fmla="*/ 780161 h 1934496"/>
              <a:gd name="connsiteX2459" fmla="*/ 2570929 w 9922465"/>
              <a:gd name="connsiteY2459" fmla="*/ 724970 h 1934496"/>
              <a:gd name="connsiteX2460" fmla="*/ 2437294 w 9922465"/>
              <a:gd name="connsiteY2460" fmla="*/ 724970 h 1934496"/>
              <a:gd name="connsiteX2461" fmla="*/ 2492487 w 9922465"/>
              <a:gd name="connsiteY2461" fmla="*/ 780161 h 1934496"/>
              <a:gd name="connsiteX2462" fmla="*/ 2437294 w 9922465"/>
              <a:gd name="connsiteY2462" fmla="*/ 835352 h 1934496"/>
              <a:gd name="connsiteX2463" fmla="*/ 2382104 w 9922465"/>
              <a:gd name="connsiteY2463" fmla="*/ 780161 h 1934496"/>
              <a:gd name="connsiteX2464" fmla="*/ 2437294 w 9922465"/>
              <a:gd name="connsiteY2464" fmla="*/ 724970 h 1934496"/>
              <a:gd name="connsiteX2465" fmla="*/ 2303662 w 9922465"/>
              <a:gd name="connsiteY2465" fmla="*/ 724970 h 1934496"/>
              <a:gd name="connsiteX2466" fmla="*/ 2358853 w 9922465"/>
              <a:gd name="connsiteY2466" fmla="*/ 780161 h 1934496"/>
              <a:gd name="connsiteX2467" fmla="*/ 2303662 w 9922465"/>
              <a:gd name="connsiteY2467" fmla="*/ 835352 h 1934496"/>
              <a:gd name="connsiteX2468" fmla="*/ 2248471 w 9922465"/>
              <a:gd name="connsiteY2468" fmla="*/ 780161 h 1934496"/>
              <a:gd name="connsiteX2469" fmla="*/ 2303662 w 9922465"/>
              <a:gd name="connsiteY2469" fmla="*/ 724970 h 1934496"/>
              <a:gd name="connsiteX2470" fmla="*/ 2173371 w 9922465"/>
              <a:gd name="connsiteY2470" fmla="*/ 724970 h 1934496"/>
              <a:gd name="connsiteX2471" fmla="*/ 2228562 w 9922465"/>
              <a:gd name="connsiteY2471" fmla="*/ 780161 h 1934496"/>
              <a:gd name="connsiteX2472" fmla="*/ 2173371 w 9922465"/>
              <a:gd name="connsiteY2472" fmla="*/ 835352 h 1934496"/>
              <a:gd name="connsiteX2473" fmla="*/ 2118177 w 9922465"/>
              <a:gd name="connsiteY2473" fmla="*/ 780161 h 1934496"/>
              <a:gd name="connsiteX2474" fmla="*/ 2173371 w 9922465"/>
              <a:gd name="connsiteY2474" fmla="*/ 724970 h 1934496"/>
              <a:gd name="connsiteX2475" fmla="*/ 2039733 w 9922465"/>
              <a:gd name="connsiteY2475" fmla="*/ 724970 h 1934496"/>
              <a:gd name="connsiteX2476" fmla="*/ 2094927 w 9922465"/>
              <a:gd name="connsiteY2476" fmla="*/ 780161 h 1934496"/>
              <a:gd name="connsiteX2477" fmla="*/ 2039733 w 9922465"/>
              <a:gd name="connsiteY2477" fmla="*/ 835352 h 1934496"/>
              <a:gd name="connsiteX2478" fmla="*/ 1984539 w 9922465"/>
              <a:gd name="connsiteY2478" fmla="*/ 780161 h 1934496"/>
              <a:gd name="connsiteX2479" fmla="*/ 2039733 w 9922465"/>
              <a:gd name="connsiteY2479" fmla="*/ 724970 h 1934496"/>
              <a:gd name="connsiteX2480" fmla="*/ 1909436 w 9922465"/>
              <a:gd name="connsiteY2480" fmla="*/ 724970 h 1934496"/>
              <a:gd name="connsiteX2481" fmla="*/ 1964630 w 9922465"/>
              <a:gd name="connsiteY2481" fmla="*/ 780161 h 1934496"/>
              <a:gd name="connsiteX2482" fmla="*/ 1909436 w 9922465"/>
              <a:gd name="connsiteY2482" fmla="*/ 835352 h 1934496"/>
              <a:gd name="connsiteX2483" fmla="*/ 1854243 w 9922465"/>
              <a:gd name="connsiteY2483" fmla="*/ 780161 h 1934496"/>
              <a:gd name="connsiteX2484" fmla="*/ 1909436 w 9922465"/>
              <a:gd name="connsiteY2484" fmla="*/ 724970 h 1934496"/>
              <a:gd name="connsiteX2485" fmla="*/ 1779142 w 9922465"/>
              <a:gd name="connsiteY2485" fmla="*/ 724970 h 1934496"/>
              <a:gd name="connsiteX2486" fmla="*/ 1834335 w 9922465"/>
              <a:gd name="connsiteY2486" fmla="*/ 780161 h 1934496"/>
              <a:gd name="connsiteX2487" fmla="*/ 1779142 w 9922465"/>
              <a:gd name="connsiteY2487" fmla="*/ 835352 h 1934496"/>
              <a:gd name="connsiteX2488" fmla="*/ 1723947 w 9922465"/>
              <a:gd name="connsiteY2488" fmla="*/ 780161 h 1934496"/>
              <a:gd name="connsiteX2489" fmla="*/ 1779142 w 9922465"/>
              <a:gd name="connsiteY2489" fmla="*/ 724970 h 1934496"/>
              <a:gd name="connsiteX2490" fmla="*/ 1645501 w 9922465"/>
              <a:gd name="connsiteY2490" fmla="*/ 724970 h 1934496"/>
              <a:gd name="connsiteX2491" fmla="*/ 1700699 w 9922465"/>
              <a:gd name="connsiteY2491" fmla="*/ 780161 h 1934496"/>
              <a:gd name="connsiteX2492" fmla="*/ 1645501 w 9922465"/>
              <a:gd name="connsiteY2492" fmla="*/ 835352 h 1934496"/>
              <a:gd name="connsiteX2493" fmla="*/ 1590310 w 9922465"/>
              <a:gd name="connsiteY2493" fmla="*/ 780161 h 1934496"/>
              <a:gd name="connsiteX2494" fmla="*/ 1645501 w 9922465"/>
              <a:gd name="connsiteY2494" fmla="*/ 724970 h 1934496"/>
              <a:gd name="connsiteX2495" fmla="*/ 1515213 w 9922465"/>
              <a:gd name="connsiteY2495" fmla="*/ 724970 h 1934496"/>
              <a:gd name="connsiteX2496" fmla="*/ 1570399 w 9922465"/>
              <a:gd name="connsiteY2496" fmla="*/ 780161 h 1934496"/>
              <a:gd name="connsiteX2497" fmla="*/ 1515213 w 9922465"/>
              <a:gd name="connsiteY2497" fmla="*/ 835352 h 1934496"/>
              <a:gd name="connsiteX2498" fmla="*/ 1460016 w 9922465"/>
              <a:gd name="connsiteY2498" fmla="*/ 780161 h 1934496"/>
              <a:gd name="connsiteX2499" fmla="*/ 1515213 w 9922465"/>
              <a:gd name="connsiteY2499" fmla="*/ 724970 h 1934496"/>
              <a:gd name="connsiteX2500" fmla="*/ 1381573 w 9922465"/>
              <a:gd name="connsiteY2500" fmla="*/ 724970 h 1934496"/>
              <a:gd name="connsiteX2501" fmla="*/ 1436767 w 9922465"/>
              <a:gd name="connsiteY2501" fmla="*/ 780161 h 1934496"/>
              <a:gd name="connsiteX2502" fmla="*/ 1381573 w 9922465"/>
              <a:gd name="connsiteY2502" fmla="*/ 835352 h 1934496"/>
              <a:gd name="connsiteX2503" fmla="*/ 1326381 w 9922465"/>
              <a:gd name="connsiteY2503" fmla="*/ 780161 h 1934496"/>
              <a:gd name="connsiteX2504" fmla="*/ 1381573 w 9922465"/>
              <a:gd name="connsiteY2504" fmla="*/ 724970 h 1934496"/>
              <a:gd name="connsiteX2505" fmla="*/ 1251282 w 9922465"/>
              <a:gd name="connsiteY2505" fmla="*/ 724970 h 1934496"/>
              <a:gd name="connsiteX2506" fmla="*/ 1306475 w 9922465"/>
              <a:gd name="connsiteY2506" fmla="*/ 780161 h 1934496"/>
              <a:gd name="connsiteX2507" fmla="*/ 1251282 w 9922465"/>
              <a:gd name="connsiteY2507" fmla="*/ 835352 h 1934496"/>
              <a:gd name="connsiteX2508" fmla="*/ 1196089 w 9922465"/>
              <a:gd name="connsiteY2508" fmla="*/ 780161 h 1934496"/>
              <a:gd name="connsiteX2509" fmla="*/ 1251282 w 9922465"/>
              <a:gd name="connsiteY2509" fmla="*/ 724970 h 1934496"/>
              <a:gd name="connsiteX2510" fmla="*/ 1117642 w 9922465"/>
              <a:gd name="connsiteY2510" fmla="*/ 724970 h 1934496"/>
              <a:gd name="connsiteX2511" fmla="*/ 1172836 w 9922465"/>
              <a:gd name="connsiteY2511" fmla="*/ 780161 h 1934496"/>
              <a:gd name="connsiteX2512" fmla="*/ 1117642 w 9922465"/>
              <a:gd name="connsiteY2512" fmla="*/ 835352 h 1934496"/>
              <a:gd name="connsiteX2513" fmla="*/ 1062448 w 9922465"/>
              <a:gd name="connsiteY2513" fmla="*/ 780161 h 1934496"/>
              <a:gd name="connsiteX2514" fmla="*/ 1117642 w 9922465"/>
              <a:gd name="connsiteY2514" fmla="*/ 724970 h 1934496"/>
              <a:gd name="connsiteX2515" fmla="*/ 980664 w 9922465"/>
              <a:gd name="connsiteY2515" fmla="*/ 724970 h 1934496"/>
              <a:gd name="connsiteX2516" fmla="*/ 1035857 w 9922465"/>
              <a:gd name="connsiteY2516" fmla="*/ 780161 h 1934496"/>
              <a:gd name="connsiteX2517" fmla="*/ 980664 w 9922465"/>
              <a:gd name="connsiteY2517" fmla="*/ 835352 h 1934496"/>
              <a:gd name="connsiteX2518" fmla="*/ 925471 w 9922465"/>
              <a:gd name="connsiteY2518" fmla="*/ 780161 h 1934496"/>
              <a:gd name="connsiteX2519" fmla="*/ 980664 w 9922465"/>
              <a:gd name="connsiteY2519" fmla="*/ 724970 h 1934496"/>
              <a:gd name="connsiteX2520" fmla="*/ 847022 w 9922465"/>
              <a:gd name="connsiteY2520" fmla="*/ 724970 h 1934496"/>
              <a:gd name="connsiteX2521" fmla="*/ 902217 w 9922465"/>
              <a:gd name="connsiteY2521" fmla="*/ 780161 h 1934496"/>
              <a:gd name="connsiteX2522" fmla="*/ 847022 w 9922465"/>
              <a:gd name="connsiteY2522" fmla="*/ 835352 h 1934496"/>
              <a:gd name="connsiteX2523" fmla="*/ 791823 w 9922465"/>
              <a:gd name="connsiteY2523" fmla="*/ 780161 h 1934496"/>
              <a:gd name="connsiteX2524" fmla="*/ 847022 w 9922465"/>
              <a:gd name="connsiteY2524" fmla="*/ 724970 h 1934496"/>
              <a:gd name="connsiteX2525" fmla="*/ 716722 w 9922465"/>
              <a:gd name="connsiteY2525" fmla="*/ 724970 h 1934496"/>
              <a:gd name="connsiteX2526" fmla="*/ 771916 w 9922465"/>
              <a:gd name="connsiteY2526" fmla="*/ 780161 h 1934496"/>
              <a:gd name="connsiteX2527" fmla="*/ 716722 w 9922465"/>
              <a:gd name="connsiteY2527" fmla="*/ 835352 h 1934496"/>
              <a:gd name="connsiteX2528" fmla="*/ 661530 w 9922465"/>
              <a:gd name="connsiteY2528" fmla="*/ 780161 h 1934496"/>
              <a:gd name="connsiteX2529" fmla="*/ 716722 w 9922465"/>
              <a:gd name="connsiteY2529" fmla="*/ 724970 h 1934496"/>
              <a:gd name="connsiteX2530" fmla="*/ 583085 w 9922465"/>
              <a:gd name="connsiteY2530" fmla="*/ 724970 h 1934496"/>
              <a:gd name="connsiteX2531" fmla="*/ 638278 w 9922465"/>
              <a:gd name="connsiteY2531" fmla="*/ 780161 h 1934496"/>
              <a:gd name="connsiteX2532" fmla="*/ 583085 w 9922465"/>
              <a:gd name="connsiteY2532" fmla="*/ 835352 h 1934496"/>
              <a:gd name="connsiteX2533" fmla="*/ 527891 w 9922465"/>
              <a:gd name="connsiteY2533" fmla="*/ 780161 h 1934496"/>
              <a:gd name="connsiteX2534" fmla="*/ 583085 w 9922465"/>
              <a:gd name="connsiteY2534" fmla="*/ 724970 h 1934496"/>
              <a:gd name="connsiteX2535" fmla="*/ 449437 w 9922465"/>
              <a:gd name="connsiteY2535" fmla="*/ 724970 h 1934496"/>
              <a:gd name="connsiteX2536" fmla="*/ 504629 w 9922465"/>
              <a:gd name="connsiteY2536" fmla="*/ 780161 h 1934496"/>
              <a:gd name="connsiteX2537" fmla="*/ 449437 w 9922465"/>
              <a:gd name="connsiteY2537" fmla="*/ 835352 h 1934496"/>
              <a:gd name="connsiteX2538" fmla="*/ 394244 w 9922465"/>
              <a:gd name="connsiteY2538" fmla="*/ 780161 h 1934496"/>
              <a:gd name="connsiteX2539" fmla="*/ 449437 w 9922465"/>
              <a:gd name="connsiteY2539" fmla="*/ 724970 h 1934496"/>
              <a:gd name="connsiteX2540" fmla="*/ 319140 w 9922465"/>
              <a:gd name="connsiteY2540" fmla="*/ 724970 h 1934496"/>
              <a:gd name="connsiteX2541" fmla="*/ 374334 w 9922465"/>
              <a:gd name="connsiteY2541" fmla="*/ 780161 h 1934496"/>
              <a:gd name="connsiteX2542" fmla="*/ 319140 w 9922465"/>
              <a:gd name="connsiteY2542" fmla="*/ 835352 h 1934496"/>
              <a:gd name="connsiteX2543" fmla="*/ 263948 w 9922465"/>
              <a:gd name="connsiteY2543" fmla="*/ 780161 h 1934496"/>
              <a:gd name="connsiteX2544" fmla="*/ 319140 w 9922465"/>
              <a:gd name="connsiteY2544" fmla="*/ 724970 h 1934496"/>
              <a:gd name="connsiteX2545" fmla="*/ 185509 w 9922465"/>
              <a:gd name="connsiteY2545" fmla="*/ 724970 h 1934496"/>
              <a:gd name="connsiteX2546" fmla="*/ 240701 w 9922465"/>
              <a:gd name="connsiteY2546" fmla="*/ 780161 h 1934496"/>
              <a:gd name="connsiteX2547" fmla="*/ 185509 w 9922465"/>
              <a:gd name="connsiteY2547" fmla="*/ 835352 h 1934496"/>
              <a:gd name="connsiteX2548" fmla="*/ 130319 w 9922465"/>
              <a:gd name="connsiteY2548" fmla="*/ 780161 h 1934496"/>
              <a:gd name="connsiteX2549" fmla="*/ 185509 w 9922465"/>
              <a:gd name="connsiteY2549" fmla="*/ 724970 h 1934496"/>
              <a:gd name="connsiteX2550" fmla="*/ 8801538 w 9922465"/>
              <a:gd name="connsiteY2550" fmla="*/ 608039 h 1934496"/>
              <a:gd name="connsiteX2551" fmla="*/ 8856730 w 9922465"/>
              <a:gd name="connsiteY2551" fmla="*/ 663230 h 1934496"/>
              <a:gd name="connsiteX2552" fmla="*/ 8801538 w 9922465"/>
              <a:gd name="connsiteY2552" fmla="*/ 718421 h 1934496"/>
              <a:gd name="connsiteX2553" fmla="*/ 8746346 w 9922465"/>
              <a:gd name="connsiteY2553" fmla="*/ 663230 h 1934496"/>
              <a:gd name="connsiteX2554" fmla="*/ 8801538 w 9922465"/>
              <a:gd name="connsiteY2554" fmla="*/ 608039 h 1934496"/>
              <a:gd name="connsiteX2555" fmla="*/ 8671244 w 9922465"/>
              <a:gd name="connsiteY2555" fmla="*/ 608039 h 1934496"/>
              <a:gd name="connsiteX2556" fmla="*/ 8726436 w 9922465"/>
              <a:gd name="connsiteY2556" fmla="*/ 663230 h 1934496"/>
              <a:gd name="connsiteX2557" fmla="*/ 8671244 w 9922465"/>
              <a:gd name="connsiteY2557" fmla="*/ 718421 h 1934496"/>
              <a:gd name="connsiteX2558" fmla="*/ 8616052 w 9922465"/>
              <a:gd name="connsiteY2558" fmla="*/ 663230 h 1934496"/>
              <a:gd name="connsiteX2559" fmla="*/ 8671244 w 9922465"/>
              <a:gd name="connsiteY2559" fmla="*/ 608039 h 1934496"/>
              <a:gd name="connsiteX2560" fmla="*/ 8537609 w 9922465"/>
              <a:gd name="connsiteY2560" fmla="*/ 608039 h 1934496"/>
              <a:gd name="connsiteX2561" fmla="*/ 8592801 w 9922465"/>
              <a:gd name="connsiteY2561" fmla="*/ 663230 h 1934496"/>
              <a:gd name="connsiteX2562" fmla="*/ 8537609 w 9922465"/>
              <a:gd name="connsiteY2562" fmla="*/ 718421 h 1934496"/>
              <a:gd name="connsiteX2563" fmla="*/ 8482417 w 9922465"/>
              <a:gd name="connsiteY2563" fmla="*/ 663230 h 1934496"/>
              <a:gd name="connsiteX2564" fmla="*/ 8537609 w 9922465"/>
              <a:gd name="connsiteY2564" fmla="*/ 608039 h 1934496"/>
              <a:gd name="connsiteX2565" fmla="*/ 8407318 w 9922465"/>
              <a:gd name="connsiteY2565" fmla="*/ 608039 h 1934496"/>
              <a:gd name="connsiteX2566" fmla="*/ 8462510 w 9922465"/>
              <a:gd name="connsiteY2566" fmla="*/ 663230 h 1934496"/>
              <a:gd name="connsiteX2567" fmla="*/ 8407318 w 9922465"/>
              <a:gd name="connsiteY2567" fmla="*/ 718421 h 1934496"/>
              <a:gd name="connsiteX2568" fmla="*/ 8352126 w 9922465"/>
              <a:gd name="connsiteY2568" fmla="*/ 663230 h 1934496"/>
              <a:gd name="connsiteX2569" fmla="*/ 8407318 w 9922465"/>
              <a:gd name="connsiteY2569" fmla="*/ 608039 h 1934496"/>
              <a:gd name="connsiteX2570" fmla="*/ 8273682 w 9922465"/>
              <a:gd name="connsiteY2570" fmla="*/ 608039 h 1934496"/>
              <a:gd name="connsiteX2571" fmla="*/ 8328874 w 9922465"/>
              <a:gd name="connsiteY2571" fmla="*/ 663230 h 1934496"/>
              <a:gd name="connsiteX2572" fmla="*/ 8273682 w 9922465"/>
              <a:gd name="connsiteY2572" fmla="*/ 718421 h 1934496"/>
              <a:gd name="connsiteX2573" fmla="*/ 8218490 w 9922465"/>
              <a:gd name="connsiteY2573" fmla="*/ 663230 h 1934496"/>
              <a:gd name="connsiteX2574" fmla="*/ 8273682 w 9922465"/>
              <a:gd name="connsiteY2574" fmla="*/ 608039 h 1934496"/>
              <a:gd name="connsiteX2575" fmla="*/ 8143386 w 9922465"/>
              <a:gd name="connsiteY2575" fmla="*/ 608039 h 1934496"/>
              <a:gd name="connsiteX2576" fmla="*/ 8198578 w 9922465"/>
              <a:gd name="connsiteY2576" fmla="*/ 663230 h 1934496"/>
              <a:gd name="connsiteX2577" fmla="*/ 8143386 w 9922465"/>
              <a:gd name="connsiteY2577" fmla="*/ 718421 h 1934496"/>
              <a:gd name="connsiteX2578" fmla="*/ 8088194 w 9922465"/>
              <a:gd name="connsiteY2578" fmla="*/ 663230 h 1934496"/>
              <a:gd name="connsiteX2579" fmla="*/ 8143386 w 9922465"/>
              <a:gd name="connsiteY2579" fmla="*/ 608039 h 1934496"/>
              <a:gd name="connsiteX2580" fmla="*/ 8009753 w 9922465"/>
              <a:gd name="connsiteY2580" fmla="*/ 608039 h 1934496"/>
              <a:gd name="connsiteX2581" fmla="*/ 8064945 w 9922465"/>
              <a:gd name="connsiteY2581" fmla="*/ 663230 h 1934496"/>
              <a:gd name="connsiteX2582" fmla="*/ 8009753 w 9922465"/>
              <a:gd name="connsiteY2582" fmla="*/ 718421 h 1934496"/>
              <a:gd name="connsiteX2583" fmla="*/ 7954561 w 9922465"/>
              <a:gd name="connsiteY2583" fmla="*/ 663230 h 1934496"/>
              <a:gd name="connsiteX2584" fmla="*/ 8009753 w 9922465"/>
              <a:gd name="connsiteY2584" fmla="*/ 608039 h 1934496"/>
              <a:gd name="connsiteX2585" fmla="*/ 7876118 w 9922465"/>
              <a:gd name="connsiteY2585" fmla="*/ 608039 h 1934496"/>
              <a:gd name="connsiteX2586" fmla="*/ 7931310 w 9922465"/>
              <a:gd name="connsiteY2586" fmla="*/ 663230 h 1934496"/>
              <a:gd name="connsiteX2587" fmla="*/ 7876118 w 9922465"/>
              <a:gd name="connsiteY2587" fmla="*/ 718421 h 1934496"/>
              <a:gd name="connsiteX2588" fmla="*/ 7820926 w 9922465"/>
              <a:gd name="connsiteY2588" fmla="*/ 663230 h 1934496"/>
              <a:gd name="connsiteX2589" fmla="*/ 7876118 w 9922465"/>
              <a:gd name="connsiteY2589" fmla="*/ 608039 h 1934496"/>
              <a:gd name="connsiteX2590" fmla="*/ 7745824 w 9922465"/>
              <a:gd name="connsiteY2590" fmla="*/ 608039 h 1934496"/>
              <a:gd name="connsiteX2591" fmla="*/ 7801016 w 9922465"/>
              <a:gd name="connsiteY2591" fmla="*/ 663230 h 1934496"/>
              <a:gd name="connsiteX2592" fmla="*/ 7745824 w 9922465"/>
              <a:gd name="connsiteY2592" fmla="*/ 718421 h 1934496"/>
              <a:gd name="connsiteX2593" fmla="*/ 7690632 w 9922465"/>
              <a:gd name="connsiteY2593" fmla="*/ 663230 h 1934496"/>
              <a:gd name="connsiteX2594" fmla="*/ 7745824 w 9922465"/>
              <a:gd name="connsiteY2594" fmla="*/ 608039 h 1934496"/>
              <a:gd name="connsiteX2595" fmla="*/ 7608850 w 9922465"/>
              <a:gd name="connsiteY2595" fmla="*/ 608039 h 1934496"/>
              <a:gd name="connsiteX2596" fmla="*/ 7664042 w 9922465"/>
              <a:gd name="connsiteY2596" fmla="*/ 663230 h 1934496"/>
              <a:gd name="connsiteX2597" fmla="*/ 7608850 w 9922465"/>
              <a:gd name="connsiteY2597" fmla="*/ 718421 h 1934496"/>
              <a:gd name="connsiteX2598" fmla="*/ 7553658 w 9922465"/>
              <a:gd name="connsiteY2598" fmla="*/ 663230 h 1934496"/>
              <a:gd name="connsiteX2599" fmla="*/ 7608850 w 9922465"/>
              <a:gd name="connsiteY2599" fmla="*/ 608039 h 1934496"/>
              <a:gd name="connsiteX2600" fmla="*/ 7481895 w 9922465"/>
              <a:gd name="connsiteY2600" fmla="*/ 608039 h 1934496"/>
              <a:gd name="connsiteX2601" fmla="*/ 7537087 w 9922465"/>
              <a:gd name="connsiteY2601" fmla="*/ 663230 h 1934496"/>
              <a:gd name="connsiteX2602" fmla="*/ 7481895 w 9922465"/>
              <a:gd name="connsiteY2602" fmla="*/ 718421 h 1934496"/>
              <a:gd name="connsiteX2603" fmla="*/ 7426703 w 9922465"/>
              <a:gd name="connsiteY2603" fmla="*/ 663230 h 1934496"/>
              <a:gd name="connsiteX2604" fmla="*/ 7481895 w 9922465"/>
              <a:gd name="connsiteY2604" fmla="*/ 608039 h 1934496"/>
              <a:gd name="connsiteX2605" fmla="*/ 7341579 w 9922465"/>
              <a:gd name="connsiteY2605" fmla="*/ 608039 h 1934496"/>
              <a:gd name="connsiteX2606" fmla="*/ 7396771 w 9922465"/>
              <a:gd name="connsiteY2606" fmla="*/ 663230 h 1934496"/>
              <a:gd name="connsiteX2607" fmla="*/ 7341579 w 9922465"/>
              <a:gd name="connsiteY2607" fmla="*/ 718421 h 1934496"/>
              <a:gd name="connsiteX2608" fmla="*/ 7286387 w 9922465"/>
              <a:gd name="connsiteY2608" fmla="*/ 663230 h 1934496"/>
              <a:gd name="connsiteX2609" fmla="*/ 7341579 w 9922465"/>
              <a:gd name="connsiteY2609" fmla="*/ 608039 h 1934496"/>
              <a:gd name="connsiteX2610" fmla="*/ 7211286 w 9922465"/>
              <a:gd name="connsiteY2610" fmla="*/ 608039 h 1934496"/>
              <a:gd name="connsiteX2611" fmla="*/ 7266478 w 9922465"/>
              <a:gd name="connsiteY2611" fmla="*/ 663230 h 1934496"/>
              <a:gd name="connsiteX2612" fmla="*/ 7211286 w 9922465"/>
              <a:gd name="connsiteY2612" fmla="*/ 718421 h 1934496"/>
              <a:gd name="connsiteX2613" fmla="*/ 7156094 w 9922465"/>
              <a:gd name="connsiteY2613" fmla="*/ 663230 h 1934496"/>
              <a:gd name="connsiteX2614" fmla="*/ 7211286 w 9922465"/>
              <a:gd name="connsiteY2614" fmla="*/ 608039 h 1934496"/>
              <a:gd name="connsiteX2615" fmla="*/ 7080994 w 9922465"/>
              <a:gd name="connsiteY2615" fmla="*/ 608039 h 1934496"/>
              <a:gd name="connsiteX2616" fmla="*/ 7136186 w 9922465"/>
              <a:gd name="connsiteY2616" fmla="*/ 663230 h 1934496"/>
              <a:gd name="connsiteX2617" fmla="*/ 7080994 w 9922465"/>
              <a:gd name="connsiteY2617" fmla="*/ 718421 h 1934496"/>
              <a:gd name="connsiteX2618" fmla="*/ 7025802 w 9922465"/>
              <a:gd name="connsiteY2618" fmla="*/ 663230 h 1934496"/>
              <a:gd name="connsiteX2619" fmla="*/ 7080994 w 9922465"/>
              <a:gd name="connsiteY2619" fmla="*/ 608039 h 1934496"/>
              <a:gd name="connsiteX2620" fmla="*/ 6947358 w 9922465"/>
              <a:gd name="connsiteY2620" fmla="*/ 608039 h 1934496"/>
              <a:gd name="connsiteX2621" fmla="*/ 7002550 w 9922465"/>
              <a:gd name="connsiteY2621" fmla="*/ 663230 h 1934496"/>
              <a:gd name="connsiteX2622" fmla="*/ 6947358 w 9922465"/>
              <a:gd name="connsiteY2622" fmla="*/ 718421 h 1934496"/>
              <a:gd name="connsiteX2623" fmla="*/ 6892166 w 9922465"/>
              <a:gd name="connsiteY2623" fmla="*/ 663230 h 1934496"/>
              <a:gd name="connsiteX2624" fmla="*/ 6947358 w 9922465"/>
              <a:gd name="connsiteY2624" fmla="*/ 608039 h 1934496"/>
              <a:gd name="connsiteX2625" fmla="*/ 6817064 w 9922465"/>
              <a:gd name="connsiteY2625" fmla="*/ 608039 h 1934496"/>
              <a:gd name="connsiteX2626" fmla="*/ 6872256 w 9922465"/>
              <a:gd name="connsiteY2626" fmla="*/ 663230 h 1934496"/>
              <a:gd name="connsiteX2627" fmla="*/ 6817064 w 9922465"/>
              <a:gd name="connsiteY2627" fmla="*/ 718421 h 1934496"/>
              <a:gd name="connsiteX2628" fmla="*/ 6761872 w 9922465"/>
              <a:gd name="connsiteY2628" fmla="*/ 663230 h 1934496"/>
              <a:gd name="connsiteX2629" fmla="*/ 6817064 w 9922465"/>
              <a:gd name="connsiteY2629" fmla="*/ 608039 h 1934496"/>
              <a:gd name="connsiteX2630" fmla="*/ 6683431 w 9922465"/>
              <a:gd name="connsiteY2630" fmla="*/ 608039 h 1934496"/>
              <a:gd name="connsiteX2631" fmla="*/ 6738623 w 9922465"/>
              <a:gd name="connsiteY2631" fmla="*/ 663230 h 1934496"/>
              <a:gd name="connsiteX2632" fmla="*/ 6683431 w 9922465"/>
              <a:gd name="connsiteY2632" fmla="*/ 718421 h 1934496"/>
              <a:gd name="connsiteX2633" fmla="*/ 6628239 w 9922465"/>
              <a:gd name="connsiteY2633" fmla="*/ 663230 h 1934496"/>
              <a:gd name="connsiteX2634" fmla="*/ 6683431 w 9922465"/>
              <a:gd name="connsiteY2634" fmla="*/ 608039 h 1934496"/>
              <a:gd name="connsiteX2635" fmla="*/ 6155573 w 9922465"/>
              <a:gd name="connsiteY2635" fmla="*/ 608039 h 1934496"/>
              <a:gd name="connsiteX2636" fmla="*/ 6210765 w 9922465"/>
              <a:gd name="connsiteY2636" fmla="*/ 663230 h 1934496"/>
              <a:gd name="connsiteX2637" fmla="*/ 6155573 w 9922465"/>
              <a:gd name="connsiteY2637" fmla="*/ 718421 h 1934496"/>
              <a:gd name="connsiteX2638" fmla="*/ 6100381 w 9922465"/>
              <a:gd name="connsiteY2638" fmla="*/ 663230 h 1934496"/>
              <a:gd name="connsiteX2639" fmla="*/ 6155573 w 9922465"/>
              <a:gd name="connsiteY2639" fmla="*/ 608039 h 1934496"/>
              <a:gd name="connsiteX2640" fmla="*/ 5487399 w 9922465"/>
              <a:gd name="connsiteY2640" fmla="*/ 608039 h 1934496"/>
              <a:gd name="connsiteX2641" fmla="*/ 5542591 w 9922465"/>
              <a:gd name="connsiteY2641" fmla="*/ 663230 h 1934496"/>
              <a:gd name="connsiteX2642" fmla="*/ 5487399 w 9922465"/>
              <a:gd name="connsiteY2642" fmla="*/ 718421 h 1934496"/>
              <a:gd name="connsiteX2643" fmla="*/ 5432207 w 9922465"/>
              <a:gd name="connsiteY2643" fmla="*/ 663230 h 1934496"/>
              <a:gd name="connsiteX2644" fmla="*/ 5487399 w 9922465"/>
              <a:gd name="connsiteY2644" fmla="*/ 608039 h 1934496"/>
              <a:gd name="connsiteX2645" fmla="*/ 5357106 w 9922465"/>
              <a:gd name="connsiteY2645" fmla="*/ 608039 h 1934496"/>
              <a:gd name="connsiteX2646" fmla="*/ 5412298 w 9922465"/>
              <a:gd name="connsiteY2646" fmla="*/ 663230 h 1934496"/>
              <a:gd name="connsiteX2647" fmla="*/ 5357106 w 9922465"/>
              <a:gd name="connsiteY2647" fmla="*/ 718421 h 1934496"/>
              <a:gd name="connsiteX2648" fmla="*/ 5301914 w 9922465"/>
              <a:gd name="connsiteY2648" fmla="*/ 663230 h 1934496"/>
              <a:gd name="connsiteX2649" fmla="*/ 5357106 w 9922465"/>
              <a:gd name="connsiteY2649" fmla="*/ 608039 h 1934496"/>
              <a:gd name="connsiteX2650" fmla="*/ 5223473 w 9922465"/>
              <a:gd name="connsiteY2650" fmla="*/ 608038 h 1934496"/>
              <a:gd name="connsiteX2651" fmla="*/ 5278665 w 9922465"/>
              <a:gd name="connsiteY2651" fmla="*/ 663229 h 1934496"/>
              <a:gd name="connsiteX2652" fmla="*/ 5223473 w 9922465"/>
              <a:gd name="connsiteY2652" fmla="*/ 718420 h 1934496"/>
              <a:gd name="connsiteX2653" fmla="*/ 5168281 w 9922465"/>
              <a:gd name="connsiteY2653" fmla="*/ 663229 h 1934496"/>
              <a:gd name="connsiteX2654" fmla="*/ 5223473 w 9922465"/>
              <a:gd name="connsiteY2654" fmla="*/ 608038 h 1934496"/>
              <a:gd name="connsiteX2655" fmla="*/ 4030786 w 9922465"/>
              <a:gd name="connsiteY2655" fmla="*/ 608038 h 1934496"/>
              <a:gd name="connsiteX2656" fmla="*/ 4085978 w 9922465"/>
              <a:gd name="connsiteY2656" fmla="*/ 663229 h 1934496"/>
              <a:gd name="connsiteX2657" fmla="*/ 4030786 w 9922465"/>
              <a:gd name="connsiteY2657" fmla="*/ 718420 h 1934496"/>
              <a:gd name="connsiteX2658" fmla="*/ 3975594 w 9922465"/>
              <a:gd name="connsiteY2658" fmla="*/ 663229 h 1934496"/>
              <a:gd name="connsiteX2659" fmla="*/ 4030786 w 9922465"/>
              <a:gd name="connsiteY2659" fmla="*/ 608038 h 1934496"/>
              <a:gd name="connsiteX2660" fmla="*/ 3897148 w 9922465"/>
              <a:gd name="connsiteY2660" fmla="*/ 608038 h 1934496"/>
              <a:gd name="connsiteX2661" fmla="*/ 3952340 w 9922465"/>
              <a:gd name="connsiteY2661" fmla="*/ 663229 h 1934496"/>
              <a:gd name="connsiteX2662" fmla="*/ 3897148 w 9922465"/>
              <a:gd name="connsiteY2662" fmla="*/ 718420 h 1934496"/>
              <a:gd name="connsiteX2663" fmla="*/ 3841956 w 9922465"/>
              <a:gd name="connsiteY2663" fmla="*/ 663229 h 1934496"/>
              <a:gd name="connsiteX2664" fmla="*/ 3897148 w 9922465"/>
              <a:gd name="connsiteY2664" fmla="*/ 608038 h 1934496"/>
              <a:gd name="connsiteX2665" fmla="*/ 3763514 w 9922465"/>
              <a:gd name="connsiteY2665" fmla="*/ 608038 h 1934496"/>
              <a:gd name="connsiteX2666" fmla="*/ 3818706 w 9922465"/>
              <a:gd name="connsiteY2666" fmla="*/ 663229 h 1934496"/>
              <a:gd name="connsiteX2667" fmla="*/ 3763514 w 9922465"/>
              <a:gd name="connsiteY2667" fmla="*/ 718420 h 1934496"/>
              <a:gd name="connsiteX2668" fmla="*/ 3708322 w 9922465"/>
              <a:gd name="connsiteY2668" fmla="*/ 663229 h 1934496"/>
              <a:gd name="connsiteX2669" fmla="*/ 3763514 w 9922465"/>
              <a:gd name="connsiteY2669" fmla="*/ 608038 h 1934496"/>
              <a:gd name="connsiteX2670" fmla="*/ 3633221 w 9922465"/>
              <a:gd name="connsiteY2670" fmla="*/ 608038 h 1934496"/>
              <a:gd name="connsiteX2671" fmla="*/ 3688413 w 9922465"/>
              <a:gd name="connsiteY2671" fmla="*/ 663229 h 1934496"/>
              <a:gd name="connsiteX2672" fmla="*/ 3633221 w 9922465"/>
              <a:gd name="connsiteY2672" fmla="*/ 718420 h 1934496"/>
              <a:gd name="connsiteX2673" fmla="*/ 3578029 w 9922465"/>
              <a:gd name="connsiteY2673" fmla="*/ 663229 h 1934496"/>
              <a:gd name="connsiteX2674" fmla="*/ 3633221 w 9922465"/>
              <a:gd name="connsiteY2674" fmla="*/ 608038 h 1934496"/>
              <a:gd name="connsiteX2675" fmla="*/ 3499589 w 9922465"/>
              <a:gd name="connsiteY2675" fmla="*/ 608038 h 1934496"/>
              <a:gd name="connsiteX2676" fmla="*/ 3554781 w 9922465"/>
              <a:gd name="connsiteY2676" fmla="*/ 663229 h 1934496"/>
              <a:gd name="connsiteX2677" fmla="*/ 3499589 w 9922465"/>
              <a:gd name="connsiteY2677" fmla="*/ 718420 h 1934496"/>
              <a:gd name="connsiteX2678" fmla="*/ 3444397 w 9922465"/>
              <a:gd name="connsiteY2678" fmla="*/ 663229 h 1934496"/>
              <a:gd name="connsiteX2679" fmla="*/ 3499589 w 9922465"/>
              <a:gd name="connsiteY2679" fmla="*/ 608038 h 1934496"/>
              <a:gd name="connsiteX2680" fmla="*/ 3369292 w 9922465"/>
              <a:gd name="connsiteY2680" fmla="*/ 608038 h 1934496"/>
              <a:gd name="connsiteX2681" fmla="*/ 3424484 w 9922465"/>
              <a:gd name="connsiteY2681" fmla="*/ 663229 h 1934496"/>
              <a:gd name="connsiteX2682" fmla="*/ 3369292 w 9922465"/>
              <a:gd name="connsiteY2682" fmla="*/ 718420 h 1934496"/>
              <a:gd name="connsiteX2683" fmla="*/ 3314100 w 9922465"/>
              <a:gd name="connsiteY2683" fmla="*/ 663229 h 1934496"/>
              <a:gd name="connsiteX2684" fmla="*/ 3369292 w 9922465"/>
              <a:gd name="connsiteY2684" fmla="*/ 608038 h 1934496"/>
              <a:gd name="connsiteX2685" fmla="*/ 3235657 w 9922465"/>
              <a:gd name="connsiteY2685" fmla="*/ 608038 h 1934496"/>
              <a:gd name="connsiteX2686" fmla="*/ 3290849 w 9922465"/>
              <a:gd name="connsiteY2686" fmla="*/ 663229 h 1934496"/>
              <a:gd name="connsiteX2687" fmla="*/ 3235657 w 9922465"/>
              <a:gd name="connsiteY2687" fmla="*/ 718420 h 1934496"/>
              <a:gd name="connsiteX2688" fmla="*/ 3180465 w 9922465"/>
              <a:gd name="connsiteY2688" fmla="*/ 663229 h 1934496"/>
              <a:gd name="connsiteX2689" fmla="*/ 3235657 w 9922465"/>
              <a:gd name="connsiteY2689" fmla="*/ 608038 h 1934496"/>
              <a:gd name="connsiteX2690" fmla="*/ 2570932 w 9922465"/>
              <a:gd name="connsiteY2690" fmla="*/ 608038 h 1934496"/>
              <a:gd name="connsiteX2691" fmla="*/ 2626123 w 9922465"/>
              <a:gd name="connsiteY2691" fmla="*/ 663229 h 1934496"/>
              <a:gd name="connsiteX2692" fmla="*/ 2570932 w 9922465"/>
              <a:gd name="connsiteY2692" fmla="*/ 718420 h 1934496"/>
              <a:gd name="connsiteX2693" fmla="*/ 2515738 w 9922465"/>
              <a:gd name="connsiteY2693" fmla="*/ 663229 h 1934496"/>
              <a:gd name="connsiteX2694" fmla="*/ 2570932 w 9922465"/>
              <a:gd name="connsiteY2694" fmla="*/ 608038 h 1934496"/>
              <a:gd name="connsiteX2695" fmla="*/ 2437297 w 9922465"/>
              <a:gd name="connsiteY2695" fmla="*/ 608038 h 1934496"/>
              <a:gd name="connsiteX2696" fmla="*/ 2492487 w 9922465"/>
              <a:gd name="connsiteY2696" fmla="*/ 663229 h 1934496"/>
              <a:gd name="connsiteX2697" fmla="*/ 2437297 w 9922465"/>
              <a:gd name="connsiteY2697" fmla="*/ 718420 h 1934496"/>
              <a:gd name="connsiteX2698" fmla="*/ 2382108 w 9922465"/>
              <a:gd name="connsiteY2698" fmla="*/ 663229 h 1934496"/>
              <a:gd name="connsiteX2699" fmla="*/ 2437297 w 9922465"/>
              <a:gd name="connsiteY2699" fmla="*/ 608038 h 1934496"/>
              <a:gd name="connsiteX2700" fmla="*/ 2303664 w 9922465"/>
              <a:gd name="connsiteY2700" fmla="*/ 608038 h 1934496"/>
              <a:gd name="connsiteX2701" fmla="*/ 2358856 w 9922465"/>
              <a:gd name="connsiteY2701" fmla="*/ 663229 h 1934496"/>
              <a:gd name="connsiteX2702" fmla="*/ 2303664 w 9922465"/>
              <a:gd name="connsiteY2702" fmla="*/ 718420 h 1934496"/>
              <a:gd name="connsiteX2703" fmla="*/ 2248473 w 9922465"/>
              <a:gd name="connsiteY2703" fmla="*/ 663229 h 1934496"/>
              <a:gd name="connsiteX2704" fmla="*/ 2303664 w 9922465"/>
              <a:gd name="connsiteY2704" fmla="*/ 608038 h 1934496"/>
              <a:gd name="connsiteX2705" fmla="*/ 2173372 w 9922465"/>
              <a:gd name="connsiteY2705" fmla="*/ 608038 h 1934496"/>
              <a:gd name="connsiteX2706" fmla="*/ 2228565 w 9922465"/>
              <a:gd name="connsiteY2706" fmla="*/ 663229 h 1934496"/>
              <a:gd name="connsiteX2707" fmla="*/ 2173372 w 9922465"/>
              <a:gd name="connsiteY2707" fmla="*/ 718420 h 1934496"/>
              <a:gd name="connsiteX2708" fmla="*/ 2118180 w 9922465"/>
              <a:gd name="connsiteY2708" fmla="*/ 663229 h 1934496"/>
              <a:gd name="connsiteX2709" fmla="*/ 2173372 w 9922465"/>
              <a:gd name="connsiteY2709" fmla="*/ 608038 h 1934496"/>
              <a:gd name="connsiteX2710" fmla="*/ 2039736 w 9922465"/>
              <a:gd name="connsiteY2710" fmla="*/ 608038 h 1934496"/>
              <a:gd name="connsiteX2711" fmla="*/ 2094930 w 9922465"/>
              <a:gd name="connsiteY2711" fmla="*/ 663229 h 1934496"/>
              <a:gd name="connsiteX2712" fmla="*/ 2039736 w 9922465"/>
              <a:gd name="connsiteY2712" fmla="*/ 718420 h 1934496"/>
              <a:gd name="connsiteX2713" fmla="*/ 1984543 w 9922465"/>
              <a:gd name="connsiteY2713" fmla="*/ 663229 h 1934496"/>
              <a:gd name="connsiteX2714" fmla="*/ 2039736 w 9922465"/>
              <a:gd name="connsiteY2714" fmla="*/ 608038 h 1934496"/>
              <a:gd name="connsiteX2715" fmla="*/ 1909437 w 9922465"/>
              <a:gd name="connsiteY2715" fmla="*/ 608038 h 1934496"/>
              <a:gd name="connsiteX2716" fmla="*/ 1964630 w 9922465"/>
              <a:gd name="connsiteY2716" fmla="*/ 663229 h 1934496"/>
              <a:gd name="connsiteX2717" fmla="*/ 1909437 w 9922465"/>
              <a:gd name="connsiteY2717" fmla="*/ 718420 h 1934496"/>
              <a:gd name="connsiteX2718" fmla="*/ 1854244 w 9922465"/>
              <a:gd name="connsiteY2718" fmla="*/ 663229 h 1934496"/>
              <a:gd name="connsiteX2719" fmla="*/ 1909437 w 9922465"/>
              <a:gd name="connsiteY2719" fmla="*/ 608038 h 1934496"/>
              <a:gd name="connsiteX2720" fmla="*/ 1779142 w 9922465"/>
              <a:gd name="connsiteY2720" fmla="*/ 608038 h 1934496"/>
              <a:gd name="connsiteX2721" fmla="*/ 1834335 w 9922465"/>
              <a:gd name="connsiteY2721" fmla="*/ 663229 h 1934496"/>
              <a:gd name="connsiteX2722" fmla="*/ 1779142 w 9922465"/>
              <a:gd name="connsiteY2722" fmla="*/ 718420 h 1934496"/>
              <a:gd name="connsiteX2723" fmla="*/ 1723950 w 9922465"/>
              <a:gd name="connsiteY2723" fmla="*/ 663229 h 1934496"/>
              <a:gd name="connsiteX2724" fmla="*/ 1779142 w 9922465"/>
              <a:gd name="connsiteY2724" fmla="*/ 608038 h 1934496"/>
              <a:gd name="connsiteX2725" fmla="*/ 1645508 w 9922465"/>
              <a:gd name="connsiteY2725" fmla="*/ 608038 h 1934496"/>
              <a:gd name="connsiteX2726" fmla="*/ 1700702 w 9922465"/>
              <a:gd name="connsiteY2726" fmla="*/ 663229 h 1934496"/>
              <a:gd name="connsiteX2727" fmla="*/ 1645508 w 9922465"/>
              <a:gd name="connsiteY2727" fmla="*/ 718420 h 1934496"/>
              <a:gd name="connsiteX2728" fmla="*/ 1590311 w 9922465"/>
              <a:gd name="connsiteY2728" fmla="*/ 663229 h 1934496"/>
              <a:gd name="connsiteX2729" fmla="*/ 1645508 w 9922465"/>
              <a:gd name="connsiteY2729" fmla="*/ 608038 h 1934496"/>
              <a:gd name="connsiteX2730" fmla="*/ 1515217 w 9922465"/>
              <a:gd name="connsiteY2730" fmla="*/ 608038 h 1934496"/>
              <a:gd name="connsiteX2731" fmla="*/ 1570402 w 9922465"/>
              <a:gd name="connsiteY2731" fmla="*/ 663229 h 1934496"/>
              <a:gd name="connsiteX2732" fmla="*/ 1515217 w 9922465"/>
              <a:gd name="connsiteY2732" fmla="*/ 718420 h 1934496"/>
              <a:gd name="connsiteX2733" fmla="*/ 1460020 w 9922465"/>
              <a:gd name="connsiteY2733" fmla="*/ 663229 h 1934496"/>
              <a:gd name="connsiteX2734" fmla="*/ 1515217 w 9922465"/>
              <a:gd name="connsiteY2734" fmla="*/ 608038 h 1934496"/>
              <a:gd name="connsiteX2735" fmla="*/ 1381573 w 9922465"/>
              <a:gd name="connsiteY2735" fmla="*/ 608038 h 1934496"/>
              <a:gd name="connsiteX2736" fmla="*/ 1436767 w 9922465"/>
              <a:gd name="connsiteY2736" fmla="*/ 663229 h 1934496"/>
              <a:gd name="connsiteX2737" fmla="*/ 1381573 w 9922465"/>
              <a:gd name="connsiteY2737" fmla="*/ 718420 h 1934496"/>
              <a:gd name="connsiteX2738" fmla="*/ 1326384 w 9922465"/>
              <a:gd name="connsiteY2738" fmla="*/ 663229 h 1934496"/>
              <a:gd name="connsiteX2739" fmla="*/ 1381573 w 9922465"/>
              <a:gd name="connsiteY2739" fmla="*/ 608038 h 1934496"/>
              <a:gd name="connsiteX2740" fmla="*/ 1251282 w 9922465"/>
              <a:gd name="connsiteY2740" fmla="*/ 608038 h 1934496"/>
              <a:gd name="connsiteX2741" fmla="*/ 1306476 w 9922465"/>
              <a:gd name="connsiteY2741" fmla="*/ 663229 h 1934496"/>
              <a:gd name="connsiteX2742" fmla="*/ 1251282 w 9922465"/>
              <a:gd name="connsiteY2742" fmla="*/ 718420 h 1934496"/>
              <a:gd name="connsiteX2743" fmla="*/ 1196089 w 9922465"/>
              <a:gd name="connsiteY2743" fmla="*/ 663229 h 1934496"/>
              <a:gd name="connsiteX2744" fmla="*/ 1251282 w 9922465"/>
              <a:gd name="connsiteY2744" fmla="*/ 608038 h 1934496"/>
              <a:gd name="connsiteX2745" fmla="*/ 8143386 w 9922465"/>
              <a:gd name="connsiteY2745" fmla="*/ 494447 h 1934496"/>
              <a:gd name="connsiteX2746" fmla="*/ 8198578 w 9922465"/>
              <a:gd name="connsiteY2746" fmla="*/ 549638 h 1934496"/>
              <a:gd name="connsiteX2747" fmla="*/ 8143386 w 9922465"/>
              <a:gd name="connsiteY2747" fmla="*/ 604829 h 1934496"/>
              <a:gd name="connsiteX2748" fmla="*/ 8088194 w 9922465"/>
              <a:gd name="connsiteY2748" fmla="*/ 549638 h 1934496"/>
              <a:gd name="connsiteX2749" fmla="*/ 8143386 w 9922465"/>
              <a:gd name="connsiteY2749" fmla="*/ 494447 h 1934496"/>
              <a:gd name="connsiteX2750" fmla="*/ 8009753 w 9922465"/>
              <a:gd name="connsiteY2750" fmla="*/ 494447 h 1934496"/>
              <a:gd name="connsiteX2751" fmla="*/ 8064945 w 9922465"/>
              <a:gd name="connsiteY2751" fmla="*/ 549638 h 1934496"/>
              <a:gd name="connsiteX2752" fmla="*/ 8009753 w 9922465"/>
              <a:gd name="connsiteY2752" fmla="*/ 604829 h 1934496"/>
              <a:gd name="connsiteX2753" fmla="*/ 7954561 w 9922465"/>
              <a:gd name="connsiteY2753" fmla="*/ 549638 h 1934496"/>
              <a:gd name="connsiteX2754" fmla="*/ 8009753 w 9922465"/>
              <a:gd name="connsiteY2754" fmla="*/ 494447 h 1934496"/>
              <a:gd name="connsiteX2755" fmla="*/ 7876118 w 9922465"/>
              <a:gd name="connsiteY2755" fmla="*/ 494447 h 1934496"/>
              <a:gd name="connsiteX2756" fmla="*/ 7931310 w 9922465"/>
              <a:gd name="connsiteY2756" fmla="*/ 549638 h 1934496"/>
              <a:gd name="connsiteX2757" fmla="*/ 7876118 w 9922465"/>
              <a:gd name="connsiteY2757" fmla="*/ 604829 h 1934496"/>
              <a:gd name="connsiteX2758" fmla="*/ 7820926 w 9922465"/>
              <a:gd name="connsiteY2758" fmla="*/ 549638 h 1934496"/>
              <a:gd name="connsiteX2759" fmla="*/ 7876118 w 9922465"/>
              <a:gd name="connsiteY2759" fmla="*/ 494447 h 1934496"/>
              <a:gd name="connsiteX2760" fmla="*/ 7745824 w 9922465"/>
              <a:gd name="connsiteY2760" fmla="*/ 494447 h 1934496"/>
              <a:gd name="connsiteX2761" fmla="*/ 7801016 w 9922465"/>
              <a:gd name="connsiteY2761" fmla="*/ 549638 h 1934496"/>
              <a:gd name="connsiteX2762" fmla="*/ 7745824 w 9922465"/>
              <a:gd name="connsiteY2762" fmla="*/ 604829 h 1934496"/>
              <a:gd name="connsiteX2763" fmla="*/ 7690632 w 9922465"/>
              <a:gd name="connsiteY2763" fmla="*/ 549638 h 1934496"/>
              <a:gd name="connsiteX2764" fmla="*/ 7745824 w 9922465"/>
              <a:gd name="connsiteY2764" fmla="*/ 494447 h 1934496"/>
              <a:gd name="connsiteX2765" fmla="*/ 7608850 w 9922465"/>
              <a:gd name="connsiteY2765" fmla="*/ 494447 h 1934496"/>
              <a:gd name="connsiteX2766" fmla="*/ 7664042 w 9922465"/>
              <a:gd name="connsiteY2766" fmla="*/ 549638 h 1934496"/>
              <a:gd name="connsiteX2767" fmla="*/ 7608850 w 9922465"/>
              <a:gd name="connsiteY2767" fmla="*/ 604829 h 1934496"/>
              <a:gd name="connsiteX2768" fmla="*/ 7553658 w 9922465"/>
              <a:gd name="connsiteY2768" fmla="*/ 549638 h 1934496"/>
              <a:gd name="connsiteX2769" fmla="*/ 7608850 w 9922465"/>
              <a:gd name="connsiteY2769" fmla="*/ 494447 h 1934496"/>
              <a:gd name="connsiteX2770" fmla="*/ 7481895 w 9922465"/>
              <a:gd name="connsiteY2770" fmla="*/ 494447 h 1934496"/>
              <a:gd name="connsiteX2771" fmla="*/ 7537087 w 9922465"/>
              <a:gd name="connsiteY2771" fmla="*/ 549638 h 1934496"/>
              <a:gd name="connsiteX2772" fmla="*/ 7481895 w 9922465"/>
              <a:gd name="connsiteY2772" fmla="*/ 604829 h 1934496"/>
              <a:gd name="connsiteX2773" fmla="*/ 7426703 w 9922465"/>
              <a:gd name="connsiteY2773" fmla="*/ 549638 h 1934496"/>
              <a:gd name="connsiteX2774" fmla="*/ 7481895 w 9922465"/>
              <a:gd name="connsiteY2774" fmla="*/ 494447 h 1934496"/>
              <a:gd name="connsiteX2775" fmla="*/ 7341580 w 9922465"/>
              <a:gd name="connsiteY2775" fmla="*/ 494447 h 1934496"/>
              <a:gd name="connsiteX2776" fmla="*/ 7396772 w 9922465"/>
              <a:gd name="connsiteY2776" fmla="*/ 549638 h 1934496"/>
              <a:gd name="connsiteX2777" fmla="*/ 7341580 w 9922465"/>
              <a:gd name="connsiteY2777" fmla="*/ 604829 h 1934496"/>
              <a:gd name="connsiteX2778" fmla="*/ 7286388 w 9922465"/>
              <a:gd name="connsiteY2778" fmla="*/ 549638 h 1934496"/>
              <a:gd name="connsiteX2779" fmla="*/ 7341580 w 9922465"/>
              <a:gd name="connsiteY2779" fmla="*/ 494447 h 1934496"/>
              <a:gd name="connsiteX2780" fmla="*/ 7211286 w 9922465"/>
              <a:gd name="connsiteY2780" fmla="*/ 494447 h 1934496"/>
              <a:gd name="connsiteX2781" fmla="*/ 7266478 w 9922465"/>
              <a:gd name="connsiteY2781" fmla="*/ 549638 h 1934496"/>
              <a:gd name="connsiteX2782" fmla="*/ 7211286 w 9922465"/>
              <a:gd name="connsiteY2782" fmla="*/ 604829 h 1934496"/>
              <a:gd name="connsiteX2783" fmla="*/ 7156094 w 9922465"/>
              <a:gd name="connsiteY2783" fmla="*/ 549638 h 1934496"/>
              <a:gd name="connsiteX2784" fmla="*/ 7211286 w 9922465"/>
              <a:gd name="connsiteY2784" fmla="*/ 494447 h 1934496"/>
              <a:gd name="connsiteX2785" fmla="*/ 7080994 w 9922465"/>
              <a:gd name="connsiteY2785" fmla="*/ 494447 h 1934496"/>
              <a:gd name="connsiteX2786" fmla="*/ 7136186 w 9922465"/>
              <a:gd name="connsiteY2786" fmla="*/ 549638 h 1934496"/>
              <a:gd name="connsiteX2787" fmla="*/ 7080994 w 9922465"/>
              <a:gd name="connsiteY2787" fmla="*/ 604829 h 1934496"/>
              <a:gd name="connsiteX2788" fmla="*/ 7025802 w 9922465"/>
              <a:gd name="connsiteY2788" fmla="*/ 549638 h 1934496"/>
              <a:gd name="connsiteX2789" fmla="*/ 7080994 w 9922465"/>
              <a:gd name="connsiteY2789" fmla="*/ 494447 h 1934496"/>
              <a:gd name="connsiteX2790" fmla="*/ 6947358 w 9922465"/>
              <a:gd name="connsiteY2790" fmla="*/ 494447 h 1934496"/>
              <a:gd name="connsiteX2791" fmla="*/ 7002550 w 9922465"/>
              <a:gd name="connsiteY2791" fmla="*/ 549638 h 1934496"/>
              <a:gd name="connsiteX2792" fmla="*/ 6947358 w 9922465"/>
              <a:gd name="connsiteY2792" fmla="*/ 604829 h 1934496"/>
              <a:gd name="connsiteX2793" fmla="*/ 6892166 w 9922465"/>
              <a:gd name="connsiteY2793" fmla="*/ 549638 h 1934496"/>
              <a:gd name="connsiteX2794" fmla="*/ 6947358 w 9922465"/>
              <a:gd name="connsiteY2794" fmla="*/ 494447 h 1934496"/>
              <a:gd name="connsiteX2795" fmla="*/ 6289207 w 9922465"/>
              <a:gd name="connsiteY2795" fmla="*/ 494447 h 1934496"/>
              <a:gd name="connsiteX2796" fmla="*/ 6344399 w 9922465"/>
              <a:gd name="connsiteY2796" fmla="*/ 549638 h 1934496"/>
              <a:gd name="connsiteX2797" fmla="*/ 6289207 w 9922465"/>
              <a:gd name="connsiteY2797" fmla="*/ 604829 h 1934496"/>
              <a:gd name="connsiteX2798" fmla="*/ 6234015 w 9922465"/>
              <a:gd name="connsiteY2798" fmla="*/ 549638 h 1934496"/>
              <a:gd name="connsiteX2799" fmla="*/ 6289207 w 9922465"/>
              <a:gd name="connsiteY2799" fmla="*/ 494447 h 1934496"/>
              <a:gd name="connsiteX2800" fmla="*/ 4030786 w 9922465"/>
              <a:gd name="connsiteY2800" fmla="*/ 494447 h 1934496"/>
              <a:gd name="connsiteX2801" fmla="*/ 4085978 w 9922465"/>
              <a:gd name="connsiteY2801" fmla="*/ 549638 h 1934496"/>
              <a:gd name="connsiteX2802" fmla="*/ 4030786 w 9922465"/>
              <a:gd name="connsiteY2802" fmla="*/ 604829 h 1934496"/>
              <a:gd name="connsiteX2803" fmla="*/ 3975594 w 9922465"/>
              <a:gd name="connsiteY2803" fmla="*/ 549638 h 1934496"/>
              <a:gd name="connsiteX2804" fmla="*/ 4030786 w 9922465"/>
              <a:gd name="connsiteY2804" fmla="*/ 494447 h 1934496"/>
              <a:gd name="connsiteX2805" fmla="*/ 3897148 w 9922465"/>
              <a:gd name="connsiteY2805" fmla="*/ 494447 h 1934496"/>
              <a:gd name="connsiteX2806" fmla="*/ 3952340 w 9922465"/>
              <a:gd name="connsiteY2806" fmla="*/ 549638 h 1934496"/>
              <a:gd name="connsiteX2807" fmla="*/ 3897148 w 9922465"/>
              <a:gd name="connsiteY2807" fmla="*/ 604829 h 1934496"/>
              <a:gd name="connsiteX2808" fmla="*/ 3841956 w 9922465"/>
              <a:gd name="connsiteY2808" fmla="*/ 549638 h 1934496"/>
              <a:gd name="connsiteX2809" fmla="*/ 3897148 w 9922465"/>
              <a:gd name="connsiteY2809" fmla="*/ 494447 h 1934496"/>
              <a:gd name="connsiteX2810" fmla="*/ 3763514 w 9922465"/>
              <a:gd name="connsiteY2810" fmla="*/ 494447 h 1934496"/>
              <a:gd name="connsiteX2811" fmla="*/ 3818706 w 9922465"/>
              <a:gd name="connsiteY2811" fmla="*/ 549638 h 1934496"/>
              <a:gd name="connsiteX2812" fmla="*/ 3763514 w 9922465"/>
              <a:gd name="connsiteY2812" fmla="*/ 604829 h 1934496"/>
              <a:gd name="connsiteX2813" fmla="*/ 3708322 w 9922465"/>
              <a:gd name="connsiteY2813" fmla="*/ 549638 h 1934496"/>
              <a:gd name="connsiteX2814" fmla="*/ 3763514 w 9922465"/>
              <a:gd name="connsiteY2814" fmla="*/ 494447 h 1934496"/>
              <a:gd name="connsiteX2815" fmla="*/ 3633221 w 9922465"/>
              <a:gd name="connsiteY2815" fmla="*/ 494447 h 1934496"/>
              <a:gd name="connsiteX2816" fmla="*/ 3688413 w 9922465"/>
              <a:gd name="connsiteY2816" fmla="*/ 549638 h 1934496"/>
              <a:gd name="connsiteX2817" fmla="*/ 3633221 w 9922465"/>
              <a:gd name="connsiteY2817" fmla="*/ 604829 h 1934496"/>
              <a:gd name="connsiteX2818" fmla="*/ 3578029 w 9922465"/>
              <a:gd name="connsiteY2818" fmla="*/ 549638 h 1934496"/>
              <a:gd name="connsiteX2819" fmla="*/ 3633221 w 9922465"/>
              <a:gd name="connsiteY2819" fmla="*/ 494447 h 1934496"/>
              <a:gd name="connsiteX2820" fmla="*/ 3499589 w 9922465"/>
              <a:gd name="connsiteY2820" fmla="*/ 494447 h 1934496"/>
              <a:gd name="connsiteX2821" fmla="*/ 3554781 w 9922465"/>
              <a:gd name="connsiteY2821" fmla="*/ 549638 h 1934496"/>
              <a:gd name="connsiteX2822" fmla="*/ 3499589 w 9922465"/>
              <a:gd name="connsiteY2822" fmla="*/ 604829 h 1934496"/>
              <a:gd name="connsiteX2823" fmla="*/ 3444397 w 9922465"/>
              <a:gd name="connsiteY2823" fmla="*/ 549638 h 1934496"/>
              <a:gd name="connsiteX2824" fmla="*/ 3499589 w 9922465"/>
              <a:gd name="connsiteY2824" fmla="*/ 494447 h 1934496"/>
              <a:gd name="connsiteX2825" fmla="*/ 3369292 w 9922465"/>
              <a:gd name="connsiteY2825" fmla="*/ 494447 h 1934496"/>
              <a:gd name="connsiteX2826" fmla="*/ 3424484 w 9922465"/>
              <a:gd name="connsiteY2826" fmla="*/ 549638 h 1934496"/>
              <a:gd name="connsiteX2827" fmla="*/ 3369292 w 9922465"/>
              <a:gd name="connsiteY2827" fmla="*/ 604829 h 1934496"/>
              <a:gd name="connsiteX2828" fmla="*/ 3314100 w 9922465"/>
              <a:gd name="connsiteY2828" fmla="*/ 549638 h 1934496"/>
              <a:gd name="connsiteX2829" fmla="*/ 3369292 w 9922465"/>
              <a:gd name="connsiteY2829" fmla="*/ 494447 h 1934496"/>
              <a:gd name="connsiteX2830" fmla="*/ 3235657 w 9922465"/>
              <a:gd name="connsiteY2830" fmla="*/ 494447 h 1934496"/>
              <a:gd name="connsiteX2831" fmla="*/ 3290849 w 9922465"/>
              <a:gd name="connsiteY2831" fmla="*/ 549638 h 1934496"/>
              <a:gd name="connsiteX2832" fmla="*/ 3235657 w 9922465"/>
              <a:gd name="connsiteY2832" fmla="*/ 604829 h 1934496"/>
              <a:gd name="connsiteX2833" fmla="*/ 3180465 w 9922465"/>
              <a:gd name="connsiteY2833" fmla="*/ 549638 h 1934496"/>
              <a:gd name="connsiteX2834" fmla="*/ 3235657 w 9922465"/>
              <a:gd name="connsiteY2834" fmla="*/ 494447 h 1934496"/>
              <a:gd name="connsiteX2835" fmla="*/ 2437297 w 9922465"/>
              <a:gd name="connsiteY2835" fmla="*/ 494447 h 1934496"/>
              <a:gd name="connsiteX2836" fmla="*/ 2492487 w 9922465"/>
              <a:gd name="connsiteY2836" fmla="*/ 549638 h 1934496"/>
              <a:gd name="connsiteX2837" fmla="*/ 2437297 w 9922465"/>
              <a:gd name="connsiteY2837" fmla="*/ 604829 h 1934496"/>
              <a:gd name="connsiteX2838" fmla="*/ 2382108 w 9922465"/>
              <a:gd name="connsiteY2838" fmla="*/ 549638 h 1934496"/>
              <a:gd name="connsiteX2839" fmla="*/ 2437297 w 9922465"/>
              <a:gd name="connsiteY2839" fmla="*/ 494447 h 1934496"/>
              <a:gd name="connsiteX2840" fmla="*/ 2303664 w 9922465"/>
              <a:gd name="connsiteY2840" fmla="*/ 494447 h 1934496"/>
              <a:gd name="connsiteX2841" fmla="*/ 2358856 w 9922465"/>
              <a:gd name="connsiteY2841" fmla="*/ 549638 h 1934496"/>
              <a:gd name="connsiteX2842" fmla="*/ 2303664 w 9922465"/>
              <a:gd name="connsiteY2842" fmla="*/ 604829 h 1934496"/>
              <a:gd name="connsiteX2843" fmla="*/ 2248473 w 9922465"/>
              <a:gd name="connsiteY2843" fmla="*/ 549638 h 1934496"/>
              <a:gd name="connsiteX2844" fmla="*/ 2303664 w 9922465"/>
              <a:gd name="connsiteY2844" fmla="*/ 494447 h 1934496"/>
              <a:gd name="connsiteX2845" fmla="*/ 2173372 w 9922465"/>
              <a:gd name="connsiteY2845" fmla="*/ 494447 h 1934496"/>
              <a:gd name="connsiteX2846" fmla="*/ 2228565 w 9922465"/>
              <a:gd name="connsiteY2846" fmla="*/ 549638 h 1934496"/>
              <a:gd name="connsiteX2847" fmla="*/ 2173372 w 9922465"/>
              <a:gd name="connsiteY2847" fmla="*/ 604829 h 1934496"/>
              <a:gd name="connsiteX2848" fmla="*/ 2118180 w 9922465"/>
              <a:gd name="connsiteY2848" fmla="*/ 549638 h 1934496"/>
              <a:gd name="connsiteX2849" fmla="*/ 2173372 w 9922465"/>
              <a:gd name="connsiteY2849" fmla="*/ 494447 h 1934496"/>
              <a:gd name="connsiteX2850" fmla="*/ 2039736 w 9922465"/>
              <a:gd name="connsiteY2850" fmla="*/ 494447 h 1934496"/>
              <a:gd name="connsiteX2851" fmla="*/ 2094930 w 9922465"/>
              <a:gd name="connsiteY2851" fmla="*/ 549638 h 1934496"/>
              <a:gd name="connsiteX2852" fmla="*/ 2039736 w 9922465"/>
              <a:gd name="connsiteY2852" fmla="*/ 604829 h 1934496"/>
              <a:gd name="connsiteX2853" fmla="*/ 1984543 w 9922465"/>
              <a:gd name="connsiteY2853" fmla="*/ 549638 h 1934496"/>
              <a:gd name="connsiteX2854" fmla="*/ 2039736 w 9922465"/>
              <a:gd name="connsiteY2854" fmla="*/ 494447 h 1934496"/>
              <a:gd name="connsiteX2855" fmla="*/ 1909437 w 9922465"/>
              <a:gd name="connsiteY2855" fmla="*/ 494447 h 1934496"/>
              <a:gd name="connsiteX2856" fmla="*/ 1964630 w 9922465"/>
              <a:gd name="connsiteY2856" fmla="*/ 549638 h 1934496"/>
              <a:gd name="connsiteX2857" fmla="*/ 1909437 w 9922465"/>
              <a:gd name="connsiteY2857" fmla="*/ 604829 h 1934496"/>
              <a:gd name="connsiteX2858" fmla="*/ 1854244 w 9922465"/>
              <a:gd name="connsiteY2858" fmla="*/ 549638 h 1934496"/>
              <a:gd name="connsiteX2859" fmla="*/ 1909437 w 9922465"/>
              <a:gd name="connsiteY2859" fmla="*/ 494447 h 1934496"/>
              <a:gd name="connsiteX2860" fmla="*/ 1779142 w 9922465"/>
              <a:gd name="connsiteY2860" fmla="*/ 494447 h 1934496"/>
              <a:gd name="connsiteX2861" fmla="*/ 1834335 w 9922465"/>
              <a:gd name="connsiteY2861" fmla="*/ 549638 h 1934496"/>
              <a:gd name="connsiteX2862" fmla="*/ 1779142 w 9922465"/>
              <a:gd name="connsiteY2862" fmla="*/ 604829 h 1934496"/>
              <a:gd name="connsiteX2863" fmla="*/ 1723950 w 9922465"/>
              <a:gd name="connsiteY2863" fmla="*/ 549638 h 1934496"/>
              <a:gd name="connsiteX2864" fmla="*/ 1779142 w 9922465"/>
              <a:gd name="connsiteY2864" fmla="*/ 494447 h 1934496"/>
              <a:gd name="connsiteX2865" fmla="*/ 1645508 w 9922465"/>
              <a:gd name="connsiteY2865" fmla="*/ 494447 h 1934496"/>
              <a:gd name="connsiteX2866" fmla="*/ 1700702 w 9922465"/>
              <a:gd name="connsiteY2866" fmla="*/ 549638 h 1934496"/>
              <a:gd name="connsiteX2867" fmla="*/ 1645508 w 9922465"/>
              <a:gd name="connsiteY2867" fmla="*/ 604829 h 1934496"/>
              <a:gd name="connsiteX2868" fmla="*/ 1590311 w 9922465"/>
              <a:gd name="connsiteY2868" fmla="*/ 549638 h 1934496"/>
              <a:gd name="connsiteX2869" fmla="*/ 1645508 w 9922465"/>
              <a:gd name="connsiteY2869" fmla="*/ 494447 h 1934496"/>
              <a:gd name="connsiteX2870" fmla="*/ 1515217 w 9922465"/>
              <a:gd name="connsiteY2870" fmla="*/ 494447 h 1934496"/>
              <a:gd name="connsiteX2871" fmla="*/ 1570402 w 9922465"/>
              <a:gd name="connsiteY2871" fmla="*/ 549638 h 1934496"/>
              <a:gd name="connsiteX2872" fmla="*/ 1515217 w 9922465"/>
              <a:gd name="connsiteY2872" fmla="*/ 604829 h 1934496"/>
              <a:gd name="connsiteX2873" fmla="*/ 1460020 w 9922465"/>
              <a:gd name="connsiteY2873" fmla="*/ 549638 h 1934496"/>
              <a:gd name="connsiteX2874" fmla="*/ 1515217 w 9922465"/>
              <a:gd name="connsiteY2874" fmla="*/ 494447 h 1934496"/>
              <a:gd name="connsiteX2875" fmla="*/ 1381573 w 9922465"/>
              <a:gd name="connsiteY2875" fmla="*/ 494447 h 1934496"/>
              <a:gd name="connsiteX2876" fmla="*/ 1436767 w 9922465"/>
              <a:gd name="connsiteY2876" fmla="*/ 549638 h 1934496"/>
              <a:gd name="connsiteX2877" fmla="*/ 1381573 w 9922465"/>
              <a:gd name="connsiteY2877" fmla="*/ 604829 h 1934496"/>
              <a:gd name="connsiteX2878" fmla="*/ 1326384 w 9922465"/>
              <a:gd name="connsiteY2878" fmla="*/ 549638 h 1934496"/>
              <a:gd name="connsiteX2879" fmla="*/ 1381573 w 9922465"/>
              <a:gd name="connsiteY2879" fmla="*/ 494447 h 1934496"/>
              <a:gd name="connsiteX2880" fmla="*/ 1251282 w 9922465"/>
              <a:gd name="connsiteY2880" fmla="*/ 494447 h 1934496"/>
              <a:gd name="connsiteX2881" fmla="*/ 1306476 w 9922465"/>
              <a:gd name="connsiteY2881" fmla="*/ 549638 h 1934496"/>
              <a:gd name="connsiteX2882" fmla="*/ 1251282 w 9922465"/>
              <a:gd name="connsiteY2882" fmla="*/ 604829 h 1934496"/>
              <a:gd name="connsiteX2883" fmla="*/ 1196089 w 9922465"/>
              <a:gd name="connsiteY2883" fmla="*/ 549638 h 1934496"/>
              <a:gd name="connsiteX2884" fmla="*/ 1251282 w 9922465"/>
              <a:gd name="connsiteY2884" fmla="*/ 494447 h 1934496"/>
              <a:gd name="connsiteX2885" fmla="*/ 8801538 w 9922465"/>
              <a:gd name="connsiteY2885" fmla="*/ 364154 h 1934496"/>
              <a:gd name="connsiteX2886" fmla="*/ 8856730 w 9922465"/>
              <a:gd name="connsiteY2886" fmla="*/ 419345 h 1934496"/>
              <a:gd name="connsiteX2887" fmla="*/ 8801538 w 9922465"/>
              <a:gd name="connsiteY2887" fmla="*/ 474536 h 1934496"/>
              <a:gd name="connsiteX2888" fmla="*/ 8746346 w 9922465"/>
              <a:gd name="connsiteY2888" fmla="*/ 419345 h 1934496"/>
              <a:gd name="connsiteX2889" fmla="*/ 8801538 w 9922465"/>
              <a:gd name="connsiteY2889" fmla="*/ 364154 h 1934496"/>
              <a:gd name="connsiteX2890" fmla="*/ 8671244 w 9922465"/>
              <a:gd name="connsiteY2890" fmla="*/ 364154 h 1934496"/>
              <a:gd name="connsiteX2891" fmla="*/ 8726436 w 9922465"/>
              <a:gd name="connsiteY2891" fmla="*/ 419345 h 1934496"/>
              <a:gd name="connsiteX2892" fmla="*/ 8671244 w 9922465"/>
              <a:gd name="connsiteY2892" fmla="*/ 474536 h 1934496"/>
              <a:gd name="connsiteX2893" fmla="*/ 8616052 w 9922465"/>
              <a:gd name="connsiteY2893" fmla="*/ 419345 h 1934496"/>
              <a:gd name="connsiteX2894" fmla="*/ 8671244 w 9922465"/>
              <a:gd name="connsiteY2894" fmla="*/ 364154 h 1934496"/>
              <a:gd name="connsiteX2895" fmla="*/ 8537609 w 9922465"/>
              <a:gd name="connsiteY2895" fmla="*/ 364154 h 1934496"/>
              <a:gd name="connsiteX2896" fmla="*/ 8592801 w 9922465"/>
              <a:gd name="connsiteY2896" fmla="*/ 419345 h 1934496"/>
              <a:gd name="connsiteX2897" fmla="*/ 8537609 w 9922465"/>
              <a:gd name="connsiteY2897" fmla="*/ 474536 h 1934496"/>
              <a:gd name="connsiteX2898" fmla="*/ 8482417 w 9922465"/>
              <a:gd name="connsiteY2898" fmla="*/ 419345 h 1934496"/>
              <a:gd name="connsiteX2899" fmla="*/ 8537609 w 9922465"/>
              <a:gd name="connsiteY2899" fmla="*/ 364154 h 1934496"/>
              <a:gd name="connsiteX2900" fmla="*/ 7745824 w 9922465"/>
              <a:gd name="connsiteY2900" fmla="*/ 364154 h 1934496"/>
              <a:gd name="connsiteX2901" fmla="*/ 7801016 w 9922465"/>
              <a:gd name="connsiteY2901" fmla="*/ 419345 h 1934496"/>
              <a:gd name="connsiteX2902" fmla="*/ 7745824 w 9922465"/>
              <a:gd name="connsiteY2902" fmla="*/ 474536 h 1934496"/>
              <a:gd name="connsiteX2903" fmla="*/ 7690632 w 9922465"/>
              <a:gd name="connsiteY2903" fmla="*/ 419345 h 1934496"/>
              <a:gd name="connsiteX2904" fmla="*/ 7745824 w 9922465"/>
              <a:gd name="connsiteY2904" fmla="*/ 364154 h 1934496"/>
              <a:gd name="connsiteX2905" fmla="*/ 7608850 w 9922465"/>
              <a:gd name="connsiteY2905" fmla="*/ 364154 h 1934496"/>
              <a:gd name="connsiteX2906" fmla="*/ 7664042 w 9922465"/>
              <a:gd name="connsiteY2906" fmla="*/ 419345 h 1934496"/>
              <a:gd name="connsiteX2907" fmla="*/ 7608850 w 9922465"/>
              <a:gd name="connsiteY2907" fmla="*/ 474536 h 1934496"/>
              <a:gd name="connsiteX2908" fmla="*/ 7553658 w 9922465"/>
              <a:gd name="connsiteY2908" fmla="*/ 419345 h 1934496"/>
              <a:gd name="connsiteX2909" fmla="*/ 7608850 w 9922465"/>
              <a:gd name="connsiteY2909" fmla="*/ 364154 h 1934496"/>
              <a:gd name="connsiteX2910" fmla="*/ 7481895 w 9922465"/>
              <a:gd name="connsiteY2910" fmla="*/ 364154 h 1934496"/>
              <a:gd name="connsiteX2911" fmla="*/ 7537087 w 9922465"/>
              <a:gd name="connsiteY2911" fmla="*/ 419345 h 1934496"/>
              <a:gd name="connsiteX2912" fmla="*/ 7481895 w 9922465"/>
              <a:gd name="connsiteY2912" fmla="*/ 474536 h 1934496"/>
              <a:gd name="connsiteX2913" fmla="*/ 7426703 w 9922465"/>
              <a:gd name="connsiteY2913" fmla="*/ 419345 h 1934496"/>
              <a:gd name="connsiteX2914" fmla="*/ 7481895 w 9922465"/>
              <a:gd name="connsiteY2914" fmla="*/ 364154 h 1934496"/>
              <a:gd name="connsiteX2915" fmla="*/ 7341580 w 9922465"/>
              <a:gd name="connsiteY2915" fmla="*/ 364154 h 1934496"/>
              <a:gd name="connsiteX2916" fmla="*/ 7396772 w 9922465"/>
              <a:gd name="connsiteY2916" fmla="*/ 419345 h 1934496"/>
              <a:gd name="connsiteX2917" fmla="*/ 7341580 w 9922465"/>
              <a:gd name="connsiteY2917" fmla="*/ 474536 h 1934496"/>
              <a:gd name="connsiteX2918" fmla="*/ 7286388 w 9922465"/>
              <a:gd name="connsiteY2918" fmla="*/ 419345 h 1934496"/>
              <a:gd name="connsiteX2919" fmla="*/ 7341580 w 9922465"/>
              <a:gd name="connsiteY2919" fmla="*/ 364154 h 1934496"/>
              <a:gd name="connsiteX2920" fmla="*/ 6553137 w 9922465"/>
              <a:gd name="connsiteY2920" fmla="*/ 364154 h 1934496"/>
              <a:gd name="connsiteX2921" fmla="*/ 6608329 w 9922465"/>
              <a:gd name="connsiteY2921" fmla="*/ 419345 h 1934496"/>
              <a:gd name="connsiteX2922" fmla="*/ 6553137 w 9922465"/>
              <a:gd name="connsiteY2922" fmla="*/ 474536 h 1934496"/>
              <a:gd name="connsiteX2923" fmla="*/ 6497945 w 9922465"/>
              <a:gd name="connsiteY2923" fmla="*/ 419345 h 1934496"/>
              <a:gd name="connsiteX2924" fmla="*/ 6553137 w 9922465"/>
              <a:gd name="connsiteY2924" fmla="*/ 364154 h 1934496"/>
              <a:gd name="connsiteX2925" fmla="*/ 6419503 w 9922465"/>
              <a:gd name="connsiteY2925" fmla="*/ 364154 h 1934496"/>
              <a:gd name="connsiteX2926" fmla="*/ 6474695 w 9922465"/>
              <a:gd name="connsiteY2926" fmla="*/ 419345 h 1934496"/>
              <a:gd name="connsiteX2927" fmla="*/ 6419503 w 9922465"/>
              <a:gd name="connsiteY2927" fmla="*/ 474536 h 1934496"/>
              <a:gd name="connsiteX2928" fmla="*/ 6364311 w 9922465"/>
              <a:gd name="connsiteY2928" fmla="*/ 419345 h 1934496"/>
              <a:gd name="connsiteX2929" fmla="*/ 6419503 w 9922465"/>
              <a:gd name="connsiteY2929" fmla="*/ 364154 h 1934496"/>
              <a:gd name="connsiteX2930" fmla="*/ 4030786 w 9922465"/>
              <a:gd name="connsiteY2930" fmla="*/ 364154 h 1934496"/>
              <a:gd name="connsiteX2931" fmla="*/ 4085978 w 9922465"/>
              <a:gd name="connsiteY2931" fmla="*/ 419345 h 1934496"/>
              <a:gd name="connsiteX2932" fmla="*/ 4030786 w 9922465"/>
              <a:gd name="connsiteY2932" fmla="*/ 474536 h 1934496"/>
              <a:gd name="connsiteX2933" fmla="*/ 3975594 w 9922465"/>
              <a:gd name="connsiteY2933" fmla="*/ 419345 h 1934496"/>
              <a:gd name="connsiteX2934" fmla="*/ 4030786 w 9922465"/>
              <a:gd name="connsiteY2934" fmla="*/ 364154 h 1934496"/>
              <a:gd name="connsiteX2935" fmla="*/ 3897148 w 9922465"/>
              <a:gd name="connsiteY2935" fmla="*/ 364154 h 1934496"/>
              <a:gd name="connsiteX2936" fmla="*/ 3952340 w 9922465"/>
              <a:gd name="connsiteY2936" fmla="*/ 419345 h 1934496"/>
              <a:gd name="connsiteX2937" fmla="*/ 3897148 w 9922465"/>
              <a:gd name="connsiteY2937" fmla="*/ 474536 h 1934496"/>
              <a:gd name="connsiteX2938" fmla="*/ 3841956 w 9922465"/>
              <a:gd name="connsiteY2938" fmla="*/ 419345 h 1934496"/>
              <a:gd name="connsiteX2939" fmla="*/ 3897148 w 9922465"/>
              <a:gd name="connsiteY2939" fmla="*/ 364154 h 1934496"/>
              <a:gd name="connsiteX2940" fmla="*/ 3763514 w 9922465"/>
              <a:gd name="connsiteY2940" fmla="*/ 364154 h 1934496"/>
              <a:gd name="connsiteX2941" fmla="*/ 3818706 w 9922465"/>
              <a:gd name="connsiteY2941" fmla="*/ 419345 h 1934496"/>
              <a:gd name="connsiteX2942" fmla="*/ 3763514 w 9922465"/>
              <a:gd name="connsiteY2942" fmla="*/ 474536 h 1934496"/>
              <a:gd name="connsiteX2943" fmla="*/ 3708322 w 9922465"/>
              <a:gd name="connsiteY2943" fmla="*/ 419345 h 1934496"/>
              <a:gd name="connsiteX2944" fmla="*/ 3763514 w 9922465"/>
              <a:gd name="connsiteY2944" fmla="*/ 364154 h 1934496"/>
              <a:gd name="connsiteX2945" fmla="*/ 3633221 w 9922465"/>
              <a:gd name="connsiteY2945" fmla="*/ 364154 h 1934496"/>
              <a:gd name="connsiteX2946" fmla="*/ 3688413 w 9922465"/>
              <a:gd name="connsiteY2946" fmla="*/ 419345 h 1934496"/>
              <a:gd name="connsiteX2947" fmla="*/ 3633221 w 9922465"/>
              <a:gd name="connsiteY2947" fmla="*/ 474536 h 1934496"/>
              <a:gd name="connsiteX2948" fmla="*/ 3578029 w 9922465"/>
              <a:gd name="connsiteY2948" fmla="*/ 419345 h 1934496"/>
              <a:gd name="connsiteX2949" fmla="*/ 3633221 w 9922465"/>
              <a:gd name="connsiteY2949" fmla="*/ 364154 h 1934496"/>
              <a:gd name="connsiteX2950" fmla="*/ 3499589 w 9922465"/>
              <a:gd name="connsiteY2950" fmla="*/ 364154 h 1934496"/>
              <a:gd name="connsiteX2951" fmla="*/ 3554781 w 9922465"/>
              <a:gd name="connsiteY2951" fmla="*/ 419345 h 1934496"/>
              <a:gd name="connsiteX2952" fmla="*/ 3499589 w 9922465"/>
              <a:gd name="connsiteY2952" fmla="*/ 474536 h 1934496"/>
              <a:gd name="connsiteX2953" fmla="*/ 3444397 w 9922465"/>
              <a:gd name="connsiteY2953" fmla="*/ 419345 h 1934496"/>
              <a:gd name="connsiteX2954" fmla="*/ 3499589 w 9922465"/>
              <a:gd name="connsiteY2954" fmla="*/ 364154 h 1934496"/>
              <a:gd name="connsiteX2955" fmla="*/ 3369292 w 9922465"/>
              <a:gd name="connsiteY2955" fmla="*/ 364154 h 1934496"/>
              <a:gd name="connsiteX2956" fmla="*/ 3424484 w 9922465"/>
              <a:gd name="connsiteY2956" fmla="*/ 419345 h 1934496"/>
              <a:gd name="connsiteX2957" fmla="*/ 3369292 w 9922465"/>
              <a:gd name="connsiteY2957" fmla="*/ 474536 h 1934496"/>
              <a:gd name="connsiteX2958" fmla="*/ 3314100 w 9922465"/>
              <a:gd name="connsiteY2958" fmla="*/ 419345 h 1934496"/>
              <a:gd name="connsiteX2959" fmla="*/ 3369292 w 9922465"/>
              <a:gd name="connsiteY2959" fmla="*/ 364154 h 1934496"/>
              <a:gd name="connsiteX2960" fmla="*/ 3235657 w 9922465"/>
              <a:gd name="connsiteY2960" fmla="*/ 364154 h 1934496"/>
              <a:gd name="connsiteX2961" fmla="*/ 3290849 w 9922465"/>
              <a:gd name="connsiteY2961" fmla="*/ 419345 h 1934496"/>
              <a:gd name="connsiteX2962" fmla="*/ 3235657 w 9922465"/>
              <a:gd name="connsiteY2962" fmla="*/ 474536 h 1934496"/>
              <a:gd name="connsiteX2963" fmla="*/ 3180465 w 9922465"/>
              <a:gd name="connsiteY2963" fmla="*/ 419345 h 1934496"/>
              <a:gd name="connsiteX2964" fmla="*/ 3235657 w 9922465"/>
              <a:gd name="connsiteY2964" fmla="*/ 364154 h 1934496"/>
              <a:gd name="connsiteX2965" fmla="*/ 3098681 w 9922465"/>
              <a:gd name="connsiteY2965" fmla="*/ 364154 h 1934496"/>
              <a:gd name="connsiteX2966" fmla="*/ 3153873 w 9922465"/>
              <a:gd name="connsiteY2966" fmla="*/ 419345 h 1934496"/>
              <a:gd name="connsiteX2967" fmla="*/ 3098681 w 9922465"/>
              <a:gd name="connsiteY2967" fmla="*/ 474536 h 1934496"/>
              <a:gd name="connsiteX2968" fmla="*/ 3043489 w 9922465"/>
              <a:gd name="connsiteY2968" fmla="*/ 419345 h 1934496"/>
              <a:gd name="connsiteX2969" fmla="*/ 3098681 w 9922465"/>
              <a:gd name="connsiteY2969" fmla="*/ 364154 h 1934496"/>
              <a:gd name="connsiteX2970" fmla="*/ 2971729 w 9922465"/>
              <a:gd name="connsiteY2970" fmla="*/ 364154 h 1934496"/>
              <a:gd name="connsiteX2971" fmla="*/ 3026921 w 9922465"/>
              <a:gd name="connsiteY2971" fmla="*/ 419345 h 1934496"/>
              <a:gd name="connsiteX2972" fmla="*/ 2971729 w 9922465"/>
              <a:gd name="connsiteY2972" fmla="*/ 474536 h 1934496"/>
              <a:gd name="connsiteX2973" fmla="*/ 2916537 w 9922465"/>
              <a:gd name="connsiteY2973" fmla="*/ 419345 h 1934496"/>
              <a:gd name="connsiteX2974" fmla="*/ 2971729 w 9922465"/>
              <a:gd name="connsiteY2974" fmla="*/ 364154 h 1934496"/>
              <a:gd name="connsiteX2975" fmla="*/ 2834862 w 9922465"/>
              <a:gd name="connsiteY2975" fmla="*/ 364154 h 1934496"/>
              <a:gd name="connsiteX2976" fmla="*/ 2890052 w 9922465"/>
              <a:gd name="connsiteY2976" fmla="*/ 419345 h 1934496"/>
              <a:gd name="connsiteX2977" fmla="*/ 2834862 w 9922465"/>
              <a:gd name="connsiteY2977" fmla="*/ 474536 h 1934496"/>
              <a:gd name="connsiteX2978" fmla="*/ 2779671 w 9922465"/>
              <a:gd name="connsiteY2978" fmla="*/ 419345 h 1934496"/>
              <a:gd name="connsiteX2979" fmla="*/ 2834862 w 9922465"/>
              <a:gd name="connsiteY2979" fmla="*/ 364154 h 1934496"/>
              <a:gd name="connsiteX2980" fmla="*/ 2437297 w 9922465"/>
              <a:gd name="connsiteY2980" fmla="*/ 364154 h 1934496"/>
              <a:gd name="connsiteX2981" fmla="*/ 2492487 w 9922465"/>
              <a:gd name="connsiteY2981" fmla="*/ 419345 h 1934496"/>
              <a:gd name="connsiteX2982" fmla="*/ 2437297 w 9922465"/>
              <a:gd name="connsiteY2982" fmla="*/ 474536 h 1934496"/>
              <a:gd name="connsiteX2983" fmla="*/ 2382108 w 9922465"/>
              <a:gd name="connsiteY2983" fmla="*/ 419345 h 1934496"/>
              <a:gd name="connsiteX2984" fmla="*/ 2437297 w 9922465"/>
              <a:gd name="connsiteY2984" fmla="*/ 364154 h 1934496"/>
              <a:gd name="connsiteX2985" fmla="*/ 2303664 w 9922465"/>
              <a:gd name="connsiteY2985" fmla="*/ 364154 h 1934496"/>
              <a:gd name="connsiteX2986" fmla="*/ 2358856 w 9922465"/>
              <a:gd name="connsiteY2986" fmla="*/ 419345 h 1934496"/>
              <a:gd name="connsiteX2987" fmla="*/ 2303664 w 9922465"/>
              <a:gd name="connsiteY2987" fmla="*/ 474536 h 1934496"/>
              <a:gd name="connsiteX2988" fmla="*/ 2248473 w 9922465"/>
              <a:gd name="connsiteY2988" fmla="*/ 419345 h 1934496"/>
              <a:gd name="connsiteX2989" fmla="*/ 2303664 w 9922465"/>
              <a:gd name="connsiteY2989" fmla="*/ 364154 h 1934496"/>
              <a:gd name="connsiteX2990" fmla="*/ 2173372 w 9922465"/>
              <a:gd name="connsiteY2990" fmla="*/ 364154 h 1934496"/>
              <a:gd name="connsiteX2991" fmla="*/ 2228565 w 9922465"/>
              <a:gd name="connsiteY2991" fmla="*/ 419345 h 1934496"/>
              <a:gd name="connsiteX2992" fmla="*/ 2173372 w 9922465"/>
              <a:gd name="connsiteY2992" fmla="*/ 474536 h 1934496"/>
              <a:gd name="connsiteX2993" fmla="*/ 2118180 w 9922465"/>
              <a:gd name="connsiteY2993" fmla="*/ 419345 h 1934496"/>
              <a:gd name="connsiteX2994" fmla="*/ 2173372 w 9922465"/>
              <a:gd name="connsiteY2994" fmla="*/ 364154 h 1934496"/>
              <a:gd name="connsiteX2995" fmla="*/ 2039736 w 9922465"/>
              <a:gd name="connsiteY2995" fmla="*/ 364154 h 1934496"/>
              <a:gd name="connsiteX2996" fmla="*/ 2094930 w 9922465"/>
              <a:gd name="connsiteY2996" fmla="*/ 419345 h 1934496"/>
              <a:gd name="connsiteX2997" fmla="*/ 2039736 w 9922465"/>
              <a:gd name="connsiteY2997" fmla="*/ 474536 h 1934496"/>
              <a:gd name="connsiteX2998" fmla="*/ 1984543 w 9922465"/>
              <a:gd name="connsiteY2998" fmla="*/ 419345 h 1934496"/>
              <a:gd name="connsiteX2999" fmla="*/ 2039736 w 9922465"/>
              <a:gd name="connsiteY2999" fmla="*/ 364154 h 1934496"/>
              <a:gd name="connsiteX3000" fmla="*/ 1909440 w 9922465"/>
              <a:gd name="connsiteY3000" fmla="*/ 364154 h 1934496"/>
              <a:gd name="connsiteX3001" fmla="*/ 1964634 w 9922465"/>
              <a:gd name="connsiteY3001" fmla="*/ 419345 h 1934496"/>
              <a:gd name="connsiteX3002" fmla="*/ 1909440 w 9922465"/>
              <a:gd name="connsiteY3002" fmla="*/ 474536 h 1934496"/>
              <a:gd name="connsiteX3003" fmla="*/ 1854246 w 9922465"/>
              <a:gd name="connsiteY3003" fmla="*/ 419345 h 1934496"/>
              <a:gd name="connsiteX3004" fmla="*/ 1909440 w 9922465"/>
              <a:gd name="connsiteY3004" fmla="*/ 364154 h 1934496"/>
              <a:gd name="connsiteX3005" fmla="*/ 1779142 w 9922465"/>
              <a:gd name="connsiteY3005" fmla="*/ 364154 h 1934496"/>
              <a:gd name="connsiteX3006" fmla="*/ 1834337 w 9922465"/>
              <a:gd name="connsiteY3006" fmla="*/ 419345 h 1934496"/>
              <a:gd name="connsiteX3007" fmla="*/ 1779142 w 9922465"/>
              <a:gd name="connsiteY3007" fmla="*/ 474536 h 1934496"/>
              <a:gd name="connsiteX3008" fmla="*/ 1723951 w 9922465"/>
              <a:gd name="connsiteY3008" fmla="*/ 419345 h 1934496"/>
              <a:gd name="connsiteX3009" fmla="*/ 1779142 w 9922465"/>
              <a:gd name="connsiteY3009" fmla="*/ 364154 h 1934496"/>
              <a:gd name="connsiteX3010" fmla="*/ 1645508 w 9922465"/>
              <a:gd name="connsiteY3010" fmla="*/ 364154 h 1934496"/>
              <a:gd name="connsiteX3011" fmla="*/ 1700702 w 9922465"/>
              <a:gd name="connsiteY3011" fmla="*/ 419345 h 1934496"/>
              <a:gd name="connsiteX3012" fmla="*/ 1645508 w 9922465"/>
              <a:gd name="connsiteY3012" fmla="*/ 474536 h 1934496"/>
              <a:gd name="connsiteX3013" fmla="*/ 1590313 w 9922465"/>
              <a:gd name="connsiteY3013" fmla="*/ 419345 h 1934496"/>
              <a:gd name="connsiteX3014" fmla="*/ 1645508 w 9922465"/>
              <a:gd name="connsiteY3014" fmla="*/ 364154 h 1934496"/>
              <a:gd name="connsiteX3015" fmla="*/ 1515217 w 9922465"/>
              <a:gd name="connsiteY3015" fmla="*/ 364154 h 1934496"/>
              <a:gd name="connsiteX3016" fmla="*/ 1570405 w 9922465"/>
              <a:gd name="connsiteY3016" fmla="*/ 419345 h 1934496"/>
              <a:gd name="connsiteX3017" fmla="*/ 1515217 w 9922465"/>
              <a:gd name="connsiteY3017" fmla="*/ 474536 h 1934496"/>
              <a:gd name="connsiteX3018" fmla="*/ 1460020 w 9922465"/>
              <a:gd name="connsiteY3018" fmla="*/ 419345 h 1934496"/>
              <a:gd name="connsiteX3019" fmla="*/ 1515217 w 9922465"/>
              <a:gd name="connsiteY3019" fmla="*/ 364154 h 1934496"/>
              <a:gd name="connsiteX3020" fmla="*/ 1381573 w 9922465"/>
              <a:gd name="connsiteY3020" fmla="*/ 364154 h 1934496"/>
              <a:gd name="connsiteX3021" fmla="*/ 1436767 w 9922465"/>
              <a:gd name="connsiteY3021" fmla="*/ 419345 h 1934496"/>
              <a:gd name="connsiteX3022" fmla="*/ 1381573 w 9922465"/>
              <a:gd name="connsiteY3022" fmla="*/ 474536 h 1934496"/>
              <a:gd name="connsiteX3023" fmla="*/ 1326384 w 9922465"/>
              <a:gd name="connsiteY3023" fmla="*/ 419345 h 1934496"/>
              <a:gd name="connsiteX3024" fmla="*/ 1381573 w 9922465"/>
              <a:gd name="connsiteY3024" fmla="*/ 364154 h 1934496"/>
              <a:gd name="connsiteX3025" fmla="*/ 1251283 w 9922465"/>
              <a:gd name="connsiteY3025" fmla="*/ 364154 h 1934496"/>
              <a:gd name="connsiteX3026" fmla="*/ 1306476 w 9922465"/>
              <a:gd name="connsiteY3026" fmla="*/ 419345 h 1934496"/>
              <a:gd name="connsiteX3027" fmla="*/ 1251283 w 9922465"/>
              <a:gd name="connsiteY3027" fmla="*/ 474536 h 1934496"/>
              <a:gd name="connsiteX3028" fmla="*/ 1196091 w 9922465"/>
              <a:gd name="connsiteY3028" fmla="*/ 419345 h 1934496"/>
              <a:gd name="connsiteX3029" fmla="*/ 1251283 w 9922465"/>
              <a:gd name="connsiteY3029" fmla="*/ 364154 h 1934496"/>
              <a:gd name="connsiteX3030" fmla="*/ 7608850 w 9922465"/>
              <a:gd name="connsiteY3030" fmla="*/ 247225 h 1934496"/>
              <a:gd name="connsiteX3031" fmla="*/ 7664042 w 9922465"/>
              <a:gd name="connsiteY3031" fmla="*/ 302416 h 1934496"/>
              <a:gd name="connsiteX3032" fmla="*/ 7608850 w 9922465"/>
              <a:gd name="connsiteY3032" fmla="*/ 357607 h 1934496"/>
              <a:gd name="connsiteX3033" fmla="*/ 7553658 w 9922465"/>
              <a:gd name="connsiteY3033" fmla="*/ 302416 h 1934496"/>
              <a:gd name="connsiteX3034" fmla="*/ 7608850 w 9922465"/>
              <a:gd name="connsiteY3034" fmla="*/ 247225 h 1934496"/>
              <a:gd name="connsiteX3035" fmla="*/ 7481898 w 9922465"/>
              <a:gd name="connsiteY3035" fmla="*/ 247225 h 1934496"/>
              <a:gd name="connsiteX3036" fmla="*/ 7537090 w 9922465"/>
              <a:gd name="connsiteY3036" fmla="*/ 302416 h 1934496"/>
              <a:gd name="connsiteX3037" fmla="*/ 7481898 w 9922465"/>
              <a:gd name="connsiteY3037" fmla="*/ 357607 h 1934496"/>
              <a:gd name="connsiteX3038" fmla="*/ 7426706 w 9922465"/>
              <a:gd name="connsiteY3038" fmla="*/ 302416 h 1934496"/>
              <a:gd name="connsiteX3039" fmla="*/ 7481898 w 9922465"/>
              <a:gd name="connsiteY3039" fmla="*/ 247225 h 1934496"/>
              <a:gd name="connsiteX3040" fmla="*/ 5093178 w 9922465"/>
              <a:gd name="connsiteY3040" fmla="*/ 247225 h 1934496"/>
              <a:gd name="connsiteX3041" fmla="*/ 5148370 w 9922465"/>
              <a:gd name="connsiteY3041" fmla="*/ 302416 h 1934496"/>
              <a:gd name="connsiteX3042" fmla="*/ 5093178 w 9922465"/>
              <a:gd name="connsiteY3042" fmla="*/ 357607 h 1934496"/>
              <a:gd name="connsiteX3043" fmla="*/ 5037986 w 9922465"/>
              <a:gd name="connsiteY3043" fmla="*/ 302416 h 1934496"/>
              <a:gd name="connsiteX3044" fmla="*/ 5093178 w 9922465"/>
              <a:gd name="connsiteY3044" fmla="*/ 247225 h 1934496"/>
              <a:gd name="connsiteX3045" fmla="*/ 4030786 w 9922465"/>
              <a:gd name="connsiteY3045" fmla="*/ 247225 h 1934496"/>
              <a:gd name="connsiteX3046" fmla="*/ 4085978 w 9922465"/>
              <a:gd name="connsiteY3046" fmla="*/ 302416 h 1934496"/>
              <a:gd name="connsiteX3047" fmla="*/ 4030786 w 9922465"/>
              <a:gd name="connsiteY3047" fmla="*/ 357607 h 1934496"/>
              <a:gd name="connsiteX3048" fmla="*/ 3975594 w 9922465"/>
              <a:gd name="connsiteY3048" fmla="*/ 302416 h 1934496"/>
              <a:gd name="connsiteX3049" fmla="*/ 4030786 w 9922465"/>
              <a:gd name="connsiteY3049" fmla="*/ 247225 h 1934496"/>
              <a:gd name="connsiteX3050" fmla="*/ 3897148 w 9922465"/>
              <a:gd name="connsiteY3050" fmla="*/ 247225 h 1934496"/>
              <a:gd name="connsiteX3051" fmla="*/ 3952340 w 9922465"/>
              <a:gd name="connsiteY3051" fmla="*/ 302416 h 1934496"/>
              <a:gd name="connsiteX3052" fmla="*/ 3897148 w 9922465"/>
              <a:gd name="connsiteY3052" fmla="*/ 357607 h 1934496"/>
              <a:gd name="connsiteX3053" fmla="*/ 3841956 w 9922465"/>
              <a:gd name="connsiteY3053" fmla="*/ 302416 h 1934496"/>
              <a:gd name="connsiteX3054" fmla="*/ 3897148 w 9922465"/>
              <a:gd name="connsiteY3054" fmla="*/ 247225 h 1934496"/>
              <a:gd name="connsiteX3055" fmla="*/ 3763514 w 9922465"/>
              <a:gd name="connsiteY3055" fmla="*/ 247225 h 1934496"/>
              <a:gd name="connsiteX3056" fmla="*/ 3818706 w 9922465"/>
              <a:gd name="connsiteY3056" fmla="*/ 302416 h 1934496"/>
              <a:gd name="connsiteX3057" fmla="*/ 3763514 w 9922465"/>
              <a:gd name="connsiteY3057" fmla="*/ 357607 h 1934496"/>
              <a:gd name="connsiteX3058" fmla="*/ 3708322 w 9922465"/>
              <a:gd name="connsiteY3058" fmla="*/ 302416 h 1934496"/>
              <a:gd name="connsiteX3059" fmla="*/ 3763514 w 9922465"/>
              <a:gd name="connsiteY3059" fmla="*/ 247225 h 1934496"/>
              <a:gd name="connsiteX3060" fmla="*/ 3633221 w 9922465"/>
              <a:gd name="connsiteY3060" fmla="*/ 247225 h 1934496"/>
              <a:gd name="connsiteX3061" fmla="*/ 3688413 w 9922465"/>
              <a:gd name="connsiteY3061" fmla="*/ 302416 h 1934496"/>
              <a:gd name="connsiteX3062" fmla="*/ 3633221 w 9922465"/>
              <a:gd name="connsiteY3062" fmla="*/ 357607 h 1934496"/>
              <a:gd name="connsiteX3063" fmla="*/ 3578029 w 9922465"/>
              <a:gd name="connsiteY3063" fmla="*/ 302416 h 1934496"/>
              <a:gd name="connsiteX3064" fmla="*/ 3633221 w 9922465"/>
              <a:gd name="connsiteY3064" fmla="*/ 247225 h 1934496"/>
              <a:gd name="connsiteX3065" fmla="*/ 3499589 w 9922465"/>
              <a:gd name="connsiteY3065" fmla="*/ 247225 h 1934496"/>
              <a:gd name="connsiteX3066" fmla="*/ 3554781 w 9922465"/>
              <a:gd name="connsiteY3066" fmla="*/ 302416 h 1934496"/>
              <a:gd name="connsiteX3067" fmla="*/ 3499589 w 9922465"/>
              <a:gd name="connsiteY3067" fmla="*/ 357607 h 1934496"/>
              <a:gd name="connsiteX3068" fmla="*/ 3444397 w 9922465"/>
              <a:gd name="connsiteY3068" fmla="*/ 302416 h 1934496"/>
              <a:gd name="connsiteX3069" fmla="*/ 3499589 w 9922465"/>
              <a:gd name="connsiteY3069" fmla="*/ 247225 h 1934496"/>
              <a:gd name="connsiteX3070" fmla="*/ 3369293 w 9922465"/>
              <a:gd name="connsiteY3070" fmla="*/ 247225 h 1934496"/>
              <a:gd name="connsiteX3071" fmla="*/ 3424485 w 9922465"/>
              <a:gd name="connsiteY3071" fmla="*/ 302416 h 1934496"/>
              <a:gd name="connsiteX3072" fmla="*/ 3369293 w 9922465"/>
              <a:gd name="connsiteY3072" fmla="*/ 357607 h 1934496"/>
              <a:gd name="connsiteX3073" fmla="*/ 3314101 w 9922465"/>
              <a:gd name="connsiteY3073" fmla="*/ 302416 h 1934496"/>
              <a:gd name="connsiteX3074" fmla="*/ 3369293 w 9922465"/>
              <a:gd name="connsiteY3074" fmla="*/ 247225 h 1934496"/>
              <a:gd name="connsiteX3075" fmla="*/ 3235657 w 9922465"/>
              <a:gd name="connsiteY3075" fmla="*/ 247225 h 1934496"/>
              <a:gd name="connsiteX3076" fmla="*/ 3290849 w 9922465"/>
              <a:gd name="connsiteY3076" fmla="*/ 302416 h 1934496"/>
              <a:gd name="connsiteX3077" fmla="*/ 3235657 w 9922465"/>
              <a:gd name="connsiteY3077" fmla="*/ 357607 h 1934496"/>
              <a:gd name="connsiteX3078" fmla="*/ 3180465 w 9922465"/>
              <a:gd name="connsiteY3078" fmla="*/ 302416 h 1934496"/>
              <a:gd name="connsiteX3079" fmla="*/ 3235657 w 9922465"/>
              <a:gd name="connsiteY3079" fmla="*/ 247225 h 1934496"/>
              <a:gd name="connsiteX3080" fmla="*/ 3098682 w 9922465"/>
              <a:gd name="connsiteY3080" fmla="*/ 247225 h 1934496"/>
              <a:gd name="connsiteX3081" fmla="*/ 3153874 w 9922465"/>
              <a:gd name="connsiteY3081" fmla="*/ 302416 h 1934496"/>
              <a:gd name="connsiteX3082" fmla="*/ 3098682 w 9922465"/>
              <a:gd name="connsiteY3082" fmla="*/ 357607 h 1934496"/>
              <a:gd name="connsiteX3083" fmla="*/ 3043490 w 9922465"/>
              <a:gd name="connsiteY3083" fmla="*/ 302416 h 1934496"/>
              <a:gd name="connsiteX3084" fmla="*/ 3098682 w 9922465"/>
              <a:gd name="connsiteY3084" fmla="*/ 247225 h 1934496"/>
              <a:gd name="connsiteX3085" fmla="*/ 2971729 w 9922465"/>
              <a:gd name="connsiteY3085" fmla="*/ 247225 h 1934496"/>
              <a:gd name="connsiteX3086" fmla="*/ 3026921 w 9922465"/>
              <a:gd name="connsiteY3086" fmla="*/ 302416 h 1934496"/>
              <a:gd name="connsiteX3087" fmla="*/ 2971729 w 9922465"/>
              <a:gd name="connsiteY3087" fmla="*/ 357607 h 1934496"/>
              <a:gd name="connsiteX3088" fmla="*/ 2916537 w 9922465"/>
              <a:gd name="connsiteY3088" fmla="*/ 302416 h 1934496"/>
              <a:gd name="connsiteX3089" fmla="*/ 2971729 w 9922465"/>
              <a:gd name="connsiteY3089" fmla="*/ 247225 h 1934496"/>
              <a:gd name="connsiteX3090" fmla="*/ 2834862 w 9922465"/>
              <a:gd name="connsiteY3090" fmla="*/ 247225 h 1934496"/>
              <a:gd name="connsiteX3091" fmla="*/ 2890052 w 9922465"/>
              <a:gd name="connsiteY3091" fmla="*/ 302416 h 1934496"/>
              <a:gd name="connsiteX3092" fmla="*/ 2834862 w 9922465"/>
              <a:gd name="connsiteY3092" fmla="*/ 357607 h 1934496"/>
              <a:gd name="connsiteX3093" fmla="*/ 2779671 w 9922465"/>
              <a:gd name="connsiteY3093" fmla="*/ 302416 h 1934496"/>
              <a:gd name="connsiteX3094" fmla="*/ 2834862 w 9922465"/>
              <a:gd name="connsiteY3094" fmla="*/ 247225 h 1934496"/>
              <a:gd name="connsiteX3095" fmla="*/ 2570933 w 9922465"/>
              <a:gd name="connsiteY3095" fmla="*/ 247225 h 1934496"/>
              <a:gd name="connsiteX3096" fmla="*/ 2626123 w 9922465"/>
              <a:gd name="connsiteY3096" fmla="*/ 302416 h 1934496"/>
              <a:gd name="connsiteX3097" fmla="*/ 2570933 w 9922465"/>
              <a:gd name="connsiteY3097" fmla="*/ 357607 h 1934496"/>
              <a:gd name="connsiteX3098" fmla="*/ 2515738 w 9922465"/>
              <a:gd name="connsiteY3098" fmla="*/ 302416 h 1934496"/>
              <a:gd name="connsiteX3099" fmla="*/ 2570933 w 9922465"/>
              <a:gd name="connsiteY3099" fmla="*/ 247225 h 1934496"/>
              <a:gd name="connsiteX3100" fmla="*/ 2437297 w 9922465"/>
              <a:gd name="connsiteY3100" fmla="*/ 247225 h 1934496"/>
              <a:gd name="connsiteX3101" fmla="*/ 2492487 w 9922465"/>
              <a:gd name="connsiteY3101" fmla="*/ 302416 h 1934496"/>
              <a:gd name="connsiteX3102" fmla="*/ 2437297 w 9922465"/>
              <a:gd name="connsiteY3102" fmla="*/ 357607 h 1934496"/>
              <a:gd name="connsiteX3103" fmla="*/ 2382108 w 9922465"/>
              <a:gd name="connsiteY3103" fmla="*/ 302416 h 1934496"/>
              <a:gd name="connsiteX3104" fmla="*/ 2437297 w 9922465"/>
              <a:gd name="connsiteY3104" fmla="*/ 247225 h 1934496"/>
              <a:gd name="connsiteX3105" fmla="*/ 2303666 w 9922465"/>
              <a:gd name="connsiteY3105" fmla="*/ 247225 h 1934496"/>
              <a:gd name="connsiteX3106" fmla="*/ 2358856 w 9922465"/>
              <a:gd name="connsiteY3106" fmla="*/ 302416 h 1934496"/>
              <a:gd name="connsiteX3107" fmla="*/ 2303666 w 9922465"/>
              <a:gd name="connsiteY3107" fmla="*/ 357607 h 1934496"/>
              <a:gd name="connsiteX3108" fmla="*/ 2248473 w 9922465"/>
              <a:gd name="connsiteY3108" fmla="*/ 302416 h 1934496"/>
              <a:gd name="connsiteX3109" fmla="*/ 2303666 w 9922465"/>
              <a:gd name="connsiteY3109" fmla="*/ 247225 h 1934496"/>
              <a:gd name="connsiteX3110" fmla="*/ 2173372 w 9922465"/>
              <a:gd name="connsiteY3110" fmla="*/ 247225 h 1934496"/>
              <a:gd name="connsiteX3111" fmla="*/ 2228566 w 9922465"/>
              <a:gd name="connsiteY3111" fmla="*/ 302416 h 1934496"/>
              <a:gd name="connsiteX3112" fmla="*/ 2173372 w 9922465"/>
              <a:gd name="connsiteY3112" fmla="*/ 357607 h 1934496"/>
              <a:gd name="connsiteX3113" fmla="*/ 2118180 w 9922465"/>
              <a:gd name="connsiteY3113" fmla="*/ 302416 h 1934496"/>
              <a:gd name="connsiteX3114" fmla="*/ 2173372 w 9922465"/>
              <a:gd name="connsiteY3114" fmla="*/ 247225 h 1934496"/>
              <a:gd name="connsiteX3115" fmla="*/ 1909440 w 9922465"/>
              <a:gd name="connsiteY3115" fmla="*/ 247225 h 1934496"/>
              <a:gd name="connsiteX3116" fmla="*/ 1964634 w 9922465"/>
              <a:gd name="connsiteY3116" fmla="*/ 302416 h 1934496"/>
              <a:gd name="connsiteX3117" fmla="*/ 1909440 w 9922465"/>
              <a:gd name="connsiteY3117" fmla="*/ 357607 h 1934496"/>
              <a:gd name="connsiteX3118" fmla="*/ 1854246 w 9922465"/>
              <a:gd name="connsiteY3118" fmla="*/ 302416 h 1934496"/>
              <a:gd name="connsiteX3119" fmla="*/ 1909440 w 9922465"/>
              <a:gd name="connsiteY3119" fmla="*/ 247225 h 1934496"/>
              <a:gd name="connsiteX3120" fmla="*/ 1779142 w 9922465"/>
              <a:gd name="connsiteY3120" fmla="*/ 247225 h 1934496"/>
              <a:gd name="connsiteX3121" fmla="*/ 1834337 w 9922465"/>
              <a:gd name="connsiteY3121" fmla="*/ 302416 h 1934496"/>
              <a:gd name="connsiteX3122" fmla="*/ 1779142 w 9922465"/>
              <a:gd name="connsiteY3122" fmla="*/ 357607 h 1934496"/>
              <a:gd name="connsiteX3123" fmla="*/ 1723951 w 9922465"/>
              <a:gd name="connsiteY3123" fmla="*/ 302416 h 1934496"/>
              <a:gd name="connsiteX3124" fmla="*/ 1779142 w 9922465"/>
              <a:gd name="connsiteY3124" fmla="*/ 247225 h 1934496"/>
              <a:gd name="connsiteX3125" fmla="*/ 1645508 w 9922465"/>
              <a:gd name="connsiteY3125" fmla="*/ 247225 h 1934496"/>
              <a:gd name="connsiteX3126" fmla="*/ 1700702 w 9922465"/>
              <a:gd name="connsiteY3126" fmla="*/ 302416 h 1934496"/>
              <a:gd name="connsiteX3127" fmla="*/ 1645508 w 9922465"/>
              <a:gd name="connsiteY3127" fmla="*/ 357607 h 1934496"/>
              <a:gd name="connsiteX3128" fmla="*/ 1590313 w 9922465"/>
              <a:gd name="connsiteY3128" fmla="*/ 302416 h 1934496"/>
              <a:gd name="connsiteX3129" fmla="*/ 1645508 w 9922465"/>
              <a:gd name="connsiteY3129" fmla="*/ 247225 h 1934496"/>
              <a:gd name="connsiteX3130" fmla="*/ 1515217 w 9922465"/>
              <a:gd name="connsiteY3130" fmla="*/ 247225 h 1934496"/>
              <a:gd name="connsiteX3131" fmla="*/ 1570405 w 9922465"/>
              <a:gd name="connsiteY3131" fmla="*/ 302416 h 1934496"/>
              <a:gd name="connsiteX3132" fmla="*/ 1515217 w 9922465"/>
              <a:gd name="connsiteY3132" fmla="*/ 357607 h 1934496"/>
              <a:gd name="connsiteX3133" fmla="*/ 1460020 w 9922465"/>
              <a:gd name="connsiteY3133" fmla="*/ 302416 h 1934496"/>
              <a:gd name="connsiteX3134" fmla="*/ 1515217 w 9922465"/>
              <a:gd name="connsiteY3134" fmla="*/ 247225 h 1934496"/>
              <a:gd name="connsiteX3135" fmla="*/ 1381573 w 9922465"/>
              <a:gd name="connsiteY3135" fmla="*/ 247225 h 1934496"/>
              <a:gd name="connsiteX3136" fmla="*/ 1436767 w 9922465"/>
              <a:gd name="connsiteY3136" fmla="*/ 302416 h 1934496"/>
              <a:gd name="connsiteX3137" fmla="*/ 1381573 w 9922465"/>
              <a:gd name="connsiteY3137" fmla="*/ 357607 h 1934496"/>
              <a:gd name="connsiteX3138" fmla="*/ 1326384 w 9922465"/>
              <a:gd name="connsiteY3138" fmla="*/ 302416 h 1934496"/>
              <a:gd name="connsiteX3139" fmla="*/ 1381573 w 9922465"/>
              <a:gd name="connsiteY3139" fmla="*/ 247225 h 1934496"/>
              <a:gd name="connsiteX3140" fmla="*/ 7481898 w 9922465"/>
              <a:gd name="connsiteY3140" fmla="*/ 120271 h 1934496"/>
              <a:gd name="connsiteX3141" fmla="*/ 7537090 w 9922465"/>
              <a:gd name="connsiteY3141" fmla="*/ 175462 h 1934496"/>
              <a:gd name="connsiteX3142" fmla="*/ 7481898 w 9922465"/>
              <a:gd name="connsiteY3142" fmla="*/ 230653 h 1934496"/>
              <a:gd name="connsiteX3143" fmla="*/ 7426706 w 9922465"/>
              <a:gd name="connsiteY3143" fmla="*/ 175462 h 1934496"/>
              <a:gd name="connsiteX3144" fmla="*/ 7481898 w 9922465"/>
              <a:gd name="connsiteY3144" fmla="*/ 120271 h 1934496"/>
              <a:gd name="connsiteX3145" fmla="*/ 7341580 w 9922465"/>
              <a:gd name="connsiteY3145" fmla="*/ 120271 h 1934496"/>
              <a:gd name="connsiteX3146" fmla="*/ 7396772 w 9922465"/>
              <a:gd name="connsiteY3146" fmla="*/ 175462 h 1934496"/>
              <a:gd name="connsiteX3147" fmla="*/ 7341580 w 9922465"/>
              <a:gd name="connsiteY3147" fmla="*/ 230653 h 1934496"/>
              <a:gd name="connsiteX3148" fmla="*/ 7286388 w 9922465"/>
              <a:gd name="connsiteY3148" fmla="*/ 175462 h 1934496"/>
              <a:gd name="connsiteX3149" fmla="*/ 7341580 w 9922465"/>
              <a:gd name="connsiteY3149" fmla="*/ 120271 h 1934496"/>
              <a:gd name="connsiteX3150" fmla="*/ 7211288 w 9922465"/>
              <a:gd name="connsiteY3150" fmla="*/ 120271 h 1934496"/>
              <a:gd name="connsiteX3151" fmla="*/ 7266480 w 9922465"/>
              <a:gd name="connsiteY3151" fmla="*/ 175462 h 1934496"/>
              <a:gd name="connsiteX3152" fmla="*/ 7211288 w 9922465"/>
              <a:gd name="connsiteY3152" fmla="*/ 230653 h 1934496"/>
              <a:gd name="connsiteX3153" fmla="*/ 7156096 w 9922465"/>
              <a:gd name="connsiteY3153" fmla="*/ 175462 h 1934496"/>
              <a:gd name="connsiteX3154" fmla="*/ 7211288 w 9922465"/>
              <a:gd name="connsiteY3154" fmla="*/ 120271 h 1934496"/>
              <a:gd name="connsiteX3155" fmla="*/ 5223474 w 9922465"/>
              <a:gd name="connsiteY3155" fmla="*/ 120271 h 1934496"/>
              <a:gd name="connsiteX3156" fmla="*/ 5278666 w 9922465"/>
              <a:gd name="connsiteY3156" fmla="*/ 175462 h 1934496"/>
              <a:gd name="connsiteX3157" fmla="*/ 5223474 w 9922465"/>
              <a:gd name="connsiteY3157" fmla="*/ 230653 h 1934496"/>
              <a:gd name="connsiteX3158" fmla="*/ 5168282 w 9922465"/>
              <a:gd name="connsiteY3158" fmla="*/ 175462 h 1934496"/>
              <a:gd name="connsiteX3159" fmla="*/ 5223474 w 9922465"/>
              <a:gd name="connsiteY3159" fmla="*/ 120271 h 1934496"/>
              <a:gd name="connsiteX3160" fmla="*/ 5093178 w 9922465"/>
              <a:gd name="connsiteY3160" fmla="*/ 120271 h 1934496"/>
              <a:gd name="connsiteX3161" fmla="*/ 5148370 w 9922465"/>
              <a:gd name="connsiteY3161" fmla="*/ 175462 h 1934496"/>
              <a:gd name="connsiteX3162" fmla="*/ 5093178 w 9922465"/>
              <a:gd name="connsiteY3162" fmla="*/ 230653 h 1934496"/>
              <a:gd name="connsiteX3163" fmla="*/ 5037986 w 9922465"/>
              <a:gd name="connsiteY3163" fmla="*/ 175462 h 1934496"/>
              <a:gd name="connsiteX3164" fmla="*/ 5093178 w 9922465"/>
              <a:gd name="connsiteY3164" fmla="*/ 120271 h 1934496"/>
              <a:gd name="connsiteX3165" fmla="*/ 4161077 w 9922465"/>
              <a:gd name="connsiteY3165" fmla="*/ 120271 h 1934496"/>
              <a:gd name="connsiteX3166" fmla="*/ 4216269 w 9922465"/>
              <a:gd name="connsiteY3166" fmla="*/ 175462 h 1934496"/>
              <a:gd name="connsiteX3167" fmla="*/ 4161077 w 9922465"/>
              <a:gd name="connsiteY3167" fmla="*/ 230653 h 1934496"/>
              <a:gd name="connsiteX3168" fmla="*/ 4105885 w 9922465"/>
              <a:gd name="connsiteY3168" fmla="*/ 175462 h 1934496"/>
              <a:gd name="connsiteX3169" fmla="*/ 4161077 w 9922465"/>
              <a:gd name="connsiteY3169" fmla="*/ 120271 h 1934496"/>
              <a:gd name="connsiteX3170" fmla="*/ 4030786 w 9922465"/>
              <a:gd name="connsiteY3170" fmla="*/ 120271 h 1934496"/>
              <a:gd name="connsiteX3171" fmla="*/ 4085978 w 9922465"/>
              <a:gd name="connsiteY3171" fmla="*/ 175462 h 1934496"/>
              <a:gd name="connsiteX3172" fmla="*/ 4030786 w 9922465"/>
              <a:gd name="connsiteY3172" fmla="*/ 230653 h 1934496"/>
              <a:gd name="connsiteX3173" fmla="*/ 3975594 w 9922465"/>
              <a:gd name="connsiteY3173" fmla="*/ 175462 h 1934496"/>
              <a:gd name="connsiteX3174" fmla="*/ 4030786 w 9922465"/>
              <a:gd name="connsiteY3174" fmla="*/ 120271 h 1934496"/>
              <a:gd name="connsiteX3175" fmla="*/ 3897148 w 9922465"/>
              <a:gd name="connsiteY3175" fmla="*/ 120271 h 1934496"/>
              <a:gd name="connsiteX3176" fmla="*/ 3952340 w 9922465"/>
              <a:gd name="connsiteY3176" fmla="*/ 175462 h 1934496"/>
              <a:gd name="connsiteX3177" fmla="*/ 3897148 w 9922465"/>
              <a:gd name="connsiteY3177" fmla="*/ 230653 h 1934496"/>
              <a:gd name="connsiteX3178" fmla="*/ 3841956 w 9922465"/>
              <a:gd name="connsiteY3178" fmla="*/ 175462 h 1934496"/>
              <a:gd name="connsiteX3179" fmla="*/ 3897148 w 9922465"/>
              <a:gd name="connsiteY3179" fmla="*/ 120271 h 1934496"/>
              <a:gd name="connsiteX3180" fmla="*/ 3763514 w 9922465"/>
              <a:gd name="connsiteY3180" fmla="*/ 120271 h 1934496"/>
              <a:gd name="connsiteX3181" fmla="*/ 3818706 w 9922465"/>
              <a:gd name="connsiteY3181" fmla="*/ 175462 h 1934496"/>
              <a:gd name="connsiteX3182" fmla="*/ 3763514 w 9922465"/>
              <a:gd name="connsiteY3182" fmla="*/ 230653 h 1934496"/>
              <a:gd name="connsiteX3183" fmla="*/ 3708322 w 9922465"/>
              <a:gd name="connsiteY3183" fmla="*/ 175462 h 1934496"/>
              <a:gd name="connsiteX3184" fmla="*/ 3763514 w 9922465"/>
              <a:gd name="connsiteY3184" fmla="*/ 120271 h 1934496"/>
              <a:gd name="connsiteX3185" fmla="*/ 3633221 w 9922465"/>
              <a:gd name="connsiteY3185" fmla="*/ 120271 h 1934496"/>
              <a:gd name="connsiteX3186" fmla="*/ 3688413 w 9922465"/>
              <a:gd name="connsiteY3186" fmla="*/ 175462 h 1934496"/>
              <a:gd name="connsiteX3187" fmla="*/ 3633221 w 9922465"/>
              <a:gd name="connsiteY3187" fmla="*/ 230653 h 1934496"/>
              <a:gd name="connsiteX3188" fmla="*/ 3578029 w 9922465"/>
              <a:gd name="connsiteY3188" fmla="*/ 175462 h 1934496"/>
              <a:gd name="connsiteX3189" fmla="*/ 3633221 w 9922465"/>
              <a:gd name="connsiteY3189" fmla="*/ 120271 h 1934496"/>
              <a:gd name="connsiteX3190" fmla="*/ 3499589 w 9922465"/>
              <a:gd name="connsiteY3190" fmla="*/ 120271 h 1934496"/>
              <a:gd name="connsiteX3191" fmla="*/ 3554781 w 9922465"/>
              <a:gd name="connsiteY3191" fmla="*/ 175462 h 1934496"/>
              <a:gd name="connsiteX3192" fmla="*/ 3499589 w 9922465"/>
              <a:gd name="connsiteY3192" fmla="*/ 230653 h 1934496"/>
              <a:gd name="connsiteX3193" fmla="*/ 3444397 w 9922465"/>
              <a:gd name="connsiteY3193" fmla="*/ 175462 h 1934496"/>
              <a:gd name="connsiteX3194" fmla="*/ 3499589 w 9922465"/>
              <a:gd name="connsiteY3194" fmla="*/ 120271 h 1934496"/>
              <a:gd name="connsiteX3195" fmla="*/ 3369293 w 9922465"/>
              <a:gd name="connsiteY3195" fmla="*/ 120271 h 1934496"/>
              <a:gd name="connsiteX3196" fmla="*/ 3424485 w 9922465"/>
              <a:gd name="connsiteY3196" fmla="*/ 175462 h 1934496"/>
              <a:gd name="connsiteX3197" fmla="*/ 3369293 w 9922465"/>
              <a:gd name="connsiteY3197" fmla="*/ 230653 h 1934496"/>
              <a:gd name="connsiteX3198" fmla="*/ 3314101 w 9922465"/>
              <a:gd name="connsiteY3198" fmla="*/ 175462 h 1934496"/>
              <a:gd name="connsiteX3199" fmla="*/ 3369293 w 9922465"/>
              <a:gd name="connsiteY3199" fmla="*/ 120271 h 1934496"/>
              <a:gd name="connsiteX3200" fmla="*/ 3235657 w 9922465"/>
              <a:gd name="connsiteY3200" fmla="*/ 120271 h 1934496"/>
              <a:gd name="connsiteX3201" fmla="*/ 3290849 w 9922465"/>
              <a:gd name="connsiteY3201" fmla="*/ 175462 h 1934496"/>
              <a:gd name="connsiteX3202" fmla="*/ 3235657 w 9922465"/>
              <a:gd name="connsiteY3202" fmla="*/ 230653 h 1934496"/>
              <a:gd name="connsiteX3203" fmla="*/ 3180465 w 9922465"/>
              <a:gd name="connsiteY3203" fmla="*/ 175462 h 1934496"/>
              <a:gd name="connsiteX3204" fmla="*/ 3235657 w 9922465"/>
              <a:gd name="connsiteY3204" fmla="*/ 120271 h 1934496"/>
              <a:gd name="connsiteX3205" fmla="*/ 3098682 w 9922465"/>
              <a:gd name="connsiteY3205" fmla="*/ 120271 h 1934496"/>
              <a:gd name="connsiteX3206" fmla="*/ 3153874 w 9922465"/>
              <a:gd name="connsiteY3206" fmla="*/ 175462 h 1934496"/>
              <a:gd name="connsiteX3207" fmla="*/ 3098682 w 9922465"/>
              <a:gd name="connsiteY3207" fmla="*/ 230653 h 1934496"/>
              <a:gd name="connsiteX3208" fmla="*/ 3043490 w 9922465"/>
              <a:gd name="connsiteY3208" fmla="*/ 175462 h 1934496"/>
              <a:gd name="connsiteX3209" fmla="*/ 3098682 w 9922465"/>
              <a:gd name="connsiteY3209" fmla="*/ 120271 h 1934496"/>
              <a:gd name="connsiteX3210" fmla="*/ 2971729 w 9922465"/>
              <a:gd name="connsiteY3210" fmla="*/ 120271 h 1934496"/>
              <a:gd name="connsiteX3211" fmla="*/ 3026921 w 9922465"/>
              <a:gd name="connsiteY3211" fmla="*/ 175462 h 1934496"/>
              <a:gd name="connsiteX3212" fmla="*/ 2971729 w 9922465"/>
              <a:gd name="connsiteY3212" fmla="*/ 230653 h 1934496"/>
              <a:gd name="connsiteX3213" fmla="*/ 2916537 w 9922465"/>
              <a:gd name="connsiteY3213" fmla="*/ 175462 h 1934496"/>
              <a:gd name="connsiteX3214" fmla="*/ 2971729 w 9922465"/>
              <a:gd name="connsiteY3214" fmla="*/ 120271 h 1934496"/>
              <a:gd name="connsiteX3215" fmla="*/ 2707903 w 9922465"/>
              <a:gd name="connsiteY3215" fmla="*/ 120271 h 1934496"/>
              <a:gd name="connsiteX3216" fmla="*/ 2763100 w 9922465"/>
              <a:gd name="connsiteY3216" fmla="*/ 175462 h 1934496"/>
              <a:gd name="connsiteX3217" fmla="*/ 2707903 w 9922465"/>
              <a:gd name="connsiteY3217" fmla="*/ 230653 h 1934496"/>
              <a:gd name="connsiteX3218" fmla="*/ 2652715 w 9922465"/>
              <a:gd name="connsiteY3218" fmla="*/ 175462 h 1934496"/>
              <a:gd name="connsiteX3219" fmla="*/ 2707903 w 9922465"/>
              <a:gd name="connsiteY3219" fmla="*/ 120271 h 1934496"/>
              <a:gd name="connsiteX3220" fmla="*/ 2570933 w 9922465"/>
              <a:gd name="connsiteY3220" fmla="*/ 120271 h 1934496"/>
              <a:gd name="connsiteX3221" fmla="*/ 2626123 w 9922465"/>
              <a:gd name="connsiteY3221" fmla="*/ 175462 h 1934496"/>
              <a:gd name="connsiteX3222" fmla="*/ 2570933 w 9922465"/>
              <a:gd name="connsiteY3222" fmla="*/ 230653 h 1934496"/>
              <a:gd name="connsiteX3223" fmla="*/ 2515738 w 9922465"/>
              <a:gd name="connsiteY3223" fmla="*/ 175462 h 1934496"/>
              <a:gd name="connsiteX3224" fmla="*/ 2570933 w 9922465"/>
              <a:gd name="connsiteY3224" fmla="*/ 120271 h 1934496"/>
              <a:gd name="connsiteX3225" fmla="*/ 2437297 w 9922465"/>
              <a:gd name="connsiteY3225" fmla="*/ 120271 h 1934496"/>
              <a:gd name="connsiteX3226" fmla="*/ 2492487 w 9922465"/>
              <a:gd name="connsiteY3226" fmla="*/ 175462 h 1934496"/>
              <a:gd name="connsiteX3227" fmla="*/ 2437297 w 9922465"/>
              <a:gd name="connsiteY3227" fmla="*/ 230653 h 1934496"/>
              <a:gd name="connsiteX3228" fmla="*/ 2382108 w 9922465"/>
              <a:gd name="connsiteY3228" fmla="*/ 175462 h 1934496"/>
              <a:gd name="connsiteX3229" fmla="*/ 2437297 w 9922465"/>
              <a:gd name="connsiteY3229" fmla="*/ 120271 h 1934496"/>
              <a:gd name="connsiteX3230" fmla="*/ 2303666 w 9922465"/>
              <a:gd name="connsiteY3230" fmla="*/ 120271 h 1934496"/>
              <a:gd name="connsiteX3231" fmla="*/ 2358856 w 9922465"/>
              <a:gd name="connsiteY3231" fmla="*/ 175462 h 1934496"/>
              <a:gd name="connsiteX3232" fmla="*/ 2303666 w 9922465"/>
              <a:gd name="connsiteY3232" fmla="*/ 230653 h 1934496"/>
              <a:gd name="connsiteX3233" fmla="*/ 2248473 w 9922465"/>
              <a:gd name="connsiteY3233" fmla="*/ 175462 h 1934496"/>
              <a:gd name="connsiteX3234" fmla="*/ 2303666 w 9922465"/>
              <a:gd name="connsiteY3234" fmla="*/ 120271 h 1934496"/>
              <a:gd name="connsiteX3235" fmla="*/ 2173372 w 9922465"/>
              <a:gd name="connsiteY3235" fmla="*/ 120271 h 1934496"/>
              <a:gd name="connsiteX3236" fmla="*/ 2228566 w 9922465"/>
              <a:gd name="connsiteY3236" fmla="*/ 175462 h 1934496"/>
              <a:gd name="connsiteX3237" fmla="*/ 2173372 w 9922465"/>
              <a:gd name="connsiteY3237" fmla="*/ 230653 h 1934496"/>
              <a:gd name="connsiteX3238" fmla="*/ 2118180 w 9922465"/>
              <a:gd name="connsiteY3238" fmla="*/ 175462 h 1934496"/>
              <a:gd name="connsiteX3239" fmla="*/ 2173372 w 9922465"/>
              <a:gd name="connsiteY3239" fmla="*/ 120271 h 1934496"/>
              <a:gd name="connsiteX3240" fmla="*/ 7341580 w 9922465"/>
              <a:gd name="connsiteY3240" fmla="*/ 0 h 1934496"/>
              <a:gd name="connsiteX3241" fmla="*/ 7396772 w 9922465"/>
              <a:gd name="connsiteY3241" fmla="*/ 55191 h 1934496"/>
              <a:gd name="connsiteX3242" fmla="*/ 7341580 w 9922465"/>
              <a:gd name="connsiteY3242" fmla="*/ 110382 h 1934496"/>
              <a:gd name="connsiteX3243" fmla="*/ 7286388 w 9922465"/>
              <a:gd name="connsiteY3243" fmla="*/ 55191 h 1934496"/>
              <a:gd name="connsiteX3244" fmla="*/ 7341580 w 9922465"/>
              <a:gd name="connsiteY3244" fmla="*/ 0 h 1934496"/>
              <a:gd name="connsiteX3245" fmla="*/ 4294713 w 9922465"/>
              <a:gd name="connsiteY3245" fmla="*/ 0 h 1934496"/>
              <a:gd name="connsiteX3246" fmla="*/ 4349905 w 9922465"/>
              <a:gd name="connsiteY3246" fmla="*/ 55191 h 1934496"/>
              <a:gd name="connsiteX3247" fmla="*/ 4294713 w 9922465"/>
              <a:gd name="connsiteY3247" fmla="*/ 110382 h 1934496"/>
              <a:gd name="connsiteX3248" fmla="*/ 4239521 w 9922465"/>
              <a:gd name="connsiteY3248" fmla="*/ 55191 h 1934496"/>
              <a:gd name="connsiteX3249" fmla="*/ 4294713 w 9922465"/>
              <a:gd name="connsiteY3249" fmla="*/ 0 h 1934496"/>
              <a:gd name="connsiteX3250" fmla="*/ 4161077 w 9922465"/>
              <a:gd name="connsiteY3250" fmla="*/ 0 h 1934496"/>
              <a:gd name="connsiteX3251" fmla="*/ 4216269 w 9922465"/>
              <a:gd name="connsiteY3251" fmla="*/ 55191 h 1934496"/>
              <a:gd name="connsiteX3252" fmla="*/ 4161077 w 9922465"/>
              <a:gd name="connsiteY3252" fmla="*/ 110382 h 1934496"/>
              <a:gd name="connsiteX3253" fmla="*/ 4105885 w 9922465"/>
              <a:gd name="connsiteY3253" fmla="*/ 55191 h 1934496"/>
              <a:gd name="connsiteX3254" fmla="*/ 4161077 w 9922465"/>
              <a:gd name="connsiteY3254" fmla="*/ 0 h 1934496"/>
              <a:gd name="connsiteX3255" fmla="*/ 4030786 w 9922465"/>
              <a:gd name="connsiteY3255" fmla="*/ 0 h 1934496"/>
              <a:gd name="connsiteX3256" fmla="*/ 4085978 w 9922465"/>
              <a:gd name="connsiteY3256" fmla="*/ 55191 h 1934496"/>
              <a:gd name="connsiteX3257" fmla="*/ 4030786 w 9922465"/>
              <a:gd name="connsiteY3257" fmla="*/ 110382 h 1934496"/>
              <a:gd name="connsiteX3258" fmla="*/ 3975594 w 9922465"/>
              <a:gd name="connsiteY3258" fmla="*/ 55191 h 1934496"/>
              <a:gd name="connsiteX3259" fmla="*/ 4030786 w 9922465"/>
              <a:gd name="connsiteY3259" fmla="*/ 0 h 1934496"/>
              <a:gd name="connsiteX3260" fmla="*/ 3897148 w 9922465"/>
              <a:gd name="connsiteY3260" fmla="*/ 0 h 1934496"/>
              <a:gd name="connsiteX3261" fmla="*/ 3952340 w 9922465"/>
              <a:gd name="connsiteY3261" fmla="*/ 55191 h 1934496"/>
              <a:gd name="connsiteX3262" fmla="*/ 3897148 w 9922465"/>
              <a:gd name="connsiteY3262" fmla="*/ 110382 h 1934496"/>
              <a:gd name="connsiteX3263" fmla="*/ 3841956 w 9922465"/>
              <a:gd name="connsiteY3263" fmla="*/ 55191 h 1934496"/>
              <a:gd name="connsiteX3264" fmla="*/ 3897148 w 9922465"/>
              <a:gd name="connsiteY3264" fmla="*/ 0 h 1934496"/>
              <a:gd name="connsiteX3265" fmla="*/ 3763514 w 9922465"/>
              <a:gd name="connsiteY3265" fmla="*/ 0 h 1934496"/>
              <a:gd name="connsiteX3266" fmla="*/ 3818706 w 9922465"/>
              <a:gd name="connsiteY3266" fmla="*/ 55191 h 1934496"/>
              <a:gd name="connsiteX3267" fmla="*/ 3763514 w 9922465"/>
              <a:gd name="connsiteY3267" fmla="*/ 110382 h 1934496"/>
              <a:gd name="connsiteX3268" fmla="*/ 3708322 w 9922465"/>
              <a:gd name="connsiteY3268" fmla="*/ 55191 h 1934496"/>
              <a:gd name="connsiteX3269" fmla="*/ 3763514 w 9922465"/>
              <a:gd name="connsiteY3269" fmla="*/ 0 h 1934496"/>
              <a:gd name="connsiteX3270" fmla="*/ 3633221 w 9922465"/>
              <a:gd name="connsiteY3270" fmla="*/ 0 h 1934496"/>
              <a:gd name="connsiteX3271" fmla="*/ 3688413 w 9922465"/>
              <a:gd name="connsiteY3271" fmla="*/ 55191 h 1934496"/>
              <a:gd name="connsiteX3272" fmla="*/ 3633221 w 9922465"/>
              <a:gd name="connsiteY3272" fmla="*/ 110382 h 1934496"/>
              <a:gd name="connsiteX3273" fmla="*/ 3578029 w 9922465"/>
              <a:gd name="connsiteY3273" fmla="*/ 55191 h 1934496"/>
              <a:gd name="connsiteX3274" fmla="*/ 3633221 w 9922465"/>
              <a:gd name="connsiteY3274" fmla="*/ 0 h 1934496"/>
              <a:gd name="connsiteX3275" fmla="*/ 3499589 w 9922465"/>
              <a:gd name="connsiteY3275" fmla="*/ 0 h 1934496"/>
              <a:gd name="connsiteX3276" fmla="*/ 3554781 w 9922465"/>
              <a:gd name="connsiteY3276" fmla="*/ 55191 h 1934496"/>
              <a:gd name="connsiteX3277" fmla="*/ 3499589 w 9922465"/>
              <a:gd name="connsiteY3277" fmla="*/ 110382 h 1934496"/>
              <a:gd name="connsiteX3278" fmla="*/ 3444397 w 9922465"/>
              <a:gd name="connsiteY3278" fmla="*/ 55191 h 1934496"/>
              <a:gd name="connsiteX3279" fmla="*/ 3499589 w 9922465"/>
              <a:gd name="connsiteY3279" fmla="*/ 0 h 1934496"/>
              <a:gd name="connsiteX3280" fmla="*/ 3369293 w 9922465"/>
              <a:gd name="connsiteY3280" fmla="*/ 0 h 1934496"/>
              <a:gd name="connsiteX3281" fmla="*/ 3424485 w 9922465"/>
              <a:gd name="connsiteY3281" fmla="*/ 55191 h 1934496"/>
              <a:gd name="connsiteX3282" fmla="*/ 3369293 w 9922465"/>
              <a:gd name="connsiteY3282" fmla="*/ 110382 h 1934496"/>
              <a:gd name="connsiteX3283" fmla="*/ 3314101 w 9922465"/>
              <a:gd name="connsiteY3283" fmla="*/ 55191 h 1934496"/>
              <a:gd name="connsiteX3284" fmla="*/ 3369293 w 9922465"/>
              <a:gd name="connsiteY3284" fmla="*/ 0 h 1934496"/>
              <a:gd name="connsiteX3285" fmla="*/ 3235657 w 9922465"/>
              <a:gd name="connsiteY3285" fmla="*/ 0 h 1934496"/>
              <a:gd name="connsiteX3286" fmla="*/ 3290849 w 9922465"/>
              <a:gd name="connsiteY3286" fmla="*/ 55191 h 1934496"/>
              <a:gd name="connsiteX3287" fmla="*/ 3235657 w 9922465"/>
              <a:gd name="connsiteY3287" fmla="*/ 110382 h 1934496"/>
              <a:gd name="connsiteX3288" fmla="*/ 3180465 w 9922465"/>
              <a:gd name="connsiteY3288" fmla="*/ 55191 h 1934496"/>
              <a:gd name="connsiteX3289" fmla="*/ 3235657 w 9922465"/>
              <a:gd name="connsiteY3289" fmla="*/ 0 h 1934496"/>
              <a:gd name="connsiteX3290" fmla="*/ 2834862 w 9922465"/>
              <a:gd name="connsiteY3290" fmla="*/ 0 h 1934496"/>
              <a:gd name="connsiteX3291" fmla="*/ 2890052 w 9922465"/>
              <a:gd name="connsiteY3291" fmla="*/ 55191 h 1934496"/>
              <a:gd name="connsiteX3292" fmla="*/ 2834862 w 9922465"/>
              <a:gd name="connsiteY3292" fmla="*/ 110382 h 1934496"/>
              <a:gd name="connsiteX3293" fmla="*/ 2779671 w 9922465"/>
              <a:gd name="connsiteY3293" fmla="*/ 55191 h 1934496"/>
              <a:gd name="connsiteX3294" fmla="*/ 2834862 w 9922465"/>
              <a:gd name="connsiteY3294" fmla="*/ 0 h 1934496"/>
              <a:gd name="connsiteX3295" fmla="*/ 2707903 w 9922465"/>
              <a:gd name="connsiteY3295" fmla="*/ 0 h 1934496"/>
              <a:gd name="connsiteX3296" fmla="*/ 2763100 w 9922465"/>
              <a:gd name="connsiteY3296" fmla="*/ 55191 h 1934496"/>
              <a:gd name="connsiteX3297" fmla="*/ 2707903 w 9922465"/>
              <a:gd name="connsiteY3297" fmla="*/ 110382 h 1934496"/>
              <a:gd name="connsiteX3298" fmla="*/ 2652715 w 9922465"/>
              <a:gd name="connsiteY3298" fmla="*/ 55191 h 1934496"/>
              <a:gd name="connsiteX3299" fmla="*/ 2707903 w 9922465"/>
              <a:gd name="connsiteY3299" fmla="*/ 0 h 1934496"/>
              <a:gd name="connsiteX3300" fmla="*/ 2570933 w 9922465"/>
              <a:gd name="connsiteY3300" fmla="*/ 0 h 1934496"/>
              <a:gd name="connsiteX3301" fmla="*/ 2626123 w 9922465"/>
              <a:gd name="connsiteY3301" fmla="*/ 55191 h 1934496"/>
              <a:gd name="connsiteX3302" fmla="*/ 2570933 w 9922465"/>
              <a:gd name="connsiteY3302" fmla="*/ 110382 h 1934496"/>
              <a:gd name="connsiteX3303" fmla="*/ 2515738 w 9922465"/>
              <a:gd name="connsiteY3303" fmla="*/ 55191 h 1934496"/>
              <a:gd name="connsiteX3304" fmla="*/ 2570933 w 9922465"/>
              <a:gd name="connsiteY3304" fmla="*/ 0 h 1934496"/>
              <a:gd name="connsiteX3305" fmla="*/ 2437297 w 9922465"/>
              <a:gd name="connsiteY3305" fmla="*/ 0 h 1934496"/>
              <a:gd name="connsiteX3306" fmla="*/ 2492487 w 9922465"/>
              <a:gd name="connsiteY3306" fmla="*/ 55191 h 1934496"/>
              <a:gd name="connsiteX3307" fmla="*/ 2437297 w 9922465"/>
              <a:gd name="connsiteY3307" fmla="*/ 110382 h 1934496"/>
              <a:gd name="connsiteX3308" fmla="*/ 2382108 w 9922465"/>
              <a:gd name="connsiteY3308" fmla="*/ 55191 h 1934496"/>
              <a:gd name="connsiteX3309" fmla="*/ 2437297 w 9922465"/>
              <a:gd name="connsiteY3309" fmla="*/ 0 h 19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Lst>
            <a:rect l="l" t="t" r="r" b="b"/>
            <a:pathLst>
              <a:path w="9922465" h="1934496">
                <a:moveTo>
                  <a:pt x="8407318" y="1824114"/>
                </a:moveTo>
                <a:cubicBezTo>
                  <a:pt x="8437800" y="1824114"/>
                  <a:pt x="8462510" y="1848824"/>
                  <a:pt x="8462510" y="1879305"/>
                </a:cubicBezTo>
                <a:cubicBezTo>
                  <a:pt x="8462510" y="1909786"/>
                  <a:pt x="8437800" y="1934496"/>
                  <a:pt x="8407318" y="1934496"/>
                </a:cubicBezTo>
                <a:cubicBezTo>
                  <a:pt x="8376836" y="1934496"/>
                  <a:pt x="8352126" y="1909786"/>
                  <a:pt x="8352126" y="1879305"/>
                </a:cubicBezTo>
                <a:cubicBezTo>
                  <a:pt x="8352126" y="1848824"/>
                  <a:pt x="8376836" y="1824114"/>
                  <a:pt x="8407318" y="1824114"/>
                </a:cubicBezTo>
                <a:close/>
                <a:moveTo>
                  <a:pt x="8273682" y="1824114"/>
                </a:moveTo>
                <a:cubicBezTo>
                  <a:pt x="8304164" y="1824114"/>
                  <a:pt x="8328874" y="1848824"/>
                  <a:pt x="8328874" y="1879305"/>
                </a:cubicBezTo>
                <a:cubicBezTo>
                  <a:pt x="8328874" y="1909786"/>
                  <a:pt x="8304164" y="1934496"/>
                  <a:pt x="8273682" y="1934496"/>
                </a:cubicBezTo>
                <a:cubicBezTo>
                  <a:pt x="8243200" y="1934496"/>
                  <a:pt x="8218490" y="1909786"/>
                  <a:pt x="8218490" y="1879305"/>
                </a:cubicBezTo>
                <a:cubicBezTo>
                  <a:pt x="8218490" y="1848824"/>
                  <a:pt x="8243200" y="1824114"/>
                  <a:pt x="8273682" y="1824114"/>
                </a:cubicBezTo>
                <a:close/>
                <a:moveTo>
                  <a:pt x="8143386" y="1824114"/>
                </a:moveTo>
                <a:cubicBezTo>
                  <a:pt x="8173868" y="1824114"/>
                  <a:pt x="8198578" y="1848824"/>
                  <a:pt x="8198578" y="1879305"/>
                </a:cubicBezTo>
                <a:cubicBezTo>
                  <a:pt x="8198578" y="1909786"/>
                  <a:pt x="8173868" y="1934496"/>
                  <a:pt x="8143386" y="1934496"/>
                </a:cubicBezTo>
                <a:cubicBezTo>
                  <a:pt x="8112904" y="1934496"/>
                  <a:pt x="8088194" y="1909786"/>
                  <a:pt x="8088194" y="1879305"/>
                </a:cubicBezTo>
                <a:cubicBezTo>
                  <a:pt x="8088194" y="1848824"/>
                  <a:pt x="8112904" y="1824114"/>
                  <a:pt x="8143386" y="1824114"/>
                </a:cubicBezTo>
                <a:close/>
                <a:moveTo>
                  <a:pt x="8009752" y="1824114"/>
                </a:moveTo>
                <a:cubicBezTo>
                  <a:pt x="8040234" y="1824114"/>
                  <a:pt x="8064944" y="1848824"/>
                  <a:pt x="8064944" y="1879305"/>
                </a:cubicBezTo>
                <a:cubicBezTo>
                  <a:pt x="8064944" y="1909786"/>
                  <a:pt x="8040234" y="1934496"/>
                  <a:pt x="8009752" y="1934496"/>
                </a:cubicBezTo>
                <a:cubicBezTo>
                  <a:pt x="7979270" y="1934496"/>
                  <a:pt x="7954560" y="1909786"/>
                  <a:pt x="7954560" y="1879305"/>
                </a:cubicBezTo>
                <a:cubicBezTo>
                  <a:pt x="7954560" y="1848824"/>
                  <a:pt x="7979270" y="1824114"/>
                  <a:pt x="8009752" y="1824114"/>
                </a:cubicBezTo>
                <a:close/>
                <a:moveTo>
                  <a:pt x="7876117" y="1824114"/>
                </a:moveTo>
                <a:cubicBezTo>
                  <a:pt x="7906599" y="1824114"/>
                  <a:pt x="7931309" y="1848824"/>
                  <a:pt x="7931309" y="1879305"/>
                </a:cubicBezTo>
                <a:cubicBezTo>
                  <a:pt x="7931309" y="1909786"/>
                  <a:pt x="7906599" y="1934496"/>
                  <a:pt x="7876117" y="1934496"/>
                </a:cubicBezTo>
                <a:cubicBezTo>
                  <a:pt x="7845635" y="1934496"/>
                  <a:pt x="7820925" y="1909786"/>
                  <a:pt x="7820925" y="1879305"/>
                </a:cubicBezTo>
                <a:cubicBezTo>
                  <a:pt x="7820925" y="1848824"/>
                  <a:pt x="7845635" y="1824114"/>
                  <a:pt x="7876117" y="1824114"/>
                </a:cubicBezTo>
                <a:close/>
                <a:moveTo>
                  <a:pt x="7745824" y="1824114"/>
                </a:moveTo>
                <a:cubicBezTo>
                  <a:pt x="7776306" y="1824114"/>
                  <a:pt x="7801016" y="1848824"/>
                  <a:pt x="7801016" y="1879305"/>
                </a:cubicBezTo>
                <a:cubicBezTo>
                  <a:pt x="7801016" y="1909786"/>
                  <a:pt x="7776306" y="1934496"/>
                  <a:pt x="7745824" y="1934496"/>
                </a:cubicBezTo>
                <a:cubicBezTo>
                  <a:pt x="7715342" y="1934496"/>
                  <a:pt x="7690632" y="1909786"/>
                  <a:pt x="7690632" y="1879305"/>
                </a:cubicBezTo>
                <a:cubicBezTo>
                  <a:pt x="7690632" y="1848824"/>
                  <a:pt x="7715342" y="1824114"/>
                  <a:pt x="7745824" y="1824114"/>
                </a:cubicBezTo>
                <a:close/>
                <a:moveTo>
                  <a:pt x="7608849" y="1824114"/>
                </a:moveTo>
                <a:cubicBezTo>
                  <a:pt x="7639331" y="1824114"/>
                  <a:pt x="7664041" y="1848824"/>
                  <a:pt x="7664041" y="1879305"/>
                </a:cubicBezTo>
                <a:cubicBezTo>
                  <a:pt x="7664041" y="1909786"/>
                  <a:pt x="7639331" y="1934496"/>
                  <a:pt x="7608849" y="1934496"/>
                </a:cubicBezTo>
                <a:cubicBezTo>
                  <a:pt x="7578367" y="1934496"/>
                  <a:pt x="7553657" y="1909786"/>
                  <a:pt x="7553657" y="1879305"/>
                </a:cubicBezTo>
                <a:cubicBezTo>
                  <a:pt x="7553657" y="1848824"/>
                  <a:pt x="7578367" y="1824114"/>
                  <a:pt x="7608849" y="1824114"/>
                </a:cubicBezTo>
                <a:close/>
                <a:moveTo>
                  <a:pt x="7481895" y="1824114"/>
                </a:moveTo>
                <a:cubicBezTo>
                  <a:pt x="7512377" y="1824114"/>
                  <a:pt x="7537087" y="1848824"/>
                  <a:pt x="7537087" y="1879305"/>
                </a:cubicBezTo>
                <a:cubicBezTo>
                  <a:pt x="7537087" y="1909786"/>
                  <a:pt x="7512377" y="1934496"/>
                  <a:pt x="7481895" y="1934496"/>
                </a:cubicBezTo>
                <a:cubicBezTo>
                  <a:pt x="7451413" y="1934496"/>
                  <a:pt x="7426703" y="1909786"/>
                  <a:pt x="7426703" y="1879305"/>
                </a:cubicBezTo>
                <a:cubicBezTo>
                  <a:pt x="7426703" y="1848824"/>
                  <a:pt x="7451413" y="1824114"/>
                  <a:pt x="7481895" y="1824114"/>
                </a:cubicBezTo>
                <a:close/>
                <a:moveTo>
                  <a:pt x="7341579" y="1824114"/>
                </a:moveTo>
                <a:cubicBezTo>
                  <a:pt x="7372061" y="1824114"/>
                  <a:pt x="7396771" y="1848824"/>
                  <a:pt x="7396771" y="1879305"/>
                </a:cubicBezTo>
                <a:cubicBezTo>
                  <a:pt x="7396771" y="1909786"/>
                  <a:pt x="7372061" y="1934496"/>
                  <a:pt x="7341579" y="1934496"/>
                </a:cubicBezTo>
                <a:cubicBezTo>
                  <a:pt x="7311097" y="1934496"/>
                  <a:pt x="7286387" y="1909786"/>
                  <a:pt x="7286387" y="1879305"/>
                </a:cubicBezTo>
                <a:cubicBezTo>
                  <a:pt x="7286387" y="1848824"/>
                  <a:pt x="7311097" y="1824114"/>
                  <a:pt x="7341579" y="1824114"/>
                </a:cubicBezTo>
                <a:close/>
                <a:moveTo>
                  <a:pt x="7211286" y="1824114"/>
                </a:moveTo>
                <a:cubicBezTo>
                  <a:pt x="7241768" y="1824114"/>
                  <a:pt x="7266478" y="1848824"/>
                  <a:pt x="7266478" y="1879305"/>
                </a:cubicBezTo>
                <a:cubicBezTo>
                  <a:pt x="7266478" y="1909786"/>
                  <a:pt x="7241768" y="1934496"/>
                  <a:pt x="7211286" y="1934496"/>
                </a:cubicBezTo>
                <a:cubicBezTo>
                  <a:pt x="7180804" y="1934496"/>
                  <a:pt x="7156094" y="1909786"/>
                  <a:pt x="7156094" y="1879305"/>
                </a:cubicBezTo>
                <a:cubicBezTo>
                  <a:pt x="7156094" y="1848824"/>
                  <a:pt x="7180804" y="1824114"/>
                  <a:pt x="7211286" y="1824114"/>
                </a:cubicBezTo>
                <a:close/>
                <a:moveTo>
                  <a:pt x="7080993" y="1824114"/>
                </a:moveTo>
                <a:cubicBezTo>
                  <a:pt x="7111475" y="1824114"/>
                  <a:pt x="7136185" y="1848824"/>
                  <a:pt x="7136185" y="1879305"/>
                </a:cubicBezTo>
                <a:cubicBezTo>
                  <a:pt x="7136185" y="1909786"/>
                  <a:pt x="7111475" y="1934496"/>
                  <a:pt x="7080993" y="1934496"/>
                </a:cubicBezTo>
                <a:cubicBezTo>
                  <a:pt x="7050511" y="1934496"/>
                  <a:pt x="7025801" y="1909786"/>
                  <a:pt x="7025801" y="1879305"/>
                </a:cubicBezTo>
                <a:cubicBezTo>
                  <a:pt x="7025801" y="1848824"/>
                  <a:pt x="7050511" y="1824114"/>
                  <a:pt x="7080993" y="1824114"/>
                </a:cubicBezTo>
                <a:close/>
                <a:moveTo>
                  <a:pt x="6947357" y="1824114"/>
                </a:moveTo>
                <a:cubicBezTo>
                  <a:pt x="6977839" y="1824114"/>
                  <a:pt x="7002549" y="1848824"/>
                  <a:pt x="7002549" y="1879305"/>
                </a:cubicBezTo>
                <a:cubicBezTo>
                  <a:pt x="7002549" y="1909786"/>
                  <a:pt x="6977839" y="1934496"/>
                  <a:pt x="6947357" y="1934496"/>
                </a:cubicBezTo>
                <a:cubicBezTo>
                  <a:pt x="6916875" y="1934496"/>
                  <a:pt x="6892165" y="1909786"/>
                  <a:pt x="6892165" y="1879305"/>
                </a:cubicBezTo>
                <a:cubicBezTo>
                  <a:pt x="6892165" y="1848824"/>
                  <a:pt x="6916875" y="1824114"/>
                  <a:pt x="6947357" y="1824114"/>
                </a:cubicBezTo>
                <a:close/>
                <a:moveTo>
                  <a:pt x="6817063" y="1824114"/>
                </a:moveTo>
                <a:cubicBezTo>
                  <a:pt x="6847545" y="1824114"/>
                  <a:pt x="6872255" y="1848824"/>
                  <a:pt x="6872255" y="1879305"/>
                </a:cubicBezTo>
                <a:cubicBezTo>
                  <a:pt x="6872255" y="1909786"/>
                  <a:pt x="6847545" y="1934496"/>
                  <a:pt x="6817063" y="1934496"/>
                </a:cubicBezTo>
                <a:cubicBezTo>
                  <a:pt x="6786581" y="1934496"/>
                  <a:pt x="6761871" y="1909786"/>
                  <a:pt x="6761871" y="1879305"/>
                </a:cubicBezTo>
                <a:cubicBezTo>
                  <a:pt x="6761871" y="1848824"/>
                  <a:pt x="6786581" y="1824114"/>
                  <a:pt x="6817063" y="1824114"/>
                </a:cubicBezTo>
                <a:close/>
                <a:moveTo>
                  <a:pt x="6683431" y="1824114"/>
                </a:moveTo>
                <a:cubicBezTo>
                  <a:pt x="6713913" y="1824114"/>
                  <a:pt x="6738623" y="1848824"/>
                  <a:pt x="6738623" y="1879305"/>
                </a:cubicBezTo>
                <a:cubicBezTo>
                  <a:pt x="6738623" y="1909786"/>
                  <a:pt x="6713913" y="1934496"/>
                  <a:pt x="6683431" y="1934496"/>
                </a:cubicBezTo>
                <a:cubicBezTo>
                  <a:pt x="6652949" y="1934496"/>
                  <a:pt x="6628239" y="1909786"/>
                  <a:pt x="6628239" y="1879305"/>
                </a:cubicBezTo>
                <a:cubicBezTo>
                  <a:pt x="6628239" y="1848824"/>
                  <a:pt x="6652949" y="1824114"/>
                  <a:pt x="6683431" y="1824114"/>
                </a:cubicBezTo>
                <a:close/>
                <a:moveTo>
                  <a:pt x="6553137" y="1824114"/>
                </a:moveTo>
                <a:cubicBezTo>
                  <a:pt x="6583619" y="1824114"/>
                  <a:pt x="6608329" y="1848824"/>
                  <a:pt x="6608329" y="1879305"/>
                </a:cubicBezTo>
                <a:cubicBezTo>
                  <a:pt x="6608329" y="1909786"/>
                  <a:pt x="6583619" y="1934496"/>
                  <a:pt x="6553137" y="1934496"/>
                </a:cubicBezTo>
                <a:cubicBezTo>
                  <a:pt x="6522655" y="1934496"/>
                  <a:pt x="6497945" y="1909786"/>
                  <a:pt x="6497945" y="1879305"/>
                </a:cubicBezTo>
                <a:cubicBezTo>
                  <a:pt x="6497945" y="1848824"/>
                  <a:pt x="6522655" y="1824114"/>
                  <a:pt x="6553137" y="1824114"/>
                </a:cubicBezTo>
                <a:close/>
                <a:moveTo>
                  <a:pt x="6289207" y="1824114"/>
                </a:moveTo>
                <a:cubicBezTo>
                  <a:pt x="6319689" y="1824114"/>
                  <a:pt x="6344399" y="1848824"/>
                  <a:pt x="6344399" y="1879305"/>
                </a:cubicBezTo>
                <a:cubicBezTo>
                  <a:pt x="6344399" y="1909786"/>
                  <a:pt x="6319689" y="1934496"/>
                  <a:pt x="6289207" y="1934496"/>
                </a:cubicBezTo>
                <a:cubicBezTo>
                  <a:pt x="6258725" y="1934496"/>
                  <a:pt x="6234015" y="1909786"/>
                  <a:pt x="6234015" y="1879305"/>
                </a:cubicBezTo>
                <a:cubicBezTo>
                  <a:pt x="6234015" y="1848824"/>
                  <a:pt x="6258725" y="1824114"/>
                  <a:pt x="6289207" y="1824114"/>
                </a:cubicBezTo>
                <a:close/>
                <a:moveTo>
                  <a:pt x="6155572" y="1824114"/>
                </a:moveTo>
                <a:cubicBezTo>
                  <a:pt x="6186054" y="1824114"/>
                  <a:pt x="6210764" y="1848824"/>
                  <a:pt x="6210764" y="1879305"/>
                </a:cubicBezTo>
                <a:cubicBezTo>
                  <a:pt x="6210764" y="1909786"/>
                  <a:pt x="6186054" y="1934496"/>
                  <a:pt x="6155572" y="1934496"/>
                </a:cubicBezTo>
                <a:cubicBezTo>
                  <a:pt x="6125090" y="1934496"/>
                  <a:pt x="6100380" y="1909786"/>
                  <a:pt x="6100380" y="1879305"/>
                </a:cubicBezTo>
                <a:cubicBezTo>
                  <a:pt x="6100380" y="1848824"/>
                  <a:pt x="6125090" y="1824114"/>
                  <a:pt x="6155572" y="1824114"/>
                </a:cubicBezTo>
                <a:close/>
                <a:moveTo>
                  <a:pt x="6021938" y="1824114"/>
                </a:moveTo>
                <a:cubicBezTo>
                  <a:pt x="6052420" y="1824114"/>
                  <a:pt x="6077130" y="1848824"/>
                  <a:pt x="6077130" y="1879305"/>
                </a:cubicBezTo>
                <a:cubicBezTo>
                  <a:pt x="6077130" y="1909786"/>
                  <a:pt x="6052420" y="1934496"/>
                  <a:pt x="6021938" y="1934496"/>
                </a:cubicBezTo>
                <a:cubicBezTo>
                  <a:pt x="5991456" y="1934496"/>
                  <a:pt x="5966746" y="1909786"/>
                  <a:pt x="5966746" y="1879305"/>
                </a:cubicBezTo>
                <a:cubicBezTo>
                  <a:pt x="5966746" y="1848824"/>
                  <a:pt x="5991456" y="1824114"/>
                  <a:pt x="6021938" y="1824114"/>
                </a:cubicBezTo>
                <a:close/>
                <a:moveTo>
                  <a:pt x="5884964" y="1824114"/>
                </a:moveTo>
                <a:cubicBezTo>
                  <a:pt x="5915446" y="1824114"/>
                  <a:pt x="5940156" y="1848824"/>
                  <a:pt x="5940156" y="1879305"/>
                </a:cubicBezTo>
                <a:cubicBezTo>
                  <a:pt x="5940156" y="1909786"/>
                  <a:pt x="5915446" y="1934496"/>
                  <a:pt x="5884964" y="1934496"/>
                </a:cubicBezTo>
                <a:cubicBezTo>
                  <a:pt x="5854482" y="1934496"/>
                  <a:pt x="5829772" y="1909786"/>
                  <a:pt x="5829772" y="1879305"/>
                </a:cubicBezTo>
                <a:cubicBezTo>
                  <a:pt x="5829772" y="1848824"/>
                  <a:pt x="5854482" y="1824114"/>
                  <a:pt x="5884964" y="1824114"/>
                </a:cubicBezTo>
                <a:close/>
                <a:moveTo>
                  <a:pt x="5754670" y="1824114"/>
                </a:moveTo>
                <a:cubicBezTo>
                  <a:pt x="5785152" y="1824114"/>
                  <a:pt x="5809862" y="1848824"/>
                  <a:pt x="5809862" y="1879305"/>
                </a:cubicBezTo>
                <a:cubicBezTo>
                  <a:pt x="5809862" y="1909786"/>
                  <a:pt x="5785152" y="1934496"/>
                  <a:pt x="5754670" y="1934496"/>
                </a:cubicBezTo>
                <a:cubicBezTo>
                  <a:pt x="5724188" y="1934496"/>
                  <a:pt x="5699478" y="1909786"/>
                  <a:pt x="5699478" y="1879305"/>
                </a:cubicBezTo>
                <a:cubicBezTo>
                  <a:pt x="5699478" y="1848824"/>
                  <a:pt x="5724188" y="1824114"/>
                  <a:pt x="5754670" y="1824114"/>
                </a:cubicBezTo>
                <a:close/>
                <a:moveTo>
                  <a:pt x="5487399" y="1824114"/>
                </a:moveTo>
                <a:cubicBezTo>
                  <a:pt x="5517881" y="1824114"/>
                  <a:pt x="5542591" y="1848824"/>
                  <a:pt x="5542591" y="1879305"/>
                </a:cubicBezTo>
                <a:cubicBezTo>
                  <a:pt x="5542591" y="1909786"/>
                  <a:pt x="5517881" y="1934496"/>
                  <a:pt x="5487399" y="1934496"/>
                </a:cubicBezTo>
                <a:cubicBezTo>
                  <a:pt x="5456917" y="1934496"/>
                  <a:pt x="5432207" y="1909786"/>
                  <a:pt x="5432207" y="1879305"/>
                </a:cubicBezTo>
                <a:cubicBezTo>
                  <a:pt x="5432207" y="1848824"/>
                  <a:pt x="5456917" y="1824114"/>
                  <a:pt x="5487399" y="1824114"/>
                </a:cubicBezTo>
                <a:close/>
                <a:moveTo>
                  <a:pt x="5357105" y="1824114"/>
                </a:moveTo>
                <a:cubicBezTo>
                  <a:pt x="5387587" y="1824114"/>
                  <a:pt x="5412297" y="1848824"/>
                  <a:pt x="5412297" y="1879305"/>
                </a:cubicBezTo>
                <a:cubicBezTo>
                  <a:pt x="5412297" y="1909786"/>
                  <a:pt x="5387587" y="1934496"/>
                  <a:pt x="5357105" y="1934496"/>
                </a:cubicBezTo>
                <a:cubicBezTo>
                  <a:pt x="5326623" y="1934496"/>
                  <a:pt x="5301913" y="1909786"/>
                  <a:pt x="5301913" y="1879305"/>
                </a:cubicBezTo>
                <a:cubicBezTo>
                  <a:pt x="5301913" y="1848824"/>
                  <a:pt x="5326623" y="1824114"/>
                  <a:pt x="5357105" y="1824114"/>
                </a:cubicBezTo>
                <a:close/>
                <a:moveTo>
                  <a:pt x="5223473" y="1824114"/>
                </a:moveTo>
                <a:cubicBezTo>
                  <a:pt x="5253955" y="1824114"/>
                  <a:pt x="5278665" y="1848824"/>
                  <a:pt x="5278665" y="1879305"/>
                </a:cubicBezTo>
                <a:cubicBezTo>
                  <a:pt x="5278665" y="1909786"/>
                  <a:pt x="5253955" y="1934496"/>
                  <a:pt x="5223473" y="1934496"/>
                </a:cubicBezTo>
                <a:cubicBezTo>
                  <a:pt x="5192991" y="1934496"/>
                  <a:pt x="5168281" y="1909786"/>
                  <a:pt x="5168281" y="1879305"/>
                </a:cubicBezTo>
                <a:cubicBezTo>
                  <a:pt x="5168281" y="1848824"/>
                  <a:pt x="5192991" y="1824114"/>
                  <a:pt x="5223473" y="1824114"/>
                </a:cubicBezTo>
                <a:close/>
                <a:moveTo>
                  <a:pt x="5093178" y="1824114"/>
                </a:moveTo>
                <a:cubicBezTo>
                  <a:pt x="5123660" y="1824114"/>
                  <a:pt x="5148370" y="1848824"/>
                  <a:pt x="5148370" y="1879305"/>
                </a:cubicBezTo>
                <a:cubicBezTo>
                  <a:pt x="5148370" y="1909786"/>
                  <a:pt x="5123660" y="1934496"/>
                  <a:pt x="5093178" y="1934496"/>
                </a:cubicBezTo>
                <a:cubicBezTo>
                  <a:pt x="5062696" y="1934496"/>
                  <a:pt x="5037986" y="1909786"/>
                  <a:pt x="5037986" y="1879305"/>
                </a:cubicBezTo>
                <a:cubicBezTo>
                  <a:pt x="5037986" y="1848824"/>
                  <a:pt x="5062696" y="1824114"/>
                  <a:pt x="5093178" y="1824114"/>
                </a:cubicBezTo>
                <a:close/>
                <a:moveTo>
                  <a:pt x="4959543" y="1824114"/>
                </a:moveTo>
                <a:cubicBezTo>
                  <a:pt x="4990025" y="1824114"/>
                  <a:pt x="5014735" y="1848824"/>
                  <a:pt x="5014735" y="1879305"/>
                </a:cubicBezTo>
                <a:cubicBezTo>
                  <a:pt x="5014735" y="1909786"/>
                  <a:pt x="4990025" y="1934496"/>
                  <a:pt x="4959543" y="1934496"/>
                </a:cubicBezTo>
                <a:cubicBezTo>
                  <a:pt x="4929061" y="1934496"/>
                  <a:pt x="4904351" y="1909786"/>
                  <a:pt x="4904351" y="1879305"/>
                </a:cubicBezTo>
                <a:cubicBezTo>
                  <a:pt x="4904351" y="1848824"/>
                  <a:pt x="4929061" y="1824114"/>
                  <a:pt x="4959543" y="1824114"/>
                </a:cubicBezTo>
                <a:close/>
                <a:moveTo>
                  <a:pt x="4829250" y="1824114"/>
                </a:moveTo>
                <a:cubicBezTo>
                  <a:pt x="4859732" y="1824114"/>
                  <a:pt x="4884442" y="1848824"/>
                  <a:pt x="4884442" y="1879305"/>
                </a:cubicBezTo>
                <a:cubicBezTo>
                  <a:pt x="4884442" y="1909786"/>
                  <a:pt x="4859732" y="1934496"/>
                  <a:pt x="4829250" y="1934496"/>
                </a:cubicBezTo>
                <a:cubicBezTo>
                  <a:pt x="4798768" y="1934496"/>
                  <a:pt x="4774058" y="1909786"/>
                  <a:pt x="4774058" y="1879305"/>
                </a:cubicBezTo>
                <a:cubicBezTo>
                  <a:pt x="4774058" y="1848824"/>
                  <a:pt x="4798768" y="1824114"/>
                  <a:pt x="4829250" y="1824114"/>
                </a:cubicBezTo>
                <a:close/>
                <a:moveTo>
                  <a:pt x="4695613" y="1824114"/>
                </a:moveTo>
                <a:cubicBezTo>
                  <a:pt x="4726095" y="1824114"/>
                  <a:pt x="4750805" y="1848824"/>
                  <a:pt x="4750805" y="1879305"/>
                </a:cubicBezTo>
                <a:cubicBezTo>
                  <a:pt x="4750805" y="1909786"/>
                  <a:pt x="4726095" y="1934496"/>
                  <a:pt x="4695613" y="1934496"/>
                </a:cubicBezTo>
                <a:cubicBezTo>
                  <a:pt x="4665131" y="1934496"/>
                  <a:pt x="4640421" y="1909786"/>
                  <a:pt x="4640421" y="1879305"/>
                </a:cubicBezTo>
                <a:cubicBezTo>
                  <a:pt x="4640421" y="1848824"/>
                  <a:pt x="4665131" y="1824114"/>
                  <a:pt x="4695613" y="1824114"/>
                </a:cubicBezTo>
                <a:close/>
                <a:moveTo>
                  <a:pt x="2834762" y="1824114"/>
                </a:moveTo>
                <a:cubicBezTo>
                  <a:pt x="2865244" y="1824114"/>
                  <a:pt x="2889954" y="1848824"/>
                  <a:pt x="2889954" y="1879305"/>
                </a:cubicBezTo>
                <a:cubicBezTo>
                  <a:pt x="2889954" y="1909786"/>
                  <a:pt x="2865244" y="1934496"/>
                  <a:pt x="2834762" y="1934496"/>
                </a:cubicBezTo>
                <a:cubicBezTo>
                  <a:pt x="2804280" y="1934496"/>
                  <a:pt x="2779570" y="1909786"/>
                  <a:pt x="2779570" y="1879305"/>
                </a:cubicBezTo>
                <a:cubicBezTo>
                  <a:pt x="2779570" y="1848824"/>
                  <a:pt x="2804280" y="1824114"/>
                  <a:pt x="2834762" y="1824114"/>
                </a:cubicBezTo>
                <a:close/>
                <a:moveTo>
                  <a:pt x="2707807" y="1824114"/>
                </a:moveTo>
                <a:cubicBezTo>
                  <a:pt x="2738289" y="1824114"/>
                  <a:pt x="2762999" y="1848824"/>
                  <a:pt x="2762999" y="1879305"/>
                </a:cubicBezTo>
                <a:cubicBezTo>
                  <a:pt x="2762999" y="1909786"/>
                  <a:pt x="2738289" y="1934496"/>
                  <a:pt x="2707807" y="1934496"/>
                </a:cubicBezTo>
                <a:cubicBezTo>
                  <a:pt x="2677325" y="1934496"/>
                  <a:pt x="2652615" y="1909786"/>
                  <a:pt x="2652615" y="1879305"/>
                </a:cubicBezTo>
                <a:cubicBezTo>
                  <a:pt x="2652615" y="1848824"/>
                  <a:pt x="2677325" y="1824114"/>
                  <a:pt x="2707807" y="1824114"/>
                </a:cubicBezTo>
                <a:close/>
                <a:moveTo>
                  <a:pt x="2570834" y="1824114"/>
                </a:moveTo>
                <a:cubicBezTo>
                  <a:pt x="2601315" y="1824114"/>
                  <a:pt x="2626025" y="1848824"/>
                  <a:pt x="2626025" y="1879305"/>
                </a:cubicBezTo>
                <a:cubicBezTo>
                  <a:pt x="2626025" y="1909786"/>
                  <a:pt x="2601315" y="1934496"/>
                  <a:pt x="2570834" y="1934496"/>
                </a:cubicBezTo>
                <a:cubicBezTo>
                  <a:pt x="2540351" y="1934496"/>
                  <a:pt x="2515641" y="1909786"/>
                  <a:pt x="2515641" y="1879305"/>
                </a:cubicBezTo>
                <a:cubicBezTo>
                  <a:pt x="2515641" y="1848824"/>
                  <a:pt x="2540351" y="1824114"/>
                  <a:pt x="2570834" y="1824114"/>
                </a:cubicBezTo>
                <a:close/>
                <a:moveTo>
                  <a:pt x="2437196" y="1824114"/>
                </a:moveTo>
                <a:cubicBezTo>
                  <a:pt x="2467679" y="1824114"/>
                  <a:pt x="2492389" y="1848824"/>
                  <a:pt x="2492389" y="1879305"/>
                </a:cubicBezTo>
                <a:cubicBezTo>
                  <a:pt x="2492389" y="1909786"/>
                  <a:pt x="2467679" y="1934496"/>
                  <a:pt x="2437196" y="1934496"/>
                </a:cubicBezTo>
                <a:cubicBezTo>
                  <a:pt x="2406715" y="1934496"/>
                  <a:pt x="2382005" y="1909786"/>
                  <a:pt x="2382005" y="1879305"/>
                </a:cubicBezTo>
                <a:cubicBezTo>
                  <a:pt x="2382005" y="1848824"/>
                  <a:pt x="2406715" y="1824114"/>
                  <a:pt x="2437196" y="1824114"/>
                </a:cubicBezTo>
                <a:close/>
                <a:moveTo>
                  <a:pt x="2303564" y="1824114"/>
                </a:moveTo>
                <a:cubicBezTo>
                  <a:pt x="2334046" y="1824114"/>
                  <a:pt x="2358756" y="1848824"/>
                  <a:pt x="2358756" y="1879305"/>
                </a:cubicBezTo>
                <a:cubicBezTo>
                  <a:pt x="2358756" y="1909786"/>
                  <a:pt x="2334046" y="1934496"/>
                  <a:pt x="2303564" y="1934496"/>
                </a:cubicBezTo>
                <a:cubicBezTo>
                  <a:pt x="2273082" y="1934496"/>
                  <a:pt x="2248372" y="1909786"/>
                  <a:pt x="2248372" y="1879305"/>
                </a:cubicBezTo>
                <a:cubicBezTo>
                  <a:pt x="2248372" y="1848824"/>
                  <a:pt x="2273082" y="1824114"/>
                  <a:pt x="2303564" y="1824114"/>
                </a:cubicBezTo>
                <a:close/>
                <a:moveTo>
                  <a:pt x="2173271" y="1824114"/>
                </a:moveTo>
                <a:cubicBezTo>
                  <a:pt x="2203753" y="1824114"/>
                  <a:pt x="2228463" y="1848824"/>
                  <a:pt x="2228463" y="1879305"/>
                </a:cubicBezTo>
                <a:cubicBezTo>
                  <a:pt x="2228463" y="1909786"/>
                  <a:pt x="2203753" y="1934496"/>
                  <a:pt x="2173271" y="1934496"/>
                </a:cubicBezTo>
                <a:cubicBezTo>
                  <a:pt x="2142789" y="1934496"/>
                  <a:pt x="2118079" y="1909786"/>
                  <a:pt x="2118079" y="1879305"/>
                </a:cubicBezTo>
                <a:cubicBezTo>
                  <a:pt x="2118079" y="1848824"/>
                  <a:pt x="2142789" y="1824114"/>
                  <a:pt x="2173271" y="1824114"/>
                </a:cubicBezTo>
                <a:close/>
                <a:moveTo>
                  <a:pt x="2039637" y="1824114"/>
                </a:moveTo>
                <a:cubicBezTo>
                  <a:pt x="2070119" y="1824114"/>
                  <a:pt x="2094830" y="1848824"/>
                  <a:pt x="2094830" y="1879305"/>
                </a:cubicBezTo>
                <a:cubicBezTo>
                  <a:pt x="2094830" y="1909786"/>
                  <a:pt x="2070119" y="1934496"/>
                  <a:pt x="2039637" y="1934496"/>
                </a:cubicBezTo>
                <a:cubicBezTo>
                  <a:pt x="2009155" y="1934496"/>
                  <a:pt x="1984445" y="1909786"/>
                  <a:pt x="1984445" y="1879305"/>
                </a:cubicBezTo>
                <a:cubicBezTo>
                  <a:pt x="1984445" y="1848824"/>
                  <a:pt x="2009155" y="1824114"/>
                  <a:pt x="2039637" y="1824114"/>
                </a:cubicBezTo>
                <a:close/>
                <a:moveTo>
                  <a:pt x="1909341" y="1824114"/>
                </a:moveTo>
                <a:cubicBezTo>
                  <a:pt x="1939823" y="1824114"/>
                  <a:pt x="1964533" y="1848824"/>
                  <a:pt x="1964533" y="1879305"/>
                </a:cubicBezTo>
                <a:cubicBezTo>
                  <a:pt x="1964533" y="1909786"/>
                  <a:pt x="1939823" y="1934496"/>
                  <a:pt x="1909341" y="1934496"/>
                </a:cubicBezTo>
                <a:cubicBezTo>
                  <a:pt x="1878859" y="1934496"/>
                  <a:pt x="1854149" y="1909786"/>
                  <a:pt x="1854149" y="1879305"/>
                </a:cubicBezTo>
                <a:cubicBezTo>
                  <a:pt x="1854149" y="1848824"/>
                  <a:pt x="1878859" y="1824114"/>
                  <a:pt x="1909341" y="1824114"/>
                </a:cubicBezTo>
                <a:close/>
                <a:moveTo>
                  <a:pt x="1779049" y="1824114"/>
                </a:moveTo>
                <a:cubicBezTo>
                  <a:pt x="1809531" y="1824114"/>
                  <a:pt x="1834241" y="1848824"/>
                  <a:pt x="1834241" y="1879305"/>
                </a:cubicBezTo>
                <a:cubicBezTo>
                  <a:pt x="1834241" y="1909786"/>
                  <a:pt x="1809531" y="1934496"/>
                  <a:pt x="1779049" y="1934496"/>
                </a:cubicBezTo>
                <a:cubicBezTo>
                  <a:pt x="1748566" y="1934496"/>
                  <a:pt x="1723856" y="1909786"/>
                  <a:pt x="1723856" y="1879305"/>
                </a:cubicBezTo>
                <a:cubicBezTo>
                  <a:pt x="1723856" y="1848824"/>
                  <a:pt x="1748566" y="1824114"/>
                  <a:pt x="1779049" y="1824114"/>
                </a:cubicBezTo>
                <a:close/>
                <a:moveTo>
                  <a:pt x="1645413" y="1824114"/>
                </a:moveTo>
                <a:cubicBezTo>
                  <a:pt x="1675895" y="1824114"/>
                  <a:pt x="1700604" y="1848824"/>
                  <a:pt x="1700604" y="1879305"/>
                </a:cubicBezTo>
                <a:cubicBezTo>
                  <a:pt x="1700604" y="1909786"/>
                  <a:pt x="1675895" y="1934496"/>
                  <a:pt x="1645413" y="1934496"/>
                </a:cubicBezTo>
                <a:cubicBezTo>
                  <a:pt x="1614930" y="1934496"/>
                  <a:pt x="1590220" y="1909786"/>
                  <a:pt x="1590220" y="1879305"/>
                </a:cubicBezTo>
                <a:cubicBezTo>
                  <a:pt x="1590220" y="1848824"/>
                  <a:pt x="1614930" y="1824114"/>
                  <a:pt x="1645413" y="1824114"/>
                </a:cubicBezTo>
                <a:close/>
                <a:moveTo>
                  <a:pt x="1515120" y="1824114"/>
                </a:moveTo>
                <a:cubicBezTo>
                  <a:pt x="1545602" y="1824114"/>
                  <a:pt x="1570311" y="1848824"/>
                  <a:pt x="1570311" y="1879305"/>
                </a:cubicBezTo>
                <a:cubicBezTo>
                  <a:pt x="1570311" y="1909786"/>
                  <a:pt x="1545602" y="1934496"/>
                  <a:pt x="1515120" y="1934496"/>
                </a:cubicBezTo>
                <a:cubicBezTo>
                  <a:pt x="1484638" y="1934496"/>
                  <a:pt x="1459927" y="1909786"/>
                  <a:pt x="1459927" y="1879305"/>
                </a:cubicBezTo>
                <a:cubicBezTo>
                  <a:pt x="1459927" y="1848824"/>
                  <a:pt x="1484638" y="1824114"/>
                  <a:pt x="1515120" y="1824114"/>
                </a:cubicBezTo>
                <a:close/>
                <a:moveTo>
                  <a:pt x="1381486" y="1824114"/>
                </a:moveTo>
                <a:cubicBezTo>
                  <a:pt x="1411968" y="1824114"/>
                  <a:pt x="1436678" y="1848824"/>
                  <a:pt x="1436678" y="1879305"/>
                </a:cubicBezTo>
                <a:cubicBezTo>
                  <a:pt x="1436678" y="1909786"/>
                  <a:pt x="1411968" y="1934496"/>
                  <a:pt x="1381486" y="1934496"/>
                </a:cubicBezTo>
                <a:cubicBezTo>
                  <a:pt x="1351005" y="1934496"/>
                  <a:pt x="1326294" y="1909786"/>
                  <a:pt x="1326294" y="1879305"/>
                </a:cubicBezTo>
                <a:cubicBezTo>
                  <a:pt x="1326294" y="1848824"/>
                  <a:pt x="1351005" y="1824114"/>
                  <a:pt x="1381486" y="1824114"/>
                </a:cubicBezTo>
                <a:close/>
                <a:moveTo>
                  <a:pt x="1251193" y="1824114"/>
                </a:moveTo>
                <a:cubicBezTo>
                  <a:pt x="1281674" y="1824114"/>
                  <a:pt x="1306386" y="1848824"/>
                  <a:pt x="1306386" y="1879305"/>
                </a:cubicBezTo>
                <a:cubicBezTo>
                  <a:pt x="1306386" y="1909786"/>
                  <a:pt x="1281674" y="1934496"/>
                  <a:pt x="1251193" y="1934496"/>
                </a:cubicBezTo>
                <a:cubicBezTo>
                  <a:pt x="1220711" y="1934496"/>
                  <a:pt x="1196001" y="1909786"/>
                  <a:pt x="1196001" y="1879305"/>
                </a:cubicBezTo>
                <a:cubicBezTo>
                  <a:pt x="1196001" y="1848824"/>
                  <a:pt x="1220711" y="1824114"/>
                  <a:pt x="1251193" y="1824114"/>
                </a:cubicBezTo>
                <a:close/>
                <a:moveTo>
                  <a:pt x="4565336" y="1824106"/>
                </a:moveTo>
                <a:cubicBezTo>
                  <a:pt x="4595818" y="1824106"/>
                  <a:pt x="4620528" y="1848816"/>
                  <a:pt x="4620528" y="1879297"/>
                </a:cubicBezTo>
                <a:cubicBezTo>
                  <a:pt x="4620528" y="1909778"/>
                  <a:pt x="4595818" y="1934488"/>
                  <a:pt x="4565336" y="1934488"/>
                </a:cubicBezTo>
                <a:cubicBezTo>
                  <a:pt x="4534854" y="1934488"/>
                  <a:pt x="4510144" y="1909778"/>
                  <a:pt x="4510144" y="1879297"/>
                </a:cubicBezTo>
                <a:cubicBezTo>
                  <a:pt x="4510144" y="1848816"/>
                  <a:pt x="4534854" y="1824106"/>
                  <a:pt x="4565336" y="1824106"/>
                </a:cubicBezTo>
                <a:close/>
                <a:moveTo>
                  <a:pt x="4431689" y="1824098"/>
                </a:moveTo>
                <a:cubicBezTo>
                  <a:pt x="4462171" y="1824098"/>
                  <a:pt x="4486881" y="1848808"/>
                  <a:pt x="4486881" y="1879289"/>
                </a:cubicBezTo>
                <a:cubicBezTo>
                  <a:pt x="4486881" y="1909770"/>
                  <a:pt x="4462171" y="1934480"/>
                  <a:pt x="4431689" y="1934480"/>
                </a:cubicBezTo>
                <a:cubicBezTo>
                  <a:pt x="4401207" y="1934480"/>
                  <a:pt x="4376497" y="1909770"/>
                  <a:pt x="4376497" y="1879289"/>
                </a:cubicBezTo>
                <a:cubicBezTo>
                  <a:pt x="4376497" y="1848808"/>
                  <a:pt x="4401207" y="1824098"/>
                  <a:pt x="4431689" y="1824098"/>
                </a:cubicBezTo>
                <a:close/>
                <a:moveTo>
                  <a:pt x="8801537" y="1707182"/>
                </a:moveTo>
                <a:cubicBezTo>
                  <a:pt x="8832019" y="1707182"/>
                  <a:pt x="8856729" y="1731892"/>
                  <a:pt x="8856729" y="1762373"/>
                </a:cubicBezTo>
                <a:cubicBezTo>
                  <a:pt x="8856729" y="1792854"/>
                  <a:pt x="8832019" y="1817564"/>
                  <a:pt x="8801537" y="1817564"/>
                </a:cubicBezTo>
                <a:cubicBezTo>
                  <a:pt x="8771055" y="1817564"/>
                  <a:pt x="8746345" y="1792854"/>
                  <a:pt x="8746345" y="1762373"/>
                </a:cubicBezTo>
                <a:cubicBezTo>
                  <a:pt x="8746345" y="1731892"/>
                  <a:pt x="8771055" y="1707182"/>
                  <a:pt x="8801537" y="1707182"/>
                </a:cubicBezTo>
                <a:close/>
                <a:moveTo>
                  <a:pt x="8671243" y="1707182"/>
                </a:moveTo>
                <a:cubicBezTo>
                  <a:pt x="8701725" y="1707182"/>
                  <a:pt x="8726435" y="1731892"/>
                  <a:pt x="8726435" y="1762373"/>
                </a:cubicBezTo>
                <a:cubicBezTo>
                  <a:pt x="8726435" y="1792854"/>
                  <a:pt x="8701725" y="1817564"/>
                  <a:pt x="8671243" y="1817564"/>
                </a:cubicBezTo>
                <a:cubicBezTo>
                  <a:pt x="8640761" y="1817564"/>
                  <a:pt x="8616051" y="1792854"/>
                  <a:pt x="8616051" y="1762373"/>
                </a:cubicBezTo>
                <a:cubicBezTo>
                  <a:pt x="8616051" y="1731892"/>
                  <a:pt x="8640761" y="1707182"/>
                  <a:pt x="8671243" y="1707182"/>
                </a:cubicBezTo>
                <a:close/>
                <a:moveTo>
                  <a:pt x="8537609" y="1707182"/>
                </a:moveTo>
                <a:cubicBezTo>
                  <a:pt x="8568091" y="1707182"/>
                  <a:pt x="8592801" y="1731892"/>
                  <a:pt x="8592801" y="1762373"/>
                </a:cubicBezTo>
                <a:cubicBezTo>
                  <a:pt x="8592801" y="1792854"/>
                  <a:pt x="8568091" y="1817564"/>
                  <a:pt x="8537609" y="1817564"/>
                </a:cubicBezTo>
                <a:cubicBezTo>
                  <a:pt x="8507127" y="1817564"/>
                  <a:pt x="8482417" y="1792854"/>
                  <a:pt x="8482417" y="1762373"/>
                </a:cubicBezTo>
                <a:cubicBezTo>
                  <a:pt x="8482417" y="1731892"/>
                  <a:pt x="8507127" y="1707182"/>
                  <a:pt x="8537609" y="1707182"/>
                </a:cubicBezTo>
                <a:close/>
                <a:moveTo>
                  <a:pt x="8407318" y="1707182"/>
                </a:moveTo>
                <a:cubicBezTo>
                  <a:pt x="8437800" y="1707182"/>
                  <a:pt x="8462510" y="1731892"/>
                  <a:pt x="8462510" y="1762373"/>
                </a:cubicBezTo>
                <a:cubicBezTo>
                  <a:pt x="8462510" y="1792854"/>
                  <a:pt x="8437800" y="1817564"/>
                  <a:pt x="8407318" y="1817564"/>
                </a:cubicBezTo>
                <a:cubicBezTo>
                  <a:pt x="8376836" y="1817564"/>
                  <a:pt x="8352126" y="1792854"/>
                  <a:pt x="8352126" y="1762373"/>
                </a:cubicBezTo>
                <a:cubicBezTo>
                  <a:pt x="8352126" y="1731892"/>
                  <a:pt x="8376836" y="1707182"/>
                  <a:pt x="8407318" y="1707182"/>
                </a:cubicBezTo>
                <a:close/>
                <a:moveTo>
                  <a:pt x="8273682" y="1707182"/>
                </a:moveTo>
                <a:cubicBezTo>
                  <a:pt x="8304164" y="1707182"/>
                  <a:pt x="8328874" y="1731892"/>
                  <a:pt x="8328874" y="1762373"/>
                </a:cubicBezTo>
                <a:cubicBezTo>
                  <a:pt x="8328874" y="1792854"/>
                  <a:pt x="8304164" y="1817564"/>
                  <a:pt x="8273682" y="1817564"/>
                </a:cubicBezTo>
                <a:cubicBezTo>
                  <a:pt x="8243200" y="1817564"/>
                  <a:pt x="8218490" y="1792854"/>
                  <a:pt x="8218490" y="1762373"/>
                </a:cubicBezTo>
                <a:cubicBezTo>
                  <a:pt x="8218490" y="1731892"/>
                  <a:pt x="8243200" y="1707182"/>
                  <a:pt x="8273682" y="1707182"/>
                </a:cubicBezTo>
                <a:close/>
                <a:moveTo>
                  <a:pt x="8143386" y="1707182"/>
                </a:moveTo>
                <a:cubicBezTo>
                  <a:pt x="8173868" y="1707182"/>
                  <a:pt x="8198578" y="1731892"/>
                  <a:pt x="8198578" y="1762373"/>
                </a:cubicBezTo>
                <a:cubicBezTo>
                  <a:pt x="8198578" y="1792854"/>
                  <a:pt x="8173868" y="1817564"/>
                  <a:pt x="8143386" y="1817564"/>
                </a:cubicBezTo>
                <a:cubicBezTo>
                  <a:pt x="8112904" y="1817564"/>
                  <a:pt x="8088194" y="1792854"/>
                  <a:pt x="8088194" y="1762373"/>
                </a:cubicBezTo>
                <a:cubicBezTo>
                  <a:pt x="8088194" y="1731892"/>
                  <a:pt x="8112904" y="1707182"/>
                  <a:pt x="8143386" y="1707182"/>
                </a:cubicBezTo>
                <a:close/>
                <a:moveTo>
                  <a:pt x="8009752" y="1707182"/>
                </a:moveTo>
                <a:cubicBezTo>
                  <a:pt x="8040234" y="1707182"/>
                  <a:pt x="8064944" y="1731892"/>
                  <a:pt x="8064944" y="1762373"/>
                </a:cubicBezTo>
                <a:cubicBezTo>
                  <a:pt x="8064944" y="1792854"/>
                  <a:pt x="8040234" y="1817564"/>
                  <a:pt x="8009752" y="1817564"/>
                </a:cubicBezTo>
                <a:cubicBezTo>
                  <a:pt x="7979270" y="1817564"/>
                  <a:pt x="7954560" y="1792854"/>
                  <a:pt x="7954560" y="1762373"/>
                </a:cubicBezTo>
                <a:cubicBezTo>
                  <a:pt x="7954560" y="1731892"/>
                  <a:pt x="7979270" y="1707182"/>
                  <a:pt x="8009752" y="1707182"/>
                </a:cubicBezTo>
                <a:close/>
                <a:moveTo>
                  <a:pt x="7876117" y="1707182"/>
                </a:moveTo>
                <a:cubicBezTo>
                  <a:pt x="7906599" y="1707182"/>
                  <a:pt x="7931309" y="1731892"/>
                  <a:pt x="7931309" y="1762373"/>
                </a:cubicBezTo>
                <a:cubicBezTo>
                  <a:pt x="7931309" y="1792854"/>
                  <a:pt x="7906599" y="1817564"/>
                  <a:pt x="7876117" y="1817564"/>
                </a:cubicBezTo>
                <a:cubicBezTo>
                  <a:pt x="7845635" y="1817564"/>
                  <a:pt x="7820925" y="1792854"/>
                  <a:pt x="7820925" y="1762373"/>
                </a:cubicBezTo>
                <a:cubicBezTo>
                  <a:pt x="7820925" y="1731892"/>
                  <a:pt x="7845635" y="1707182"/>
                  <a:pt x="7876117" y="1707182"/>
                </a:cubicBezTo>
                <a:close/>
                <a:moveTo>
                  <a:pt x="7745824" y="1707182"/>
                </a:moveTo>
                <a:cubicBezTo>
                  <a:pt x="7776306" y="1707182"/>
                  <a:pt x="7801016" y="1731892"/>
                  <a:pt x="7801016" y="1762373"/>
                </a:cubicBezTo>
                <a:cubicBezTo>
                  <a:pt x="7801016" y="1792854"/>
                  <a:pt x="7776306" y="1817564"/>
                  <a:pt x="7745824" y="1817564"/>
                </a:cubicBezTo>
                <a:cubicBezTo>
                  <a:pt x="7715342" y="1817564"/>
                  <a:pt x="7690632" y="1792854"/>
                  <a:pt x="7690632" y="1762373"/>
                </a:cubicBezTo>
                <a:cubicBezTo>
                  <a:pt x="7690632" y="1731892"/>
                  <a:pt x="7715342" y="1707182"/>
                  <a:pt x="7745824" y="1707182"/>
                </a:cubicBezTo>
                <a:close/>
                <a:moveTo>
                  <a:pt x="7608849" y="1707182"/>
                </a:moveTo>
                <a:cubicBezTo>
                  <a:pt x="7639331" y="1707182"/>
                  <a:pt x="7664041" y="1731892"/>
                  <a:pt x="7664041" y="1762373"/>
                </a:cubicBezTo>
                <a:cubicBezTo>
                  <a:pt x="7664041" y="1792854"/>
                  <a:pt x="7639331" y="1817564"/>
                  <a:pt x="7608849" y="1817564"/>
                </a:cubicBezTo>
                <a:cubicBezTo>
                  <a:pt x="7578367" y="1817564"/>
                  <a:pt x="7553657" y="1792854"/>
                  <a:pt x="7553657" y="1762373"/>
                </a:cubicBezTo>
                <a:cubicBezTo>
                  <a:pt x="7553657" y="1731892"/>
                  <a:pt x="7578367" y="1707182"/>
                  <a:pt x="7608849" y="1707182"/>
                </a:cubicBezTo>
                <a:close/>
                <a:moveTo>
                  <a:pt x="7481895" y="1707182"/>
                </a:moveTo>
                <a:cubicBezTo>
                  <a:pt x="7512377" y="1707182"/>
                  <a:pt x="7537087" y="1731892"/>
                  <a:pt x="7537087" y="1762373"/>
                </a:cubicBezTo>
                <a:cubicBezTo>
                  <a:pt x="7537087" y="1792854"/>
                  <a:pt x="7512377" y="1817564"/>
                  <a:pt x="7481895" y="1817564"/>
                </a:cubicBezTo>
                <a:cubicBezTo>
                  <a:pt x="7451413" y="1817564"/>
                  <a:pt x="7426703" y="1792854"/>
                  <a:pt x="7426703" y="1762373"/>
                </a:cubicBezTo>
                <a:cubicBezTo>
                  <a:pt x="7426703" y="1731892"/>
                  <a:pt x="7451413" y="1707182"/>
                  <a:pt x="7481895" y="1707182"/>
                </a:cubicBezTo>
                <a:close/>
                <a:moveTo>
                  <a:pt x="7341579" y="1707182"/>
                </a:moveTo>
                <a:cubicBezTo>
                  <a:pt x="7372061" y="1707182"/>
                  <a:pt x="7396771" y="1731892"/>
                  <a:pt x="7396771" y="1762373"/>
                </a:cubicBezTo>
                <a:cubicBezTo>
                  <a:pt x="7396771" y="1792854"/>
                  <a:pt x="7372061" y="1817564"/>
                  <a:pt x="7341579" y="1817564"/>
                </a:cubicBezTo>
                <a:cubicBezTo>
                  <a:pt x="7311097" y="1817564"/>
                  <a:pt x="7286387" y="1792854"/>
                  <a:pt x="7286387" y="1762373"/>
                </a:cubicBezTo>
                <a:cubicBezTo>
                  <a:pt x="7286387" y="1731892"/>
                  <a:pt x="7311097" y="1707182"/>
                  <a:pt x="7341579" y="1707182"/>
                </a:cubicBezTo>
                <a:close/>
                <a:moveTo>
                  <a:pt x="7211286" y="1707182"/>
                </a:moveTo>
                <a:cubicBezTo>
                  <a:pt x="7241768" y="1707182"/>
                  <a:pt x="7266478" y="1731892"/>
                  <a:pt x="7266478" y="1762373"/>
                </a:cubicBezTo>
                <a:cubicBezTo>
                  <a:pt x="7266478" y="1792854"/>
                  <a:pt x="7241768" y="1817564"/>
                  <a:pt x="7211286" y="1817564"/>
                </a:cubicBezTo>
                <a:cubicBezTo>
                  <a:pt x="7180804" y="1817564"/>
                  <a:pt x="7156094" y="1792854"/>
                  <a:pt x="7156094" y="1762373"/>
                </a:cubicBezTo>
                <a:cubicBezTo>
                  <a:pt x="7156094" y="1731892"/>
                  <a:pt x="7180804" y="1707182"/>
                  <a:pt x="7211286" y="1707182"/>
                </a:cubicBezTo>
                <a:close/>
                <a:moveTo>
                  <a:pt x="7080993" y="1707182"/>
                </a:moveTo>
                <a:cubicBezTo>
                  <a:pt x="7111475" y="1707182"/>
                  <a:pt x="7136185" y="1731892"/>
                  <a:pt x="7136185" y="1762373"/>
                </a:cubicBezTo>
                <a:cubicBezTo>
                  <a:pt x="7136185" y="1792854"/>
                  <a:pt x="7111475" y="1817564"/>
                  <a:pt x="7080993" y="1817564"/>
                </a:cubicBezTo>
                <a:cubicBezTo>
                  <a:pt x="7050511" y="1817564"/>
                  <a:pt x="7025801" y="1792854"/>
                  <a:pt x="7025801" y="1762373"/>
                </a:cubicBezTo>
                <a:cubicBezTo>
                  <a:pt x="7025801" y="1731892"/>
                  <a:pt x="7050511" y="1707182"/>
                  <a:pt x="7080993" y="1707182"/>
                </a:cubicBezTo>
                <a:close/>
                <a:moveTo>
                  <a:pt x="6947357" y="1707182"/>
                </a:moveTo>
                <a:cubicBezTo>
                  <a:pt x="6977839" y="1707182"/>
                  <a:pt x="7002549" y="1731892"/>
                  <a:pt x="7002549" y="1762373"/>
                </a:cubicBezTo>
                <a:cubicBezTo>
                  <a:pt x="7002549" y="1792854"/>
                  <a:pt x="6977839" y="1817564"/>
                  <a:pt x="6947357" y="1817564"/>
                </a:cubicBezTo>
                <a:cubicBezTo>
                  <a:pt x="6916875" y="1817564"/>
                  <a:pt x="6892165" y="1792854"/>
                  <a:pt x="6892165" y="1762373"/>
                </a:cubicBezTo>
                <a:cubicBezTo>
                  <a:pt x="6892165" y="1731892"/>
                  <a:pt x="6916875" y="1707182"/>
                  <a:pt x="6947357" y="1707182"/>
                </a:cubicBezTo>
                <a:close/>
                <a:moveTo>
                  <a:pt x="6817063" y="1707182"/>
                </a:moveTo>
                <a:cubicBezTo>
                  <a:pt x="6847545" y="1707182"/>
                  <a:pt x="6872255" y="1731892"/>
                  <a:pt x="6872255" y="1762373"/>
                </a:cubicBezTo>
                <a:cubicBezTo>
                  <a:pt x="6872255" y="1792854"/>
                  <a:pt x="6847545" y="1817564"/>
                  <a:pt x="6817063" y="1817564"/>
                </a:cubicBezTo>
                <a:cubicBezTo>
                  <a:pt x="6786581" y="1817564"/>
                  <a:pt x="6761871" y="1792854"/>
                  <a:pt x="6761871" y="1762373"/>
                </a:cubicBezTo>
                <a:cubicBezTo>
                  <a:pt x="6761871" y="1731892"/>
                  <a:pt x="6786581" y="1707182"/>
                  <a:pt x="6817063" y="1707182"/>
                </a:cubicBezTo>
                <a:close/>
                <a:moveTo>
                  <a:pt x="6683431" y="1707182"/>
                </a:moveTo>
                <a:cubicBezTo>
                  <a:pt x="6713913" y="1707182"/>
                  <a:pt x="6738623" y="1731892"/>
                  <a:pt x="6738623" y="1762373"/>
                </a:cubicBezTo>
                <a:cubicBezTo>
                  <a:pt x="6738623" y="1792854"/>
                  <a:pt x="6713913" y="1817564"/>
                  <a:pt x="6683431" y="1817564"/>
                </a:cubicBezTo>
                <a:cubicBezTo>
                  <a:pt x="6652949" y="1817564"/>
                  <a:pt x="6628239" y="1792854"/>
                  <a:pt x="6628239" y="1762373"/>
                </a:cubicBezTo>
                <a:cubicBezTo>
                  <a:pt x="6628239" y="1731892"/>
                  <a:pt x="6652949" y="1707182"/>
                  <a:pt x="6683431" y="1707182"/>
                </a:cubicBezTo>
                <a:close/>
                <a:moveTo>
                  <a:pt x="6553137" y="1707182"/>
                </a:moveTo>
                <a:cubicBezTo>
                  <a:pt x="6583619" y="1707182"/>
                  <a:pt x="6608329" y="1731892"/>
                  <a:pt x="6608329" y="1762373"/>
                </a:cubicBezTo>
                <a:cubicBezTo>
                  <a:pt x="6608329" y="1792854"/>
                  <a:pt x="6583619" y="1817564"/>
                  <a:pt x="6553137" y="1817564"/>
                </a:cubicBezTo>
                <a:cubicBezTo>
                  <a:pt x="6522655" y="1817564"/>
                  <a:pt x="6497945" y="1792854"/>
                  <a:pt x="6497945" y="1762373"/>
                </a:cubicBezTo>
                <a:cubicBezTo>
                  <a:pt x="6497945" y="1731892"/>
                  <a:pt x="6522655" y="1707182"/>
                  <a:pt x="6553137" y="1707182"/>
                </a:cubicBezTo>
                <a:close/>
                <a:moveTo>
                  <a:pt x="6419502" y="1707182"/>
                </a:moveTo>
                <a:cubicBezTo>
                  <a:pt x="6449984" y="1707182"/>
                  <a:pt x="6474694" y="1731892"/>
                  <a:pt x="6474694" y="1762373"/>
                </a:cubicBezTo>
                <a:cubicBezTo>
                  <a:pt x="6474694" y="1792854"/>
                  <a:pt x="6449984" y="1817564"/>
                  <a:pt x="6419502" y="1817564"/>
                </a:cubicBezTo>
                <a:cubicBezTo>
                  <a:pt x="6389020" y="1817564"/>
                  <a:pt x="6364310" y="1792854"/>
                  <a:pt x="6364310" y="1762373"/>
                </a:cubicBezTo>
                <a:cubicBezTo>
                  <a:pt x="6364310" y="1731892"/>
                  <a:pt x="6389020" y="1707182"/>
                  <a:pt x="6419502" y="1707182"/>
                </a:cubicBezTo>
                <a:close/>
                <a:moveTo>
                  <a:pt x="6289207" y="1707182"/>
                </a:moveTo>
                <a:cubicBezTo>
                  <a:pt x="6319689" y="1707182"/>
                  <a:pt x="6344399" y="1731892"/>
                  <a:pt x="6344399" y="1762373"/>
                </a:cubicBezTo>
                <a:cubicBezTo>
                  <a:pt x="6344399" y="1792854"/>
                  <a:pt x="6319689" y="1817564"/>
                  <a:pt x="6289207" y="1817564"/>
                </a:cubicBezTo>
                <a:cubicBezTo>
                  <a:pt x="6258725" y="1817564"/>
                  <a:pt x="6234015" y="1792854"/>
                  <a:pt x="6234015" y="1762373"/>
                </a:cubicBezTo>
                <a:cubicBezTo>
                  <a:pt x="6234015" y="1731892"/>
                  <a:pt x="6258725" y="1707182"/>
                  <a:pt x="6289207" y="1707182"/>
                </a:cubicBezTo>
                <a:close/>
                <a:moveTo>
                  <a:pt x="6155572" y="1707182"/>
                </a:moveTo>
                <a:cubicBezTo>
                  <a:pt x="6186054" y="1707182"/>
                  <a:pt x="6210764" y="1731892"/>
                  <a:pt x="6210764" y="1762373"/>
                </a:cubicBezTo>
                <a:cubicBezTo>
                  <a:pt x="6210764" y="1792854"/>
                  <a:pt x="6186054" y="1817564"/>
                  <a:pt x="6155572" y="1817564"/>
                </a:cubicBezTo>
                <a:cubicBezTo>
                  <a:pt x="6125090" y="1817564"/>
                  <a:pt x="6100380" y="1792854"/>
                  <a:pt x="6100380" y="1762373"/>
                </a:cubicBezTo>
                <a:cubicBezTo>
                  <a:pt x="6100380" y="1731892"/>
                  <a:pt x="6125090" y="1707182"/>
                  <a:pt x="6155572" y="1707182"/>
                </a:cubicBezTo>
                <a:close/>
                <a:moveTo>
                  <a:pt x="6021938" y="1707182"/>
                </a:moveTo>
                <a:cubicBezTo>
                  <a:pt x="6052420" y="1707182"/>
                  <a:pt x="6077130" y="1731892"/>
                  <a:pt x="6077130" y="1762373"/>
                </a:cubicBezTo>
                <a:cubicBezTo>
                  <a:pt x="6077130" y="1792854"/>
                  <a:pt x="6052420" y="1817564"/>
                  <a:pt x="6021938" y="1817564"/>
                </a:cubicBezTo>
                <a:cubicBezTo>
                  <a:pt x="5991456" y="1817564"/>
                  <a:pt x="5966746" y="1792854"/>
                  <a:pt x="5966746" y="1762373"/>
                </a:cubicBezTo>
                <a:cubicBezTo>
                  <a:pt x="5966746" y="1731892"/>
                  <a:pt x="5991456" y="1707182"/>
                  <a:pt x="6021938" y="1707182"/>
                </a:cubicBezTo>
                <a:close/>
                <a:moveTo>
                  <a:pt x="5884964" y="1707182"/>
                </a:moveTo>
                <a:cubicBezTo>
                  <a:pt x="5915446" y="1707182"/>
                  <a:pt x="5940156" y="1731892"/>
                  <a:pt x="5940156" y="1762373"/>
                </a:cubicBezTo>
                <a:cubicBezTo>
                  <a:pt x="5940156" y="1792854"/>
                  <a:pt x="5915446" y="1817564"/>
                  <a:pt x="5884964" y="1817564"/>
                </a:cubicBezTo>
                <a:cubicBezTo>
                  <a:pt x="5854482" y="1817564"/>
                  <a:pt x="5829772" y="1792854"/>
                  <a:pt x="5829772" y="1762373"/>
                </a:cubicBezTo>
                <a:cubicBezTo>
                  <a:pt x="5829772" y="1731892"/>
                  <a:pt x="5854482" y="1707182"/>
                  <a:pt x="5884964" y="1707182"/>
                </a:cubicBezTo>
                <a:close/>
                <a:moveTo>
                  <a:pt x="5754670" y="1707182"/>
                </a:moveTo>
                <a:cubicBezTo>
                  <a:pt x="5785152" y="1707182"/>
                  <a:pt x="5809862" y="1731892"/>
                  <a:pt x="5809862" y="1762373"/>
                </a:cubicBezTo>
                <a:cubicBezTo>
                  <a:pt x="5809862" y="1792854"/>
                  <a:pt x="5785152" y="1817564"/>
                  <a:pt x="5754670" y="1817564"/>
                </a:cubicBezTo>
                <a:cubicBezTo>
                  <a:pt x="5724188" y="1817564"/>
                  <a:pt x="5699478" y="1792854"/>
                  <a:pt x="5699478" y="1762373"/>
                </a:cubicBezTo>
                <a:cubicBezTo>
                  <a:pt x="5699478" y="1731892"/>
                  <a:pt x="5724188" y="1707182"/>
                  <a:pt x="5754670" y="1707182"/>
                </a:cubicBezTo>
                <a:close/>
                <a:moveTo>
                  <a:pt x="5621035" y="1707182"/>
                </a:moveTo>
                <a:cubicBezTo>
                  <a:pt x="5651517" y="1707182"/>
                  <a:pt x="5676227" y="1731892"/>
                  <a:pt x="5676227" y="1762373"/>
                </a:cubicBezTo>
                <a:cubicBezTo>
                  <a:pt x="5676227" y="1792854"/>
                  <a:pt x="5651517" y="1817564"/>
                  <a:pt x="5621035" y="1817564"/>
                </a:cubicBezTo>
                <a:cubicBezTo>
                  <a:pt x="5590553" y="1817564"/>
                  <a:pt x="5565843" y="1792854"/>
                  <a:pt x="5565843" y="1762373"/>
                </a:cubicBezTo>
                <a:cubicBezTo>
                  <a:pt x="5565843" y="1731892"/>
                  <a:pt x="5590553" y="1707182"/>
                  <a:pt x="5621035" y="1707182"/>
                </a:cubicBezTo>
                <a:close/>
                <a:moveTo>
                  <a:pt x="5487399" y="1707182"/>
                </a:moveTo>
                <a:cubicBezTo>
                  <a:pt x="5517881" y="1707182"/>
                  <a:pt x="5542591" y="1731892"/>
                  <a:pt x="5542591" y="1762373"/>
                </a:cubicBezTo>
                <a:cubicBezTo>
                  <a:pt x="5542591" y="1792854"/>
                  <a:pt x="5517881" y="1817564"/>
                  <a:pt x="5487399" y="1817564"/>
                </a:cubicBezTo>
                <a:cubicBezTo>
                  <a:pt x="5456917" y="1817564"/>
                  <a:pt x="5432207" y="1792854"/>
                  <a:pt x="5432207" y="1762373"/>
                </a:cubicBezTo>
                <a:cubicBezTo>
                  <a:pt x="5432207" y="1731892"/>
                  <a:pt x="5456917" y="1707182"/>
                  <a:pt x="5487399" y="1707182"/>
                </a:cubicBezTo>
                <a:close/>
                <a:moveTo>
                  <a:pt x="5357105" y="1707182"/>
                </a:moveTo>
                <a:cubicBezTo>
                  <a:pt x="5387587" y="1707182"/>
                  <a:pt x="5412297" y="1731892"/>
                  <a:pt x="5412297" y="1762373"/>
                </a:cubicBezTo>
                <a:cubicBezTo>
                  <a:pt x="5412297" y="1792854"/>
                  <a:pt x="5387587" y="1817564"/>
                  <a:pt x="5357105" y="1817564"/>
                </a:cubicBezTo>
                <a:cubicBezTo>
                  <a:pt x="5326623" y="1817564"/>
                  <a:pt x="5301913" y="1792854"/>
                  <a:pt x="5301913" y="1762373"/>
                </a:cubicBezTo>
                <a:cubicBezTo>
                  <a:pt x="5301913" y="1731892"/>
                  <a:pt x="5326623" y="1707182"/>
                  <a:pt x="5357105" y="1707182"/>
                </a:cubicBezTo>
                <a:close/>
                <a:moveTo>
                  <a:pt x="5223473" y="1707182"/>
                </a:moveTo>
                <a:cubicBezTo>
                  <a:pt x="5253955" y="1707182"/>
                  <a:pt x="5278665" y="1731892"/>
                  <a:pt x="5278665" y="1762373"/>
                </a:cubicBezTo>
                <a:cubicBezTo>
                  <a:pt x="5278665" y="1792854"/>
                  <a:pt x="5253955" y="1817564"/>
                  <a:pt x="5223473" y="1817564"/>
                </a:cubicBezTo>
                <a:cubicBezTo>
                  <a:pt x="5192991" y="1817564"/>
                  <a:pt x="5168281" y="1792854"/>
                  <a:pt x="5168281" y="1762373"/>
                </a:cubicBezTo>
                <a:cubicBezTo>
                  <a:pt x="5168281" y="1731892"/>
                  <a:pt x="5192991" y="1707182"/>
                  <a:pt x="5223473" y="1707182"/>
                </a:cubicBezTo>
                <a:close/>
                <a:moveTo>
                  <a:pt x="5093178" y="1707182"/>
                </a:moveTo>
                <a:cubicBezTo>
                  <a:pt x="5123660" y="1707182"/>
                  <a:pt x="5148370" y="1731892"/>
                  <a:pt x="5148370" y="1762373"/>
                </a:cubicBezTo>
                <a:cubicBezTo>
                  <a:pt x="5148370" y="1792854"/>
                  <a:pt x="5123660" y="1817564"/>
                  <a:pt x="5093178" y="1817564"/>
                </a:cubicBezTo>
                <a:cubicBezTo>
                  <a:pt x="5062696" y="1817564"/>
                  <a:pt x="5037986" y="1792854"/>
                  <a:pt x="5037986" y="1762373"/>
                </a:cubicBezTo>
                <a:cubicBezTo>
                  <a:pt x="5037986" y="1731892"/>
                  <a:pt x="5062696" y="1707182"/>
                  <a:pt x="5093178" y="1707182"/>
                </a:cubicBezTo>
                <a:close/>
                <a:moveTo>
                  <a:pt x="4959543" y="1707182"/>
                </a:moveTo>
                <a:cubicBezTo>
                  <a:pt x="4990025" y="1707182"/>
                  <a:pt x="5014735" y="1731892"/>
                  <a:pt x="5014735" y="1762373"/>
                </a:cubicBezTo>
                <a:cubicBezTo>
                  <a:pt x="5014735" y="1792854"/>
                  <a:pt x="4990025" y="1817564"/>
                  <a:pt x="4959543" y="1817564"/>
                </a:cubicBezTo>
                <a:cubicBezTo>
                  <a:pt x="4929061" y="1817564"/>
                  <a:pt x="4904351" y="1792854"/>
                  <a:pt x="4904351" y="1762373"/>
                </a:cubicBezTo>
                <a:cubicBezTo>
                  <a:pt x="4904351" y="1731892"/>
                  <a:pt x="4929061" y="1707182"/>
                  <a:pt x="4959543" y="1707182"/>
                </a:cubicBezTo>
                <a:close/>
                <a:moveTo>
                  <a:pt x="4829251" y="1707182"/>
                </a:moveTo>
                <a:cubicBezTo>
                  <a:pt x="4859733" y="1707182"/>
                  <a:pt x="4884443" y="1731892"/>
                  <a:pt x="4884443" y="1762373"/>
                </a:cubicBezTo>
                <a:cubicBezTo>
                  <a:pt x="4884443" y="1792854"/>
                  <a:pt x="4859733" y="1817564"/>
                  <a:pt x="4829251" y="1817564"/>
                </a:cubicBezTo>
                <a:cubicBezTo>
                  <a:pt x="4798769" y="1817564"/>
                  <a:pt x="4774059" y="1792854"/>
                  <a:pt x="4774059" y="1762373"/>
                </a:cubicBezTo>
                <a:cubicBezTo>
                  <a:pt x="4774059" y="1731892"/>
                  <a:pt x="4798769" y="1707182"/>
                  <a:pt x="4829251" y="1707182"/>
                </a:cubicBezTo>
                <a:close/>
                <a:moveTo>
                  <a:pt x="4695613" y="1707182"/>
                </a:moveTo>
                <a:cubicBezTo>
                  <a:pt x="4726095" y="1707182"/>
                  <a:pt x="4750805" y="1731892"/>
                  <a:pt x="4750805" y="1762373"/>
                </a:cubicBezTo>
                <a:cubicBezTo>
                  <a:pt x="4750805" y="1792854"/>
                  <a:pt x="4726095" y="1817564"/>
                  <a:pt x="4695613" y="1817564"/>
                </a:cubicBezTo>
                <a:cubicBezTo>
                  <a:pt x="4665131" y="1817564"/>
                  <a:pt x="4640421" y="1792854"/>
                  <a:pt x="4640421" y="1762373"/>
                </a:cubicBezTo>
                <a:cubicBezTo>
                  <a:pt x="4640421" y="1731892"/>
                  <a:pt x="4665131" y="1707182"/>
                  <a:pt x="4695613" y="1707182"/>
                </a:cubicBezTo>
                <a:close/>
                <a:moveTo>
                  <a:pt x="3098681" y="1707182"/>
                </a:moveTo>
                <a:cubicBezTo>
                  <a:pt x="3129163" y="1707182"/>
                  <a:pt x="3153873" y="1731892"/>
                  <a:pt x="3153873" y="1762373"/>
                </a:cubicBezTo>
                <a:cubicBezTo>
                  <a:pt x="3153873" y="1792854"/>
                  <a:pt x="3129163" y="1817564"/>
                  <a:pt x="3098681" y="1817564"/>
                </a:cubicBezTo>
                <a:cubicBezTo>
                  <a:pt x="3068199" y="1817564"/>
                  <a:pt x="3043489" y="1792854"/>
                  <a:pt x="3043489" y="1762373"/>
                </a:cubicBezTo>
                <a:cubicBezTo>
                  <a:pt x="3043489" y="1731892"/>
                  <a:pt x="3068199" y="1707182"/>
                  <a:pt x="3098681" y="1707182"/>
                </a:cubicBezTo>
                <a:close/>
                <a:moveTo>
                  <a:pt x="2971729" y="1707182"/>
                </a:moveTo>
                <a:cubicBezTo>
                  <a:pt x="3002211" y="1707182"/>
                  <a:pt x="3026921" y="1731892"/>
                  <a:pt x="3026921" y="1762373"/>
                </a:cubicBezTo>
                <a:cubicBezTo>
                  <a:pt x="3026921" y="1792854"/>
                  <a:pt x="3002211" y="1817564"/>
                  <a:pt x="2971729" y="1817564"/>
                </a:cubicBezTo>
                <a:cubicBezTo>
                  <a:pt x="2941247" y="1817564"/>
                  <a:pt x="2916537" y="1792854"/>
                  <a:pt x="2916537" y="1762373"/>
                </a:cubicBezTo>
                <a:cubicBezTo>
                  <a:pt x="2916537" y="1731892"/>
                  <a:pt x="2941247" y="1707182"/>
                  <a:pt x="2971729" y="1707182"/>
                </a:cubicBezTo>
                <a:close/>
                <a:moveTo>
                  <a:pt x="2834772" y="1707182"/>
                </a:moveTo>
                <a:cubicBezTo>
                  <a:pt x="2865254" y="1707182"/>
                  <a:pt x="2889964" y="1731892"/>
                  <a:pt x="2889964" y="1762373"/>
                </a:cubicBezTo>
                <a:cubicBezTo>
                  <a:pt x="2889964" y="1792854"/>
                  <a:pt x="2865254" y="1817564"/>
                  <a:pt x="2834772" y="1817564"/>
                </a:cubicBezTo>
                <a:cubicBezTo>
                  <a:pt x="2804290" y="1817564"/>
                  <a:pt x="2779580" y="1792854"/>
                  <a:pt x="2779580" y="1762373"/>
                </a:cubicBezTo>
                <a:cubicBezTo>
                  <a:pt x="2779580" y="1731892"/>
                  <a:pt x="2804290" y="1707182"/>
                  <a:pt x="2834772" y="1707182"/>
                </a:cubicBezTo>
                <a:close/>
                <a:moveTo>
                  <a:pt x="2707817" y="1707182"/>
                </a:moveTo>
                <a:cubicBezTo>
                  <a:pt x="2738299" y="1707182"/>
                  <a:pt x="2763009" y="1731892"/>
                  <a:pt x="2763009" y="1762373"/>
                </a:cubicBezTo>
                <a:cubicBezTo>
                  <a:pt x="2763009" y="1792854"/>
                  <a:pt x="2738299" y="1817564"/>
                  <a:pt x="2707817" y="1817564"/>
                </a:cubicBezTo>
                <a:cubicBezTo>
                  <a:pt x="2677336" y="1817564"/>
                  <a:pt x="2652625" y="1792854"/>
                  <a:pt x="2652625" y="1762373"/>
                </a:cubicBezTo>
                <a:cubicBezTo>
                  <a:pt x="2652625" y="1731892"/>
                  <a:pt x="2677336" y="1707182"/>
                  <a:pt x="2707817" y="1707182"/>
                </a:cubicBezTo>
                <a:close/>
                <a:moveTo>
                  <a:pt x="2570843" y="1707182"/>
                </a:moveTo>
                <a:cubicBezTo>
                  <a:pt x="2601326" y="1707182"/>
                  <a:pt x="2626036" y="1731892"/>
                  <a:pt x="2626036" y="1762373"/>
                </a:cubicBezTo>
                <a:cubicBezTo>
                  <a:pt x="2626036" y="1792854"/>
                  <a:pt x="2601326" y="1817564"/>
                  <a:pt x="2570843" y="1817564"/>
                </a:cubicBezTo>
                <a:cubicBezTo>
                  <a:pt x="2540362" y="1817564"/>
                  <a:pt x="2515651" y="1792854"/>
                  <a:pt x="2515651" y="1762373"/>
                </a:cubicBezTo>
                <a:cubicBezTo>
                  <a:pt x="2515651" y="1731892"/>
                  <a:pt x="2540362" y="1707182"/>
                  <a:pt x="2570843" y="1707182"/>
                </a:cubicBezTo>
                <a:close/>
                <a:moveTo>
                  <a:pt x="2437207" y="1707182"/>
                </a:moveTo>
                <a:cubicBezTo>
                  <a:pt x="2467689" y="1707182"/>
                  <a:pt x="2492398" y="1731892"/>
                  <a:pt x="2492398" y="1762373"/>
                </a:cubicBezTo>
                <a:cubicBezTo>
                  <a:pt x="2492398" y="1792854"/>
                  <a:pt x="2467689" y="1817564"/>
                  <a:pt x="2437207" y="1817564"/>
                </a:cubicBezTo>
                <a:cubicBezTo>
                  <a:pt x="2406725" y="1817564"/>
                  <a:pt x="2382015" y="1792854"/>
                  <a:pt x="2382015" y="1762373"/>
                </a:cubicBezTo>
                <a:cubicBezTo>
                  <a:pt x="2382015" y="1731892"/>
                  <a:pt x="2406725" y="1707182"/>
                  <a:pt x="2437207" y="1707182"/>
                </a:cubicBezTo>
                <a:close/>
                <a:moveTo>
                  <a:pt x="2303575" y="1707182"/>
                </a:moveTo>
                <a:cubicBezTo>
                  <a:pt x="2334057" y="1707182"/>
                  <a:pt x="2358767" y="1731892"/>
                  <a:pt x="2358767" y="1762373"/>
                </a:cubicBezTo>
                <a:cubicBezTo>
                  <a:pt x="2358767" y="1792854"/>
                  <a:pt x="2334057" y="1817564"/>
                  <a:pt x="2303575" y="1817564"/>
                </a:cubicBezTo>
                <a:cubicBezTo>
                  <a:pt x="2273093" y="1817564"/>
                  <a:pt x="2248383" y="1792854"/>
                  <a:pt x="2248383" y="1762373"/>
                </a:cubicBezTo>
                <a:cubicBezTo>
                  <a:pt x="2248383" y="1731892"/>
                  <a:pt x="2273093" y="1707182"/>
                  <a:pt x="2303575" y="1707182"/>
                </a:cubicBezTo>
                <a:close/>
                <a:moveTo>
                  <a:pt x="2173282" y="1707182"/>
                </a:moveTo>
                <a:cubicBezTo>
                  <a:pt x="2203764" y="1707182"/>
                  <a:pt x="2228474" y="1731892"/>
                  <a:pt x="2228474" y="1762373"/>
                </a:cubicBezTo>
                <a:cubicBezTo>
                  <a:pt x="2228474" y="1792854"/>
                  <a:pt x="2203764" y="1817564"/>
                  <a:pt x="2173282" y="1817564"/>
                </a:cubicBezTo>
                <a:cubicBezTo>
                  <a:pt x="2142800" y="1817564"/>
                  <a:pt x="2118090" y="1792854"/>
                  <a:pt x="2118090" y="1762373"/>
                </a:cubicBezTo>
                <a:cubicBezTo>
                  <a:pt x="2118090" y="1731892"/>
                  <a:pt x="2142800" y="1707182"/>
                  <a:pt x="2173282" y="1707182"/>
                </a:cubicBezTo>
                <a:close/>
                <a:moveTo>
                  <a:pt x="2039648" y="1707182"/>
                </a:moveTo>
                <a:cubicBezTo>
                  <a:pt x="2070129" y="1707182"/>
                  <a:pt x="2094840" y="1731892"/>
                  <a:pt x="2094840" y="1762373"/>
                </a:cubicBezTo>
                <a:cubicBezTo>
                  <a:pt x="2094840" y="1792854"/>
                  <a:pt x="2070129" y="1817564"/>
                  <a:pt x="2039648" y="1817564"/>
                </a:cubicBezTo>
                <a:cubicBezTo>
                  <a:pt x="2009165" y="1817564"/>
                  <a:pt x="1984455" y="1792854"/>
                  <a:pt x="1984455" y="1762373"/>
                </a:cubicBezTo>
                <a:cubicBezTo>
                  <a:pt x="1984455" y="1731892"/>
                  <a:pt x="2009165" y="1707182"/>
                  <a:pt x="2039648" y="1707182"/>
                </a:cubicBezTo>
                <a:close/>
                <a:moveTo>
                  <a:pt x="1909353" y="1707182"/>
                </a:moveTo>
                <a:cubicBezTo>
                  <a:pt x="1939835" y="1707182"/>
                  <a:pt x="1964545" y="1731892"/>
                  <a:pt x="1964545" y="1762373"/>
                </a:cubicBezTo>
                <a:cubicBezTo>
                  <a:pt x="1964545" y="1792854"/>
                  <a:pt x="1939835" y="1817564"/>
                  <a:pt x="1909353" y="1817564"/>
                </a:cubicBezTo>
                <a:cubicBezTo>
                  <a:pt x="1878870" y="1817564"/>
                  <a:pt x="1854161" y="1792854"/>
                  <a:pt x="1854161" y="1762373"/>
                </a:cubicBezTo>
                <a:cubicBezTo>
                  <a:pt x="1854161" y="1731892"/>
                  <a:pt x="1878870" y="1707182"/>
                  <a:pt x="1909353" y="1707182"/>
                </a:cubicBezTo>
                <a:close/>
                <a:moveTo>
                  <a:pt x="1779058" y="1707182"/>
                </a:moveTo>
                <a:cubicBezTo>
                  <a:pt x="1809540" y="1707182"/>
                  <a:pt x="1834251" y="1731892"/>
                  <a:pt x="1834251" y="1762373"/>
                </a:cubicBezTo>
                <a:cubicBezTo>
                  <a:pt x="1834251" y="1792854"/>
                  <a:pt x="1809540" y="1817564"/>
                  <a:pt x="1779058" y="1817564"/>
                </a:cubicBezTo>
                <a:cubicBezTo>
                  <a:pt x="1748577" y="1817564"/>
                  <a:pt x="1723867" y="1792854"/>
                  <a:pt x="1723867" y="1762373"/>
                </a:cubicBezTo>
                <a:cubicBezTo>
                  <a:pt x="1723867" y="1731892"/>
                  <a:pt x="1748577" y="1707182"/>
                  <a:pt x="1779058" y="1707182"/>
                </a:cubicBezTo>
                <a:close/>
                <a:moveTo>
                  <a:pt x="1645422" y="1707182"/>
                </a:moveTo>
                <a:cubicBezTo>
                  <a:pt x="1675906" y="1707182"/>
                  <a:pt x="1700617" y="1731892"/>
                  <a:pt x="1700617" y="1762373"/>
                </a:cubicBezTo>
                <a:cubicBezTo>
                  <a:pt x="1700617" y="1792854"/>
                  <a:pt x="1675906" y="1817564"/>
                  <a:pt x="1645422" y="1817564"/>
                </a:cubicBezTo>
                <a:cubicBezTo>
                  <a:pt x="1614940" y="1817564"/>
                  <a:pt x="1590230" y="1792854"/>
                  <a:pt x="1590230" y="1762373"/>
                </a:cubicBezTo>
                <a:cubicBezTo>
                  <a:pt x="1590230" y="1731892"/>
                  <a:pt x="1614940" y="1707182"/>
                  <a:pt x="1645422" y="1707182"/>
                </a:cubicBezTo>
                <a:close/>
                <a:moveTo>
                  <a:pt x="1515130" y="1707182"/>
                </a:moveTo>
                <a:cubicBezTo>
                  <a:pt x="1545612" y="1707182"/>
                  <a:pt x="1570322" y="1731892"/>
                  <a:pt x="1570322" y="1762373"/>
                </a:cubicBezTo>
                <a:cubicBezTo>
                  <a:pt x="1570322" y="1792854"/>
                  <a:pt x="1545612" y="1817564"/>
                  <a:pt x="1515130" y="1817564"/>
                </a:cubicBezTo>
                <a:cubicBezTo>
                  <a:pt x="1484648" y="1817564"/>
                  <a:pt x="1459938" y="1792854"/>
                  <a:pt x="1459938" y="1762373"/>
                </a:cubicBezTo>
                <a:cubicBezTo>
                  <a:pt x="1459938" y="1731892"/>
                  <a:pt x="1484648" y="1707182"/>
                  <a:pt x="1515130" y="1707182"/>
                </a:cubicBezTo>
                <a:close/>
                <a:moveTo>
                  <a:pt x="1381494" y="1707182"/>
                </a:moveTo>
                <a:cubicBezTo>
                  <a:pt x="1411978" y="1707182"/>
                  <a:pt x="1436688" y="1731892"/>
                  <a:pt x="1436688" y="1762373"/>
                </a:cubicBezTo>
                <a:cubicBezTo>
                  <a:pt x="1436688" y="1792854"/>
                  <a:pt x="1411978" y="1817564"/>
                  <a:pt x="1381494" y="1817564"/>
                </a:cubicBezTo>
                <a:cubicBezTo>
                  <a:pt x="1351014" y="1817564"/>
                  <a:pt x="1326303" y="1792854"/>
                  <a:pt x="1326303" y="1762373"/>
                </a:cubicBezTo>
                <a:cubicBezTo>
                  <a:pt x="1326303" y="1731892"/>
                  <a:pt x="1351014" y="1707182"/>
                  <a:pt x="1381494" y="1707182"/>
                </a:cubicBezTo>
                <a:close/>
                <a:moveTo>
                  <a:pt x="1251201" y="1707182"/>
                </a:moveTo>
                <a:cubicBezTo>
                  <a:pt x="1281685" y="1707182"/>
                  <a:pt x="1306393" y="1731892"/>
                  <a:pt x="1306393" y="1762373"/>
                </a:cubicBezTo>
                <a:cubicBezTo>
                  <a:pt x="1306393" y="1792854"/>
                  <a:pt x="1281685" y="1817564"/>
                  <a:pt x="1251201" y="1817564"/>
                </a:cubicBezTo>
                <a:cubicBezTo>
                  <a:pt x="1220721" y="1817564"/>
                  <a:pt x="1196010" y="1792854"/>
                  <a:pt x="1196010" y="1762373"/>
                </a:cubicBezTo>
                <a:cubicBezTo>
                  <a:pt x="1196010" y="1731892"/>
                  <a:pt x="1220721" y="1707182"/>
                  <a:pt x="1251201" y="1707182"/>
                </a:cubicBezTo>
                <a:close/>
                <a:moveTo>
                  <a:pt x="1909361" y="1580232"/>
                </a:moveTo>
                <a:cubicBezTo>
                  <a:pt x="1939843" y="1580232"/>
                  <a:pt x="1964554" y="1604942"/>
                  <a:pt x="1964554" y="1635423"/>
                </a:cubicBezTo>
                <a:cubicBezTo>
                  <a:pt x="1964554" y="1665904"/>
                  <a:pt x="1939843" y="1690614"/>
                  <a:pt x="1909361" y="1690614"/>
                </a:cubicBezTo>
                <a:cubicBezTo>
                  <a:pt x="1878879" y="1690614"/>
                  <a:pt x="1854168" y="1665904"/>
                  <a:pt x="1854168" y="1635423"/>
                </a:cubicBezTo>
                <a:cubicBezTo>
                  <a:pt x="1854168" y="1604942"/>
                  <a:pt x="1878879" y="1580232"/>
                  <a:pt x="1909361" y="1580232"/>
                </a:cubicBezTo>
                <a:close/>
                <a:moveTo>
                  <a:pt x="1779065" y="1580232"/>
                </a:moveTo>
                <a:cubicBezTo>
                  <a:pt x="1809547" y="1580232"/>
                  <a:pt x="1834257" y="1604942"/>
                  <a:pt x="1834257" y="1635423"/>
                </a:cubicBezTo>
                <a:cubicBezTo>
                  <a:pt x="1834257" y="1665904"/>
                  <a:pt x="1809547" y="1690614"/>
                  <a:pt x="1779065" y="1690614"/>
                </a:cubicBezTo>
                <a:cubicBezTo>
                  <a:pt x="1748583" y="1690614"/>
                  <a:pt x="1723872" y="1665904"/>
                  <a:pt x="1723872" y="1635423"/>
                </a:cubicBezTo>
                <a:cubicBezTo>
                  <a:pt x="1723872" y="1604942"/>
                  <a:pt x="1748583" y="1580232"/>
                  <a:pt x="1779065" y="1580232"/>
                </a:cubicBezTo>
                <a:close/>
                <a:moveTo>
                  <a:pt x="1645431" y="1580232"/>
                </a:moveTo>
                <a:cubicBezTo>
                  <a:pt x="1675914" y="1580232"/>
                  <a:pt x="1700623" y="1604942"/>
                  <a:pt x="1700623" y="1635423"/>
                </a:cubicBezTo>
                <a:cubicBezTo>
                  <a:pt x="1700623" y="1665904"/>
                  <a:pt x="1675914" y="1690614"/>
                  <a:pt x="1645431" y="1690614"/>
                </a:cubicBezTo>
                <a:cubicBezTo>
                  <a:pt x="1614950" y="1690614"/>
                  <a:pt x="1590238" y="1665904"/>
                  <a:pt x="1590238" y="1635423"/>
                </a:cubicBezTo>
                <a:cubicBezTo>
                  <a:pt x="1590238" y="1604942"/>
                  <a:pt x="1614950" y="1580232"/>
                  <a:pt x="1645431" y="1580232"/>
                </a:cubicBezTo>
                <a:close/>
                <a:moveTo>
                  <a:pt x="1515140" y="1580232"/>
                </a:moveTo>
                <a:cubicBezTo>
                  <a:pt x="1545619" y="1580232"/>
                  <a:pt x="1570329" y="1604942"/>
                  <a:pt x="1570329" y="1635423"/>
                </a:cubicBezTo>
                <a:cubicBezTo>
                  <a:pt x="1570329" y="1665904"/>
                  <a:pt x="1545619" y="1690614"/>
                  <a:pt x="1515140" y="1690614"/>
                </a:cubicBezTo>
                <a:cubicBezTo>
                  <a:pt x="1484656" y="1690614"/>
                  <a:pt x="1459945" y="1665904"/>
                  <a:pt x="1459945" y="1635423"/>
                </a:cubicBezTo>
                <a:cubicBezTo>
                  <a:pt x="1459945" y="1604942"/>
                  <a:pt x="1484656" y="1580232"/>
                  <a:pt x="1515140" y="1580232"/>
                </a:cubicBezTo>
                <a:close/>
                <a:moveTo>
                  <a:pt x="1381504" y="1580232"/>
                </a:moveTo>
                <a:cubicBezTo>
                  <a:pt x="1411984" y="1580232"/>
                  <a:pt x="1436697" y="1604942"/>
                  <a:pt x="1436697" y="1635423"/>
                </a:cubicBezTo>
                <a:cubicBezTo>
                  <a:pt x="1436697" y="1665904"/>
                  <a:pt x="1411984" y="1690614"/>
                  <a:pt x="1381504" y="1690614"/>
                </a:cubicBezTo>
                <a:cubicBezTo>
                  <a:pt x="1351022" y="1690614"/>
                  <a:pt x="1326312" y="1665904"/>
                  <a:pt x="1326312" y="1635423"/>
                </a:cubicBezTo>
                <a:cubicBezTo>
                  <a:pt x="1326312" y="1604942"/>
                  <a:pt x="1351022" y="1580232"/>
                  <a:pt x="1381504" y="1580232"/>
                </a:cubicBezTo>
                <a:close/>
                <a:moveTo>
                  <a:pt x="1251210" y="1580232"/>
                </a:moveTo>
                <a:cubicBezTo>
                  <a:pt x="1281690" y="1580232"/>
                  <a:pt x="1306401" y="1604942"/>
                  <a:pt x="1306401" y="1635423"/>
                </a:cubicBezTo>
                <a:cubicBezTo>
                  <a:pt x="1306401" y="1665904"/>
                  <a:pt x="1281690" y="1690614"/>
                  <a:pt x="1251210" y="1690614"/>
                </a:cubicBezTo>
                <a:cubicBezTo>
                  <a:pt x="1220727" y="1690614"/>
                  <a:pt x="1196016" y="1665904"/>
                  <a:pt x="1196016" y="1635423"/>
                </a:cubicBezTo>
                <a:cubicBezTo>
                  <a:pt x="1196016" y="1604942"/>
                  <a:pt x="1220727" y="1580232"/>
                  <a:pt x="1251210" y="1580232"/>
                </a:cubicBezTo>
                <a:close/>
                <a:moveTo>
                  <a:pt x="9068806" y="1580228"/>
                </a:moveTo>
                <a:cubicBezTo>
                  <a:pt x="9099288" y="1580228"/>
                  <a:pt x="9123998" y="1604938"/>
                  <a:pt x="9123998" y="1635419"/>
                </a:cubicBezTo>
                <a:cubicBezTo>
                  <a:pt x="9123998" y="1665900"/>
                  <a:pt x="9099288" y="1690610"/>
                  <a:pt x="9068806" y="1690610"/>
                </a:cubicBezTo>
                <a:cubicBezTo>
                  <a:pt x="9038324" y="1690610"/>
                  <a:pt x="9013614" y="1665900"/>
                  <a:pt x="9013614" y="1635419"/>
                </a:cubicBezTo>
                <a:cubicBezTo>
                  <a:pt x="9013614" y="1604938"/>
                  <a:pt x="9038324" y="1580228"/>
                  <a:pt x="9068806" y="1580228"/>
                </a:cubicBezTo>
                <a:close/>
                <a:moveTo>
                  <a:pt x="8671243" y="1580228"/>
                </a:moveTo>
                <a:cubicBezTo>
                  <a:pt x="8701725" y="1580228"/>
                  <a:pt x="8726435" y="1604938"/>
                  <a:pt x="8726435" y="1635419"/>
                </a:cubicBezTo>
                <a:cubicBezTo>
                  <a:pt x="8726435" y="1665900"/>
                  <a:pt x="8701725" y="1690610"/>
                  <a:pt x="8671243" y="1690610"/>
                </a:cubicBezTo>
                <a:cubicBezTo>
                  <a:pt x="8640761" y="1690610"/>
                  <a:pt x="8616051" y="1665900"/>
                  <a:pt x="8616051" y="1635419"/>
                </a:cubicBezTo>
                <a:cubicBezTo>
                  <a:pt x="8616051" y="1604938"/>
                  <a:pt x="8640761" y="1580228"/>
                  <a:pt x="8671243" y="1580228"/>
                </a:cubicBezTo>
                <a:close/>
                <a:moveTo>
                  <a:pt x="8537609" y="1580228"/>
                </a:moveTo>
                <a:cubicBezTo>
                  <a:pt x="8568091" y="1580228"/>
                  <a:pt x="8592801" y="1604938"/>
                  <a:pt x="8592801" y="1635419"/>
                </a:cubicBezTo>
                <a:cubicBezTo>
                  <a:pt x="8592801" y="1665900"/>
                  <a:pt x="8568091" y="1690610"/>
                  <a:pt x="8537609" y="1690610"/>
                </a:cubicBezTo>
                <a:cubicBezTo>
                  <a:pt x="8507127" y="1690610"/>
                  <a:pt x="8482417" y="1665900"/>
                  <a:pt x="8482417" y="1635419"/>
                </a:cubicBezTo>
                <a:cubicBezTo>
                  <a:pt x="8482417" y="1604938"/>
                  <a:pt x="8507127" y="1580228"/>
                  <a:pt x="8537609" y="1580228"/>
                </a:cubicBezTo>
                <a:close/>
                <a:moveTo>
                  <a:pt x="8407318" y="1580228"/>
                </a:moveTo>
                <a:cubicBezTo>
                  <a:pt x="8437800" y="1580228"/>
                  <a:pt x="8462510" y="1604938"/>
                  <a:pt x="8462510" y="1635419"/>
                </a:cubicBezTo>
                <a:cubicBezTo>
                  <a:pt x="8462510" y="1665900"/>
                  <a:pt x="8437800" y="1690610"/>
                  <a:pt x="8407318" y="1690610"/>
                </a:cubicBezTo>
                <a:cubicBezTo>
                  <a:pt x="8376836" y="1690610"/>
                  <a:pt x="8352126" y="1665900"/>
                  <a:pt x="8352126" y="1635419"/>
                </a:cubicBezTo>
                <a:cubicBezTo>
                  <a:pt x="8352126" y="1604938"/>
                  <a:pt x="8376836" y="1580228"/>
                  <a:pt x="8407318" y="1580228"/>
                </a:cubicBezTo>
                <a:close/>
                <a:moveTo>
                  <a:pt x="8273682" y="1580228"/>
                </a:moveTo>
                <a:cubicBezTo>
                  <a:pt x="8304164" y="1580228"/>
                  <a:pt x="8328874" y="1604938"/>
                  <a:pt x="8328874" y="1635419"/>
                </a:cubicBezTo>
                <a:cubicBezTo>
                  <a:pt x="8328874" y="1665900"/>
                  <a:pt x="8304164" y="1690610"/>
                  <a:pt x="8273682" y="1690610"/>
                </a:cubicBezTo>
                <a:cubicBezTo>
                  <a:pt x="8243200" y="1690610"/>
                  <a:pt x="8218490" y="1665900"/>
                  <a:pt x="8218490" y="1635419"/>
                </a:cubicBezTo>
                <a:cubicBezTo>
                  <a:pt x="8218490" y="1604938"/>
                  <a:pt x="8243200" y="1580228"/>
                  <a:pt x="8273682" y="1580228"/>
                </a:cubicBezTo>
                <a:close/>
                <a:moveTo>
                  <a:pt x="8143386" y="1580228"/>
                </a:moveTo>
                <a:cubicBezTo>
                  <a:pt x="8173868" y="1580228"/>
                  <a:pt x="8198578" y="1604938"/>
                  <a:pt x="8198578" y="1635419"/>
                </a:cubicBezTo>
                <a:cubicBezTo>
                  <a:pt x="8198578" y="1665900"/>
                  <a:pt x="8173868" y="1690610"/>
                  <a:pt x="8143386" y="1690610"/>
                </a:cubicBezTo>
                <a:cubicBezTo>
                  <a:pt x="8112904" y="1690610"/>
                  <a:pt x="8088194" y="1665900"/>
                  <a:pt x="8088194" y="1635419"/>
                </a:cubicBezTo>
                <a:cubicBezTo>
                  <a:pt x="8088194" y="1604938"/>
                  <a:pt x="8112904" y="1580228"/>
                  <a:pt x="8143386" y="1580228"/>
                </a:cubicBezTo>
                <a:close/>
                <a:moveTo>
                  <a:pt x="8009752" y="1580228"/>
                </a:moveTo>
                <a:cubicBezTo>
                  <a:pt x="8040234" y="1580228"/>
                  <a:pt x="8064944" y="1604938"/>
                  <a:pt x="8064944" y="1635419"/>
                </a:cubicBezTo>
                <a:cubicBezTo>
                  <a:pt x="8064944" y="1665900"/>
                  <a:pt x="8040234" y="1690610"/>
                  <a:pt x="8009752" y="1690610"/>
                </a:cubicBezTo>
                <a:cubicBezTo>
                  <a:pt x="7979270" y="1690610"/>
                  <a:pt x="7954560" y="1665900"/>
                  <a:pt x="7954560" y="1635419"/>
                </a:cubicBezTo>
                <a:cubicBezTo>
                  <a:pt x="7954560" y="1604938"/>
                  <a:pt x="7979270" y="1580228"/>
                  <a:pt x="8009752" y="1580228"/>
                </a:cubicBezTo>
                <a:close/>
                <a:moveTo>
                  <a:pt x="7876117" y="1580228"/>
                </a:moveTo>
                <a:cubicBezTo>
                  <a:pt x="7906599" y="1580228"/>
                  <a:pt x="7931309" y="1604938"/>
                  <a:pt x="7931309" y="1635419"/>
                </a:cubicBezTo>
                <a:cubicBezTo>
                  <a:pt x="7931309" y="1665900"/>
                  <a:pt x="7906599" y="1690610"/>
                  <a:pt x="7876117" y="1690610"/>
                </a:cubicBezTo>
                <a:cubicBezTo>
                  <a:pt x="7845635" y="1690610"/>
                  <a:pt x="7820925" y="1665900"/>
                  <a:pt x="7820925" y="1635419"/>
                </a:cubicBezTo>
                <a:cubicBezTo>
                  <a:pt x="7820925" y="1604938"/>
                  <a:pt x="7845635" y="1580228"/>
                  <a:pt x="7876117" y="1580228"/>
                </a:cubicBezTo>
                <a:close/>
                <a:moveTo>
                  <a:pt x="7745824" y="1580228"/>
                </a:moveTo>
                <a:cubicBezTo>
                  <a:pt x="7776306" y="1580228"/>
                  <a:pt x="7801016" y="1604938"/>
                  <a:pt x="7801016" y="1635419"/>
                </a:cubicBezTo>
                <a:cubicBezTo>
                  <a:pt x="7801016" y="1665900"/>
                  <a:pt x="7776306" y="1690610"/>
                  <a:pt x="7745824" y="1690610"/>
                </a:cubicBezTo>
                <a:cubicBezTo>
                  <a:pt x="7715342" y="1690610"/>
                  <a:pt x="7690632" y="1665900"/>
                  <a:pt x="7690632" y="1635419"/>
                </a:cubicBezTo>
                <a:cubicBezTo>
                  <a:pt x="7690632" y="1604938"/>
                  <a:pt x="7715342" y="1580228"/>
                  <a:pt x="7745824" y="1580228"/>
                </a:cubicBezTo>
                <a:close/>
                <a:moveTo>
                  <a:pt x="7608849" y="1580228"/>
                </a:moveTo>
                <a:cubicBezTo>
                  <a:pt x="7639331" y="1580228"/>
                  <a:pt x="7664041" y="1604938"/>
                  <a:pt x="7664041" y="1635419"/>
                </a:cubicBezTo>
                <a:cubicBezTo>
                  <a:pt x="7664041" y="1665900"/>
                  <a:pt x="7639331" y="1690610"/>
                  <a:pt x="7608849" y="1690610"/>
                </a:cubicBezTo>
                <a:cubicBezTo>
                  <a:pt x="7578367" y="1690610"/>
                  <a:pt x="7553657" y="1665900"/>
                  <a:pt x="7553657" y="1635419"/>
                </a:cubicBezTo>
                <a:cubicBezTo>
                  <a:pt x="7553657" y="1604938"/>
                  <a:pt x="7578367" y="1580228"/>
                  <a:pt x="7608849" y="1580228"/>
                </a:cubicBezTo>
                <a:close/>
                <a:moveTo>
                  <a:pt x="7481895" y="1580228"/>
                </a:moveTo>
                <a:cubicBezTo>
                  <a:pt x="7512377" y="1580228"/>
                  <a:pt x="7537087" y="1604938"/>
                  <a:pt x="7537087" y="1635419"/>
                </a:cubicBezTo>
                <a:cubicBezTo>
                  <a:pt x="7537087" y="1665900"/>
                  <a:pt x="7512377" y="1690610"/>
                  <a:pt x="7481895" y="1690610"/>
                </a:cubicBezTo>
                <a:cubicBezTo>
                  <a:pt x="7451413" y="1690610"/>
                  <a:pt x="7426703" y="1665900"/>
                  <a:pt x="7426703" y="1635419"/>
                </a:cubicBezTo>
                <a:cubicBezTo>
                  <a:pt x="7426703" y="1604938"/>
                  <a:pt x="7451413" y="1580228"/>
                  <a:pt x="7481895" y="1580228"/>
                </a:cubicBezTo>
                <a:close/>
                <a:moveTo>
                  <a:pt x="7341579" y="1580228"/>
                </a:moveTo>
                <a:cubicBezTo>
                  <a:pt x="7372061" y="1580228"/>
                  <a:pt x="7396771" y="1604938"/>
                  <a:pt x="7396771" y="1635419"/>
                </a:cubicBezTo>
                <a:cubicBezTo>
                  <a:pt x="7396771" y="1665900"/>
                  <a:pt x="7372061" y="1690610"/>
                  <a:pt x="7341579" y="1690610"/>
                </a:cubicBezTo>
                <a:cubicBezTo>
                  <a:pt x="7311097" y="1690610"/>
                  <a:pt x="7286387" y="1665900"/>
                  <a:pt x="7286387" y="1635419"/>
                </a:cubicBezTo>
                <a:cubicBezTo>
                  <a:pt x="7286387" y="1604938"/>
                  <a:pt x="7311097" y="1580228"/>
                  <a:pt x="7341579" y="1580228"/>
                </a:cubicBezTo>
                <a:close/>
                <a:moveTo>
                  <a:pt x="7211286" y="1580228"/>
                </a:moveTo>
                <a:cubicBezTo>
                  <a:pt x="7241768" y="1580228"/>
                  <a:pt x="7266478" y="1604938"/>
                  <a:pt x="7266478" y="1635419"/>
                </a:cubicBezTo>
                <a:cubicBezTo>
                  <a:pt x="7266478" y="1665900"/>
                  <a:pt x="7241768" y="1690610"/>
                  <a:pt x="7211286" y="1690610"/>
                </a:cubicBezTo>
                <a:cubicBezTo>
                  <a:pt x="7180804" y="1690610"/>
                  <a:pt x="7156094" y="1665900"/>
                  <a:pt x="7156094" y="1635419"/>
                </a:cubicBezTo>
                <a:cubicBezTo>
                  <a:pt x="7156094" y="1604938"/>
                  <a:pt x="7180804" y="1580228"/>
                  <a:pt x="7211286" y="1580228"/>
                </a:cubicBezTo>
                <a:close/>
                <a:moveTo>
                  <a:pt x="7080993" y="1580228"/>
                </a:moveTo>
                <a:cubicBezTo>
                  <a:pt x="7111475" y="1580228"/>
                  <a:pt x="7136185" y="1604938"/>
                  <a:pt x="7136185" y="1635419"/>
                </a:cubicBezTo>
                <a:cubicBezTo>
                  <a:pt x="7136185" y="1665900"/>
                  <a:pt x="7111475" y="1690610"/>
                  <a:pt x="7080993" y="1690610"/>
                </a:cubicBezTo>
                <a:cubicBezTo>
                  <a:pt x="7050511" y="1690610"/>
                  <a:pt x="7025801" y="1665900"/>
                  <a:pt x="7025801" y="1635419"/>
                </a:cubicBezTo>
                <a:cubicBezTo>
                  <a:pt x="7025801" y="1604938"/>
                  <a:pt x="7050511" y="1580228"/>
                  <a:pt x="7080993" y="1580228"/>
                </a:cubicBezTo>
                <a:close/>
                <a:moveTo>
                  <a:pt x="6947357" y="1580228"/>
                </a:moveTo>
                <a:cubicBezTo>
                  <a:pt x="6977839" y="1580228"/>
                  <a:pt x="7002549" y="1604938"/>
                  <a:pt x="7002549" y="1635419"/>
                </a:cubicBezTo>
                <a:cubicBezTo>
                  <a:pt x="7002549" y="1665900"/>
                  <a:pt x="6977839" y="1690610"/>
                  <a:pt x="6947357" y="1690610"/>
                </a:cubicBezTo>
                <a:cubicBezTo>
                  <a:pt x="6916875" y="1690610"/>
                  <a:pt x="6892165" y="1665900"/>
                  <a:pt x="6892165" y="1635419"/>
                </a:cubicBezTo>
                <a:cubicBezTo>
                  <a:pt x="6892165" y="1604938"/>
                  <a:pt x="6916875" y="1580228"/>
                  <a:pt x="6947357" y="1580228"/>
                </a:cubicBezTo>
                <a:close/>
                <a:moveTo>
                  <a:pt x="6817063" y="1580228"/>
                </a:moveTo>
                <a:cubicBezTo>
                  <a:pt x="6847545" y="1580228"/>
                  <a:pt x="6872255" y="1604938"/>
                  <a:pt x="6872255" y="1635419"/>
                </a:cubicBezTo>
                <a:cubicBezTo>
                  <a:pt x="6872255" y="1665900"/>
                  <a:pt x="6847545" y="1690610"/>
                  <a:pt x="6817063" y="1690610"/>
                </a:cubicBezTo>
                <a:cubicBezTo>
                  <a:pt x="6786581" y="1690610"/>
                  <a:pt x="6761871" y="1665900"/>
                  <a:pt x="6761871" y="1635419"/>
                </a:cubicBezTo>
                <a:cubicBezTo>
                  <a:pt x="6761871" y="1604938"/>
                  <a:pt x="6786581" y="1580228"/>
                  <a:pt x="6817063" y="1580228"/>
                </a:cubicBezTo>
                <a:close/>
                <a:moveTo>
                  <a:pt x="6683431" y="1580228"/>
                </a:moveTo>
                <a:cubicBezTo>
                  <a:pt x="6713913" y="1580228"/>
                  <a:pt x="6738623" y="1604938"/>
                  <a:pt x="6738623" y="1635419"/>
                </a:cubicBezTo>
                <a:cubicBezTo>
                  <a:pt x="6738623" y="1665900"/>
                  <a:pt x="6713913" y="1690610"/>
                  <a:pt x="6683431" y="1690610"/>
                </a:cubicBezTo>
                <a:cubicBezTo>
                  <a:pt x="6652949" y="1690610"/>
                  <a:pt x="6628239" y="1665900"/>
                  <a:pt x="6628239" y="1635419"/>
                </a:cubicBezTo>
                <a:cubicBezTo>
                  <a:pt x="6628239" y="1604938"/>
                  <a:pt x="6652949" y="1580228"/>
                  <a:pt x="6683431" y="1580228"/>
                </a:cubicBezTo>
                <a:close/>
                <a:moveTo>
                  <a:pt x="6553137" y="1580228"/>
                </a:moveTo>
                <a:cubicBezTo>
                  <a:pt x="6583619" y="1580228"/>
                  <a:pt x="6608329" y="1604938"/>
                  <a:pt x="6608329" y="1635419"/>
                </a:cubicBezTo>
                <a:cubicBezTo>
                  <a:pt x="6608329" y="1665900"/>
                  <a:pt x="6583619" y="1690610"/>
                  <a:pt x="6553137" y="1690610"/>
                </a:cubicBezTo>
                <a:cubicBezTo>
                  <a:pt x="6522655" y="1690610"/>
                  <a:pt x="6497945" y="1665900"/>
                  <a:pt x="6497945" y="1635419"/>
                </a:cubicBezTo>
                <a:cubicBezTo>
                  <a:pt x="6497945" y="1604938"/>
                  <a:pt x="6522655" y="1580228"/>
                  <a:pt x="6553137" y="1580228"/>
                </a:cubicBezTo>
                <a:close/>
                <a:moveTo>
                  <a:pt x="6419502" y="1580228"/>
                </a:moveTo>
                <a:cubicBezTo>
                  <a:pt x="6449984" y="1580228"/>
                  <a:pt x="6474694" y="1604938"/>
                  <a:pt x="6474694" y="1635419"/>
                </a:cubicBezTo>
                <a:cubicBezTo>
                  <a:pt x="6474694" y="1665900"/>
                  <a:pt x="6449984" y="1690610"/>
                  <a:pt x="6419502" y="1690610"/>
                </a:cubicBezTo>
                <a:cubicBezTo>
                  <a:pt x="6389020" y="1690610"/>
                  <a:pt x="6364310" y="1665900"/>
                  <a:pt x="6364310" y="1635419"/>
                </a:cubicBezTo>
                <a:cubicBezTo>
                  <a:pt x="6364310" y="1604938"/>
                  <a:pt x="6389020" y="1580228"/>
                  <a:pt x="6419502" y="1580228"/>
                </a:cubicBezTo>
                <a:close/>
                <a:moveTo>
                  <a:pt x="6289208" y="1580228"/>
                </a:moveTo>
                <a:cubicBezTo>
                  <a:pt x="6319690" y="1580228"/>
                  <a:pt x="6344400" y="1604938"/>
                  <a:pt x="6344400" y="1635419"/>
                </a:cubicBezTo>
                <a:cubicBezTo>
                  <a:pt x="6344400" y="1665900"/>
                  <a:pt x="6319690" y="1690610"/>
                  <a:pt x="6289208" y="1690610"/>
                </a:cubicBezTo>
                <a:cubicBezTo>
                  <a:pt x="6258726" y="1690610"/>
                  <a:pt x="6234016" y="1665900"/>
                  <a:pt x="6234016" y="1635419"/>
                </a:cubicBezTo>
                <a:cubicBezTo>
                  <a:pt x="6234016" y="1604938"/>
                  <a:pt x="6258726" y="1580228"/>
                  <a:pt x="6289208" y="1580228"/>
                </a:cubicBezTo>
                <a:close/>
                <a:moveTo>
                  <a:pt x="6155572" y="1580228"/>
                </a:moveTo>
                <a:cubicBezTo>
                  <a:pt x="6186054" y="1580228"/>
                  <a:pt x="6210764" y="1604938"/>
                  <a:pt x="6210764" y="1635419"/>
                </a:cubicBezTo>
                <a:cubicBezTo>
                  <a:pt x="6210764" y="1665900"/>
                  <a:pt x="6186054" y="1690610"/>
                  <a:pt x="6155572" y="1690610"/>
                </a:cubicBezTo>
                <a:cubicBezTo>
                  <a:pt x="6125090" y="1690610"/>
                  <a:pt x="6100380" y="1665900"/>
                  <a:pt x="6100380" y="1635419"/>
                </a:cubicBezTo>
                <a:cubicBezTo>
                  <a:pt x="6100380" y="1604938"/>
                  <a:pt x="6125090" y="1580228"/>
                  <a:pt x="6155572" y="1580228"/>
                </a:cubicBezTo>
                <a:close/>
                <a:moveTo>
                  <a:pt x="6021938" y="1580228"/>
                </a:moveTo>
                <a:cubicBezTo>
                  <a:pt x="6052420" y="1580228"/>
                  <a:pt x="6077130" y="1604938"/>
                  <a:pt x="6077130" y="1635419"/>
                </a:cubicBezTo>
                <a:cubicBezTo>
                  <a:pt x="6077130" y="1665900"/>
                  <a:pt x="6052420" y="1690610"/>
                  <a:pt x="6021938" y="1690610"/>
                </a:cubicBezTo>
                <a:cubicBezTo>
                  <a:pt x="5991456" y="1690610"/>
                  <a:pt x="5966746" y="1665900"/>
                  <a:pt x="5966746" y="1635419"/>
                </a:cubicBezTo>
                <a:cubicBezTo>
                  <a:pt x="5966746" y="1604938"/>
                  <a:pt x="5991456" y="1580228"/>
                  <a:pt x="6021938" y="1580228"/>
                </a:cubicBezTo>
                <a:close/>
                <a:moveTo>
                  <a:pt x="5884964" y="1580228"/>
                </a:moveTo>
                <a:cubicBezTo>
                  <a:pt x="5915446" y="1580228"/>
                  <a:pt x="5940156" y="1604938"/>
                  <a:pt x="5940156" y="1635419"/>
                </a:cubicBezTo>
                <a:cubicBezTo>
                  <a:pt x="5940156" y="1665900"/>
                  <a:pt x="5915446" y="1690610"/>
                  <a:pt x="5884964" y="1690610"/>
                </a:cubicBezTo>
                <a:cubicBezTo>
                  <a:pt x="5854482" y="1690610"/>
                  <a:pt x="5829772" y="1665900"/>
                  <a:pt x="5829772" y="1635419"/>
                </a:cubicBezTo>
                <a:cubicBezTo>
                  <a:pt x="5829772" y="1604938"/>
                  <a:pt x="5854482" y="1580228"/>
                  <a:pt x="5884964" y="1580228"/>
                </a:cubicBezTo>
                <a:close/>
                <a:moveTo>
                  <a:pt x="5754670" y="1580228"/>
                </a:moveTo>
                <a:cubicBezTo>
                  <a:pt x="5785152" y="1580228"/>
                  <a:pt x="5809862" y="1604938"/>
                  <a:pt x="5809862" y="1635419"/>
                </a:cubicBezTo>
                <a:cubicBezTo>
                  <a:pt x="5809862" y="1665900"/>
                  <a:pt x="5785152" y="1690610"/>
                  <a:pt x="5754670" y="1690610"/>
                </a:cubicBezTo>
                <a:cubicBezTo>
                  <a:pt x="5724188" y="1690610"/>
                  <a:pt x="5699478" y="1665900"/>
                  <a:pt x="5699478" y="1635419"/>
                </a:cubicBezTo>
                <a:cubicBezTo>
                  <a:pt x="5699478" y="1604938"/>
                  <a:pt x="5724188" y="1580228"/>
                  <a:pt x="5754670" y="1580228"/>
                </a:cubicBezTo>
                <a:close/>
                <a:moveTo>
                  <a:pt x="5621035" y="1580228"/>
                </a:moveTo>
                <a:cubicBezTo>
                  <a:pt x="5651517" y="1580228"/>
                  <a:pt x="5676227" y="1604938"/>
                  <a:pt x="5676227" y="1635419"/>
                </a:cubicBezTo>
                <a:cubicBezTo>
                  <a:pt x="5676227" y="1665900"/>
                  <a:pt x="5651517" y="1690610"/>
                  <a:pt x="5621035" y="1690610"/>
                </a:cubicBezTo>
                <a:cubicBezTo>
                  <a:pt x="5590553" y="1690610"/>
                  <a:pt x="5565843" y="1665900"/>
                  <a:pt x="5565843" y="1635419"/>
                </a:cubicBezTo>
                <a:cubicBezTo>
                  <a:pt x="5565843" y="1604938"/>
                  <a:pt x="5590553" y="1580228"/>
                  <a:pt x="5621035" y="1580228"/>
                </a:cubicBezTo>
                <a:close/>
                <a:moveTo>
                  <a:pt x="5357105" y="1580228"/>
                </a:moveTo>
                <a:cubicBezTo>
                  <a:pt x="5387587" y="1580228"/>
                  <a:pt x="5412297" y="1604938"/>
                  <a:pt x="5412297" y="1635419"/>
                </a:cubicBezTo>
                <a:cubicBezTo>
                  <a:pt x="5412297" y="1665900"/>
                  <a:pt x="5387587" y="1690610"/>
                  <a:pt x="5357105" y="1690610"/>
                </a:cubicBezTo>
                <a:cubicBezTo>
                  <a:pt x="5326623" y="1690610"/>
                  <a:pt x="5301913" y="1665900"/>
                  <a:pt x="5301913" y="1635419"/>
                </a:cubicBezTo>
                <a:cubicBezTo>
                  <a:pt x="5301913" y="1604938"/>
                  <a:pt x="5326623" y="1580228"/>
                  <a:pt x="5357105" y="1580228"/>
                </a:cubicBezTo>
                <a:close/>
                <a:moveTo>
                  <a:pt x="5223473" y="1580228"/>
                </a:moveTo>
                <a:cubicBezTo>
                  <a:pt x="5253955" y="1580228"/>
                  <a:pt x="5278665" y="1604938"/>
                  <a:pt x="5278665" y="1635419"/>
                </a:cubicBezTo>
                <a:cubicBezTo>
                  <a:pt x="5278665" y="1665900"/>
                  <a:pt x="5253955" y="1690610"/>
                  <a:pt x="5223473" y="1690610"/>
                </a:cubicBezTo>
                <a:cubicBezTo>
                  <a:pt x="5192991" y="1690610"/>
                  <a:pt x="5168281" y="1665900"/>
                  <a:pt x="5168281" y="1635419"/>
                </a:cubicBezTo>
                <a:cubicBezTo>
                  <a:pt x="5168281" y="1604938"/>
                  <a:pt x="5192991" y="1580228"/>
                  <a:pt x="5223473" y="1580228"/>
                </a:cubicBezTo>
                <a:close/>
                <a:moveTo>
                  <a:pt x="5093178" y="1580228"/>
                </a:moveTo>
                <a:cubicBezTo>
                  <a:pt x="5123660" y="1580228"/>
                  <a:pt x="5148370" y="1604938"/>
                  <a:pt x="5148370" y="1635419"/>
                </a:cubicBezTo>
                <a:cubicBezTo>
                  <a:pt x="5148370" y="1665900"/>
                  <a:pt x="5123660" y="1690610"/>
                  <a:pt x="5093178" y="1690610"/>
                </a:cubicBezTo>
                <a:cubicBezTo>
                  <a:pt x="5062696" y="1690610"/>
                  <a:pt x="5037986" y="1665900"/>
                  <a:pt x="5037986" y="1635419"/>
                </a:cubicBezTo>
                <a:cubicBezTo>
                  <a:pt x="5037986" y="1604938"/>
                  <a:pt x="5062696" y="1580228"/>
                  <a:pt x="5093178" y="1580228"/>
                </a:cubicBezTo>
                <a:close/>
                <a:moveTo>
                  <a:pt x="4959543" y="1580228"/>
                </a:moveTo>
                <a:cubicBezTo>
                  <a:pt x="4990025" y="1580228"/>
                  <a:pt x="5014735" y="1604938"/>
                  <a:pt x="5014735" y="1635419"/>
                </a:cubicBezTo>
                <a:cubicBezTo>
                  <a:pt x="5014735" y="1665900"/>
                  <a:pt x="4990025" y="1690610"/>
                  <a:pt x="4959543" y="1690610"/>
                </a:cubicBezTo>
                <a:cubicBezTo>
                  <a:pt x="4929061" y="1690610"/>
                  <a:pt x="4904351" y="1665900"/>
                  <a:pt x="4904351" y="1635419"/>
                </a:cubicBezTo>
                <a:cubicBezTo>
                  <a:pt x="4904351" y="1604938"/>
                  <a:pt x="4929061" y="1580228"/>
                  <a:pt x="4959543" y="1580228"/>
                </a:cubicBezTo>
                <a:close/>
                <a:moveTo>
                  <a:pt x="4829251" y="1580228"/>
                </a:moveTo>
                <a:cubicBezTo>
                  <a:pt x="4859733" y="1580228"/>
                  <a:pt x="4884443" y="1604938"/>
                  <a:pt x="4884443" y="1635419"/>
                </a:cubicBezTo>
                <a:cubicBezTo>
                  <a:pt x="4884443" y="1665900"/>
                  <a:pt x="4859733" y="1690610"/>
                  <a:pt x="4829251" y="1690610"/>
                </a:cubicBezTo>
                <a:cubicBezTo>
                  <a:pt x="4798769" y="1690610"/>
                  <a:pt x="4774059" y="1665900"/>
                  <a:pt x="4774059" y="1635419"/>
                </a:cubicBezTo>
                <a:cubicBezTo>
                  <a:pt x="4774059" y="1604938"/>
                  <a:pt x="4798769" y="1580228"/>
                  <a:pt x="4829251" y="1580228"/>
                </a:cubicBezTo>
                <a:close/>
                <a:moveTo>
                  <a:pt x="4695613" y="1580228"/>
                </a:moveTo>
                <a:cubicBezTo>
                  <a:pt x="4726095" y="1580228"/>
                  <a:pt x="4750805" y="1604938"/>
                  <a:pt x="4750805" y="1635419"/>
                </a:cubicBezTo>
                <a:cubicBezTo>
                  <a:pt x="4750805" y="1665900"/>
                  <a:pt x="4726095" y="1690610"/>
                  <a:pt x="4695613" y="1690610"/>
                </a:cubicBezTo>
                <a:cubicBezTo>
                  <a:pt x="4665131" y="1690610"/>
                  <a:pt x="4640421" y="1665900"/>
                  <a:pt x="4640421" y="1635419"/>
                </a:cubicBezTo>
                <a:cubicBezTo>
                  <a:pt x="4640421" y="1604938"/>
                  <a:pt x="4665131" y="1580228"/>
                  <a:pt x="4695613" y="1580228"/>
                </a:cubicBezTo>
                <a:close/>
                <a:moveTo>
                  <a:pt x="4565322" y="1580228"/>
                </a:moveTo>
                <a:cubicBezTo>
                  <a:pt x="4595804" y="1580228"/>
                  <a:pt x="4620514" y="1604938"/>
                  <a:pt x="4620514" y="1635419"/>
                </a:cubicBezTo>
                <a:cubicBezTo>
                  <a:pt x="4620514" y="1665900"/>
                  <a:pt x="4595804" y="1690610"/>
                  <a:pt x="4565322" y="1690610"/>
                </a:cubicBezTo>
                <a:cubicBezTo>
                  <a:pt x="4534840" y="1690610"/>
                  <a:pt x="4510130" y="1665900"/>
                  <a:pt x="4510130" y="1635419"/>
                </a:cubicBezTo>
                <a:cubicBezTo>
                  <a:pt x="4510130" y="1604938"/>
                  <a:pt x="4534840" y="1580228"/>
                  <a:pt x="4565322" y="1580228"/>
                </a:cubicBezTo>
                <a:close/>
                <a:moveTo>
                  <a:pt x="3098681" y="1580228"/>
                </a:moveTo>
                <a:cubicBezTo>
                  <a:pt x="3129163" y="1580228"/>
                  <a:pt x="3153873" y="1604938"/>
                  <a:pt x="3153873" y="1635419"/>
                </a:cubicBezTo>
                <a:cubicBezTo>
                  <a:pt x="3153873" y="1665900"/>
                  <a:pt x="3129163" y="1690610"/>
                  <a:pt x="3098681" y="1690610"/>
                </a:cubicBezTo>
                <a:cubicBezTo>
                  <a:pt x="3068199" y="1690610"/>
                  <a:pt x="3043489" y="1665900"/>
                  <a:pt x="3043489" y="1635419"/>
                </a:cubicBezTo>
                <a:cubicBezTo>
                  <a:pt x="3043489" y="1604938"/>
                  <a:pt x="3068199" y="1580228"/>
                  <a:pt x="3098681" y="1580228"/>
                </a:cubicBezTo>
                <a:close/>
                <a:moveTo>
                  <a:pt x="2971729" y="1580228"/>
                </a:moveTo>
                <a:cubicBezTo>
                  <a:pt x="3002211" y="1580228"/>
                  <a:pt x="3026921" y="1604938"/>
                  <a:pt x="3026921" y="1635419"/>
                </a:cubicBezTo>
                <a:cubicBezTo>
                  <a:pt x="3026921" y="1665900"/>
                  <a:pt x="3002211" y="1690610"/>
                  <a:pt x="2971729" y="1690610"/>
                </a:cubicBezTo>
                <a:cubicBezTo>
                  <a:pt x="2941247" y="1690610"/>
                  <a:pt x="2916537" y="1665900"/>
                  <a:pt x="2916537" y="1635419"/>
                </a:cubicBezTo>
                <a:cubicBezTo>
                  <a:pt x="2916537" y="1604938"/>
                  <a:pt x="2941247" y="1580228"/>
                  <a:pt x="2971729" y="1580228"/>
                </a:cubicBezTo>
                <a:close/>
                <a:moveTo>
                  <a:pt x="2834783" y="1580228"/>
                </a:moveTo>
                <a:cubicBezTo>
                  <a:pt x="2865264" y="1580228"/>
                  <a:pt x="2889974" y="1604938"/>
                  <a:pt x="2889974" y="1635419"/>
                </a:cubicBezTo>
                <a:cubicBezTo>
                  <a:pt x="2889974" y="1665900"/>
                  <a:pt x="2865264" y="1690610"/>
                  <a:pt x="2834783" y="1690610"/>
                </a:cubicBezTo>
                <a:cubicBezTo>
                  <a:pt x="2804300" y="1690610"/>
                  <a:pt x="2779590" y="1665900"/>
                  <a:pt x="2779590" y="1635419"/>
                </a:cubicBezTo>
                <a:cubicBezTo>
                  <a:pt x="2779590" y="1604938"/>
                  <a:pt x="2804300" y="1580228"/>
                  <a:pt x="2834783" y="1580228"/>
                </a:cubicBezTo>
                <a:close/>
                <a:moveTo>
                  <a:pt x="2707828" y="1580228"/>
                </a:moveTo>
                <a:cubicBezTo>
                  <a:pt x="2738310" y="1580228"/>
                  <a:pt x="2763021" y="1604938"/>
                  <a:pt x="2763021" y="1635419"/>
                </a:cubicBezTo>
                <a:cubicBezTo>
                  <a:pt x="2763021" y="1665900"/>
                  <a:pt x="2738310" y="1690610"/>
                  <a:pt x="2707828" y="1690610"/>
                </a:cubicBezTo>
                <a:cubicBezTo>
                  <a:pt x="2677345" y="1690610"/>
                  <a:pt x="2652636" y="1665900"/>
                  <a:pt x="2652636" y="1635419"/>
                </a:cubicBezTo>
                <a:cubicBezTo>
                  <a:pt x="2652636" y="1604938"/>
                  <a:pt x="2677345" y="1580228"/>
                  <a:pt x="2707828" y="1580228"/>
                </a:cubicBezTo>
                <a:close/>
                <a:moveTo>
                  <a:pt x="2570854" y="1580228"/>
                </a:moveTo>
                <a:cubicBezTo>
                  <a:pt x="2601336" y="1580228"/>
                  <a:pt x="2626046" y="1604938"/>
                  <a:pt x="2626046" y="1635419"/>
                </a:cubicBezTo>
                <a:cubicBezTo>
                  <a:pt x="2626046" y="1665900"/>
                  <a:pt x="2601336" y="1690610"/>
                  <a:pt x="2570854" y="1690610"/>
                </a:cubicBezTo>
                <a:cubicBezTo>
                  <a:pt x="2540372" y="1690610"/>
                  <a:pt x="2515662" y="1665900"/>
                  <a:pt x="2515662" y="1635419"/>
                </a:cubicBezTo>
                <a:cubicBezTo>
                  <a:pt x="2515662" y="1604938"/>
                  <a:pt x="2540372" y="1580228"/>
                  <a:pt x="2570854" y="1580228"/>
                </a:cubicBezTo>
                <a:close/>
                <a:moveTo>
                  <a:pt x="2437218" y="1580228"/>
                </a:moveTo>
                <a:cubicBezTo>
                  <a:pt x="2467700" y="1580228"/>
                  <a:pt x="2492409" y="1604938"/>
                  <a:pt x="2492409" y="1635419"/>
                </a:cubicBezTo>
                <a:cubicBezTo>
                  <a:pt x="2492409" y="1665900"/>
                  <a:pt x="2467700" y="1690610"/>
                  <a:pt x="2437218" y="1690610"/>
                </a:cubicBezTo>
                <a:cubicBezTo>
                  <a:pt x="2406736" y="1690610"/>
                  <a:pt x="2382026" y="1665900"/>
                  <a:pt x="2382026" y="1635419"/>
                </a:cubicBezTo>
                <a:cubicBezTo>
                  <a:pt x="2382026" y="1604938"/>
                  <a:pt x="2406736" y="1580228"/>
                  <a:pt x="2437218" y="1580228"/>
                </a:cubicBezTo>
                <a:close/>
                <a:moveTo>
                  <a:pt x="2303586" y="1580228"/>
                </a:moveTo>
                <a:cubicBezTo>
                  <a:pt x="2334067" y="1580228"/>
                  <a:pt x="2358778" y="1604938"/>
                  <a:pt x="2358778" y="1635419"/>
                </a:cubicBezTo>
                <a:cubicBezTo>
                  <a:pt x="2358778" y="1665900"/>
                  <a:pt x="2334067" y="1690610"/>
                  <a:pt x="2303586" y="1690610"/>
                </a:cubicBezTo>
                <a:cubicBezTo>
                  <a:pt x="2273104" y="1690610"/>
                  <a:pt x="2248394" y="1665900"/>
                  <a:pt x="2248394" y="1635419"/>
                </a:cubicBezTo>
                <a:cubicBezTo>
                  <a:pt x="2248394" y="1604938"/>
                  <a:pt x="2273104" y="1580228"/>
                  <a:pt x="2303586" y="1580228"/>
                </a:cubicBezTo>
                <a:close/>
                <a:moveTo>
                  <a:pt x="2173293" y="1580228"/>
                </a:moveTo>
                <a:cubicBezTo>
                  <a:pt x="2203775" y="1580228"/>
                  <a:pt x="2228486" y="1604938"/>
                  <a:pt x="2228486" y="1635419"/>
                </a:cubicBezTo>
                <a:cubicBezTo>
                  <a:pt x="2228486" y="1665900"/>
                  <a:pt x="2203775" y="1690610"/>
                  <a:pt x="2173293" y="1690610"/>
                </a:cubicBezTo>
                <a:cubicBezTo>
                  <a:pt x="2142811" y="1690610"/>
                  <a:pt x="2118101" y="1665900"/>
                  <a:pt x="2118101" y="1635419"/>
                </a:cubicBezTo>
                <a:cubicBezTo>
                  <a:pt x="2118101" y="1604938"/>
                  <a:pt x="2142811" y="1580228"/>
                  <a:pt x="2173293" y="1580228"/>
                </a:cubicBezTo>
                <a:close/>
                <a:moveTo>
                  <a:pt x="2039658" y="1580228"/>
                </a:moveTo>
                <a:cubicBezTo>
                  <a:pt x="2070140" y="1580228"/>
                  <a:pt x="2094851" y="1604938"/>
                  <a:pt x="2094851" y="1635419"/>
                </a:cubicBezTo>
                <a:cubicBezTo>
                  <a:pt x="2094851" y="1665900"/>
                  <a:pt x="2070140" y="1690610"/>
                  <a:pt x="2039658" y="1690610"/>
                </a:cubicBezTo>
                <a:cubicBezTo>
                  <a:pt x="2009176" y="1690610"/>
                  <a:pt x="1984465" y="1665900"/>
                  <a:pt x="1984465" y="1635419"/>
                </a:cubicBezTo>
                <a:cubicBezTo>
                  <a:pt x="1984465" y="1604938"/>
                  <a:pt x="2009176" y="1580228"/>
                  <a:pt x="2039658" y="1580228"/>
                </a:cubicBezTo>
                <a:close/>
                <a:moveTo>
                  <a:pt x="9068807" y="1459958"/>
                </a:moveTo>
                <a:cubicBezTo>
                  <a:pt x="9099289" y="1459958"/>
                  <a:pt x="9123999" y="1484668"/>
                  <a:pt x="9123999" y="1515149"/>
                </a:cubicBezTo>
                <a:cubicBezTo>
                  <a:pt x="9123999" y="1545630"/>
                  <a:pt x="9099289" y="1570340"/>
                  <a:pt x="9068807" y="1570340"/>
                </a:cubicBezTo>
                <a:cubicBezTo>
                  <a:pt x="9038325" y="1570340"/>
                  <a:pt x="9013615" y="1545630"/>
                  <a:pt x="9013615" y="1515149"/>
                </a:cubicBezTo>
                <a:cubicBezTo>
                  <a:pt x="9013615" y="1484668"/>
                  <a:pt x="9038325" y="1459958"/>
                  <a:pt x="9068807" y="1459958"/>
                </a:cubicBezTo>
                <a:close/>
                <a:moveTo>
                  <a:pt x="8671244" y="1459958"/>
                </a:moveTo>
                <a:cubicBezTo>
                  <a:pt x="8701726" y="1459958"/>
                  <a:pt x="8726436" y="1484668"/>
                  <a:pt x="8726436" y="1515149"/>
                </a:cubicBezTo>
                <a:cubicBezTo>
                  <a:pt x="8726436" y="1545630"/>
                  <a:pt x="8701726" y="1570340"/>
                  <a:pt x="8671244" y="1570340"/>
                </a:cubicBezTo>
                <a:cubicBezTo>
                  <a:pt x="8640762" y="1570340"/>
                  <a:pt x="8616052" y="1545630"/>
                  <a:pt x="8616052" y="1515149"/>
                </a:cubicBezTo>
                <a:cubicBezTo>
                  <a:pt x="8616052" y="1484668"/>
                  <a:pt x="8640762" y="1459958"/>
                  <a:pt x="8671244" y="1459958"/>
                </a:cubicBezTo>
                <a:close/>
                <a:moveTo>
                  <a:pt x="8537612" y="1459958"/>
                </a:moveTo>
                <a:cubicBezTo>
                  <a:pt x="8568094" y="1459958"/>
                  <a:pt x="8592804" y="1484668"/>
                  <a:pt x="8592804" y="1515149"/>
                </a:cubicBezTo>
                <a:cubicBezTo>
                  <a:pt x="8592804" y="1545630"/>
                  <a:pt x="8568094" y="1570340"/>
                  <a:pt x="8537612" y="1570340"/>
                </a:cubicBezTo>
                <a:cubicBezTo>
                  <a:pt x="8507130" y="1570340"/>
                  <a:pt x="8482420" y="1545630"/>
                  <a:pt x="8482420" y="1515149"/>
                </a:cubicBezTo>
                <a:cubicBezTo>
                  <a:pt x="8482420" y="1484668"/>
                  <a:pt x="8507130" y="1459958"/>
                  <a:pt x="8537612" y="1459958"/>
                </a:cubicBezTo>
                <a:close/>
                <a:moveTo>
                  <a:pt x="8407316" y="1459958"/>
                </a:moveTo>
                <a:cubicBezTo>
                  <a:pt x="8437798" y="1459958"/>
                  <a:pt x="8462508" y="1484668"/>
                  <a:pt x="8462508" y="1515149"/>
                </a:cubicBezTo>
                <a:cubicBezTo>
                  <a:pt x="8462508" y="1545630"/>
                  <a:pt x="8437798" y="1570340"/>
                  <a:pt x="8407316" y="1570340"/>
                </a:cubicBezTo>
                <a:cubicBezTo>
                  <a:pt x="8376834" y="1570340"/>
                  <a:pt x="8352124" y="1545630"/>
                  <a:pt x="8352124" y="1515149"/>
                </a:cubicBezTo>
                <a:cubicBezTo>
                  <a:pt x="8352124" y="1484668"/>
                  <a:pt x="8376834" y="1459958"/>
                  <a:pt x="8407316" y="1459958"/>
                </a:cubicBezTo>
                <a:close/>
                <a:moveTo>
                  <a:pt x="8273682" y="1459958"/>
                </a:moveTo>
                <a:cubicBezTo>
                  <a:pt x="8304164" y="1459958"/>
                  <a:pt x="8328874" y="1484668"/>
                  <a:pt x="8328874" y="1515149"/>
                </a:cubicBezTo>
                <a:cubicBezTo>
                  <a:pt x="8328874" y="1545630"/>
                  <a:pt x="8304164" y="1570340"/>
                  <a:pt x="8273682" y="1570340"/>
                </a:cubicBezTo>
                <a:cubicBezTo>
                  <a:pt x="8243200" y="1570340"/>
                  <a:pt x="8218490" y="1545630"/>
                  <a:pt x="8218490" y="1515149"/>
                </a:cubicBezTo>
                <a:cubicBezTo>
                  <a:pt x="8218490" y="1484668"/>
                  <a:pt x="8243200" y="1459958"/>
                  <a:pt x="8273682" y="1459958"/>
                </a:cubicBezTo>
                <a:close/>
                <a:moveTo>
                  <a:pt x="8143388" y="1459958"/>
                </a:moveTo>
                <a:cubicBezTo>
                  <a:pt x="8173870" y="1459958"/>
                  <a:pt x="8198580" y="1484668"/>
                  <a:pt x="8198580" y="1515149"/>
                </a:cubicBezTo>
                <a:cubicBezTo>
                  <a:pt x="8198580" y="1545630"/>
                  <a:pt x="8173870" y="1570340"/>
                  <a:pt x="8143388" y="1570340"/>
                </a:cubicBezTo>
                <a:cubicBezTo>
                  <a:pt x="8112906" y="1570340"/>
                  <a:pt x="8088196" y="1545630"/>
                  <a:pt x="8088196" y="1515149"/>
                </a:cubicBezTo>
                <a:cubicBezTo>
                  <a:pt x="8088196" y="1484668"/>
                  <a:pt x="8112906" y="1459958"/>
                  <a:pt x="8143388" y="1459958"/>
                </a:cubicBezTo>
                <a:close/>
                <a:moveTo>
                  <a:pt x="8009753" y="1459958"/>
                </a:moveTo>
                <a:cubicBezTo>
                  <a:pt x="8040235" y="1459958"/>
                  <a:pt x="8064945" y="1484668"/>
                  <a:pt x="8064945" y="1515149"/>
                </a:cubicBezTo>
                <a:cubicBezTo>
                  <a:pt x="8064945" y="1545630"/>
                  <a:pt x="8040235" y="1570340"/>
                  <a:pt x="8009753" y="1570340"/>
                </a:cubicBezTo>
                <a:cubicBezTo>
                  <a:pt x="7979271" y="1570340"/>
                  <a:pt x="7954561" y="1545630"/>
                  <a:pt x="7954561" y="1515149"/>
                </a:cubicBezTo>
                <a:cubicBezTo>
                  <a:pt x="7954561" y="1484668"/>
                  <a:pt x="7979271" y="1459958"/>
                  <a:pt x="8009753" y="1459958"/>
                </a:cubicBezTo>
                <a:close/>
                <a:moveTo>
                  <a:pt x="7876118" y="1459958"/>
                </a:moveTo>
                <a:cubicBezTo>
                  <a:pt x="7906600" y="1459958"/>
                  <a:pt x="7931310" y="1484668"/>
                  <a:pt x="7931310" y="1515149"/>
                </a:cubicBezTo>
                <a:cubicBezTo>
                  <a:pt x="7931310" y="1545630"/>
                  <a:pt x="7906600" y="1570340"/>
                  <a:pt x="7876118" y="1570340"/>
                </a:cubicBezTo>
                <a:cubicBezTo>
                  <a:pt x="7845636" y="1570340"/>
                  <a:pt x="7820926" y="1545630"/>
                  <a:pt x="7820926" y="1515149"/>
                </a:cubicBezTo>
                <a:cubicBezTo>
                  <a:pt x="7820926" y="1484668"/>
                  <a:pt x="7845636" y="1459958"/>
                  <a:pt x="7876118" y="1459958"/>
                </a:cubicBezTo>
                <a:close/>
                <a:moveTo>
                  <a:pt x="7745823" y="1459958"/>
                </a:moveTo>
                <a:cubicBezTo>
                  <a:pt x="7776305" y="1459958"/>
                  <a:pt x="7801015" y="1484668"/>
                  <a:pt x="7801015" y="1515149"/>
                </a:cubicBezTo>
                <a:cubicBezTo>
                  <a:pt x="7801015" y="1545630"/>
                  <a:pt x="7776305" y="1570340"/>
                  <a:pt x="7745823" y="1570340"/>
                </a:cubicBezTo>
                <a:cubicBezTo>
                  <a:pt x="7715341" y="1570340"/>
                  <a:pt x="7690631" y="1545630"/>
                  <a:pt x="7690631" y="1515149"/>
                </a:cubicBezTo>
                <a:cubicBezTo>
                  <a:pt x="7690631" y="1484668"/>
                  <a:pt x="7715341" y="1459958"/>
                  <a:pt x="7745823" y="1459958"/>
                </a:cubicBezTo>
                <a:close/>
                <a:moveTo>
                  <a:pt x="7608849" y="1459958"/>
                </a:moveTo>
                <a:cubicBezTo>
                  <a:pt x="7639331" y="1459958"/>
                  <a:pt x="7664041" y="1484668"/>
                  <a:pt x="7664041" y="1515149"/>
                </a:cubicBezTo>
                <a:cubicBezTo>
                  <a:pt x="7664041" y="1545630"/>
                  <a:pt x="7639331" y="1570340"/>
                  <a:pt x="7608849" y="1570340"/>
                </a:cubicBezTo>
                <a:cubicBezTo>
                  <a:pt x="7578367" y="1570340"/>
                  <a:pt x="7553657" y="1545630"/>
                  <a:pt x="7553657" y="1515149"/>
                </a:cubicBezTo>
                <a:cubicBezTo>
                  <a:pt x="7553657" y="1484668"/>
                  <a:pt x="7578367" y="1459958"/>
                  <a:pt x="7608849" y="1459958"/>
                </a:cubicBezTo>
                <a:close/>
                <a:moveTo>
                  <a:pt x="7481897" y="1459958"/>
                </a:moveTo>
                <a:cubicBezTo>
                  <a:pt x="7512379" y="1459958"/>
                  <a:pt x="7537089" y="1484668"/>
                  <a:pt x="7537089" y="1515149"/>
                </a:cubicBezTo>
                <a:cubicBezTo>
                  <a:pt x="7537089" y="1545630"/>
                  <a:pt x="7512379" y="1570340"/>
                  <a:pt x="7481897" y="1570340"/>
                </a:cubicBezTo>
                <a:cubicBezTo>
                  <a:pt x="7451415" y="1570340"/>
                  <a:pt x="7426705" y="1545630"/>
                  <a:pt x="7426705" y="1515149"/>
                </a:cubicBezTo>
                <a:cubicBezTo>
                  <a:pt x="7426705" y="1484668"/>
                  <a:pt x="7451415" y="1459958"/>
                  <a:pt x="7481897" y="1459958"/>
                </a:cubicBezTo>
                <a:close/>
                <a:moveTo>
                  <a:pt x="7341579" y="1459958"/>
                </a:moveTo>
                <a:cubicBezTo>
                  <a:pt x="7372061" y="1459958"/>
                  <a:pt x="7396771" y="1484668"/>
                  <a:pt x="7396771" y="1515149"/>
                </a:cubicBezTo>
                <a:cubicBezTo>
                  <a:pt x="7396771" y="1545630"/>
                  <a:pt x="7372061" y="1570340"/>
                  <a:pt x="7341579" y="1570340"/>
                </a:cubicBezTo>
                <a:cubicBezTo>
                  <a:pt x="7311097" y="1570340"/>
                  <a:pt x="7286387" y="1545630"/>
                  <a:pt x="7286387" y="1515149"/>
                </a:cubicBezTo>
                <a:cubicBezTo>
                  <a:pt x="7286387" y="1484668"/>
                  <a:pt x="7311097" y="1459958"/>
                  <a:pt x="7341579" y="1459958"/>
                </a:cubicBezTo>
                <a:close/>
                <a:moveTo>
                  <a:pt x="7211286" y="1459958"/>
                </a:moveTo>
                <a:cubicBezTo>
                  <a:pt x="7241768" y="1459958"/>
                  <a:pt x="7266478" y="1484668"/>
                  <a:pt x="7266478" y="1515149"/>
                </a:cubicBezTo>
                <a:cubicBezTo>
                  <a:pt x="7266478" y="1545630"/>
                  <a:pt x="7241768" y="1570340"/>
                  <a:pt x="7211286" y="1570340"/>
                </a:cubicBezTo>
                <a:cubicBezTo>
                  <a:pt x="7180804" y="1570340"/>
                  <a:pt x="7156094" y="1545630"/>
                  <a:pt x="7156094" y="1515149"/>
                </a:cubicBezTo>
                <a:cubicBezTo>
                  <a:pt x="7156094" y="1484668"/>
                  <a:pt x="7180804" y="1459958"/>
                  <a:pt x="7211286" y="1459958"/>
                </a:cubicBezTo>
                <a:close/>
                <a:moveTo>
                  <a:pt x="7080993" y="1459958"/>
                </a:moveTo>
                <a:cubicBezTo>
                  <a:pt x="7111475" y="1459958"/>
                  <a:pt x="7136185" y="1484668"/>
                  <a:pt x="7136185" y="1515149"/>
                </a:cubicBezTo>
                <a:cubicBezTo>
                  <a:pt x="7136185" y="1545630"/>
                  <a:pt x="7111475" y="1570340"/>
                  <a:pt x="7080993" y="1570340"/>
                </a:cubicBezTo>
                <a:cubicBezTo>
                  <a:pt x="7050511" y="1570340"/>
                  <a:pt x="7025801" y="1545630"/>
                  <a:pt x="7025801" y="1515149"/>
                </a:cubicBezTo>
                <a:cubicBezTo>
                  <a:pt x="7025801" y="1484668"/>
                  <a:pt x="7050511" y="1459958"/>
                  <a:pt x="7080993" y="1459958"/>
                </a:cubicBezTo>
                <a:close/>
                <a:moveTo>
                  <a:pt x="6947357" y="1459958"/>
                </a:moveTo>
                <a:cubicBezTo>
                  <a:pt x="6977839" y="1459958"/>
                  <a:pt x="7002549" y="1484668"/>
                  <a:pt x="7002549" y="1515149"/>
                </a:cubicBezTo>
                <a:cubicBezTo>
                  <a:pt x="7002549" y="1545630"/>
                  <a:pt x="6977839" y="1570340"/>
                  <a:pt x="6947357" y="1570340"/>
                </a:cubicBezTo>
                <a:cubicBezTo>
                  <a:pt x="6916875" y="1570340"/>
                  <a:pt x="6892165" y="1545630"/>
                  <a:pt x="6892165" y="1515149"/>
                </a:cubicBezTo>
                <a:cubicBezTo>
                  <a:pt x="6892165" y="1484668"/>
                  <a:pt x="6916875" y="1459958"/>
                  <a:pt x="6947357" y="1459958"/>
                </a:cubicBezTo>
                <a:close/>
                <a:moveTo>
                  <a:pt x="6817064" y="1459958"/>
                </a:moveTo>
                <a:cubicBezTo>
                  <a:pt x="6847546" y="1459958"/>
                  <a:pt x="6872256" y="1484668"/>
                  <a:pt x="6872256" y="1515149"/>
                </a:cubicBezTo>
                <a:cubicBezTo>
                  <a:pt x="6872256" y="1545630"/>
                  <a:pt x="6847546" y="1570340"/>
                  <a:pt x="6817064" y="1570340"/>
                </a:cubicBezTo>
                <a:cubicBezTo>
                  <a:pt x="6786582" y="1570340"/>
                  <a:pt x="6761872" y="1545630"/>
                  <a:pt x="6761872" y="1515149"/>
                </a:cubicBezTo>
                <a:cubicBezTo>
                  <a:pt x="6761872" y="1484668"/>
                  <a:pt x="6786582" y="1459958"/>
                  <a:pt x="6817064" y="1459958"/>
                </a:cubicBezTo>
                <a:close/>
                <a:moveTo>
                  <a:pt x="6683431" y="1459958"/>
                </a:moveTo>
                <a:cubicBezTo>
                  <a:pt x="6713913" y="1459958"/>
                  <a:pt x="6738623" y="1484668"/>
                  <a:pt x="6738623" y="1515149"/>
                </a:cubicBezTo>
                <a:cubicBezTo>
                  <a:pt x="6738623" y="1545630"/>
                  <a:pt x="6713913" y="1570340"/>
                  <a:pt x="6683431" y="1570340"/>
                </a:cubicBezTo>
                <a:cubicBezTo>
                  <a:pt x="6652949" y="1570340"/>
                  <a:pt x="6628239" y="1545630"/>
                  <a:pt x="6628239" y="1515149"/>
                </a:cubicBezTo>
                <a:cubicBezTo>
                  <a:pt x="6628239" y="1484668"/>
                  <a:pt x="6652949" y="1459958"/>
                  <a:pt x="6683431" y="1459958"/>
                </a:cubicBezTo>
                <a:close/>
                <a:moveTo>
                  <a:pt x="6553137" y="1459958"/>
                </a:moveTo>
                <a:cubicBezTo>
                  <a:pt x="6583619" y="1459958"/>
                  <a:pt x="6608329" y="1484668"/>
                  <a:pt x="6608329" y="1515149"/>
                </a:cubicBezTo>
                <a:cubicBezTo>
                  <a:pt x="6608329" y="1545630"/>
                  <a:pt x="6583619" y="1570340"/>
                  <a:pt x="6553137" y="1570340"/>
                </a:cubicBezTo>
                <a:cubicBezTo>
                  <a:pt x="6522655" y="1570340"/>
                  <a:pt x="6497945" y="1545630"/>
                  <a:pt x="6497945" y="1515149"/>
                </a:cubicBezTo>
                <a:cubicBezTo>
                  <a:pt x="6497945" y="1484668"/>
                  <a:pt x="6522655" y="1459958"/>
                  <a:pt x="6553137" y="1459958"/>
                </a:cubicBezTo>
                <a:close/>
                <a:moveTo>
                  <a:pt x="6419502" y="1459958"/>
                </a:moveTo>
                <a:cubicBezTo>
                  <a:pt x="6449984" y="1459958"/>
                  <a:pt x="6474694" y="1484668"/>
                  <a:pt x="6474694" y="1515149"/>
                </a:cubicBezTo>
                <a:cubicBezTo>
                  <a:pt x="6474694" y="1545630"/>
                  <a:pt x="6449984" y="1570340"/>
                  <a:pt x="6419502" y="1570340"/>
                </a:cubicBezTo>
                <a:cubicBezTo>
                  <a:pt x="6389020" y="1570340"/>
                  <a:pt x="6364310" y="1545630"/>
                  <a:pt x="6364310" y="1515149"/>
                </a:cubicBezTo>
                <a:cubicBezTo>
                  <a:pt x="6364310" y="1484668"/>
                  <a:pt x="6389020" y="1459958"/>
                  <a:pt x="6419502" y="1459958"/>
                </a:cubicBezTo>
                <a:close/>
                <a:moveTo>
                  <a:pt x="6289207" y="1459958"/>
                </a:moveTo>
                <a:cubicBezTo>
                  <a:pt x="6319689" y="1459958"/>
                  <a:pt x="6344399" y="1484668"/>
                  <a:pt x="6344399" y="1515149"/>
                </a:cubicBezTo>
                <a:cubicBezTo>
                  <a:pt x="6344399" y="1545630"/>
                  <a:pt x="6319689" y="1570340"/>
                  <a:pt x="6289207" y="1570340"/>
                </a:cubicBezTo>
                <a:cubicBezTo>
                  <a:pt x="6258725" y="1570340"/>
                  <a:pt x="6234015" y="1545630"/>
                  <a:pt x="6234015" y="1515149"/>
                </a:cubicBezTo>
                <a:cubicBezTo>
                  <a:pt x="6234015" y="1484668"/>
                  <a:pt x="6258725" y="1459958"/>
                  <a:pt x="6289207" y="1459958"/>
                </a:cubicBezTo>
                <a:close/>
                <a:moveTo>
                  <a:pt x="6155573" y="1459958"/>
                </a:moveTo>
                <a:cubicBezTo>
                  <a:pt x="6186055" y="1459958"/>
                  <a:pt x="6210765" y="1484668"/>
                  <a:pt x="6210765" y="1515149"/>
                </a:cubicBezTo>
                <a:cubicBezTo>
                  <a:pt x="6210765" y="1545630"/>
                  <a:pt x="6186055" y="1570340"/>
                  <a:pt x="6155573" y="1570340"/>
                </a:cubicBezTo>
                <a:cubicBezTo>
                  <a:pt x="6125091" y="1570340"/>
                  <a:pt x="6100381" y="1545630"/>
                  <a:pt x="6100381" y="1515149"/>
                </a:cubicBezTo>
                <a:cubicBezTo>
                  <a:pt x="6100381" y="1484668"/>
                  <a:pt x="6125091" y="1459958"/>
                  <a:pt x="6155573" y="1459958"/>
                </a:cubicBezTo>
                <a:close/>
                <a:moveTo>
                  <a:pt x="6021939" y="1459958"/>
                </a:moveTo>
                <a:cubicBezTo>
                  <a:pt x="6052421" y="1459958"/>
                  <a:pt x="6077131" y="1484668"/>
                  <a:pt x="6077131" y="1515149"/>
                </a:cubicBezTo>
                <a:cubicBezTo>
                  <a:pt x="6077131" y="1545630"/>
                  <a:pt x="6052421" y="1570340"/>
                  <a:pt x="6021939" y="1570340"/>
                </a:cubicBezTo>
                <a:cubicBezTo>
                  <a:pt x="5991457" y="1570340"/>
                  <a:pt x="5966747" y="1545630"/>
                  <a:pt x="5966747" y="1515149"/>
                </a:cubicBezTo>
                <a:cubicBezTo>
                  <a:pt x="5966747" y="1484668"/>
                  <a:pt x="5991457" y="1459958"/>
                  <a:pt x="6021939" y="1459958"/>
                </a:cubicBezTo>
                <a:close/>
                <a:moveTo>
                  <a:pt x="5884964" y="1459958"/>
                </a:moveTo>
                <a:cubicBezTo>
                  <a:pt x="5915446" y="1459958"/>
                  <a:pt x="5940156" y="1484668"/>
                  <a:pt x="5940156" y="1515149"/>
                </a:cubicBezTo>
                <a:cubicBezTo>
                  <a:pt x="5940156" y="1545630"/>
                  <a:pt x="5915446" y="1570340"/>
                  <a:pt x="5884964" y="1570340"/>
                </a:cubicBezTo>
                <a:cubicBezTo>
                  <a:pt x="5854482" y="1570340"/>
                  <a:pt x="5829772" y="1545630"/>
                  <a:pt x="5829772" y="1515149"/>
                </a:cubicBezTo>
                <a:cubicBezTo>
                  <a:pt x="5829772" y="1484668"/>
                  <a:pt x="5854482" y="1459958"/>
                  <a:pt x="5884964" y="1459958"/>
                </a:cubicBezTo>
                <a:close/>
                <a:moveTo>
                  <a:pt x="5754668" y="1459958"/>
                </a:moveTo>
                <a:cubicBezTo>
                  <a:pt x="5785150" y="1459958"/>
                  <a:pt x="5809860" y="1484668"/>
                  <a:pt x="5809860" y="1515149"/>
                </a:cubicBezTo>
                <a:cubicBezTo>
                  <a:pt x="5809860" y="1545630"/>
                  <a:pt x="5785150" y="1570340"/>
                  <a:pt x="5754668" y="1570340"/>
                </a:cubicBezTo>
                <a:cubicBezTo>
                  <a:pt x="5724186" y="1570340"/>
                  <a:pt x="5699476" y="1545630"/>
                  <a:pt x="5699476" y="1515149"/>
                </a:cubicBezTo>
                <a:cubicBezTo>
                  <a:pt x="5699476" y="1484668"/>
                  <a:pt x="5724186" y="1459958"/>
                  <a:pt x="5754668" y="1459958"/>
                </a:cubicBezTo>
                <a:close/>
                <a:moveTo>
                  <a:pt x="5621034" y="1459958"/>
                </a:moveTo>
                <a:cubicBezTo>
                  <a:pt x="5651516" y="1459958"/>
                  <a:pt x="5676226" y="1484668"/>
                  <a:pt x="5676226" y="1515149"/>
                </a:cubicBezTo>
                <a:cubicBezTo>
                  <a:pt x="5676226" y="1545630"/>
                  <a:pt x="5651516" y="1570340"/>
                  <a:pt x="5621034" y="1570340"/>
                </a:cubicBezTo>
                <a:cubicBezTo>
                  <a:pt x="5590552" y="1570340"/>
                  <a:pt x="5565842" y="1545630"/>
                  <a:pt x="5565842" y="1515149"/>
                </a:cubicBezTo>
                <a:cubicBezTo>
                  <a:pt x="5565842" y="1484668"/>
                  <a:pt x="5590552" y="1459958"/>
                  <a:pt x="5621034" y="1459958"/>
                </a:cubicBezTo>
                <a:close/>
                <a:moveTo>
                  <a:pt x="5487399" y="1459958"/>
                </a:moveTo>
                <a:cubicBezTo>
                  <a:pt x="5517881" y="1459958"/>
                  <a:pt x="5542591" y="1484668"/>
                  <a:pt x="5542591" y="1515149"/>
                </a:cubicBezTo>
                <a:cubicBezTo>
                  <a:pt x="5542591" y="1545630"/>
                  <a:pt x="5517881" y="1570340"/>
                  <a:pt x="5487399" y="1570340"/>
                </a:cubicBezTo>
                <a:cubicBezTo>
                  <a:pt x="5456917" y="1570340"/>
                  <a:pt x="5432207" y="1545630"/>
                  <a:pt x="5432207" y="1515149"/>
                </a:cubicBezTo>
                <a:cubicBezTo>
                  <a:pt x="5432207" y="1484668"/>
                  <a:pt x="5456917" y="1459958"/>
                  <a:pt x="5487399" y="1459958"/>
                </a:cubicBezTo>
                <a:close/>
                <a:moveTo>
                  <a:pt x="5357106" y="1459958"/>
                </a:moveTo>
                <a:cubicBezTo>
                  <a:pt x="5387588" y="1459958"/>
                  <a:pt x="5412298" y="1484668"/>
                  <a:pt x="5412298" y="1515149"/>
                </a:cubicBezTo>
                <a:cubicBezTo>
                  <a:pt x="5412298" y="1545630"/>
                  <a:pt x="5387588" y="1570340"/>
                  <a:pt x="5357106" y="1570340"/>
                </a:cubicBezTo>
                <a:cubicBezTo>
                  <a:pt x="5326624" y="1570340"/>
                  <a:pt x="5301914" y="1545630"/>
                  <a:pt x="5301914" y="1515149"/>
                </a:cubicBezTo>
                <a:cubicBezTo>
                  <a:pt x="5301914" y="1484668"/>
                  <a:pt x="5326624" y="1459958"/>
                  <a:pt x="5357106" y="1459958"/>
                </a:cubicBezTo>
                <a:close/>
                <a:moveTo>
                  <a:pt x="5223473" y="1459958"/>
                </a:moveTo>
                <a:cubicBezTo>
                  <a:pt x="5253955" y="1459958"/>
                  <a:pt x="5278665" y="1484668"/>
                  <a:pt x="5278665" y="1515149"/>
                </a:cubicBezTo>
                <a:cubicBezTo>
                  <a:pt x="5278665" y="1545630"/>
                  <a:pt x="5253955" y="1570340"/>
                  <a:pt x="5223473" y="1570340"/>
                </a:cubicBezTo>
                <a:cubicBezTo>
                  <a:pt x="5192991" y="1570340"/>
                  <a:pt x="5168281" y="1545630"/>
                  <a:pt x="5168281" y="1515149"/>
                </a:cubicBezTo>
                <a:cubicBezTo>
                  <a:pt x="5168281" y="1484668"/>
                  <a:pt x="5192991" y="1459958"/>
                  <a:pt x="5223473" y="1459958"/>
                </a:cubicBezTo>
                <a:close/>
                <a:moveTo>
                  <a:pt x="5093178" y="1459958"/>
                </a:moveTo>
                <a:cubicBezTo>
                  <a:pt x="5123660" y="1459958"/>
                  <a:pt x="5148370" y="1484668"/>
                  <a:pt x="5148370" y="1515149"/>
                </a:cubicBezTo>
                <a:cubicBezTo>
                  <a:pt x="5148370" y="1545630"/>
                  <a:pt x="5123660" y="1570340"/>
                  <a:pt x="5093178" y="1570340"/>
                </a:cubicBezTo>
                <a:cubicBezTo>
                  <a:pt x="5062696" y="1570340"/>
                  <a:pt x="5037986" y="1545630"/>
                  <a:pt x="5037986" y="1515149"/>
                </a:cubicBezTo>
                <a:cubicBezTo>
                  <a:pt x="5037986" y="1484668"/>
                  <a:pt x="5062696" y="1459958"/>
                  <a:pt x="5093178" y="1459958"/>
                </a:cubicBezTo>
                <a:close/>
                <a:moveTo>
                  <a:pt x="4959542" y="1459958"/>
                </a:moveTo>
                <a:cubicBezTo>
                  <a:pt x="4990024" y="1459958"/>
                  <a:pt x="5014734" y="1484668"/>
                  <a:pt x="5014734" y="1515149"/>
                </a:cubicBezTo>
                <a:cubicBezTo>
                  <a:pt x="5014734" y="1545630"/>
                  <a:pt x="4990024" y="1570340"/>
                  <a:pt x="4959542" y="1570340"/>
                </a:cubicBezTo>
                <a:cubicBezTo>
                  <a:pt x="4929060" y="1570340"/>
                  <a:pt x="4904350" y="1545630"/>
                  <a:pt x="4904350" y="1515149"/>
                </a:cubicBezTo>
                <a:cubicBezTo>
                  <a:pt x="4904350" y="1484668"/>
                  <a:pt x="4929060" y="1459958"/>
                  <a:pt x="4959542" y="1459958"/>
                </a:cubicBezTo>
                <a:close/>
                <a:moveTo>
                  <a:pt x="4829250" y="1459958"/>
                </a:moveTo>
                <a:cubicBezTo>
                  <a:pt x="4859732" y="1459958"/>
                  <a:pt x="4884442" y="1484668"/>
                  <a:pt x="4884442" y="1515149"/>
                </a:cubicBezTo>
                <a:cubicBezTo>
                  <a:pt x="4884442" y="1545630"/>
                  <a:pt x="4859732" y="1570340"/>
                  <a:pt x="4829250" y="1570340"/>
                </a:cubicBezTo>
                <a:cubicBezTo>
                  <a:pt x="4798768" y="1570340"/>
                  <a:pt x="4774058" y="1545630"/>
                  <a:pt x="4774058" y="1515149"/>
                </a:cubicBezTo>
                <a:cubicBezTo>
                  <a:pt x="4774058" y="1484668"/>
                  <a:pt x="4798768" y="1459958"/>
                  <a:pt x="4829250" y="1459958"/>
                </a:cubicBezTo>
                <a:close/>
                <a:moveTo>
                  <a:pt x="4695614" y="1459958"/>
                </a:moveTo>
                <a:cubicBezTo>
                  <a:pt x="4726096" y="1459958"/>
                  <a:pt x="4750806" y="1484668"/>
                  <a:pt x="4750806" y="1515149"/>
                </a:cubicBezTo>
                <a:cubicBezTo>
                  <a:pt x="4750806" y="1545630"/>
                  <a:pt x="4726096" y="1570340"/>
                  <a:pt x="4695614" y="1570340"/>
                </a:cubicBezTo>
                <a:cubicBezTo>
                  <a:pt x="4665132" y="1570340"/>
                  <a:pt x="4640422" y="1545630"/>
                  <a:pt x="4640422" y="1515149"/>
                </a:cubicBezTo>
                <a:cubicBezTo>
                  <a:pt x="4640422" y="1484668"/>
                  <a:pt x="4665132" y="1459958"/>
                  <a:pt x="4695614" y="1459958"/>
                </a:cubicBezTo>
                <a:close/>
                <a:moveTo>
                  <a:pt x="4565322" y="1459958"/>
                </a:moveTo>
                <a:cubicBezTo>
                  <a:pt x="4595804" y="1459958"/>
                  <a:pt x="4620514" y="1484668"/>
                  <a:pt x="4620514" y="1515149"/>
                </a:cubicBezTo>
                <a:cubicBezTo>
                  <a:pt x="4620514" y="1545630"/>
                  <a:pt x="4595804" y="1570340"/>
                  <a:pt x="4565322" y="1570340"/>
                </a:cubicBezTo>
                <a:cubicBezTo>
                  <a:pt x="4534840" y="1570340"/>
                  <a:pt x="4510130" y="1545630"/>
                  <a:pt x="4510130" y="1515149"/>
                </a:cubicBezTo>
                <a:cubicBezTo>
                  <a:pt x="4510130" y="1484668"/>
                  <a:pt x="4534840" y="1459958"/>
                  <a:pt x="4565322" y="1459958"/>
                </a:cubicBezTo>
                <a:close/>
                <a:moveTo>
                  <a:pt x="4431687" y="1459958"/>
                </a:moveTo>
                <a:cubicBezTo>
                  <a:pt x="4462169" y="1459958"/>
                  <a:pt x="4486879" y="1484668"/>
                  <a:pt x="4486879" y="1515149"/>
                </a:cubicBezTo>
                <a:cubicBezTo>
                  <a:pt x="4486879" y="1545630"/>
                  <a:pt x="4462169" y="1570340"/>
                  <a:pt x="4431687" y="1570340"/>
                </a:cubicBezTo>
                <a:cubicBezTo>
                  <a:pt x="4401205" y="1570340"/>
                  <a:pt x="4376495" y="1545630"/>
                  <a:pt x="4376495" y="1515149"/>
                </a:cubicBezTo>
                <a:cubicBezTo>
                  <a:pt x="4376495" y="1484668"/>
                  <a:pt x="4401205" y="1459958"/>
                  <a:pt x="4431687" y="1459958"/>
                </a:cubicBezTo>
                <a:close/>
                <a:moveTo>
                  <a:pt x="3098681" y="1459958"/>
                </a:moveTo>
                <a:cubicBezTo>
                  <a:pt x="3129163" y="1459958"/>
                  <a:pt x="3153873" y="1484668"/>
                  <a:pt x="3153873" y="1515149"/>
                </a:cubicBezTo>
                <a:cubicBezTo>
                  <a:pt x="3153873" y="1545630"/>
                  <a:pt x="3129163" y="1570340"/>
                  <a:pt x="3098681" y="1570340"/>
                </a:cubicBezTo>
                <a:cubicBezTo>
                  <a:pt x="3068199" y="1570340"/>
                  <a:pt x="3043489" y="1545630"/>
                  <a:pt x="3043489" y="1515149"/>
                </a:cubicBezTo>
                <a:cubicBezTo>
                  <a:pt x="3043489" y="1484668"/>
                  <a:pt x="3068199" y="1459958"/>
                  <a:pt x="3098681" y="1459958"/>
                </a:cubicBezTo>
                <a:close/>
                <a:moveTo>
                  <a:pt x="2971729" y="1459958"/>
                </a:moveTo>
                <a:cubicBezTo>
                  <a:pt x="3002211" y="1459958"/>
                  <a:pt x="3026921" y="1484668"/>
                  <a:pt x="3026921" y="1515149"/>
                </a:cubicBezTo>
                <a:cubicBezTo>
                  <a:pt x="3026921" y="1545630"/>
                  <a:pt x="3002211" y="1570340"/>
                  <a:pt x="2971729" y="1570340"/>
                </a:cubicBezTo>
                <a:cubicBezTo>
                  <a:pt x="2941247" y="1570340"/>
                  <a:pt x="2916537" y="1545630"/>
                  <a:pt x="2916537" y="1515149"/>
                </a:cubicBezTo>
                <a:cubicBezTo>
                  <a:pt x="2916537" y="1484668"/>
                  <a:pt x="2941247" y="1459958"/>
                  <a:pt x="2971729" y="1459958"/>
                </a:cubicBezTo>
                <a:close/>
                <a:moveTo>
                  <a:pt x="2834792" y="1459958"/>
                </a:moveTo>
                <a:cubicBezTo>
                  <a:pt x="2865274" y="1459958"/>
                  <a:pt x="2889984" y="1484668"/>
                  <a:pt x="2889984" y="1515149"/>
                </a:cubicBezTo>
                <a:cubicBezTo>
                  <a:pt x="2889984" y="1545630"/>
                  <a:pt x="2865274" y="1570340"/>
                  <a:pt x="2834792" y="1570340"/>
                </a:cubicBezTo>
                <a:cubicBezTo>
                  <a:pt x="2804310" y="1570340"/>
                  <a:pt x="2779600" y="1545630"/>
                  <a:pt x="2779600" y="1515149"/>
                </a:cubicBezTo>
                <a:cubicBezTo>
                  <a:pt x="2779600" y="1484668"/>
                  <a:pt x="2804310" y="1459958"/>
                  <a:pt x="2834792" y="1459958"/>
                </a:cubicBezTo>
                <a:close/>
                <a:moveTo>
                  <a:pt x="2707839" y="1459958"/>
                </a:moveTo>
                <a:cubicBezTo>
                  <a:pt x="2738320" y="1459958"/>
                  <a:pt x="2763031" y="1484668"/>
                  <a:pt x="2763031" y="1515149"/>
                </a:cubicBezTo>
                <a:cubicBezTo>
                  <a:pt x="2763031" y="1545630"/>
                  <a:pt x="2738320" y="1570340"/>
                  <a:pt x="2707839" y="1570340"/>
                </a:cubicBezTo>
                <a:cubicBezTo>
                  <a:pt x="2677357" y="1570340"/>
                  <a:pt x="2652646" y="1545630"/>
                  <a:pt x="2652646" y="1515149"/>
                </a:cubicBezTo>
                <a:cubicBezTo>
                  <a:pt x="2652646" y="1484668"/>
                  <a:pt x="2677357" y="1459958"/>
                  <a:pt x="2707839" y="1459958"/>
                </a:cubicBezTo>
                <a:close/>
                <a:moveTo>
                  <a:pt x="2570864" y="1459958"/>
                </a:moveTo>
                <a:cubicBezTo>
                  <a:pt x="2601346" y="1459958"/>
                  <a:pt x="2626056" y="1484668"/>
                  <a:pt x="2626056" y="1515149"/>
                </a:cubicBezTo>
                <a:cubicBezTo>
                  <a:pt x="2626056" y="1545630"/>
                  <a:pt x="2601346" y="1570340"/>
                  <a:pt x="2570864" y="1570340"/>
                </a:cubicBezTo>
                <a:cubicBezTo>
                  <a:pt x="2540381" y="1570340"/>
                  <a:pt x="2515671" y="1545630"/>
                  <a:pt x="2515671" y="1515149"/>
                </a:cubicBezTo>
                <a:cubicBezTo>
                  <a:pt x="2515671" y="1484668"/>
                  <a:pt x="2540381" y="1459958"/>
                  <a:pt x="2570864" y="1459958"/>
                </a:cubicBezTo>
                <a:close/>
                <a:moveTo>
                  <a:pt x="2437228" y="1459958"/>
                </a:moveTo>
                <a:cubicBezTo>
                  <a:pt x="2467711" y="1459958"/>
                  <a:pt x="2492419" y="1484668"/>
                  <a:pt x="2492419" y="1515149"/>
                </a:cubicBezTo>
                <a:cubicBezTo>
                  <a:pt x="2492419" y="1545630"/>
                  <a:pt x="2467711" y="1570340"/>
                  <a:pt x="2437228" y="1570340"/>
                </a:cubicBezTo>
                <a:cubicBezTo>
                  <a:pt x="2406748" y="1570340"/>
                  <a:pt x="2382037" y="1545630"/>
                  <a:pt x="2382037" y="1515149"/>
                </a:cubicBezTo>
                <a:cubicBezTo>
                  <a:pt x="2382037" y="1484668"/>
                  <a:pt x="2406748" y="1459958"/>
                  <a:pt x="2437228" y="1459958"/>
                </a:cubicBezTo>
                <a:close/>
                <a:moveTo>
                  <a:pt x="2303596" y="1459958"/>
                </a:moveTo>
                <a:cubicBezTo>
                  <a:pt x="2334078" y="1459958"/>
                  <a:pt x="2358787" y="1484668"/>
                  <a:pt x="2358787" y="1515149"/>
                </a:cubicBezTo>
                <a:cubicBezTo>
                  <a:pt x="2358787" y="1545630"/>
                  <a:pt x="2334078" y="1570340"/>
                  <a:pt x="2303596" y="1570340"/>
                </a:cubicBezTo>
                <a:cubicBezTo>
                  <a:pt x="2273113" y="1570340"/>
                  <a:pt x="2248404" y="1545630"/>
                  <a:pt x="2248404" y="1515149"/>
                </a:cubicBezTo>
                <a:cubicBezTo>
                  <a:pt x="2248404" y="1484668"/>
                  <a:pt x="2273113" y="1459958"/>
                  <a:pt x="2303596" y="1459958"/>
                </a:cubicBezTo>
                <a:close/>
                <a:moveTo>
                  <a:pt x="2173305" y="1459958"/>
                </a:moveTo>
                <a:cubicBezTo>
                  <a:pt x="2203787" y="1459958"/>
                  <a:pt x="2228497" y="1484668"/>
                  <a:pt x="2228497" y="1515149"/>
                </a:cubicBezTo>
                <a:cubicBezTo>
                  <a:pt x="2228497" y="1545630"/>
                  <a:pt x="2203787" y="1570340"/>
                  <a:pt x="2173305" y="1570340"/>
                </a:cubicBezTo>
                <a:cubicBezTo>
                  <a:pt x="2142822" y="1570340"/>
                  <a:pt x="2118111" y="1545630"/>
                  <a:pt x="2118111" y="1515149"/>
                </a:cubicBezTo>
                <a:cubicBezTo>
                  <a:pt x="2118111" y="1484668"/>
                  <a:pt x="2142822" y="1459958"/>
                  <a:pt x="2173305" y="1459958"/>
                </a:cubicBezTo>
                <a:close/>
                <a:moveTo>
                  <a:pt x="2039668" y="1459958"/>
                </a:moveTo>
                <a:cubicBezTo>
                  <a:pt x="2070150" y="1459958"/>
                  <a:pt x="2094860" y="1484668"/>
                  <a:pt x="2094860" y="1515149"/>
                </a:cubicBezTo>
                <a:cubicBezTo>
                  <a:pt x="2094860" y="1545630"/>
                  <a:pt x="2070150" y="1570340"/>
                  <a:pt x="2039668" y="1570340"/>
                </a:cubicBezTo>
                <a:cubicBezTo>
                  <a:pt x="2009185" y="1570340"/>
                  <a:pt x="1984475" y="1545630"/>
                  <a:pt x="1984475" y="1515149"/>
                </a:cubicBezTo>
                <a:cubicBezTo>
                  <a:pt x="1984475" y="1484668"/>
                  <a:pt x="2009185" y="1459958"/>
                  <a:pt x="2039668" y="1459958"/>
                </a:cubicBezTo>
                <a:close/>
                <a:moveTo>
                  <a:pt x="1909371" y="1459958"/>
                </a:moveTo>
                <a:cubicBezTo>
                  <a:pt x="1939853" y="1459958"/>
                  <a:pt x="1964564" y="1484668"/>
                  <a:pt x="1964564" y="1515149"/>
                </a:cubicBezTo>
                <a:cubicBezTo>
                  <a:pt x="1964564" y="1545630"/>
                  <a:pt x="1939853" y="1570340"/>
                  <a:pt x="1909371" y="1570340"/>
                </a:cubicBezTo>
                <a:cubicBezTo>
                  <a:pt x="1878889" y="1570340"/>
                  <a:pt x="1854178" y="1545630"/>
                  <a:pt x="1854178" y="1515149"/>
                </a:cubicBezTo>
                <a:cubicBezTo>
                  <a:pt x="1854178" y="1484668"/>
                  <a:pt x="1878889" y="1459958"/>
                  <a:pt x="1909371" y="1459958"/>
                </a:cubicBezTo>
                <a:close/>
                <a:moveTo>
                  <a:pt x="1779076" y="1459958"/>
                </a:moveTo>
                <a:cubicBezTo>
                  <a:pt x="1809559" y="1459958"/>
                  <a:pt x="1834269" y="1484668"/>
                  <a:pt x="1834269" y="1515149"/>
                </a:cubicBezTo>
                <a:cubicBezTo>
                  <a:pt x="1834269" y="1545630"/>
                  <a:pt x="1809559" y="1570340"/>
                  <a:pt x="1779076" y="1570340"/>
                </a:cubicBezTo>
                <a:cubicBezTo>
                  <a:pt x="1748595" y="1570340"/>
                  <a:pt x="1723884" y="1545630"/>
                  <a:pt x="1723884" y="1515149"/>
                </a:cubicBezTo>
                <a:cubicBezTo>
                  <a:pt x="1723884" y="1484668"/>
                  <a:pt x="1748595" y="1459958"/>
                  <a:pt x="1779076" y="1459958"/>
                </a:cubicBezTo>
                <a:close/>
                <a:moveTo>
                  <a:pt x="1645440" y="1459958"/>
                </a:moveTo>
                <a:cubicBezTo>
                  <a:pt x="1675922" y="1459958"/>
                  <a:pt x="1700637" y="1484668"/>
                  <a:pt x="1700637" y="1515149"/>
                </a:cubicBezTo>
                <a:cubicBezTo>
                  <a:pt x="1700637" y="1545630"/>
                  <a:pt x="1675922" y="1570340"/>
                  <a:pt x="1645440" y="1570340"/>
                </a:cubicBezTo>
                <a:cubicBezTo>
                  <a:pt x="1614959" y="1570340"/>
                  <a:pt x="1590248" y="1545630"/>
                  <a:pt x="1590248" y="1515149"/>
                </a:cubicBezTo>
                <a:cubicBezTo>
                  <a:pt x="1590248" y="1484668"/>
                  <a:pt x="1614959" y="1459958"/>
                  <a:pt x="1645440" y="1459958"/>
                </a:cubicBezTo>
                <a:close/>
                <a:moveTo>
                  <a:pt x="1515149" y="1459958"/>
                </a:moveTo>
                <a:cubicBezTo>
                  <a:pt x="1545630" y="1459958"/>
                  <a:pt x="1570338" y="1484668"/>
                  <a:pt x="1570338" y="1515149"/>
                </a:cubicBezTo>
                <a:cubicBezTo>
                  <a:pt x="1570338" y="1545630"/>
                  <a:pt x="1545630" y="1570340"/>
                  <a:pt x="1515149" y="1570340"/>
                </a:cubicBezTo>
                <a:cubicBezTo>
                  <a:pt x="1484666" y="1570340"/>
                  <a:pt x="1459956" y="1545630"/>
                  <a:pt x="1459956" y="1515149"/>
                </a:cubicBezTo>
                <a:cubicBezTo>
                  <a:pt x="1459956" y="1484668"/>
                  <a:pt x="1484666" y="1459958"/>
                  <a:pt x="1515149" y="1459958"/>
                </a:cubicBezTo>
                <a:close/>
                <a:moveTo>
                  <a:pt x="1381511" y="1459958"/>
                </a:moveTo>
                <a:cubicBezTo>
                  <a:pt x="1411994" y="1459958"/>
                  <a:pt x="1436705" y="1484668"/>
                  <a:pt x="1436705" y="1515149"/>
                </a:cubicBezTo>
                <a:cubicBezTo>
                  <a:pt x="1436705" y="1545630"/>
                  <a:pt x="1411994" y="1570340"/>
                  <a:pt x="1381511" y="1570340"/>
                </a:cubicBezTo>
                <a:cubicBezTo>
                  <a:pt x="1351035" y="1570340"/>
                  <a:pt x="1326322" y="1545630"/>
                  <a:pt x="1326322" y="1515149"/>
                </a:cubicBezTo>
                <a:cubicBezTo>
                  <a:pt x="1326322" y="1484668"/>
                  <a:pt x="1351035" y="1459958"/>
                  <a:pt x="1381511" y="1459958"/>
                </a:cubicBezTo>
                <a:close/>
                <a:moveTo>
                  <a:pt x="1251220" y="1459958"/>
                </a:moveTo>
                <a:cubicBezTo>
                  <a:pt x="1281702" y="1459958"/>
                  <a:pt x="1306413" y="1484668"/>
                  <a:pt x="1306413" y="1515149"/>
                </a:cubicBezTo>
                <a:cubicBezTo>
                  <a:pt x="1306413" y="1545630"/>
                  <a:pt x="1281702" y="1570340"/>
                  <a:pt x="1251220" y="1570340"/>
                </a:cubicBezTo>
                <a:cubicBezTo>
                  <a:pt x="1220737" y="1570340"/>
                  <a:pt x="1196028" y="1545630"/>
                  <a:pt x="1196028" y="1515149"/>
                </a:cubicBezTo>
                <a:cubicBezTo>
                  <a:pt x="1196028" y="1484668"/>
                  <a:pt x="1220737" y="1459958"/>
                  <a:pt x="1251220" y="1459958"/>
                </a:cubicBezTo>
                <a:close/>
                <a:moveTo>
                  <a:pt x="1117583" y="1459958"/>
                </a:moveTo>
                <a:cubicBezTo>
                  <a:pt x="1148066" y="1459958"/>
                  <a:pt x="1172776" y="1484668"/>
                  <a:pt x="1172776" y="1515149"/>
                </a:cubicBezTo>
                <a:cubicBezTo>
                  <a:pt x="1172776" y="1545630"/>
                  <a:pt x="1148066" y="1570340"/>
                  <a:pt x="1117583" y="1570340"/>
                </a:cubicBezTo>
                <a:cubicBezTo>
                  <a:pt x="1087101" y="1570340"/>
                  <a:pt x="1062390" y="1545630"/>
                  <a:pt x="1062390" y="1515149"/>
                </a:cubicBezTo>
                <a:cubicBezTo>
                  <a:pt x="1062390" y="1484668"/>
                  <a:pt x="1087101" y="1459958"/>
                  <a:pt x="1117583" y="1459958"/>
                </a:cubicBezTo>
                <a:close/>
                <a:moveTo>
                  <a:pt x="980607" y="1459958"/>
                </a:moveTo>
                <a:cubicBezTo>
                  <a:pt x="1011090" y="1459958"/>
                  <a:pt x="1035800" y="1484668"/>
                  <a:pt x="1035800" y="1515149"/>
                </a:cubicBezTo>
                <a:cubicBezTo>
                  <a:pt x="1035800" y="1545630"/>
                  <a:pt x="1011090" y="1570340"/>
                  <a:pt x="980607" y="1570340"/>
                </a:cubicBezTo>
                <a:cubicBezTo>
                  <a:pt x="950125" y="1570340"/>
                  <a:pt x="925415" y="1545630"/>
                  <a:pt x="925415" y="1515149"/>
                </a:cubicBezTo>
                <a:cubicBezTo>
                  <a:pt x="925415" y="1484668"/>
                  <a:pt x="950125" y="1459958"/>
                  <a:pt x="980607" y="1459958"/>
                </a:cubicBezTo>
                <a:close/>
                <a:moveTo>
                  <a:pt x="7608849" y="1336350"/>
                </a:moveTo>
                <a:cubicBezTo>
                  <a:pt x="7639331" y="1336350"/>
                  <a:pt x="7664041" y="1361060"/>
                  <a:pt x="7664041" y="1391541"/>
                </a:cubicBezTo>
                <a:cubicBezTo>
                  <a:pt x="7664041" y="1422022"/>
                  <a:pt x="7639331" y="1446732"/>
                  <a:pt x="7608849" y="1446732"/>
                </a:cubicBezTo>
                <a:cubicBezTo>
                  <a:pt x="7578367" y="1446732"/>
                  <a:pt x="7553657" y="1422022"/>
                  <a:pt x="7553657" y="1391541"/>
                </a:cubicBezTo>
                <a:cubicBezTo>
                  <a:pt x="7553657" y="1361060"/>
                  <a:pt x="7578367" y="1336350"/>
                  <a:pt x="7608849" y="1336350"/>
                </a:cubicBezTo>
                <a:close/>
                <a:moveTo>
                  <a:pt x="7481897" y="1336350"/>
                </a:moveTo>
                <a:cubicBezTo>
                  <a:pt x="7512379" y="1336350"/>
                  <a:pt x="7537089" y="1361060"/>
                  <a:pt x="7537089" y="1391541"/>
                </a:cubicBezTo>
                <a:cubicBezTo>
                  <a:pt x="7537089" y="1422022"/>
                  <a:pt x="7512379" y="1446732"/>
                  <a:pt x="7481897" y="1446732"/>
                </a:cubicBezTo>
                <a:cubicBezTo>
                  <a:pt x="7451415" y="1446732"/>
                  <a:pt x="7426705" y="1422022"/>
                  <a:pt x="7426705" y="1391541"/>
                </a:cubicBezTo>
                <a:cubicBezTo>
                  <a:pt x="7426705" y="1361060"/>
                  <a:pt x="7451415" y="1336350"/>
                  <a:pt x="7481897" y="1336350"/>
                </a:cubicBezTo>
                <a:close/>
                <a:moveTo>
                  <a:pt x="7341579" y="1336350"/>
                </a:moveTo>
                <a:cubicBezTo>
                  <a:pt x="7372061" y="1336350"/>
                  <a:pt x="7396771" y="1361060"/>
                  <a:pt x="7396771" y="1391541"/>
                </a:cubicBezTo>
                <a:cubicBezTo>
                  <a:pt x="7396771" y="1422022"/>
                  <a:pt x="7372061" y="1446732"/>
                  <a:pt x="7341579" y="1446732"/>
                </a:cubicBezTo>
                <a:cubicBezTo>
                  <a:pt x="7311097" y="1446732"/>
                  <a:pt x="7286387" y="1422022"/>
                  <a:pt x="7286387" y="1391541"/>
                </a:cubicBezTo>
                <a:cubicBezTo>
                  <a:pt x="7286387" y="1361060"/>
                  <a:pt x="7311097" y="1336350"/>
                  <a:pt x="7341579" y="1336350"/>
                </a:cubicBezTo>
                <a:close/>
                <a:moveTo>
                  <a:pt x="7211286" y="1336350"/>
                </a:moveTo>
                <a:cubicBezTo>
                  <a:pt x="7241768" y="1336350"/>
                  <a:pt x="7266478" y="1361060"/>
                  <a:pt x="7266478" y="1391541"/>
                </a:cubicBezTo>
                <a:cubicBezTo>
                  <a:pt x="7266478" y="1422022"/>
                  <a:pt x="7241768" y="1446732"/>
                  <a:pt x="7211286" y="1446732"/>
                </a:cubicBezTo>
                <a:cubicBezTo>
                  <a:pt x="7180804" y="1446732"/>
                  <a:pt x="7156094" y="1422022"/>
                  <a:pt x="7156094" y="1391541"/>
                </a:cubicBezTo>
                <a:cubicBezTo>
                  <a:pt x="7156094" y="1361060"/>
                  <a:pt x="7180804" y="1336350"/>
                  <a:pt x="7211286" y="1336350"/>
                </a:cubicBezTo>
                <a:close/>
                <a:moveTo>
                  <a:pt x="7080993" y="1336350"/>
                </a:moveTo>
                <a:cubicBezTo>
                  <a:pt x="7111475" y="1336350"/>
                  <a:pt x="7136185" y="1361060"/>
                  <a:pt x="7136185" y="1391541"/>
                </a:cubicBezTo>
                <a:cubicBezTo>
                  <a:pt x="7136185" y="1422022"/>
                  <a:pt x="7111475" y="1446732"/>
                  <a:pt x="7080993" y="1446732"/>
                </a:cubicBezTo>
                <a:cubicBezTo>
                  <a:pt x="7050511" y="1446732"/>
                  <a:pt x="7025801" y="1422022"/>
                  <a:pt x="7025801" y="1391541"/>
                </a:cubicBezTo>
                <a:cubicBezTo>
                  <a:pt x="7025801" y="1361060"/>
                  <a:pt x="7050511" y="1336350"/>
                  <a:pt x="7080993" y="1336350"/>
                </a:cubicBezTo>
                <a:close/>
                <a:moveTo>
                  <a:pt x="6947357" y="1336350"/>
                </a:moveTo>
                <a:cubicBezTo>
                  <a:pt x="6977839" y="1336350"/>
                  <a:pt x="7002549" y="1361060"/>
                  <a:pt x="7002549" y="1391541"/>
                </a:cubicBezTo>
                <a:cubicBezTo>
                  <a:pt x="7002549" y="1422022"/>
                  <a:pt x="6977839" y="1446732"/>
                  <a:pt x="6947357" y="1446732"/>
                </a:cubicBezTo>
                <a:cubicBezTo>
                  <a:pt x="6916875" y="1446732"/>
                  <a:pt x="6892165" y="1422022"/>
                  <a:pt x="6892165" y="1391541"/>
                </a:cubicBezTo>
                <a:cubicBezTo>
                  <a:pt x="6892165" y="1361060"/>
                  <a:pt x="6916875" y="1336350"/>
                  <a:pt x="6947357" y="1336350"/>
                </a:cubicBezTo>
                <a:close/>
                <a:moveTo>
                  <a:pt x="6817064" y="1336350"/>
                </a:moveTo>
                <a:cubicBezTo>
                  <a:pt x="6847546" y="1336350"/>
                  <a:pt x="6872256" y="1361060"/>
                  <a:pt x="6872256" y="1391541"/>
                </a:cubicBezTo>
                <a:cubicBezTo>
                  <a:pt x="6872256" y="1422022"/>
                  <a:pt x="6847546" y="1446732"/>
                  <a:pt x="6817064" y="1446732"/>
                </a:cubicBezTo>
                <a:cubicBezTo>
                  <a:pt x="6786582" y="1446732"/>
                  <a:pt x="6761872" y="1422022"/>
                  <a:pt x="6761872" y="1391541"/>
                </a:cubicBezTo>
                <a:cubicBezTo>
                  <a:pt x="6761872" y="1361060"/>
                  <a:pt x="6786582" y="1336350"/>
                  <a:pt x="6817064" y="1336350"/>
                </a:cubicBezTo>
                <a:close/>
                <a:moveTo>
                  <a:pt x="6683431" y="1336350"/>
                </a:moveTo>
                <a:cubicBezTo>
                  <a:pt x="6713913" y="1336350"/>
                  <a:pt x="6738623" y="1361060"/>
                  <a:pt x="6738623" y="1391541"/>
                </a:cubicBezTo>
                <a:cubicBezTo>
                  <a:pt x="6738623" y="1422022"/>
                  <a:pt x="6713913" y="1446732"/>
                  <a:pt x="6683431" y="1446732"/>
                </a:cubicBezTo>
                <a:cubicBezTo>
                  <a:pt x="6652949" y="1446732"/>
                  <a:pt x="6628239" y="1422022"/>
                  <a:pt x="6628239" y="1391541"/>
                </a:cubicBezTo>
                <a:cubicBezTo>
                  <a:pt x="6628239" y="1361060"/>
                  <a:pt x="6652949" y="1336350"/>
                  <a:pt x="6683431" y="1336350"/>
                </a:cubicBezTo>
                <a:close/>
                <a:moveTo>
                  <a:pt x="6553137" y="1336350"/>
                </a:moveTo>
                <a:cubicBezTo>
                  <a:pt x="6583619" y="1336350"/>
                  <a:pt x="6608329" y="1361060"/>
                  <a:pt x="6608329" y="1391541"/>
                </a:cubicBezTo>
                <a:cubicBezTo>
                  <a:pt x="6608329" y="1422022"/>
                  <a:pt x="6583619" y="1446732"/>
                  <a:pt x="6553137" y="1446732"/>
                </a:cubicBezTo>
                <a:cubicBezTo>
                  <a:pt x="6522655" y="1446732"/>
                  <a:pt x="6497945" y="1422022"/>
                  <a:pt x="6497945" y="1391541"/>
                </a:cubicBezTo>
                <a:cubicBezTo>
                  <a:pt x="6497945" y="1361060"/>
                  <a:pt x="6522655" y="1336350"/>
                  <a:pt x="6553137" y="1336350"/>
                </a:cubicBezTo>
                <a:close/>
                <a:moveTo>
                  <a:pt x="6419502" y="1336350"/>
                </a:moveTo>
                <a:cubicBezTo>
                  <a:pt x="6449984" y="1336350"/>
                  <a:pt x="6474694" y="1361060"/>
                  <a:pt x="6474694" y="1391541"/>
                </a:cubicBezTo>
                <a:cubicBezTo>
                  <a:pt x="6474694" y="1422022"/>
                  <a:pt x="6449984" y="1446732"/>
                  <a:pt x="6419502" y="1446732"/>
                </a:cubicBezTo>
                <a:cubicBezTo>
                  <a:pt x="6389020" y="1446732"/>
                  <a:pt x="6364310" y="1422022"/>
                  <a:pt x="6364310" y="1391541"/>
                </a:cubicBezTo>
                <a:cubicBezTo>
                  <a:pt x="6364310" y="1361060"/>
                  <a:pt x="6389020" y="1336350"/>
                  <a:pt x="6419502" y="1336350"/>
                </a:cubicBezTo>
                <a:close/>
                <a:moveTo>
                  <a:pt x="6289207" y="1336350"/>
                </a:moveTo>
                <a:cubicBezTo>
                  <a:pt x="6319689" y="1336350"/>
                  <a:pt x="6344399" y="1361060"/>
                  <a:pt x="6344399" y="1391541"/>
                </a:cubicBezTo>
                <a:cubicBezTo>
                  <a:pt x="6344399" y="1422022"/>
                  <a:pt x="6319689" y="1446732"/>
                  <a:pt x="6289207" y="1446732"/>
                </a:cubicBezTo>
                <a:cubicBezTo>
                  <a:pt x="6258725" y="1446732"/>
                  <a:pt x="6234015" y="1422022"/>
                  <a:pt x="6234015" y="1391541"/>
                </a:cubicBezTo>
                <a:cubicBezTo>
                  <a:pt x="6234015" y="1361060"/>
                  <a:pt x="6258725" y="1336350"/>
                  <a:pt x="6289207" y="1336350"/>
                </a:cubicBezTo>
                <a:close/>
                <a:moveTo>
                  <a:pt x="6155573" y="1336350"/>
                </a:moveTo>
                <a:cubicBezTo>
                  <a:pt x="6186055" y="1336350"/>
                  <a:pt x="6210765" y="1361060"/>
                  <a:pt x="6210765" y="1391541"/>
                </a:cubicBezTo>
                <a:cubicBezTo>
                  <a:pt x="6210765" y="1422022"/>
                  <a:pt x="6186055" y="1446732"/>
                  <a:pt x="6155573" y="1446732"/>
                </a:cubicBezTo>
                <a:cubicBezTo>
                  <a:pt x="6125091" y="1446732"/>
                  <a:pt x="6100381" y="1422022"/>
                  <a:pt x="6100381" y="1391541"/>
                </a:cubicBezTo>
                <a:cubicBezTo>
                  <a:pt x="6100381" y="1361060"/>
                  <a:pt x="6125091" y="1336350"/>
                  <a:pt x="6155573" y="1336350"/>
                </a:cubicBezTo>
                <a:close/>
                <a:moveTo>
                  <a:pt x="6021939" y="1336350"/>
                </a:moveTo>
                <a:cubicBezTo>
                  <a:pt x="6052421" y="1336350"/>
                  <a:pt x="6077131" y="1361060"/>
                  <a:pt x="6077131" y="1391541"/>
                </a:cubicBezTo>
                <a:cubicBezTo>
                  <a:pt x="6077131" y="1422022"/>
                  <a:pt x="6052421" y="1446732"/>
                  <a:pt x="6021939" y="1446732"/>
                </a:cubicBezTo>
                <a:cubicBezTo>
                  <a:pt x="5991457" y="1446732"/>
                  <a:pt x="5966747" y="1422022"/>
                  <a:pt x="5966747" y="1391541"/>
                </a:cubicBezTo>
                <a:cubicBezTo>
                  <a:pt x="5966747" y="1361060"/>
                  <a:pt x="5991457" y="1336350"/>
                  <a:pt x="6021939" y="1336350"/>
                </a:cubicBezTo>
                <a:close/>
                <a:moveTo>
                  <a:pt x="5884964" y="1336350"/>
                </a:moveTo>
                <a:cubicBezTo>
                  <a:pt x="5915446" y="1336350"/>
                  <a:pt x="5940156" y="1361060"/>
                  <a:pt x="5940156" y="1391541"/>
                </a:cubicBezTo>
                <a:cubicBezTo>
                  <a:pt x="5940156" y="1422022"/>
                  <a:pt x="5915446" y="1446732"/>
                  <a:pt x="5884964" y="1446732"/>
                </a:cubicBezTo>
                <a:cubicBezTo>
                  <a:pt x="5854482" y="1446732"/>
                  <a:pt x="5829772" y="1422022"/>
                  <a:pt x="5829772" y="1391541"/>
                </a:cubicBezTo>
                <a:cubicBezTo>
                  <a:pt x="5829772" y="1361060"/>
                  <a:pt x="5854482" y="1336350"/>
                  <a:pt x="5884964" y="1336350"/>
                </a:cubicBezTo>
                <a:close/>
                <a:moveTo>
                  <a:pt x="5754668" y="1336350"/>
                </a:moveTo>
                <a:cubicBezTo>
                  <a:pt x="5785150" y="1336350"/>
                  <a:pt x="5809860" y="1361060"/>
                  <a:pt x="5809860" y="1391541"/>
                </a:cubicBezTo>
                <a:cubicBezTo>
                  <a:pt x="5809860" y="1422022"/>
                  <a:pt x="5785150" y="1446732"/>
                  <a:pt x="5754668" y="1446732"/>
                </a:cubicBezTo>
                <a:cubicBezTo>
                  <a:pt x="5724186" y="1446732"/>
                  <a:pt x="5699476" y="1422022"/>
                  <a:pt x="5699476" y="1391541"/>
                </a:cubicBezTo>
                <a:cubicBezTo>
                  <a:pt x="5699476" y="1361060"/>
                  <a:pt x="5724186" y="1336350"/>
                  <a:pt x="5754668" y="1336350"/>
                </a:cubicBezTo>
                <a:close/>
                <a:moveTo>
                  <a:pt x="5621035" y="1336350"/>
                </a:moveTo>
                <a:cubicBezTo>
                  <a:pt x="5651517" y="1336350"/>
                  <a:pt x="5676227" y="1361060"/>
                  <a:pt x="5676227" y="1391541"/>
                </a:cubicBezTo>
                <a:cubicBezTo>
                  <a:pt x="5676227" y="1422022"/>
                  <a:pt x="5651517" y="1446732"/>
                  <a:pt x="5621035" y="1446732"/>
                </a:cubicBezTo>
                <a:cubicBezTo>
                  <a:pt x="5590553" y="1446732"/>
                  <a:pt x="5565843" y="1422022"/>
                  <a:pt x="5565843" y="1391541"/>
                </a:cubicBezTo>
                <a:cubicBezTo>
                  <a:pt x="5565843" y="1361060"/>
                  <a:pt x="5590553" y="1336350"/>
                  <a:pt x="5621035" y="1336350"/>
                </a:cubicBezTo>
                <a:close/>
                <a:moveTo>
                  <a:pt x="5487399" y="1336350"/>
                </a:moveTo>
                <a:cubicBezTo>
                  <a:pt x="5517881" y="1336350"/>
                  <a:pt x="5542591" y="1361060"/>
                  <a:pt x="5542591" y="1391541"/>
                </a:cubicBezTo>
                <a:cubicBezTo>
                  <a:pt x="5542591" y="1422022"/>
                  <a:pt x="5517881" y="1446732"/>
                  <a:pt x="5487399" y="1446732"/>
                </a:cubicBezTo>
                <a:cubicBezTo>
                  <a:pt x="5456917" y="1446732"/>
                  <a:pt x="5432207" y="1422022"/>
                  <a:pt x="5432207" y="1391541"/>
                </a:cubicBezTo>
                <a:cubicBezTo>
                  <a:pt x="5432207" y="1361060"/>
                  <a:pt x="5456917" y="1336350"/>
                  <a:pt x="5487399" y="1336350"/>
                </a:cubicBezTo>
                <a:close/>
                <a:moveTo>
                  <a:pt x="5357106" y="1336350"/>
                </a:moveTo>
                <a:cubicBezTo>
                  <a:pt x="5387588" y="1336350"/>
                  <a:pt x="5412298" y="1361060"/>
                  <a:pt x="5412298" y="1391541"/>
                </a:cubicBezTo>
                <a:cubicBezTo>
                  <a:pt x="5412298" y="1422022"/>
                  <a:pt x="5387588" y="1446732"/>
                  <a:pt x="5357106" y="1446732"/>
                </a:cubicBezTo>
                <a:cubicBezTo>
                  <a:pt x="5326624" y="1446732"/>
                  <a:pt x="5301914" y="1422022"/>
                  <a:pt x="5301914" y="1391541"/>
                </a:cubicBezTo>
                <a:cubicBezTo>
                  <a:pt x="5301914" y="1361060"/>
                  <a:pt x="5326624" y="1336350"/>
                  <a:pt x="5357106" y="1336350"/>
                </a:cubicBezTo>
                <a:close/>
                <a:moveTo>
                  <a:pt x="4959543" y="1336350"/>
                </a:moveTo>
                <a:cubicBezTo>
                  <a:pt x="4990025" y="1336350"/>
                  <a:pt x="5014735" y="1361060"/>
                  <a:pt x="5014735" y="1391541"/>
                </a:cubicBezTo>
                <a:cubicBezTo>
                  <a:pt x="5014735" y="1422022"/>
                  <a:pt x="4990025" y="1446732"/>
                  <a:pt x="4959543" y="1446732"/>
                </a:cubicBezTo>
                <a:cubicBezTo>
                  <a:pt x="4929061" y="1446732"/>
                  <a:pt x="4904351" y="1422022"/>
                  <a:pt x="4904351" y="1391541"/>
                </a:cubicBezTo>
                <a:cubicBezTo>
                  <a:pt x="4904351" y="1361060"/>
                  <a:pt x="4929061" y="1336350"/>
                  <a:pt x="4959543" y="1336350"/>
                </a:cubicBezTo>
                <a:close/>
                <a:moveTo>
                  <a:pt x="4565322" y="1336350"/>
                </a:moveTo>
                <a:cubicBezTo>
                  <a:pt x="4595804" y="1336350"/>
                  <a:pt x="4620514" y="1361060"/>
                  <a:pt x="4620514" y="1391541"/>
                </a:cubicBezTo>
                <a:cubicBezTo>
                  <a:pt x="4620514" y="1422022"/>
                  <a:pt x="4595804" y="1446732"/>
                  <a:pt x="4565322" y="1446732"/>
                </a:cubicBezTo>
                <a:cubicBezTo>
                  <a:pt x="4534840" y="1446732"/>
                  <a:pt x="4510130" y="1422022"/>
                  <a:pt x="4510130" y="1391541"/>
                </a:cubicBezTo>
                <a:cubicBezTo>
                  <a:pt x="4510130" y="1361060"/>
                  <a:pt x="4534840" y="1336350"/>
                  <a:pt x="4565322" y="1336350"/>
                </a:cubicBezTo>
                <a:close/>
                <a:moveTo>
                  <a:pt x="2971729" y="1336350"/>
                </a:moveTo>
                <a:cubicBezTo>
                  <a:pt x="3002211" y="1336350"/>
                  <a:pt x="3026921" y="1361060"/>
                  <a:pt x="3026921" y="1391541"/>
                </a:cubicBezTo>
                <a:cubicBezTo>
                  <a:pt x="3026921" y="1422022"/>
                  <a:pt x="3002211" y="1446732"/>
                  <a:pt x="2971729" y="1446732"/>
                </a:cubicBezTo>
                <a:cubicBezTo>
                  <a:pt x="2941247" y="1446732"/>
                  <a:pt x="2916537" y="1422022"/>
                  <a:pt x="2916537" y="1391541"/>
                </a:cubicBezTo>
                <a:cubicBezTo>
                  <a:pt x="2916537" y="1361060"/>
                  <a:pt x="2941247" y="1336350"/>
                  <a:pt x="2971729" y="1336350"/>
                </a:cubicBezTo>
                <a:close/>
                <a:moveTo>
                  <a:pt x="2834801" y="1336350"/>
                </a:moveTo>
                <a:cubicBezTo>
                  <a:pt x="2865283" y="1336350"/>
                  <a:pt x="2889994" y="1361060"/>
                  <a:pt x="2889994" y="1391541"/>
                </a:cubicBezTo>
                <a:cubicBezTo>
                  <a:pt x="2889994" y="1422022"/>
                  <a:pt x="2865283" y="1446732"/>
                  <a:pt x="2834801" y="1446732"/>
                </a:cubicBezTo>
                <a:cubicBezTo>
                  <a:pt x="2804320" y="1446732"/>
                  <a:pt x="2779610" y="1422022"/>
                  <a:pt x="2779610" y="1391541"/>
                </a:cubicBezTo>
                <a:cubicBezTo>
                  <a:pt x="2779610" y="1361060"/>
                  <a:pt x="2804320" y="1336350"/>
                  <a:pt x="2834801" y="1336350"/>
                </a:cubicBezTo>
                <a:close/>
                <a:moveTo>
                  <a:pt x="2707848" y="1336350"/>
                </a:moveTo>
                <a:cubicBezTo>
                  <a:pt x="2738330" y="1336350"/>
                  <a:pt x="2763042" y="1361060"/>
                  <a:pt x="2763042" y="1391541"/>
                </a:cubicBezTo>
                <a:cubicBezTo>
                  <a:pt x="2763042" y="1422022"/>
                  <a:pt x="2738330" y="1446732"/>
                  <a:pt x="2707848" y="1446732"/>
                </a:cubicBezTo>
                <a:cubicBezTo>
                  <a:pt x="2677367" y="1446732"/>
                  <a:pt x="2652656" y="1422022"/>
                  <a:pt x="2652656" y="1391541"/>
                </a:cubicBezTo>
                <a:cubicBezTo>
                  <a:pt x="2652656" y="1361060"/>
                  <a:pt x="2677367" y="1336350"/>
                  <a:pt x="2707848" y="1336350"/>
                </a:cubicBezTo>
                <a:close/>
                <a:moveTo>
                  <a:pt x="2570875" y="1336350"/>
                </a:moveTo>
                <a:cubicBezTo>
                  <a:pt x="2601357" y="1336350"/>
                  <a:pt x="2626067" y="1361060"/>
                  <a:pt x="2626067" y="1391541"/>
                </a:cubicBezTo>
                <a:cubicBezTo>
                  <a:pt x="2626067" y="1422022"/>
                  <a:pt x="2601357" y="1446732"/>
                  <a:pt x="2570875" y="1446732"/>
                </a:cubicBezTo>
                <a:cubicBezTo>
                  <a:pt x="2540392" y="1446732"/>
                  <a:pt x="2515683" y="1422022"/>
                  <a:pt x="2515683" y="1391541"/>
                </a:cubicBezTo>
                <a:cubicBezTo>
                  <a:pt x="2515683" y="1361060"/>
                  <a:pt x="2540392" y="1336350"/>
                  <a:pt x="2570875" y="1336350"/>
                </a:cubicBezTo>
                <a:close/>
                <a:moveTo>
                  <a:pt x="2173314" y="1336350"/>
                </a:moveTo>
                <a:cubicBezTo>
                  <a:pt x="2203797" y="1336350"/>
                  <a:pt x="2228507" y="1361060"/>
                  <a:pt x="2228507" y="1391541"/>
                </a:cubicBezTo>
                <a:cubicBezTo>
                  <a:pt x="2228507" y="1422022"/>
                  <a:pt x="2203797" y="1446732"/>
                  <a:pt x="2173314" y="1446732"/>
                </a:cubicBezTo>
                <a:cubicBezTo>
                  <a:pt x="2142832" y="1446732"/>
                  <a:pt x="2118122" y="1422022"/>
                  <a:pt x="2118122" y="1391541"/>
                </a:cubicBezTo>
                <a:cubicBezTo>
                  <a:pt x="2118122" y="1361060"/>
                  <a:pt x="2142832" y="1336350"/>
                  <a:pt x="2173314" y="1336350"/>
                </a:cubicBezTo>
                <a:close/>
                <a:moveTo>
                  <a:pt x="2039678" y="1336350"/>
                </a:moveTo>
                <a:cubicBezTo>
                  <a:pt x="2070160" y="1336350"/>
                  <a:pt x="2094870" y="1361060"/>
                  <a:pt x="2094870" y="1391541"/>
                </a:cubicBezTo>
                <a:cubicBezTo>
                  <a:pt x="2094870" y="1422022"/>
                  <a:pt x="2070160" y="1446732"/>
                  <a:pt x="2039678" y="1446732"/>
                </a:cubicBezTo>
                <a:cubicBezTo>
                  <a:pt x="2009195" y="1446732"/>
                  <a:pt x="1984484" y="1422022"/>
                  <a:pt x="1984484" y="1391541"/>
                </a:cubicBezTo>
                <a:cubicBezTo>
                  <a:pt x="1984484" y="1361060"/>
                  <a:pt x="2009195" y="1336350"/>
                  <a:pt x="2039678" y="1336350"/>
                </a:cubicBezTo>
                <a:close/>
                <a:moveTo>
                  <a:pt x="1909381" y="1336350"/>
                </a:moveTo>
                <a:cubicBezTo>
                  <a:pt x="1939864" y="1336350"/>
                  <a:pt x="1964575" y="1361060"/>
                  <a:pt x="1964575" y="1391541"/>
                </a:cubicBezTo>
                <a:cubicBezTo>
                  <a:pt x="1964575" y="1422022"/>
                  <a:pt x="1939864" y="1446732"/>
                  <a:pt x="1909381" y="1446732"/>
                </a:cubicBezTo>
                <a:cubicBezTo>
                  <a:pt x="1878899" y="1446732"/>
                  <a:pt x="1854188" y="1422022"/>
                  <a:pt x="1854188" y="1391541"/>
                </a:cubicBezTo>
                <a:cubicBezTo>
                  <a:pt x="1854188" y="1361060"/>
                  <a:pt x="1878899" y="1336350"/>
                  <a:pt x="1909381" y="1336350"/>
                </a:cubicBezTo>
                <a:close/>
                <a:moveTo>
                  <a:pt x="1779086" y="1336350"/>
                </a:moveTo>
                <a:cubicBezTo>
                  <a:pt x="1809568" y="1336350"/>
                  <a:pt x="1834278" y="1361060"/>
                  <a:pt x="1834278" y="1391541"/>
                </a:cubicBezTo>
                <a:cubicBezTo>
                  <a:pt x="1834278" y="1422022"/>
                  <a:pt x="1809568" y="1446732"/>
                  <a:pt x="1779086" y="1446732"/>
                </a:cubicBezTo>
                <a:cubicBezTo>
                  <a:pt x="1748603" y="1446732"/>
                  <a:pt x="1723892" y="1422022"/>
                  <a:pt x="1723892" y="1391541"/>
                </a:cubicBezTo>
                <a:cubicBezTo>
                  <a:pt x="1723892" y="1361060"/>
                  <a:pt x="1748603" y="1336350"/>
                  <a:pt x="1779086" y="1336350"/>
                </a:cubicBezTo>
                <a:close/>
                <a:moveTo>
                  <a:pt x="1645448" y="1336350"/>
                </a:moveTo>
                <a:cubicBezTo>
                  <a:pt x="1675933" y="1336350"/>
                  <a:pt x="1700644" y="1361060"/>
                  <a:pt x="1700644" y="1391541"/>
                </a:cubicBezTo>
                <a:cubicBezTo>
                  <a:pt x="1700644" y="1422022"/>
                  <a:pt x="1675933" y="1446732"/>
                  <a:pt x="1645448" y="1446732"/>
                </a:cubicBezTo>
                <a:cubicBezTo>
                  <a:pt x="1614967" y="1446732"/>
                  <a:pt x="1590256" y="1422022"/>
                  <a:pt x="1590256" y="1391541"/>
                </a:cubicBezTo>
                <a:cubicBezTo>
                  <a:pt x="1590256" y="1361060"/>
                  <a:pt x="1614967" y="1336350"/>
                  <a:pt x="1645448" y="1336350"/>
                </a:cubicBezTo>
                <a:close/>
                <a:moveTo>
                  <a:pt x="1515160" y="1336350"/>
                </a:moveTo>
                <a:cubicBezTo>
                  <a:pt x="1545636" y="1336350"/>
                  <a:pt x="1570346" y="1361060"/>
                  <a:pt x="1570346" y="1391541"/>
                </a:cubicBezTo>
                <a:cubicBezTo>
                  <a:pt x="1570346" y="1422022"/>
                  <a:pt x="1545636" y="1446732"/>
                  <a:pt x="1515160" y="1446732"/>
                </a:cubicBezTo>
                <a:cubicBezTo>
                  <a:pt x="1484676" y="1446732"/>
                  <a:pt x="1459963" y="1422022"/>
                  <a:pt x="1459963" y="1391541"/>
                </a:cubicBezTo>
                <a:cubicBezTo>
                  <a:pt x="1459963" y="1361060"/>
                  <a:pt x="1484676" y="1336350"/>
                  <a:pt x="1515160" y="1336350"/>
                </a:cubicBezTo>
                <a:close/>
                <a:moveTo>
                  <a:pt x="1381522" y="1336350"/>
                </a:moveTo>
                <a:cubicBezTo>
                  <a:pt x="1412004" y="1336350"/>
                  <a:pt x="1436714" y="1361060"/>
                  <a:pt x="1436714" y="1391541"/>
                </a:cubicBezTo>
                <a:cubicBezTo>
                  <a:pt x="1436714" y="1422022"/>
                  <a:pt x="1412004" y="1446732"/>
                  <a:pt x="1381522" y="1446732"/>
                </a:cubicBezTo>
                <a:cubicBezTo>
                  <a:pt x="1351043" y="1446732"/>
                  <a:pt x="1326330" y="1422022"/>
                  <a:pt x="1326330" y="1391541"/>
                </a:cubicBezTo>
                <a:cubicBezTo>
                  <a:pt x="1326330" y="1361060"/>
                  <a:pt x="1351043" y="1336350"/>
                  <a:pt x="1381522" y="1336350"/>
                </a:cubicBezTo>
                <a:close/>
                <a:moveTo>
                  <a:pt x="1251229" y="1336350"/>
                </a:moveTo>
                <a:cubicBezTo>
                  <a:pt x="1281711" y="1336350"/>
                  <a:pt x="1306421" y="1361060"/>
                  <a:pt x="1306421" y="1391541"/>
                </a:cubicBezTo>
                <a:cubicBezTo>
                  <a:pt x="1306421" y="1422022"/>
                  <a:pt x="1281711" y="1446732"/>
                  <a:pt x="1251229" y="1446732"/>
                </a:cubicBezTo>
                <a:cubicBezTo>
                  <a:pt x="1220747" y="1446732"/>
                  <a:pt x="1196037" y="1422022"/>
                  <a:pt x="1196037" y="1391541"/>
                </a:cubicBezTo>
                <a:cubicBezTo>
                  <a:pt x="1196037" y="1361060"/>
                  <a:pt x="1220747" y="1336350"/>
                  <a:pt x="1251229" y="1336350"/>
                </a:cubicBezTo>
                <a:close/>
                <a:moveTo>
                  <a:pt x="1117592" y="1336350"/>
                </a:moveTo>
                <a:cubicBezTo>
                  <a:pt x="1148075" y="1336350"/>
                  <a:pt x="1172785" y="1361060"/>
                  <a:pt x="1172785" y="1391541"/>
                </a:cubicBezTo>
                <a:cubicBezTo>
                  <a:pt x="1172785" y="1422022"/>
                  <a:pt x="1148075" y="1446732"/>
                  <a:pt x="1117592" y="1446732"/>
                </a:cubicBezTo>
                <a:cubicBezTo>
                  <a:pt x="1087110" y="1446732"/>
                  <a:pt x="1062400" y="1422022"/>
                  <a:pt x="1062400" y="1391541"/>
                </a:cubicBezTo>
                <a:cubicBezTo>
                  <a:pt x="1062400" y="1361060"/>
                  <a:pt x="1087110" y="1336350"/>
                  <a:pt x="1117592" y="1336350"/>
                </a:cubicBezTo>
                <a:close/>
                <a:moveTo>
                  <a:pt x="980615" y="1336350"/>
                </a:moveTo>
                <a:cubicBezTo>
                  <a:pt x="1011098" y="1336350"/>
                  <a:pt x="1035808" y="1361060"/>
                  <a:pt x="1035808" y="1391541"/>
                </a:cubicBezTo>
                <a:cubicBezTo>
                  <a:pt x="1035808" y="1422022"/>
                  <a:pt x="1011098" y="1446732"/>
                  <a:pt x="980615" y="1446732"/>
                </a:cubicBezTo>
                <a:cubicBezTo>
                  <a:pt x="950133" y="1446732"/>
                  <a:pt x="925422" y="1422022"/>
                  <a:pt x="925422" y="1391541"/>
                </a:cubicBezTo>
                <a:cubicBezTo>
                  <a:pt x="925422" y="1361060"/>
                  <a:pt x="950133" y="1336350"/>
                  <a:pt x="980615" y="1336350"/>
                </a:cubicBezTo>
                <a:close/>
                <a:moveTo>
                  <a:pt x="9199101" y="1336348"/>
                </a:moveTo>
                <a:cubicBezTo>
                  <a:pt x="9229583" y="1336348"/>
                  <a:pt x="9254293" y="1361058"/>
                  <a:pt x="9254293" y="1391539"/>
                </a:cubicBezTo>
                <a:cubicBezTo>
                  <a:pt x="9254293" y="1422020"/>
                  <a:pt x="9229583" y="1446730"/>
                  <a:pt x="9199101" y="1446730"/>
                </a:cubicBezTo>
                <a:cubicBezTo>
                  <a:pt x="9168619" y="1446730"/>
                  <a:pt x="9143909" y="1422020"/>
                  <a:pt x="9143909" y="1391539"/>
                </a:cubicBezTo>
                <a:cubicBezTo>
                  <a:pt x="9143909" y="1361058"/>
                  <a:pt x="9168619" y="1336348"/>
                  <a:pt x="9199101" y="1336348"/>
                </a:cubicBezTo>
                <a:close/>
                <a:moveTo>
                  <a:pt x="9068807" y="1336348"/>
                </a:moveTo>
                <a:cubicBezTo>
                  <a:pt x="9099289" y="1336348"/>
                  <a:pt x="9123999" y="1361058"/>
                  <a:pt x="9123999" y="1391539"/>
                </a:cubicBezTo>
                <a:cubicBezTo>
                  <a:pt x="9123999" y="1422020"/>
                  <a:pt x="9099289" y="1446730"/>
                  <a:pt x="9068807" y="1446730"/>
                </a:cubicBezTo>
                <a:cubicBezTo>
                  <a:pt x="9038325" y="1446730"/>
                  <a:pt x="9013615" y="1422020"/>
                  <a:pt x="9013615" y="1391539"/>
                </a:cubicBezTo>
                <a:cubicBezTo>
                  <a:pt x="9013615" y="1361058"/>
                  <a:pt x="9038325" y="1336348"/>
                  <a:pt x="9068807" y="1336348"/>
                </a:cubicBezTo>
                <a:close/>
                <a:moveTo>
                  <a:pt x="8407316" y="1336348"/>
                </a:moveTo>
                <a:cubicBezTo>
                  <a:pt x="8437798" y="1336348"/>
                  <a:pt x="8462508" y="1361058"/>
                  <a:pt x="8462508" y="1391539"/>
                </a:cubicBezTo>
                <a:cubicBezTo>
                  <a:pt x="8462508" y="1422020"/>
                  <a:pt x="8437798" y="1446730"/>
                  <a:pt x="8407316" y="1446730"/>
                </a:cubicBezTo>
                <a:cubicBezTo>
                  <a:pt x="8376834" y="1446730"/>
                  <a:pt x="8352124" y="1422020"/>
                  <a:pt x="8352124" y="1391539"/>
                </a:cubicBezTo>
                <a:cubicBezTo>
                  <a:pt x="8352124" y="1361058"/>
                  <a:pt x="8376834" y="1336348"/>
                  <a:pt x="8407316" y="1336348"/>
                </a:cubicBezTo>
                <a:close/>
                <a:moveTo>
                  <a:pt x="8273682" y="1336348"/>
                </a:moveTo>
                <a:cubicBezTo>
                  <a:pt x="8304164" y="1336348"/>
                  <a:pt x="8328874" y="1361058"/>
                  <a:pt x="8328874" y="1391539"/>
                </a:cubicBezTo>
                <a:cubicBezTo>
                  <a:pt x="8328874" y="1422020"/>
                  <a:pt x="8304164" y="1446730"/>
                  <a:pt x="8273682" y="1446730"/>
                </a:cubicBezTo>
                <a:cubicBezTo>
                  <a:pt x="8243200" y="1446730"/>
                  <a:pt x="8218490" y="1422020"/>
                  <a:pt x="8218490" y="1391539"/>
                </a:cubicBezTo>
                <a:cubicBezTo>
                  <a:pt x="8218490" y="1361058"/>
                  <a:pt x="8243200" y="1336348"/>
                  <a:pt x="8273682" y="1336348"/>
                </a:cubicBezTo>
                <a:close/>
                <a:moveTo>
                  <a:pt x="8143388" y="1336348"/>
                </a:moveTo>
                <a:cubicBezTo>
                  <a:pt x="8173870" y="1336348"/>
                  <a:pt x="8198580" y="1361058"/>
                  <a:pt x="8198580" y="1391539"/>
                </a:cubicBezTo>
                <a:cubicBezTo>
                  <a:pt x="8198580" y="1422020"/>
                  <a:pt x="8173870" y="1446730"/>
                  <a:pt x="8143388" y="1446730"/>
                </a:cubicBezTo>
                <a:cubicBezTo>
                  <a:pt x="8112906" y="1446730"/>
                  <a:pt x="8088196" y="1422020"/>
                  <a:pt x="8088196" y="1391539"/>
                </a:cubicBezTo>
                <a:cubicBezTo>
                  <a:pt x="8088196" y="1361058"/>
                  <a:pt x="8112906" y="1336348"/>
                  <a:pt x="8143388" y="1336348"/>
                </a:cubicBezTo>
                <a:close/>
                <a:moveTo>
                  <a:pt x="8009753" y="1336348"/>
                </a:moveTo>
                <a:cubicBezTo>
                  <a:pt x="8040235" y="1336348"/>
                  <a:pt x="8064945" y="1361058"/>
                  <a:pt x="8064945" y="1391539"/>
                </a:cubicBezTo>
                <a:cubicBezTo>
                  <a:pt x="8064945" y="1422020"/>
                  <a:pt x="8040235" y="1446730"/>
                  <a:pt x="8009753" y="1446730"/>
                </a:cubicBezTo>
                <a:cubicBezTo>
                  <a:pt x="7979271" y="1446730"/>
                  <a:pt x="7954561" y="1422020"/>
                  <a:pt x="7954561" y="1391539"/>
                </a:cubicBezTo>
                <a:cubicBezTo>
                  <a:pt x="7954561" y="1361058"/>
                  <a:pt x="7979271" y="1336348"/>
                  <a:pt x="8009753" y="1336348"/>
                </a:cubicBezTo>
                <a:close/>
                <a:moveTo>
                  <a:pt x="7876118" y="1336348"/>
                </a:moveTo>
                <a:cubicBezTo>
                  <a:pt x="7906600" y="1336348"/>
                  <a:pt x="7931310" y="1361058"/>
                  <a:pt x="7931310" y="1391539"/>
                </a:cubicBezTo>
                <a:cubicBezTo>
                  <a:pt x="7931310" y="1422020"/>
                  <a:pt x="7906600" y="1446730"/>
                  <a:pt x="7876118" y="1446730"/>
                </a:cubicBezTo>
                <a:cubicBezTo>
                  <a:pt x="7845636" y="1446730"/>
                  <a:pt x="7820926" y="1422020"/>
                  <a:pt x="7820926" y="1391539"/>
                </a:cubicBezTo>
                <a:cubicBezTo>
                  <a:pt x="7820926" y="1361058"/>
                  <a:pt x="7845636" y="1336348"/>
                  <a:pt x="7876118" y="1336348"/>
                </a:cubicBezTo>
                <a:close/>
                <a:moveTo>
                  <a:pt x="7745823" y="1336348"/>
                </a:moveTo>
                <a:cubicBezTo>
                  <a:pt x="7776305" y="1336348"/>
                  <a:pt x="7801015" y="1361058"/>
                  <a:pt x="7801015" y="1391539"/>
                </a:cubicBezTo>
                <a:cubicBezTo>
                  <a:pt x="7801015" y="1422020"/>
                  <a:pt x="7776305" y="1446730"/>
                  <a:pt x="7745823" y="1446730"/>
                </a:cubicBezTo>
                <a:cubicBezTo>
                  <a:pt x="7715341" y="1446730"/>
                  <a:pt x="7690631" y="1422020"/>
                  <a:pt x="7690631" y="1391539"/>
                </a:cubicBezTo>
                <a:cubicBezTo>
                  <a:pt x="7690631" y="1361058"/>
                  <a:pt x="7715341" y="1336348"/>
                  <a:pt x="7745823" y="1336348"/>
                </a:cubicBezTo>
                <a:close/>
                <a:moveTo>
                  <a:pt x="185475" y="1336348"/>
                </a:moveTo>
                <a:cubicBezTo>
                  <a:pt x="215957" y="1336348"/>
                  <a:pt x="240666" y="1361058"/>
                  <a:pt x="240666" y="1391539"/>
                </a:cubicBezTo>
                <a:cubicBezTo>
                  <a:pt x="240666" y="1422020"/>
                  <a:pt x="215957" y="1446730"/>
                  <a:pt x="185475" y="1446730"/>
                </a:cubicBezTo>
                <a:cubicBezTo>
                  <a:pt x="154994" y="1446730"/>
                  <a:pt x="130283" y="1422020"/>
                  <a:pt x="130283" y="1391539"/>
                </a:cubicBezTo>
                <a:cubicBezTo>
                  <a:pt x="130283" y="1361058"/>
                  <a:pt x="154994" y="1336348"/>
                  <a:pt x="185475" y="1336348"/>
                </a:cubicBezTo>
                <a:close/>
                <a:moveTo>
                  <a:pt x="9199101" y="1219421"/>
                </a:moveTo>
                <a:cubicBezTo>
                  <a:pt x="9229583" y="1219421"/>
                  <a:pt x="9254293" y="1244131"/>
                  <a:pt x="9254293" y="1274612"/>
                </a:cubicBezTo>
                <a:cubicBezTo>
                  <a:pt x="9254293" y="1305093"/>
                  <a:pt x="9229583" y="1329803"/>
                  <a:pt x="9199101" y="1329803"/>
                </a:cubicBezTo>
                <a:cubicBezTo>
                  <a:pt x="9168619" y="1329803"/>
                  <a:pt x="9143909" y="1305093"/>
                  <a:pt x="9143909" y="1274612"/>
                </a:cubicBezTo>
                <a:cubicBezTo>
                  <a:pt x="9143909" y="1244131"/>
                  <a:pt x="9168619" y="1219421"/>
                  <a:pt x="9199101" y="1219421"/>
                </a:cubicBezTo>
                <a:close/>
                <a:moveTo>
                  <a:pt x="9068807" y="1219421"/>
                </a:moveTo>
                <a:cubicBezTo>
                  <a:pt x="9099289" y="1219421"/>
                  <a:pt x="9123999" y="1244131"/>
                  <a:pt x="9123999" y="1274612"/>
                </a:cubicBezTo>
                <a:cubicBezTo>
                  <a:pt x="9123999" y="1305093"/>
                  <a:pt x="9099289" y="1329803"/>
                  <a:pt x="9068807" y="1329803"/>
                </a:cubicBezTo>
                <a:cubicBezTo>
                  <a:pt x="9038325" y="1329803"/>
                  <a:pt x="9013615" y="1305093"/>
                  <a:pt x="9013615" y="1274612"/>
                </a:cubicBezTo>
                <a:cubicBezTo>
                  <a:pt x="9013615" y="1244131"/>
                  <a:pt x="9038325" y="1219421"/>
                  <a:pt x="9068807" y="1219421"/>
                </a:cubicBezTo>
                <a:close/>
                <a:moveTo>
                  <a:pt x="8537612" y="1219421"/>
                </a:moveTo>
                <a:cubicBezTo>
                  <a:pt x="8568094" y="1219421"/>
                  <a:pt x="8592804" y="1244131"/>
                  <a:pt x="8592804" y="1274612"/>
                </a:cubicBezTo>
                <a:cubicBezTo>
                  <a:pt x="8592804" y="1305093"/>
                  <a:pt x="8568094" y="1329803"/>
                  <a:pt x="8537612" y="1329803"/>
                </a:cubicBezTo>
                <a:cubicBezTo>
                  <a:pt x="8507130" y="1329803"/>
                  <a:pt x="8482420" y="1305093"/>
                  <a:pt x="8482420" y="1274612"/>
                </a:cubicBezTo>
                <a:cubicBezTo>
                  <a:pt x="8482420" y="1244131"/>
                  <a:pt x="8507130" y="1219421"/>
                  <a:pt x="8537612" y="1219421"/>
                </a:cubicBezTo>
                <a:close/>
                <a:moveTo>
                  <a:pt x="8407316" y="1219421"/>
                </a:moveTo>
                <a:cubicBezTo>
                  <a:pt x="8437798" y="1219421"/>
                  <a:pt x="8462508" y="1244131"/>
                  <a:pt x="8462508" y="1274612"/>
                </a:cubicBezTo>
                <a:cubicBezTo>
                  <a:pt x="8462508" y="1305093"/>
                  <a:pt x="8437798" y="1329803"/>
                  <a:pt x="8407316" y="1329803"/>
                </a:cubicBezTo>
                <a:cubicBezTo>
                  <a:pt x="8376834" y="1329803"/>
                  <a:pt x="8352124" y="1305093"/>
                  <a:pt x="8352124" y="1274612"/>
                </a:cubicBezTo>
                <a:cubicBezTo>
                  <a:pt x="8352124" y="1244131"/>
                  <a:pt x="8376834" y="1219421"/>
                  <a:pt x="8407316" y="1219421"/>
                </a:cubicBezTo>
                <a:close/>
                <a:moveTo>
                  <a:pt x="8273682" y="1219421"/>
                </a:moveTo>
                <a:cubicBezTo>
                  <a:pt x="8304164" y="1219421"/>
                  <a:pt x="8328874" y="1244131"/>
                  <a:pt x="8328874" y="1274612"/>
                </a:cubicBezTo>
                <a:cubicBezTo>
                  <a:pt x="8328874" y="1305093"/>
                  <a:pt x="8304164" y="1329803"/>
                  <a:pt x="8273682" y="1329803"/>
                </a:cubicBezTo>
                <a:cubicBezTo>
                  <a:pt x="8243200" y="1329803"/>
                  <a:pt x="8218490" y="1305093"/>
                  <a:pt x="8218490" y="1274612"/>
                </a:cubicBezTo>
                <a:cubicBezTo>
                  <a:pt x="8218490" y="1244131"/>
                  <a:pt x="8243200" y="1219421"/>
                  <a:pt x="8273682" y="1219421"/>
                </a:cubicBezTo>
                <a:close/>
                <a:moveTo>
                  <a:pt x="8143388" y="1219421"/>
                </a:moveTo>
                <a:cubicBezTo>
                  <a:pt x="8173870" y="1219421"/>
                  <a:pt x="8198580" y="1244131"/>
                  <a:pt x="8198580" y="1274612"/>
                </a:cubicBezTo>
                <a:cubicBezTo>
                  <a:pt x="8198580" y="1305093"/>
                  <a:pt x="8173870" y="1329803"/>
                  <a:pt x="8143388" y="1329803"/>
                </a:cubicBezTo>
                <a:cubicBezTo>
                  <a:pt x="8112906" y="1329803"/>
                  <a:pt x="8088196" y="1305093"/>
                  <a:pt x="8088196" y="1274612"/>
                </a:cubicBezTo>
                <a:cubicBezTo>
                  <a:pt x="8088196" y="1244131"/>
                  <a:pt x="8112906" y="1219421"/>
                  <a:pt x="8143388" y="1219421"/>
                </a:cubicBezTo>
                <a:close/>
                <a:moveTo>
                  <a:pt x="8009753" y="1219421"/>
                </a:moveTo>
                <a:cubicBezTo>
                  <a:pt x="8040235" y="1219421"/>
                  <a:pt x="8064945" y="1244131"/>
                  <a:pt x="8064945" y="1274612"/>
                </a:cubicBezTo>
                <a:cubicBezTo>
                  <a:pt x="8064945" y="1305093"/>
                  <a:pt x="8040235" y="1329803"/>
                  <a:pt x="8009753" y="1329803"/>
                </a:cubicBezTo>
                <a:cubicBezTo>
                  <a:pt x="7979271" y="1329803"/>
                  <a:pt x="7954561" y="1305093"/>
                  <a:pt x="7954561" y="1274612"/>
                </a:cubicBezTo>
                <a:cubicBezTo>
                  <a:pt x="7954561" y="1244131"/>
                  <a:pt x="7979271" y="1219421"/>
                  <a:pt x="8009753" y="1219421"/>
                </a:cubicBezTo>
                <a:close/>
                <a:moveTo>
                  <a:pt x="7876118" y="1219421"/>
                </a:moveTo>
                <a:cubicBezTo>
                  <a:pt x="7906600" y="1219421"/>
                  <a:pt x="7931310" y="1244131"/>
                  <a:pt x="7931310" y="1274612"/>
                </a:cubicBezTo>
                <a:cubicBezTo>
                  <a:pt x="7931310" y="1305093"/>
                  <a:pt x="7906600" y="1329803"/>
                  <a:pt x="7876118" y="1329803"/>
                </a:cubicBezTo>
                <a:cubicBezTo>
                  <a:pt x="7845636" y="1329803"/>
                  <a:pt x="7820926" y="1305093"/>
                  <a:pt x="7820926" y="1274612"/>
                </a:cubicBezTo>
                <a:cubicBezTo>
                  <a:pt x="7820926" y="1244131"/>
                  <a:pt x="7845636" y="1219421"/>
                  <a:pt x="7876118" y="1219421"/>
                </a:cubicBezTo>
                <a:close/>
                <a:moveTo>
                  <a:pt x="7745823" y="1219421"/>
                </a:moveTo>
                <a:cubicBezTo>
                  <a:pt x="7776305" y="1219421"/>
                  <a:pt x="7801015" y="1244131"/>
                  <a:pt x="7801015" y="1274612"/>
                </a:cubicBezTo>
                <a:cubicBezTo>
                  <a:pt x="7801015" y="1305093"/>
                  <a:pt x="7776305" y="1329803"/>
                  <a:pt x="7745823" y="1329803"/>
                </a:cubicBezTo>
                <a:cubicBezTo>
                  <a:pt x="7715341" y="1329803"/>
                  <a:pt x="7690631" y="1305093"/>
                  <a:pt x="7690631" y="1274612"/>
                </a:cubicBezTo>
                <a:cubicBezTo>
                  <a:pt x="7690631" y="1244131"/>
                  <a:pt x="7715341" y="1219421"/>
                  <a:pt x="7745823" y="1219421"/>
                </a:cubicBezTo>
                <a:close/>
                <a:moveTo>
                  <a:pt x="7608849" y="1219421"/>
                </a:moveTo>
                <a:cubicBezTo>
                  <a:pt x="7639331" y="1219421"/>
                  <a:pt x="7664041" y="1244131"/>
                  <a:pt x="7664041" y="1274612"/>
                </a:cubicBezTo>
                <a:cubicBezTo>
                  <a:pt x="7664041" y="1305093"/>
                  <a:pt x="7639331" y="1329803"/>
                  <a:pt x="7608849" y="1329803"/>
                </a:cubicBezTo>
                <a:cubicBezTo>
                  <a:pt x="7578367" y="1329803"/>
                  <a:pt x="7553657" y="1305093"/>
                  <a:pt x="7553657" y="1274612"/>
                </a:cubicBezTo>
                <a:cubicBezTo>
                  <a:pt x="7553657" y="1244131"/>
                  <a:pt x="7578367" y="1219421"/>
                  <a:pt x="7608849" y="1219421"/>
                </a:cubicBezTo>
                <a:close/>
                <a:moveTo>
                  <a:pt x="7481897" y="1219421"/>
                </a:moveTo>
                <a:cubicBezTo>
                  <a:pt x="7512379" y="1219421"/>
                  <a:pt x="7537089" y="1244131"/>
                  <a:pt x="7537089" y="1274612"/>
                </a:cubicBezTo>
                <a:cubicBezTo>
                  <a:pt x="7537089" y="1305093"/>
                  <a:pt x="7512379" y="1329803"/>
                  <a:pt x="7481897" y="1329803"/>
                </a:cubicBezTo>
                <a:cubicBezTo>
                  <a:pt x="7451415" y="1329803"/>
                  <a:pt x="7426705" y="1305093"/>
                  <a:pt x="7426705" y="1274612"/>
                </a:cubicBezTo>
                <a:cubicBezTo>
                  <a:pt x="7426705" y="1244131"/>
                  <a:pt x="7451415" y="1219421"/>
                  <a:pt x="7481897" y="1219421"/>
                </a:cubicBezTo>
                <a:close/>
                <a:moveTo>
                  <a:pt x="7341579" y="1219421"/>
                </a:moveTo>
                <a:cubicBezTo>
                  <a:pt x="7372061" y="1219421"/>
                  <a:pt x="7396771" y="1244131"/>
                  <a:pt x="7396771" y="1274612"/>
                </a:cubicBezTo>
                <a:cubicBezTo>
                  <a:pt x="7396771" y="1305093"/>
                  <a:pt x="7372061" y="1329803"/>
                  <a:pt x="7341579" y="1329803"/>
                </a:cubicBezTo>
                <a:cubicBezTo>
                  <a:pt x="7311097" y="1329803"/>
                  <a:pt x="7286387" y="1305093"/>
                  <a:pt x="7286387" y="1274612"/>
                </a:cubicBezTo>
                <a:cubicBezTo>
                  <a:pt x="7286387" y="1244131"/>
                  <a:pt x="7311097" y="1219421"/>
                  <a:pt x="7341579" y="1219421"/>
                </a:cubicBezTo>
                <a:close/>
                <a:moveTo>
                  <a:pt x="7211286" y="1219421"/>
                </a:moveTo>
                <a:cubicBezTo>
                  <a:pt x="7241768" y="1219421"/>
                  <a:pt x="7266478" y="1244131"/>
                  <a:pt x="7266478" y="1274612"/>
                </a:cubicBezTo>
                <a:cubicBezTo>
                  <a:pt x="7266478" y="1305093"/>
                  <a:pt x="7241768" y="1329803"/>
                  <a:pt x="7211286" y="1329803"/>
                </a:cubicBezTo>
                <a:cubicBezTo>
                  <a:pt x="7180804" y="1329803"/>
                  <a:pt x="7156094" y="1305093"/>
                  <a:pt x="7156094" y="1274612"/>
                </a:cubicBezTo>
                <a:cubicBezTo>
                  <a:pt x="7156094" y="1244131"/>
                  <a:pt x="7180804" y="1219421"/>
                  <a:pt x="7211286" y="1219421"/>
                </a:cubicBezTo>
                <a:close/>
                <a:moveTo>
                  <a:pt x="7080993" y="1219421"/>
                </a:moveTo>
                <a:cubicBezTo>
                  <a:pt x="7111475" y="1219421"/>
                  <a:pt x="7136185" y="1244131"/>
                  <a:pt x="7136185" y="1274612"/>
                </a:cubicBezTo>
                <a:cubicBezTo>
                  <a:pt x="7136185" y="1305093"/>
                  <a:pt x="7111475" y="1329803"/>
                  <a:pt x="7080993" y="1329803"/>
                </a:cubicBezTo>
                <a:cubicBezTo>
                  <a:pt x="7050511" y="1329803"/>
                  <a:pt x="7025801" y="1305093"/>
                  <a:pt x="7025801" y="1274612"/>
                </a:cubicBezTo>
                <a:cubicBezTo>
                  <a:pt x="7025801" y="1244131"/>
                  <a:pt x="7050511" y="1219421"/>
                  <a:pt x="7080993" y="1219421"/>
                </a:cubicBezTo>
                <a:close/>
                <a:moveTo>
                  <a:pt x="6947357" y="1219421"/>
                </a:moveTo>
                <a:cubicBezTo>
                  <a:pt x="6977839" y="1219421"/>
                  <a:pt x="7002549" y="1244131"/>
                  <a:pt x="7002549" y="1274612"/>
                </a:cubicBezTo>
                <a:cubicBezTo>
                  <a:pt x="7002549" y="1305093"/>
                  <a:pt x="6977839" y="1329803"/>
                  <a:pt x="6947357" y="1329803"/>
                </a:cubicBezTo>
                <a:cubicBezTo>
                  <a:pt x="6916875" y="1329803"/>
                  <a:pt x="6892165" y="1305093"/>
                  <a:pt x="6892165" y="1274612"/>
                </a:cubicBezTo>
                <a:cubicBezTo>
                  <a:pt x="6892165" y="1244131"/>
                  <a:pt x="6916875" y="1219421"/>
                  <a:pt x="6947357" y="1219421"/>
                </a:cubicBezTo>
                <a:close/>
                <a:moveTo>
                  <a:pt x="6817064" y="1219421"/>
                </a:moveTo>
                <a:cubicBezTo>
                  <a:pt x="6847546" y="1219421"/>
                  <a:pt x="6872256" y="1244131"/>
                  <a:pt x="6872256" y="1274612"/>
                </a:cubicBezTo>
                <a:cubicBezTo>
                  <a:pt x="6872256" y="1305093"/>
                  <a:pt x="6847546" y="1329803"/>
                  <a:pt x="6817064" y="1329803"/>
                </a:cubicBezTo>
                <a:cubicBezTo>
                  <a:pt x="6786582" y="1329803"/>
                  <a:pt x="6761872" y="1305093"/>
                  <a:pt x="6761872" y="1274612"/>
                </a:cubicBezTo>
                <a:cubicBezTo>
                  <a:pt x="6761872" y="1244131"/>
                  <a:pt x="6786582" y="1219421"/>
                  <a:pt x="6817064" y="1219421"/>
                </a:cubicBezTo>
                <a:close/>
                <a:moveTo>
                  <a:pt x="6683431" y="1219421"/>
                </a:moveTo>
                <a:cubicBezTo>
                  <a:pt x="6713913" y="1219421"/>
                  <a:pt x="6738623" y="1244131"/>
                  <a:pt x="6738623" y="1274612"/>
                </a:cubicBezTo>
                <a:cubicBezTo>
                  <a:pt x="6738623" y="1305093"/>
                  <a:pt x="6713913" y="1329803"/>
                  <a:pt x="6683431" y="1329803"/>
                </a:cubicBezTo>
                <a:cubicBezTo>
                  <a:pt x="6652949" y="1329803"/>
                  <a:pt x="6628239" y="1305093"/>
                  <a:pt x="6628239" y="1274612"/>
                </a:cubicBezTo>
                <a:cubicBezTo>
                  <a:pt x="6628239" y="1244131"/>
                  <a:pt x="6652949" y="1219421"/>
                  <a:pt x="6683431" y="1219421"/>
                </a:cubicBezTo>
                <a:close/>
                <a:moveTo>
                  <a:pt x="6553137" y="1219421"/>
                </a:moveTo>
                <a:cubicBezTo>
                  <a:pt x="6583619" y="1219421"/>
                  <a:pt x="6608329" y="1244131"/>
                  <a:pt x="6608329" y="1274612"/>
                </a:cubicBezTo>
                <a:cubicBezTo>
                  <a:pt x="6608329" y="1305093"/>
                  <a:pt x="6583619" y="1329803"/>
                  <a:pt x="6553137" y="1329803"/>
                </a:cubicBezTo>
                <a:cubicBezTo>
                  <a:pt x="6522655" y="1329803"/>
                  <a:pt x="6497945" y="1305093"/>
                  <a:pt x="6497945" y="1274612"/>
                </a:cubicBezTo>
                <a:cubicBezTo>
                  <a:pt x="6497945" y="1244131"/>
                  <a:pt x="6522655" y="1219421"/>
                  <a:pt x="6553137" y="1219421"/>
                </a:cubicBezTo>
                <a:close/>
                <a:moveTo>
                  <a:pt x="6419502" y="1219421"/>
                </a:moveTo>
                <a:cubicBezTo>
                  <a:pt x="6449984" y="1219421"/>
                  <a:pt x="6474694" y="1244131"/>
                  <a:pt x="6474694" y="1274612"/>
                </a:cubicBezTo>
                <a:cubicBezTo>
                  <a:pt x="6474694" y="1305093"/>
                  <a:pt x="6449984" y="1329803"/>
                  <a:pt x="6419502" y="1329803"/>
                </a:cubicBezTo>
                <a:cubicBezTo>
                  <a:pt x="6389020" y="1329803"/>
                  <a:pt x="6364310" y="1305093"/>
                  <a:pt x="6364310" y="1274612"/>
                </a:cubicBezTo>
                <a:cubicBezTo>
                  <a:pt x="6364310" y="1244131"/>
                  <a:pt x="6389020" y="1219421"/>
                  <a:pt x="6419502" y="1219421"/>
                </a:cubicBezTo>
                <a:close/>
                <a:moveTo>
                  <a:pt x="6289207" y="1219421"/>
                </a:moveTo>
                <a:cubicBezTo>
                  <a:pt x="6319689" y="1219421"/>
                  <a:pt x="6344399" y="1244131"/>
                  <a:pt x="6344399" y="1274612"/>
                </a:cubicBezTo>
                <a:cubicBezTo>
                  <a:pt x="6344399" y="1305093"/>
                  <a:pt x="6319689" y="1329803"/>
                  <a:pt x="6289207" y="1329803"/>
                </a:cubicBezTo>
                <a:cubicBezTo>
                  <a:pt x="6258725" y="1329803"/>
                  <a:pt x="6234015" y="1305093"/>
                  <a:pt x="6234015" y="1274612"/>
                </a:cubicBezTo>
                <a:cubicBezTo>
                  <a:pt x="6234015" y="1244131"/>
                  <a:pt x="6258725" y="1219421"/>
                  <a:pt x="6289207" y="1219421"/>
                </a:cubicBezTo>
                <a:close/>
                <a:moveTo>
                  <a:pt x="6155573" y="1219421"/>
                </a:moveTo>
                <a:cubicBezTo>
                  <a:pt x="6186055" y="1219421"/>
                  <a:pt x="6210765" y="1244131"/>
                  <a:pt x="6210765" y="1274612"/>
                </a:cubicBezTo>
                <a:cubicBezTo>
                  <a:pt x="6210765" y="1305093"/>
                  <a:pt x="6186055" y="1329803"/>
                  <a:pt x="6155573" y="1329803"/>
                </a:cubicBezTo>
                <a:cubicBezTo>
                  <a:pt x="6125091" y="1329803"/>
                  <a:pt x="6100381" y="1305093"/>
                  <a:pt x="6100381" y="1274612"/>
                </a:cubicBezTo>
                <a:cubicBezTo>
                  <a:pt x="6100381" y="1244131"/>
                  <a:pt x="6125091" y="1219421"/>
                  <a:pt x="6155573" y="1219421"/>
                </a:cubicBezTo>
                <a:close/>
                <a:moveTo>
                  <a:pt x="6021939" y="1219421"/>
                </a:moveTo>
                <a:cubicBezTo>
                  <a:pt x="6052421" y="1219421"/>
                  <a:pt x="6077131" y="1244131"/>
                  <a:pt x="6077131" y="1274612"/>
                </a:cubicBezTo>
                <a:cubicBezTo>
                  <a:pt x="6077131" y="1305093"/>
                  <a:pt x="6052421" y="1329803"/>
                  <a:pt x="6021939" y="1329803"/>
                </a:cubicBezTo>
                <a:cubicBezTo>
                  <a:pt x="5991457" y="1329803"/>
                  <a:pt x="5966747" y="1305093"/>
                  <a:pt x="5966747" y="1274612"/>
                </a:cubicBezTo>
                <a:cubicBezTo>
                  <a:pt x="5966747" y="1244131"/>
                  <a:pt x="5991457" y="1219421"/>
                  <a:pt x="6021939" y="1219421"/>
                </a:cubicBezTo>
                <a:close/>
                <a:moveTo>
                  <a:pt x="5884964" y="1219421"/>
                </a:moveTo>
                <a:cubicBezTo>
                  <a:pt x="5915446" y="1219421"/>
                  <a:pt x="5940156" y="1244131"/>
                  <a:pt x="5940156" y="1274612"/>
                </a:cubicBezTo>
                <a:cubicBezTo>
                  <a:pt x="5940156" y="1305093"/>
                  <a:pt x="5915446" y="1329803"/>
                  <a:pt x="5884964" y="1329803"/>
                </a:cubicBezTo>
                <a:cubicBezTo>
                  <a:pt x="5854482" y="1329803"/>
                  <a:pt x="5829772" y="1305093"/>
                  <a:pt x="5829772" y="1274612"/>
                </a:cubicBezTo>
                <a:cubicBezTo>
                  <a:pt x="5829772" y="1244131"/>
                  <a:pt x="5854482" y="1219421"/>
                  <a:pt x="5884964" y="1219421"/>
                </a:cubicBezTo>
                <a:close/>
                <a:moveTo>
                  <a:pt x="5754668" y="1219421"/>
                </a:moveTo>
                <a:cubicBezTo>
                  <a:pt x="5785150" y="1219421"/>
                  <a:pt x="5809860" y="1244131"/>
                  <a:pt x="5809860" y="1274612"/>
                </a:cubicBezTo>
                <a:cubicBezTo>
                  <a:pt x="5809860" y="1305093"/>
                  <a:pt x="5785150" y="1329803"/>
                  <a:pt x="5754668" y="1329803"/>
                </a:cubicBezTo>
                <a:cubicBezTo>
                  <a:pt x="5724186" y="1329803"/>
                  <a:pt x="5699476" y="1305093"/>
                  <a:pt x="5699476" y="1274612"/>
                </a:cubicBezTo>
                <a:cubicBezTo>
                  <a:pt x="5699476" y="1244131"/>
                  <a:pt x="5724186" y="1219421"/>
                  <a:pt x="5754668" y="1219421"/>
                </a:cubicBezTo>
                <a:close/>
                <a:moveTo>
                  <a:pt x="5621034" y="1219421"/>
                </a:moveTo>
                <a:cubicBezTo>
                  <a:pt x="5651516" y="1219421"/>
                  <a:pt x="5676226" y="1244131"/>
                  <a:pt x="5676226" y="1274612"/>
                </a:cubicBezTo>
                <a:cubicBezTo>
                  <a:pt x="5676226" y="1305093"/>
                  <a:pt x="5651516" y="1329803"/>
                  <a:pt x="5621034" y="1329803"/>
                </a:cubicBezTo>
                <a:cubicBezTo>
                  <a:pt x="5590552" y="1329803"/>
                  <a:pt x="5565842" y="1305093"/>
                  <a:pt x="5565842" y="1274612"/>
                </a:cubicBezTo>
                <a:cubicBezTo>
                  <a:pt x="5565842" y="1244131"/>
                  <a:pt x="5590552" y="1219421"/>
                  <a:pt x="5621034" y="1219421"/>
                </a:cubicBezTo>
                <a:close/>
                <a:moveTo>
                  <a:pt x="5487399" y="1219421"/>
                </a:moveTo>
                <a:cubicBezTo>
                  <a:pt x="5517881" y="1219421"/>
                  <a:pt x="5542591" y="1244131"/>
                  <a:pt x="5542591" y="1274612"/>
                </a:cubicBezTo>
                <a:cubicBezTo>
                  <a:pt x="5542591" y="1305093"/>
                  <a:pt x="5517881" y="1329803"/>
                  <a:pt x="5487399" y="1329803"/>
                </a:cubicBezTo>
                <a:cubicBezTo>
                  <a:pt x="5456917" y="1329803"/>
                  <a:pt x="5432207" y="1305093"/>
                  <a:pt x="5432207" y="1274612"/>
                </a:cubicBezTo>
                <a:cubicBezTo>
                  <a:pt x="5432207" y="1244131"/>
                  <a:pt x="5456917" y="1219421"/>
                  <a:pt x="5487399" y="1219421"/>
                </a:cubicBezTo>
                <a:close/>
                <a:moveTo>
                  <a:pt x="5357106" y="1219421"/>
                </a:moveTo>
                <a:cubicBezTo>
                  <a:pt x="5387588" y="1219421"/>
                  <a:pt x="5412298" y="1244131"/>
                  <a:pt x="5412298" y="1274612"/>
                </a:cubicBezTo>
                <a:cubicBezTo>
                  <a:pt x="5412298" y="1305093"/>
                  <a:pt x="5387588" y="1329803"/>
                  <a:pt x="5357106" y="1329803"/>
                </a:cubicBezTo>
                <a:cubicBezTo>
                  <a:pt x="5326624" y="1329803"/>
                  <a:pt x="5301914" y="1305093"/>
                  <a:pt x="5301914" y="1274612"/>
                </a:cubicBezTo>
                <a:cubicBezTo>
                  <a:pt x="5301914" y="1244131"/>
                  <a:pt x="5326624" y="1219421"/>
                  <a:pt x="5357106" y="1219421"/>
                </a:cubicBezTo>
                <a:close/>
                <a:moveTo>
                  <a:pt x="5093178" y="1219421"/>
                </a:moveTo>
                <a:cubicBezTo>
                  <a:pt x="5123660" y="1219421"/>
                  <a:pt x="5148370" y="1244131"/>
                  <a:pt x="5148370" y="1274612"/>
                </a:cubicBezTo>
                <a:cubicBezTo>
                  <a:pt x="5148370" y="1305093"/>
                  <a:pt x="5123660" y="1329803"/>
                  <a:pt x="5093178" y="1329803"/>
                </a:cubicBezTo>
                <a:cubicBezTo>
                  <a:pt x="5062696" y="1329803"/>
                  <a:pt x="5037986" y="1305093"/>
                  <a:pt x="5037986" y="1274612"/>
                </a:cubicBezTo>
                <a:cubicBezTo>
                  <a:pt x="5037986" y="1244131"/>
                  <a:pt x="5062696" y="1219421"/>
                  <a:pt x="5093178" y="1219421"/>
                </a:cubicBezTo>
                <a:close/>
                <a:moveTo>
                  <a:pt x="4959542" y="1219421"/>
                </a:moveTo>
                <a:cubicBezTo>
                  <a:pt x="4990024" y="1219421"/>
                  <a:pt x="5014734" y="1244131"/>
                  <a:pt x="5014734" y="1274612"/>
                </a:cubicBezTo>
                <a:cubicBezTo>
                  <a:pt x="5014734" y="1305093"/>
                  <a:pt x="4990024" y="1329803"/>
                  <a:pt x="4959542" y="1329803"/>
                </a:cubicBezTo>
                <a:cubicBezTo>
                  <a:pt x="4929060" y="1329803"/>
                  <a:pt x="4904350" y="1305093"/>
                  <a:pt x="4904350" y="1274612"/>
                </a:cubicBezTo>
                <a:cubicBezTo>
                  <a:pt x="4904350" y="1244131"/>
                  <a:pt x="4929060" y="1219421"/>
                  <a:pt x="4959542" y="1219421"/>
                </a:cubicBezTo>
                <a:close/>
                <a:moveTo>
                  <a:pt x="4829250" y="1219421"/>
                </a:moveTo>
                <a:cubicBezTo>
                  <a:pt x="4859732" y="1219421"/>
                  <a:pt x="4884442" y="1244131"/>
                  <a:pt x="4884442" y="1274612"/>
                </a:cubicBezTo>
                <a:cubicBezTo>
                  <a:pt x="4884442" y="1305093"/>
                  <a:pt x="4859732" y="1329803"/>
                  <a:pt x="4829250" y="1329803"/>
                </a:cubicBezTo>
                <a:cubicBezTo>
                  <a:pt x="4798768" y="1329803"/>
                  <a:pt x="4774058" y="1305093"/>
                  <a:pt x="4774058" y="1274612"/>
                </a:cubicBezTo>
                <a:cubicBezTo>
                  <a:pt x="4774058" y="1244131"/>
                  <a:pt x="4798768" y="1219421"/>
                  <a:pt x="4829250" y="1219421"/>
                </a:cubicBezTo>
                <a:close/>
                <a:moveTo>
                  <a:pt x="319111" y="1219421"/>
                </a:moveTo>
                <a:cubicBezTo>
                  <a:pt x="349594" y="1219421"/>
                  <a:pt x="374305" y="1244131"/>
                  <a:pt x="374305" y="1274612"/>
                </a:cubicBezTo>
                <a:cubicBezTo>
                  <a:pt x="374305" y="1305093"/>
                  <a:pt x="349594" y="1329803"/>
                  <a:pt x="319111" y="1329803"/>
                </a:cubicBezTo>
                <a:cubicBezTo>
                  <a:pt x="288629" y="1329803"/>
                  <a:pt x="263920" y="1305093"/>
                  <a:pt x="263920" y="1274612"/>
                </a:cubicBezTo>
                <a:cubicBezTo>
                  <a:pt x="263920" y="1244131"/>
                  <a:pt x="288629" y="1219421"/>
                  <a:pt x="319111" y="1219421"/>
                </a:cubicBezTo>
                <a:close/>
                <a:moveTo>
                  <a:pt x="185480" y="1219421"/>
                </a:moveTo>
                <a:cubicBezTo>
                  <a:pt x="215961" y="1219421"/>
                  <a:pt x="240671" y="1244131"/>
                  <a:pt x="240671" y="1274612"/>
                </a:cubicBezTo>
                <a:cubicBezTo>
                  <a:pt x="240671" y="1305093"/>
                  <a:pt x="215961" y="1329803"/>
                  <a:pt x="185480" y="1329803"/>
                </a:cubicBezTo>
                <a:cubicBezTo>
                  <a:pt x="154998" y="1329803"/>
                  <a:pt x="130288" y="1305093"/>
                  <a:pt x="130288" y="1274612"/>
                </a:cubicBezTo>
                <a:cubicBezTo>
                  <a:pt x="130288" y="1244131"/>
                  <a:pt x="154998" y="1219421"/>
                  <a:pt x="185480" y="1219421"/>
                </a:cubicBezTo>
                <a:close/>
                <a:moveTo>
                  <a:pt x="449407" y="1219419"/>
                </a:moveTo>
                <a:cubicBezTo>
                  <a:pt x="479889" y="1219419"/>
                  <a:pt x="504600" y="1244129"/>
                  <a:pt x="504600" y="1274610"/>
                </a:cubicBezTo>
                <a:cubicBezTo>
                  <a:pt x="504600" y="1305091"/>
                  <a:pt x="479889" y="1329801"/>
                  <a:pt x="449407" y="1329801"/>
                </a:cubicBezTo>
                <a:cubicBezTo>
                  <a:pt x="418924" y="1329801"/>
                  <a:pt x="394214" y="1305091"/>
                  <a:pt x="394214" y="1274610"/>
                </a:cubicBezTo>
                <a:cubicBezTo>
                  <a:pt x="394214" y="1244129"/>
                  <a:pt x="418924" y="1219419"/>
                  <a:pt x="449407" y="1219419"/>
                </a:cubicBezTo>
                <a:close/>
                <a:moveTo>
                  <a:pt x="4565322" y="1219417"/>
                </a:moveTo>
                <a:cubicBezTo>
                  <a:pt x="4595804" y="1219417"/>
                  <a:pt x="4620514" y="1244127"/>
                  <a:pt x="4620514" y="1274608"/>
                </a:cubicBezTo>
                <a:cubicBezTo>
                  <a:pt x="4620514" y="1305089"/>
                  <a:pt x="4595804" y="1329799"/>
                  <a:pt x="4565322" y="1329799"/>
                </a:cubicBezTo>
                <a:cubicBezTo>
                  <a:pt x="4534840" y="1329799"/>
                  <a:pt x="4510130" y="1305089"/>
                  <a:pt x="4510130" y="1274608"/>
                </a:cubicBezTo>
                <a:cubicBezTo>
                  <a:pt x="4510130" y="1244127"/>
                  <a:pt x="4534840" y="1219417"/>
                  <a:pt x="4565322" y="1219417"/>
                </a:cubicBezTo>
                <a:close/>
                <a:moveTo>
                  <a:pt x="2834811" y="1219417"/>
                </a:moveTo>
                <a:cubicBezTo>
                  <a:pt x="2865293" y="1219417"/>
                  <a:pt x="2890003" y="1244127"/>
                  <a:pt x="2890003" y="1274608"/>
                </a:cubicBezTo>
                <a:cubicBezTo>
                  <a:pt x="2890003" y="1305089"/>
                  <a:pt x="2865293" y="1329799"/>
                  <a:pt x="2834811" y="1329799"/>
                </a:cubicBezTo>
                <a:cubicBezTo>
                  <a:pt x="2804329" y="1329799"/>
                  <a:pt x="2779620" y="1305089"/>
                  <a:pt x="2779620" y="1274608"/>
                </a:cubicBezTo>
                <a:cubicBezTo>
                  <a:pt x="2779620" y="1244127"/>
                  <a:pt x="2804329" y="1219417"/>
                  <a:pt x="2834811" y="1219417"/>
                </a:cubicBezTo>
                <a:close/>
                <a:moveTo>
                  <a:pt x="2707858" y="1219417"/>
                </a:moveTo>
                <a:cubicBezTo>
                  <a:pt x="2738341" y="1219417"/>
                  <a:pt x="2763052" y="1244127"/>
                  <a:pt x="2763052" y="1274608"/>
                </a:cubicBezTo>
                <a:cubicBezTo>
                  <a:pt x="2763052" y="1305089"/>
                  <a:pt x="2738341" y="1329799"/>
                  <a:pt x="2707858" y="1329799"/>
                </a:cubicBezTo>
                <a:cubicBezTo>
                  <a:pt x="2677377" y="1329799"/>
                  <a:pt x="2652667" y="1305089"/>
                  <a:pt x="2652667" y="1274608"/>
                </a:cubicBezTo>
                <a:cubicBezTo>
                  <a:pt x="2652667" y="1244127"/>
                  <a:pt x="2677377" y="1219417"/>
                  <a:pt x="2707858" y="1219417"/>
                </a:cubicBezTo>
                <a:close/>
                <a:moveTo>
                  <a:pt x="2570885" y="1219417"/>
                </a:moveTo>
                <a:cubicBezTo>
                  <a:pt x="2601367" y="1219417"/>
                  <a:pt x="2626075" y="1244127"/>
                  <a:pt x="2626075" y="1274608"/>
                </a:cubicBezTo>
                <a:cubicBezTo>
                  <a:pt x="2626075" y="1305089"/>
                  <a:pt x="2601367" y="1329799"/>
                  <a:pt x="2570885" y="1329799"/>
                </a:cubicBezTo>
                <a:cubicBezTo>
                  <a:pt x="2540401" y="1329799"/>
                  <a:pt x="2515692" y="1305089"/>
                  <a:pt x="2515692" y="1274608"/>
                </a:cubicBezTo>
                <a:cubicBezTo>
                  <a:pt x="2515692" y="1244127"/>
                  <a:pt x="2540401" y="1219417"/>
                  <a:pt x="2570885" y="1219417"/>
                </a:cubicBezTo>
                <a:close/>
                <a:moveTo>
                  <a:pt x="2039686" y="1219417"/>
                </a:moveTo>
                <a:cubicBezTo>
                  <a:pt x="2070169" y="1219417"/>
                  <a:pt x="2094880" y="1244127"/>
                  <a:pt x="2094880" y="1274608"/>
                </a:cubicBezTo>
                <a:cubicBezTo>
                  <a:pt x="2094880" y="1305089"/>
                  <a:pt x="2070169" y="1329799"/>
                  <a:pt x="2039686" y="1329799"/>
                </a:cubicBezTo>
                <a:cubicBezTo>
                  <a:pt x="2009204" y="1329799"/>
                  <a:pt x="1984493" y="1305089"/>
                  <a:pt x="1984493" y="1274608"/>
                </a:cubicBezTo>
                <a:cubicBezTo>
                  <a:pt x="1984493" y="1244127"/>
                  <a:pt x="2009204" y="1219417"/>
                  <a:pt x="2039686" y="1219417"/>
                </a:cubicBezTo>
                <a:close/>
                <a:moveTo>
                  <a:pt x="1909390" y="1219417"/>
                </a:moveTo>
                <a:cubicBezTo>
                  <a:pt x="1939873" y="1219417"/>
                  <a:pt x="1964583" y="1244127"/>
                  <a:pt x="1964583" y="1274608"/>
                </a:cubicBezTo>
                <a:cubicBezTo>
                  <a:pt x="1964583" y="1305089"/>
                  <a:pt x="1939873" y="1329799"/>
                  <a:pt x="1909390" y="1329799"/>
                </a:cubicBezTo>
                <a:cubicBezTo>
                  <a:pt x="1878908" y="1329799"/>
                  <a:pt x="1854197" y="1305089"/>
                  <a:pt x="1854197" y="1274608"/>
                </a:cubicBezTo>
                <a:cubicBezTo>
                  <a:pt x="1854197" y="1244127"/>
                  <a:pt x="1878908" y="1219417"/>
                  <a:pt x="1909390" y="1219417"/>
                </a:cubicBezTo>
                <a:close/>
                <a:moveTo>
                  <a:pt x="1779095" y="1219417"/>
                </a:moveTo>
                <a:cubicBezTo>
                  <a:pt x="1809577" y="1219417"/>
                  <a:pt x="1834287" y="1244127"/>
                  <a:pt x="1834287" y="1274608"/>
                </a:cubicBezTo>
                <a:cubicBezTo>
                  <a:pt x="1834287" y="1305089"/>
                  <a:pt x="1809577" y="1329799"/>
                  <a:pt x="1779095" y="1329799"/>
                </a:cubicBezTo>
                <a:cubicBezTo>
                  <a:pt x="1748613" y="1329799"/>
                  <a:pt x="1723902" y="1305089"/>
                  <a:pt x="1723902" y="1274608"/>
                </a:cubicBezTo>
                <a:cubicBezTo>
                  <a:pt x="1723902" y="1244127"/>
                  <a:pt x="1748613" y="1219417"/>
                  <a:pt x="1779095" y="1219417"/>
                </a:cubicBezTo>
                <a:close/>
                <a:moveTo>
                  <a:pt x="1645457" y="1219417"/>
                </a:moveTo>
                <a:cubicBezTo>
                  <a:pt x="1675941" y="1219417"/>
                  <a:pt x="1700655" y="1244127"/>
                  <a:pt x="1700655" y="1274608"/>
                </a:cubicBezTo>
                <a:cubicBezTo>
                  <a:pt x="1700655" y="1305089"/>
                  <a:pt x="1675941" y="1329799"/>
                  <a:pt x="1645457" y="1329799"/>
                </a:cubicBezTo>
                <a:cubicBezTo>
                  <a:pt x="1614977" y="1329799"/>
                  <a:pt x="1590265" y="1305089"/>
                  <a:pt x="1590265" y="1274608"/>
                </a:cubicBezTo>
                <a:cubicBezTo>
                  <a:pt x="1590265" y="1244127"/>
                  <a:pt x="1614977" y="1219417"/>
                  <a:pt x="1645457" y="1219417"/>
                </a:cubicBezTo>
                <a:close/>
                <a:moveTo>
                  <a:pt x="1515168" y="1219417"/>
                </a:moveTo>
                <a:cubicBezTo>
                  <a:pt x="1545647" y="1219417"/>
                  <a:pt x="1570354" y="1244127"/>
                  <a:pt x="1570354" y="1274608"/>
                </a:cubicBezTo>
                <a:cubicBezTo>
                  <a:pt x="1570354" y="1305089"/>
                  <a:pt x="1545647" y="1329799"/>
                  <a:pt x="1515168" y="1329799"/>
                </a:cubicBezTo>
                <a:cubicBezTo>
                  <a:pt x="1484683" y="1329799"/>
                  <a:pt x="1459973" y="1305089"/>
                  <a:pt x="1459973" y="1274608"/>
                </a:cubicBezTo>
                <a:cubicBezTo>
                  <a:pt x="1459973" y="1244127"/>
                  <a:pt x="1484683" y="1219417"/>
                  <a:pt x="1515168" y="1219417"/>
                </a:cubicBezTo>
                <a:close/>
                <a:moveTo>
                  <a:pt x="1381528" y="1219417"/>
                </a:moveTo>
                <a:cubicBezTo>
                  <a:pt x="1412011" y="1219417"/>
                  <a:pt x="1436723" y="1244127"/>
                  <a:pt x="1436723" y="1274608"/>
                </a:cubicBezTo>
                <a:cubicBezTo>
                  <a:pt x="1436723" y="1305089"/>
                  <a:pt x="1412011" y="1329799"/>
                  <a:pt x="1381528" y="1329799"/>
                </a:cubicBezTo>
                <a:cubicBezTo>
                  <a:pt x="1351052" y="1329799"/>
                  <a:pt x="1326339" y="1305089"/>
                  <a:pt x="1326339" y="1274608"/>
                </a:cubicBezTo>
                <a:cubicBezTo>
                  <a:pt x="1326339" y="1244127"/>
                  <a:pt x="1351052" y="1219417"/>
                  <a:pt x="1381528" y="1219417"/>
                </a:cubicBezTo>
                <a:close/>
                <a:moveTo>
                  <a:pt x="1251239" y="1219417"/>
                </a:moveTo>
                <a:cubicBezTo>
                  <a:pt x="1281721" y="1219417"/>
                  <a:pt x="1306431" y="1244127"/>
                  <a:pt x="1306431" y="1274608"/>
                </a:cubicBezTo>
                <a:cubicBezTo>
                  <a:pt x="1306431" y="1305089"/>
                  <a:pt x="1281721" y="1329799"/>
                  <a:pt x="1251239" y="1329799"/>
                </a:cubicBezTo>
                <a:cubicBezTo>
                  <a:pt x="1220756" y="1329799"/>
                  <a:pt x="1196046" y="1305089"/>
                  <a:pt x="1196046" y="1274608"/>
                </a:cubicBezTo>
                <a:cubicBezTo>
                  <a:pt x="1196046" y="1244127"/>
                  <a:pt x="1220756" y="1219417"/>
                  <a:pt x="1251239" y="1219417"/>
                </a:cubicBezTo>
                <a:close/>
                <a:moveTo>
                  <a:pt x="1117601" y="1219417"/>
                </a:moveTo>
                <a:cubicBezTo>
                  <a:pt x="1148084" y="1219417"/>
                  <a:pt x="1172794" y="1244127"/>
                  <a:pt x="1172794" y="1274608"/>
                </a:cubicBezTo>
                <a:cubicBezTo>
                  <a:pt x="1172794" y="1305089"/>
                  <a:pt x="1148084" y="1329799"/>
                  <a:pt x="1117601" y="1329799"/>
                </a:cubicBezTo>
                <a:cubicBezTo>
                  <a:pt x="1087119" y="1329799"/>
                  <a:pt x="1062408" y="1305089"/>
                  <a:pt x="1062408" y="1274608"/>
                </a:cubicBezTo>
                <a:cubicBezTo>
                  <a:pt x="1062408" y="1244127"/>
                  <a:pt x="1087119" y="1219417"/>
                  <a:pt x="1117601" y="1219417"/>
                </a:cubicBezTo>
                <a:close/>
                <a:moveTo>
                  <a:pt x="980622" y="1219417"/>
                </a:moveTo>
                <a:cubicBezTo>
                  <a:pt x="1011105" y="1219417"/>
                  <a:pt x="1035816" y="1244127"/>
                  <a:pt x="1035816" y="1274608"/>
                </a:cubicBezTo>
                <a:cubicBezTo>
                  <a:pt x="1035816" y="1305089"/>
                  <a:pt x="1011105" y="1329799"/>
                  <a:pt x="980622" y="1329799"/>
                </a:cubicBezTo>
                <a:cubicBezTo>
                  <a:pt x="950140" y="1329799"/>
                  <a:pt x="925429" y="1305089"/>
                  <a:pt x="925429" y="1274608"/>
                </a:cubicBezTo>
                <a:cubicBezTo>
                  <a:pt x="925429" y="1244127"/>
                  <a:pt x="950140" y="1219417"/>
                  <a:pt x="980622" y="1219417"/>
                </a:cubicBezTo>
                <a:close/>
                <a:moveTo>
                  <a:pt x="9469710" y="1099147"/>
                </a:moveTo>
                <a:cubicBezTo>
                  <a:pt x="9500192" y="1099147"/>
                  <a:pt x="9524902" y="1123857"/>
                  <a:pt x="9524902" y="1154338"/>
                </a:cubicBezTo>
                <a:cubicBezTo>
                  <a:pt x="9524902" y="1184819"/>
                  <a:pt x="9500192" y="1209529"/>
                  <a:pt x="9469710" y="1209529"/>
                </a:cubicBezTo>
                <a:cubicBezTo>
                  <a:pt x="9439228" y="1209529"/>
                  <a:pt x="9414518" y="1184819"/>
                  <a:pt x="9414518" y="1154338"/>
                </a:cubicBezTo>
                <a:cubicBezTo>
                  <a:pt x="9414518" y="1123857"/>
                  <a:pt x="9439228" y="1099147"/>
                  <a:pt x="9469710" y="1099147"/>
                </a:cubicBezTo>
                <a:close/>
                <a:moveTo>
                  <a:pt x="9336075" y="1099147"/>
                </a:moveTo>
                <a:cubicBezTo>
                  <a:pt x="9366557" y="1099147"/>
                  <a:pt x="9391267" y="1123857"/>
                  <a:pt x="9391267" y="1154338"/>
                </a:cubicBezTo>
                <a:cubicBezTo>
                  <a:pt x="9391267" y="1184819"/>
                  <a:pt x="9366557" y="1209529"/>
                  <a:pt x="9336075" y="1209529"/>
                </a:cubicBezTo>
                <a:cubicBezTo>
                  <a:pt x="9305593" y="1209529"/>
                  <a:pt x="9280883" y="1184819"/>
                  <a:pt x="9280883" y="1154338"/>
                </a:cubicBezTo>
                <a:cubicBezTo>
                  <a:pt x="9280883" y="1123857"/>
                  <a:pt x="9305593" y="1099147"/>
                  <a:pt x="9336075" y="1099147"/>
                </a:cubicBezTo>
                <a:close/>
                <a:moveTo>
                  <a:pt x="9199100" y="1099147"/>
                </a:moveTo>
                <a:cubicBezTo>
                  <a:pt x="9229582" y="1099147"/>
                  <a:pt x="9254292" y="1123857"/>
                  <a:pt x="9254292" y="1154338"/>
                </a:cubicBezTo>
                <a:cubicBezTo>
                  <a:pt x="9254292" y="1184819"/>
                  <a:pt x="9229582" y="1209529"/>
                  <a:pt x="9199100" y="1209529"/>
                </a:cubicBezTo>
                <a:cubicBezTo>
                  <a:pt x="9168618" y="1209529"/>
                  <a:pt x="9143908" y="1184819"/>
                  <a:pt x="9143908" y="1154338"/>
                </a:cubicBezTo>
                <a:cubicBezTo>
                  <a:pt x="9143908" y="1123857"/>
                  <a:pt x="9168618" y="1099147"/>
                  <a:pt x="9199100" y="1099147"/>
                </a:cubicBezTo>
                <a:close/>
                <a:moveTo>
                  <a:pt x="9068805" y="1099147"/>
                </a:moveTo>
                <a:cubicBezTo>
                  <a:pt x="9099287" y="1099147"/>
                  <a:pt x="9123997" y="1123857"/>
                  <a:pt x="9123997" y="1154338"/>
                </a:cubicBezTo>
                <a:cubicBezTo>
                  <a:pt x="9123997" y="1184819"/>
                  <a:pt x="9099287" y="1209529"/>
                  <a:pt x="9068805" y="1209529"/>
                </a:cubicBezTo>
                <a:cubicBezTo>
                  <a:pt x="9038323" y="1209529"/>
                  <a:pt x="9013613" y="1184819"/>
                  <a:pt x="9013613" y="1154338"/>
                </a:cubicBezTo>
                <a:cubicBezTo>
                  <a:pt x="9013613" y="1123857"/>
                  <a:pt x="9038323" y="1099147"/>
                  <a:pt x="9068805" y="1099147"/>
                </a:cubicBezTo>
                <a:close/>
                <a:moveTo>
                  <a:pt x="8935170" y="1099147"/>
                </a:moveTo>
                <a:cubicBezTo>
                  <a:pt x="8965652" y="1099147"/>
                  <a:pt x="8990362" y="1123857"/>
                  <a:pt x="8990362" y="1154338"/>
                </a:cubicBezTo>
                <a:cubicBezTo>
                  <a:pt x="8990362" y="1184819"/>
                  <a:pt x="8965652" y="1209529"/>
                  <a:pt x="8935170" y="1209529"/>
                </a:cubicBezTo>
                <a:cubicBezTo>
                  <a:pt x="8904688" y="1209529"/>
                  <a:pt x="8879978" y="1184819"/>
                  <a:pt x="8879978" y="1154338"/>
                </a:cubicBezTo>
                <a:cubicBezTo>
                  <a:pt x="8879978" y="1123857"/>
                  <a:pt x="8904688" y="1099147"/>
                  <a:pt x="8935170" y="1099147"/>
                </a:cubicBezTo>
                <a:close/>
                <a:moveTo>
                  <a:pt x="8801536" y="1099147"/>
                </a:moveTo>
                <a:cubicBezTo>
                  <a:pt x="8832018" y="1099147"/>
                  <a:pt x="8856728" y="1123857"/>
                  <a:pt x="8856728" y="1154338"/>
                </a:cubicBezTo>
                <a:cubicBezTo>
                  <a:pt x="8856728" y="1184819"/>
                  <a:pt x="8832018" y="1209529"/>
                  <a:pt x="8801536" y="1209529"/>
                </a:cubicBezTo>
                <a:cubicBezTo>
                  <a:pt x="8771054" y="1209529"/>
                  <a:pt x="8746344" y="1184819"/>
                  <a:pt x="8746344" y="1154338"/>
                </a:cubicBezTo>
                <a:cubicBezTo>
                  <a:pt x="8746344" y="1123857"/>
                  <a:pt x="8771054" y="1099147"/>
                  <a:pt x="8801536" y="1099147"/>
                </a:cubicBezTo>
                <a:close/>
                <a:moveTo>
                  <a:pt x="8671243" y="1099147"/>
                </a:moveTo>
                <a:cubicBezTo>
                  <a:pt x="8701725" y="1099147"/>
                  <a:pt x="8726435" y="1123857"/>
                  <a:pt x="8726435" y="1154338"/>
                </a:cubicBezTo>
                <a:cubicBezTo>
                  <a:pt x="8726435" y="1184819"/>
                  <a:pt x="8701725" y="1209529"/>
                  <a:pt x="8671243" y="1209529"/>
                </a:cubicBezTo>
                <a:cubicBezTo>
                  <a:pt x="8640761" y="1209529"/>
                  <a:pt x="8616051" y="1184819"/>
                  <a:pt x="8616051" y="1154338"/>
                </a:cubicBezTo>
                <a:cubicBezTo>
                  <a:pt x="8616051" y="1123857"/>
                  <a:pt x="8640761" y="1099147"/>
                  <a:pt x="8671243" y="1099147"/>
                </a:cubicBezTo>
                <a:close/>
                <a:moveTo>
                  <a:pt x="8537609" y="1099147"/>
                </a:moveTo>
                <a:cubicBezTo>
                  <a:pt x="8568091" y="1099147"/>
                  <a:pt x="8592801" y="1123857"/>
                  <a:pt x="8592801" y="1154338"/>
                </a:cubicBezTo>
                <a:cubicBezTo>
                  <a:pt x="8592801" y="1184819"/>
                  <a:pt x="8568091" y="1209529"/>
                  <a:pt x="8537609" y="1209529"/>
                </a:cubicBezTo>
                <a:cubicBezTo>
                  <a:pt x="8507127" y="1209529"/>
                  <a:pt x="8482417" y="1184819"/>
                  <a:pt x="8482417" y="1154338"/>
                </a:cubicBezTo>
                <a:cubicBezTo>
                  <a:pt x="8482417" y="1123857"/>
                  <a:pt x="8507127" y="1099147"/>
                  <a:pt x="8537609" y="1099147"/>
                </a:cubicBezTo>
                <a:close/>
                <a:moveTo>
                  <a:pt x="8407315" y="1099147"/>
                </a:moveTo>
                <a:cubicBezTo>
                  <a:pt x="8437797" y="1099147"/>
                  <a:pt x="8462507" y="1123857"/>
                  <a:pt x="8462507" y="1154338"/>
                </a:cubicBezTo>
                <a:cubicBezTo>
                  <a:pt x="8462507" y="1184819"/>
                  <a:pt x="8437797" y="1209529"/>
                  <a:pt x="8407315" y="1209529"/>
                </a:cubicBezTo>
                <a:cubicBezTo>
                  <a:pt x="8376833" y="1209529"/>
                  <a:pt x="8352123" y="1184819"/>
                  <a:pt x="8352123" y="1154338"/>
                </a:cubicBezTo>
                <a:cubicBezTo>
                  <a:pt x="8352123" y="1123857"/>
                  <a:pt x="8376833" y="1099147"/>
                  <a:pt x="8407315" y="1099147"/>
                </a:cubicBezTo>
                <a:close/>
                <a:moveTo>
                  <a:pt x="8273681" y="1099147"/>
                </a:moveTo>
                <a:cubicBezTo>
                  <a:pt x="8304163" y="1099147"/>
                  <a:pt x="8328873" y="1123857"/>
                  <a:pt x="8328873" y="1154338"/>
                </a:cubicBezTo>
                <a:cubicBezTo>
                  <a:pt x="8328873" y="1184819"/>
                  <a:pt x="8304163" y="1209529"/>
                  <a:pt x="8273681" y="1209529"/>
                </a:cubicBezTo>
                <a:cubicBezTo>
                  <a:pt x="8243199" y="1209529"/>
                  <a:pt x="8218489" y="1184819"/>
                  <a:pt x="8218489" y="1154338"/>
                </a:cubicBezTo>
                <a:cubicBezTo>
                  <a:pt x="8218489" y="1123857"/>
                  <a:pt x="8243199" y="1099147"/>
                  <a:pt x="8273681" y="1099147"/>
                </a:cubicBezTo>
                <a:close/>
                <a:moveTo>
                  <a:pt x="8143386" y="1099147"/>
                </a:moveTo>
                <a:cubicBezTo>
                  <a:pt x="8173868" y="1099147"/>
                  <a:pt x="8198578" y="1123857"/>
                  <a:pt x="8198578" y="1154338"/>
                </a:cubicBezTo>
                <a:cubicBezTo>
                  <a:pt x="8198578" y="1184819"/>
                  <a:pt x="8173868" y="1209529"/>
                  <a:pt x="8143386" y="1209529"/>
                </a:cubicBezTo>
                <a:cubicBezTo>
                  <a:pt x="8112904" y="1209529"/>
                  <a:pt x="8088194" y="1184819"/>
                  <a:pt x="8088194" y="1154338"/>
                </a:cubicBezTo>
                <a:cubicBezTo>
                  <a:pt x="8088194" y="1123857"/>
                  <a:pt x="8112904" y="1099147"/>
                  <a:pt x="8143386" y="1099147"/>
                </a:cubicBezTo>
                <a:close/>
                <a:moveTo>
                  <a:pt x="8009752" y="1099147"/>
                </a:moveTo>
                <a:cubicBezTo>
                  <a:pt x="8040234" y="1099147"/>
                  <a:pt x="8064944" y="1123857"/>
                  <a:pt x="8064944" y="1154338"/>
                </a:cubicBezTo>
                <a:cubicBezTo>
                  <a:pt x="8064944" y="1184819"/>
                  <a:pt x="8040234" y="1209529"/>
                  <a:pt x="8009752" y="1209529"/>
                </a:cubicBezTo>
                <a:cubicBezTo>
                  <a:pt x="7979270" y="1209529"/>
                  <a:pt x="7954560" y="1184819"/>
                  <a:pt x="7954560" y="1154338"/>
                </a:cubicBezTo>
                <a:cubicBezTo>
                  <a:pt x="7954560" y="1123857"/>
                  <a:pt x="7979270" y="1099147"/>
                  <a:pt x="8009752" y="1099147"/>
                </a:cubicBezTo>
                <a:close/>
                <a:moveTo>
                  <a:pt x="7876117" y="1099147"/>
                </a:moveTo>
                <a:cubicBezTo>
                  <a:pt x="7906599" y="1099147"/>
                  <a:pt x="7931309" y="1123857"/>
                  <a:pt x="7931309" y="1154338"/>
                </a:cubicBezTo>
                <a:cubicBezTo>
                  <a:pt x="7931309" y="1184819"/>
                  <a:pt x="7906599" y="1209529"/>
                  <a:pt x="7876117" y="1209529"/>
                </a:cubicBezTo>
                <a:cubicBezTo>
                  <a:pt x="7845635" y="1209529"/>
                  <a:pt x="7820925" y="1184819"/>
                  <a:pt x="7820925" y="1154338"/>
                </a:cubicBezTo>
                <a:cubicBezTo>
                  <a:pt x="7820925" y="1123857"/>
                  <a:pt x="7845635" y="1099147"/>
                  <a:pt x="7876117" y="1099147"/>
                </a:cubicBezTo>
                <a:close/>
                <a:moveTo>
                  <a:pt x="7745822" y="1099147"/>
                </a:moveTo>
                <a:cubicBezTo>
                  <a:pt x="7776304" y="1099147"/>
                  <a:pt x="7801014" y="1123857"/>
                  <a:pt x="7801014" y="1154338"/>
                </a:cubicBezTo>
                <a:cubicBezTo>
                  <a:pt x="7801014" y="1184819"/>
                  <a:pt x="7776304" y="1209529"/>
                  <a:pt x="7745822" y="1209529"/>
                </a:cubicBezTo>
                <a:cubicBezTo>
                  <a:pt x="7715340" y="1209529"/>
                  <a:pt x="7690630" y="1184819"/>
                  <a:pt x="7690630" y="1154338"/>
                </a:cubicBezTo>
                <a:cubicBezTo>
                  <a:pt x="7690630" y="1123857"/>
                  <a:pt x="7715340" y="1099147"/>
                  <a:pt x="7745822" y="1099147"/>
                </a:cubicBezTo>
                <a:close/>
                <a:moveTo>
                  <a:pt x="7608847" y="1099147"/>
                </a:moveTo>
                <a:cubicBezTo>
                  <a:pt x="7639329" y="1099147"/>
                  <a:pt x="7664039" y="1123857"/>
                  <a:pt x="7664039" y="1154338"/>
                </a:cubicBezTo>
                <a:cubicBezTo>
                  <a:pt x="7664039" y="1184819"/>
                  <a:pt x="7639329" y="1209529"/>
                  <a:pt x="7608847" y="1209529"/>
                </a:cubicBezTo>
                <a:cubicBezTo>
                  <a:pt x="7578365" y="1209529"/>
                  <a:pt x="7553655" y="1184819"/>
                  <a:pt x="7553655" y="1154338"/>
                </a:cubicBezTo>
                <a:cubicBezTo>
                  <a:pt x="7553655" y="1123857"/>
                  <a:pt x="7578365" y="1099147"/>
                  <a:pt x="7608847" y="1099147"/>
                </a:cubicBezTo>
                <a:close/>
                <a:moveTo>
                  <a:pt x="7481895" y="1099147"/>
                </a:moveTo>
                <a:cubicBezTo>
                  <a:pt x="7512377" y="1099147"/>
                  <a:pt x="7537087" y="1123857"/>
                  <a:pt x="7537087" y="1154338"/>
                </a:cubicBezTo>
                <a:cubicBezTo>
                  <a:pt x="7537087" y="1184819"/>
                  <a:pt x="7512377" y="1209529"/>
                  <a:pt x="7481895" y="1209529"/>
                </a:cubicBezTo>
                <a:cubicBezTo>
                  <a:pt x="7451413" y="1209529"/>
                  <a:pt x="7426703" y="1184819"/>
                  <a:pt x="7426703" y="1154338"/>
                </a:cubicBezTo>
                <a:cubicBezTo>
                  <a:pt x="7426703" y="1123857"/>
                  <a:pt x="7451413" y="1099147"/>
                  <a:pt x="7481895" y="1099147"/>
                </a:cubicBezTo>
                <a:close/>
                <a:moveTo>
                  <a:pt x="7341578" y="1099147"/>
                </a:moveTo>
                <a:cubicBezTo>
                  <a:pt x="7372060" y="1099147"/>
                  <a:pt x="7396770" y="1123857"/>
                  <a:pt x="7396770" y="1154338"/>
                </a:cubicBezTo>
                <a:cubicBezTo>
                  <a:pt x="7396770" y="1184819"/>
                  <a:pt x="7372060" y="1209529"/>
                  <a:pt x="7341578" y="1209529"/>
                </a:cubicBezTo>
                <a:cubicBezTo>
                  <a:pt x="7311096" y="1209529"/>
                  <a:pt x="7286386" y="1184819"/>
                  <a:pt x="7286386" y="1154338"/>
                </a:cubicBezTo>
                <a:cubicBezTo>
                  <a:pt x="7286386" y="1123857"/>
                  <a:pt x="7311096" y="1099147"/>
                  <a:pt x="7341578" y="1099147"/>
                </a:cubicBezTo>
                <a:close/>
                <a:moveTo>
                  <a:pt x="7211285" y="1099147"/>
                </a:moveTo>
                <a:cubicBezTo>
                  <a:pt x="7241767" y="1099147"/>
                  <a:pt x="7266477" y="1123857"/>
                  <a:pt x="7266477" y="1154338"/>
                </a:cubicBezTo>
                <a:cubicBezTo>
                  <a:pt x="7266477" y="1184819"/>
                  <a:pt x="7241767" y="1209529"/>
                  <a:pt x="7211285" y="1209529"/>
                </a:cubicBezTo>
                <a:cubicBezTo>
                  <a:pt x="7180803" y="1209529"/>
                  <a:pt x="7156093" y="1184819"/>
                  <a:pt x="7156093" y="1154338"/>
                </a:cubicBezTo>
                <a:cubicBezTo>
                  <a:pt x="7156093" y="1123857"/>
                  <a:pt x="7180803" y="1099147"/>
                  <a:pt x="7211285" y="1099147"/>
                </a:cubicBezTo>
                <a:close/>
                <a:moveTo>
                  <a:pt x="7080991" y="1099147"/>
                </a:moveTo>
                <a:cubicBezTo>
                  <a:pt x="7111473" y="1099147"/>
                  <a:pt x="7136183" y="1123857"/>
                  <a:pt x="7136183" y="1154338"/>
                </a:cubicBezTo>
                <a:cubicBezTo>
                  <a:pt x="7136183" y="1184819"/>
                  <a:pt x="7111473" y="1209529"/>
                  <a:pt x="7080991" y="1209529"/>
                </a:cubicBezTo>
                <a:cubicBezTo>
                  <a:pt x="7050509" y="1209529"/>
                  <a:pt x="7025799" y="1184819"/>
                  <a:pt x="7025799" y="1154338"/>
                </a:cubicBezTo>
                <a:cubicBezTo>
                  <a:pt x="7025799" y="1123857"/>
                  <a:pt x="7050509" y="1099147"/>
                  <a:pt x="7080991" y="1099147"/>
                </a:cubicBezTo>
                <a:close/>
                <a:moveTo>
                  <a:pt x="6947356" y="1099147"/>
                </a:moveTo>
                <a:cubicBezTo>
                  <a:pt x="6977838" y="1099147"/>
                  <a:pt x="7002548" y="1123857"/>
                  <a:pt x="7002548" y="1154338"/>
                </a:cubicBezTo>
                <a:cubicBezTo>
                  <a:pt x="7002548" y="1184819"/>
                  <a:pt x="6977838" y="1209529"/>
                  <a:pt x="6947356" y="1209529"/>
                </a:cubicBezTo>
                <a:cubicBezTo>
                  <a:pt x="6916874" y="1209529"/>
                  <a:pt x="6892164" y="1184819"/>
                  <a:pt x="6892164" y="1154338"/>
                </a:cubicBezTo>
                <a:cubicBezTo>
                  <a:pt x="6892164" y="1123857"/>
                  <a:pt x="6916874" y="1099147"/>
                  <a:pt x="6947356" y="1099147"/>
                </a:cubicBezTo>
                <a:close/>
                <a:moveTo>
                  <a:pt x="6817063" y="1099147"/>
                </a:moveTo>
                <a:cubicBezTo>
                  <a:pt x="6847545" y="1099147"/>
                  <a:pt x="6872255" y="1123857"/>
                  <a:pt x="6872255" y="1154338"/>
                </a:cubicBezTo>
                <a:cubicBezTo>
                  <a:pt x="6872255" y="1184819"/>
                  <a:pt x="6847545" y="1209529"/>
                  <a:pt x="6817063" y="1209529"/>
                </a:cubicBezTo>
                <a:cubicBezTo>
                  <a:pt x="6786581" y="1209529"/>
                  <a:pt x="6761871" y="1184819"/>
                  <a:pt x="6761871" y="1154338"/>
                </a:cubicBezTo>
                <a:cubicBezTo>
                  <a:pt x="6761871" y="1123857"/>
                  <a:pt x="6786581" y="1099147"/>
                  <a:pt x="6817063" y="1099147"/>
                </a:cubicBezTo>
                <a:close/>
                <a:moveTo>
                  <a:pt x="6683430" y="1099147"/>
                </a:moveTo>
                <a:cubicBezTo>
                  <a:pt x="6713912" y="1099147"/>
                  <a:pt x="6738622" y="1123857"/>
                  <a:pt x="6738622" y="1154338"/>
                </a:cubicBezTo>
                <a:cubicBezTo>
                  <a:pt x="6738622" y="1184819"/>
                  <a:pt x="6713912" y="1209529"/>
                  <a:pt x="6683430" y="1209529"/>
                </a:cubicBezTo>
                <a:cubicBezTo>
                  <a:pt x="6652948" y="1209529"/>
                  <a:pt x="6628238" y="1184819"/>
                  <a:pt x="6628238" y="1154338"/>
                </a:cubicBezTo>
                <a:cubicBezTo>
                  <a:pt x="6628238" y="1123857"/>
                  <a:pt x="6652948" y="1099147"/>
                  <a:pt x="6683430" y="1099147"/>
                </a:cubicBezTo>
                <a:close/>
                <a:moveTo>
                  <a:pt x="6553135" y="1099147"/>
                </a:moveTo>
                <a:cubicBezTo>
                  <a:pt x="6583617" y="1099147"/>
                  <a:pt x="6608327" y="1123857"/>
                  <a:pt x="6608327" y="1154338"/>
                </a:cubicBezTo>
                <a:cubicBezTo>
                  <a:pt x="6608327" y="1184819"/>
                  <a:pt x="6583617" y="1209529"/>
                  <a:pt x="6553135" y="1209529"/>
                </a:cubicBezTo>
                <a:cubicBezTo>
                  <a:pt x="6522653" y="1209529"/>
                  <a:pt x="6497943" y="1184819"/>
                  <a:pt x="6497943" y="1154338"/>
                </a:cubicBezTo>
                <a:cubicBezTo>
                  <a:pt x="6497943" y="1123857"/>
                  <a:pt x="6522653" y="1099147"/>
                  <a:pt x="6553135" y="1099147"/>
                </a:cubicBezTo>
                <a:close/>
                <a:moveTo>
                  <a:pt x="6419501" y="1099147"/>
                </a:moveTo>
                <a:cubicBezTo>
                  <a:pt x="6449983" y="1099147"/>
                  <a:pt x="6474693" y="1123857"/>
                  <a:pt x="6474693" y="1154338"/>
                </a:cubicBezTo>
                <a:cubicBezTo>
                  <a:pt x="6474693" y="1184819"/>
                  <a:pt x="6449983" y="1209529"/>
                  <a:pt x="6419501" y="1209529"/>
                </a:cubicBezTo>
                <a:cubicBezTo>
                  <a:pt x="6389019" y="1209529"/>
                  <a:pt x="6364309" y="1184819"/>
                  <a:pt x="6364309" y="1154338"/>
                </a:cubicBezTo>
                <a:cubicBezTo>
                  <a:pt x="6364309" y="1123857"/>
                  <a:pt x="6389019" y="1099147"/>
                  <a:pt x="6419501" y="1099147"/>
                </a:cubicBezTo>
                <a:close/>
                <a:moveTo>
                  <a:pt x="6289206" y="1099147"/>
                </a:moveTo>
                <a:cubicBezTo>
                  <a:pt x="6319688" y="1099147"/>
                  <a:pt x="6344398" y="1123857"/>
                  <a:pt x="6344398" y="1154338"/>
                </a:cubicBezTo>
                <a:cubicBezTo>
                  <a:pt x="6344398" y="1184819"/>
                  <a:pt x="6319688" y="1209529"/>
                  <a:pt x="6289206" y="1209529"/>
                </a:cubicBezTo>
                <a:cubicBezTo>
                  <a:pt x="6258724" y="1209529"/>
                  <a:pt x="6234014" y="1184819"/>
                  <a:pt x="6234014" y="1154338"/>
                </a:cubicBezTo>
                <a:cubicBezTo>
                  <a:pt x="6234014" y="1123857"/>
                  <a:pt x="6258724" y="1099147"/>
                  <a:pt x="6289206" y="1099147"/>
                </a:cubicBezTo>
                <a:close/>
                <a:moveTo>
                  <a:pt x="6155571" y="1099147"/>
                </a:moveTo>
                <a:cubicBezTo>
                  <a:pt x="6186053" y="1099147"/>
                  <a:pt x="6210763" y="1123857"/>
                  <a:pt x="6210763" y="1154338"/>
                </a:cubicBezTo>
                <a:cubicBezTo>
                  <a:pt x="6210763" y="1184819"/>
                  <a:pt x="6186053" y="1209529"/>
                  <a:pt x="6155571" y="1209529"/>
                </a:cubicBezTo>
                <a:cubicBezTo>
                  <a:pt x="6125089" y="1209529"/>
                  <a:pt x="6100379" y="1184819"/>
                  <a:pt x="6100379" y="1154338"/>
                </a:cubicBezTo>
                <a:cubicBezTo>
                  <a:pt x="6100379" y="1123857"/>
                  <a:pt x="6125089" y="1099147"/>
                  <a:pt x="6155571" y="1099147"/>
                </a:cubicBezTo>
                <a:close/>
                <a:moveTo>
                  <a:pt x="6021938" y="1099147"/>
                </a:moveTo>
                <a:cubicBezTo>
                  <a:pt x="6052420" y="1099147"/>
                  <a:pt x="6077130" y="1123857"/>
                  <a:pt x="6077130" y="1154338"/>
                </a:cubicBezTo>
                <a:cubicBezTo>
                  <a:pt x="6077130" y="1184819"/>
                  <a:pt x="6052420" y="1209529"/>
                  <a:pt x="6021938" y="1209529"/>
                </a:cubicBezTo>
                <a:cubicBezTo>
                  <a:pt x="5991456" y="1209529"/>
                  <a:pt x="5966746" y="1184819"/>
                  <a:pt x="5966746" y="1154338"/>
                </a:cubicBezTo>
                <a:cubicBezTo>
                  <a:pt x="5966746" y="1123857"/>
                  <a:pt x="5991456" y="1099147"/>
                  <a:pt x="6021938" y="1099147"/>
                </a:cubicBezTo>
                <a:close/>
                <a:moveTo>
                  <a:pt x="5884963" y="1099147"/>
                </a:moveTo>
                <a:cubicBezTo>
                  <a:pt x="5915445" y="1099147"/>
                  <a:pt x="5940155" y="1123857"/>
                  <a:pt x="5940155" y="1154338"/>
                </a:cubicBezTo>
                <a:cubicBezTo>
                  <a:pt x="5940155" y="1184819"/>
                  <a:pt x="5915445" y="1209529"/>
                  <a:pt x="5884963" y="1209529"/>
                </a:cubicBezTo>
                <a:cubicBezTo>
                  <a:pt x="5854481" y="1209529"/>
                  <a:pt x="5829771" y="1184819"/>
                  <a:pt x="5829771" y="1154338"/>
                </a:cubicBezTo>
                <a:cubicBezTo>
                  <a:pt x="5829771" y="1123857"/>
                  <a:pt x="5854481" y="1099147"/>
                  <a:pt x="5884963" y="1099147"/>
                </a:cubicBezTo>
                <a:close/>
                <a:moveTo>
                  <a:pt x="5754668" y="1099147"/>
                </a:moveTo>
                <a:cubicBezTo>
                  <a:pt x="5785150" y="1099147"/>
                  <a:pt x="5809860" y="1123857"/>
                  <a:pt x="5809860" y="1154338"/>
                </a:cubicBezTo>
                <a:cubicBezTo>
                  <a:pt x="5809860" y="1184819"/>
                  <a:pt x="5785150" y="1209529"/>
                  <a:pt x="5754668" y="1209529"/>
                </a:cubicBezTo>
                <a:cubicBezTo>
                  <a:pt x="5724186" y="1209529"/>
                  <a:pt x="5699476" y="1184819"/>
                  <a:pt x="5699476" y="1154338"/>
                </a:cubicBezTo>
                <a:cubicBezTo>
                  <a:pt x="5699476" y="1123857"/>
                  <a:pt x="5724186" y="1099147"/>
                  <a:pt x="5754668" y="1099147"/>
                </a:cubicBezTo>
                <a:close/>
                <a:moveTo>
                  <a:pt x="5621031" y="1099147"/>
                </a:moveTo>
                <a:cubicBezTo>
                  <a:pt x="5651513" y="1099147"/>
                  <a:pt x="5676223" y="1123857"/>
                  <a:pt x="5676223" y="1154338"/>
                </a:cubicBezTo>
                <a:cubicBezTo>
                  <a:pt x="5676223" y="1184819"/>
                  <a:pt x="5651513" y="1209529"/>
                  <a:pt x="5621031" y="1209529"/>
                </a:cubicBezTo>
                <a:cubicBezTo>
                  <a:pt x="5590549" y="1209529"/>
                  <a:pt x="5565839" y="1184819"/>
                  <a:pt x="5565839" y="1154338"/>
                </a:cubicBezTo>
                <a:cubicBezTo>
                  <a:pt x="5565839" y="1123857"/>
                  <a:pt x="5590549" y="1099147"/>
                  <a:pt x="5621031" y="1099147"/>
                </a:cubicBezTo>
                <a:close/>
                <a:moveTo>
                  <a:pt x="5487398" y="1099147"/>
                </a:moveTo>
                <a:cubicBezTo>
                  <a:pt x="5517880" y="1099147"/>
                  <a:pt x="5542590" y="1123857"/>
                  <a:pt x="5542590" y="1154338"/>
                </a:cubicBezTo>
                <a:cubicBezTo>
                  <a:pt x="5542590" y="1184819"/>
                  <a:pt x="5517880" y="1209529"/>
                  <a:pt x="5487398" y="1209529"/>
                </a:cubicBezTo>
                <a:cubicBezTo>
                  <a:pt x="5456916" y="1209529"/>
                  <a:pt x="5432206" y="1184819"/>
                  <a:pt x="5432206" y="1154338"/>
                </a:cubicBezTo>
                <a:cubicBezTo>
                  <a:pt x="5432206" y="1123857"/>
                  <a:pt x="5456916" y="1099147"/>
                  <a:pt x="5487398" y="1099147"/>
                </a:cubicBezTo>
                <a:close/>
                <a:moveTo>
                  <a:pt x="5357105" y="1099147"/>
                </a:moveTo>
                <a:cubicBezTo>
                  <a:pt x="5387587" y="1099147"/>
                  <a:pt x="5412297" y="1123857"/>
                  <a:pt x="5412297" y="1154338"/>
                </a:cubicBezTo>
                <a:cubicBezTo>
                  <a:pt x="5412297" y="1184819"/>
                  <a:pt x="5387587" y="1209529"/>
                  <a:pt x="5357105" y="1209529"/>
                </a:cubicBezTo>
                <a:cubicBezTo>
                  <a:pt x="5326623" y="1209529"/>
                  <a:pt x="5301913" y="1184819"/>
                  <a:pt x="5301913" y="1154338"/>
                </a:cubicBezTo>
                <a:cubicBezTo>
                  <a:pt x="5301913" y="1123857"/>
                  <a:pt x="5326623" y="1099147"/>
                  <a:pt x="5357105" y="1099147"/>
                </a:cubicBezTo>
                <a:close/>
                <a:moveTo>
                  <a:pt x="5093176" y="1099147"/>
                </a:moveTo>
                <a:cubicBezTo>
                  <a:pt x="5123658" y="1099147"/>
                  <a:pt x="5148368" y="1123857"/>
                  <a:pt x="5148368" y="1154338"/>
                </a:cubicBezTo>
                <a:cubicBezTo>
                  <a:pt x="5148368" y="1184819"/>
                  <a:pt x="5123658" y="1209529"/>
                  <a:pt x="5093176" y="1209529"/>
                </a:cubicBezTo>
                <a:cubicBezTo>
                  <a:pt x="5062694" y="1209529"/>
                  <a:pt x="5037984" y="1184819"/>
                  <a:pt x="5037984" y="1154338"/>
                </a:cubicBezTo>
                <a:cubicBezTo>
                  <a:pt x="5037984" y="1123857"/>
                  <a:pt x="5062694" y="1099147"/>
                  <a:pt x="5093176" y="1099147"/>
                </a:cubicBezTo>
                <a:close/>
                <a:moveTo>
                  <a:pt x="4959540" y="1099147"/>
                </a:moveTo>
                <a:cubicBezTo>
                  <a:pt x="4990022" y="1099147"/>
                  <a:pt x="5014732" y="1123857"/>
                  <a:pt x="5014732" y="1154338"/>
                </a:cubicBezTo>
                <a:cubicBezTo>
                  <a:pt x="5014732" y="1184819"/>
                  <a:pt x="4990022" y="1209529"/>
                  <a:pt x="4959540" y="1209529"/>
                </a:cubicBezTo>
                <a:cubicBezTo>
                  <a:pt x="4929058" y="1209529"/>
                  <a:pt x="4904348" y="1184819"/>
                  <a:pt x="4904348" y="1154338"/>
                </a:cubicBezTo>
                <a:cubicBezTo>
                  <a:pt x="4904348" y="1123857"/>
                  <a:pt x="4929058" y="1099147"/>
                  <a:pt x="4959540" y="1099147"/>
                </a:cubicBezTo>
                <a:close/>
                <a:moveTo>
                  <a:pt x="4829246" y="1099147"/>
                </a:moveTo>
                <a:cubicBezTo>
                  <a:pt x="4859728" y="1099147"/>
                  <a:pt x="4884438" y="1123857"/>
                  <a:pt x="4884438" y="1154338"/>
                </a:cubicBezTo>
                <a:cubicBezTo>
                  <a:pt x="4884438" y="1184819"/>
                  <a:pt x="4859728" y="1209529"/>
                  <a:pt x="4829246" y="1209529"/>
                </a:cubicBezTo>
                <a:cubicBezTo>
                  <a:pt x="4798764" y="1209529"/>
                  <a:pt x="4774054" y="1184819"/>
                  <a:pt x="4774054" y="1154338"/>
                </a:cubicBezTo>
                <a:cubicBezTo>
                  <a:pt x="4774054" y="1123857"/>
                  <a:pt x="4798764" y="1099147"/>
                  <a:pt x="4829246" y="1099147"/>
                </a:cubicBezTo>
                <a:close/>
                <a:moveTo>
                  <a:pt x="319117" y="1099147"/>
                </a:moveTo>
                <a:cubicBezTo>
                  <a:pt x="349600" y="1099147"/>
                  <a:pt x="374310" y="1123857"/>
                  <a:pt x="374310" y="1154338"/>
                </a:cubicBezTo>
                <a:cubicBezTo>
                  <a:pt x="374310" y="1184819"/>
                  <a:pt x="349600" y="1209529"/>
                  <a:pt x="319117" y="1209529"/>
                </a:cubicBezTo>
                <a:cubicBezTo>
                  <a:pt x="288635" y="1209529"/>
                  <a:pt x="263926" y="1184819"/>
                  <a:pt x="263926" y="1154338"/>
                </a:cubicBezTo>
                <a:cubicBezTo>
                  <a:pt x="263926" y="1123857"/>
                  <a:pt x="288635" y="1099147"/>
                  <a:pt x="319117" y="1099147"/>
                </a:cubicBezTo>
                <a:close/>
                <a:moveTo>
                  <a:pt x="185484" y="1099147"/>
                </a:moveTo>
                <a:cubicBezTo>
                  <a:pt x="215966" y="1099147"/>
                  <a:pt x="240675" y="1123857"/>
                  <a:pt x="240675" y="1154338"/>
                </a:cubicBezTo>
                <a:cubicBezTo>
                  <a:pt x="240675" y="1184819"/>
                  <a:pt x="215966" y="1209529"/>
                  <a:pt x="185484" y="1209529"/>
                </a:cubicBezTo>
                <a:cubicBezTo>
                  <a:pt x="155003" y="1209529"/>
                  <a:pt x="130292" y="1184819"/>
                  <a:pt x="130292" y="1154338"/>
                </a:cubicBezTo>
                <a:cubicBezTo>
                  <a:pt x="130292" y="1123857"/>
                  <a:pt x="155003" y="1099147"/>
                  <a:pt x="185484" y="1099147"/>
                </a:cubicBezTo>
                <a:close/>
                <a:moveTo>
                  <a:pt x="55190" y="1099147"/>
                </a:moveTo>
                <a:cubicBezTo>
                  <a:pt x="85672" y="1099147"/>
                  <a:pt x="110381" y="1123857"/>
                  <a:pt x="110381" y="1154338"/>
                </a:cubicBezTo>
                <a:cubicBezTo>
                  <a:pt x="110381" y="1184819"/>
                  <a:pt x="85672" y="1209529"/>
                  <a:pt x="55190" y="1209529"/>
                </a:cubicBezTo>
                <a:cubicBezTo>
                  <a:pt x="24708" y="1209529"/>
                  <a:pt x="0" y="1184819"/>
                  <a:pt x="0" y="1154338"/>
                </a:cubicBezTo>
                <a:cubicBezTo>
                  <a:pt x="0" y="1123857"/>
                  <a:pt x="24708" y="1099147"/>
                  <a:pt x="55190" y="1099147"/>
                </a:cubicBezTo>
                <a:close/>
                <a:moveTo>
                  <a:pt x="3499584" y="1099146"/>
                </a:moveTo>
                <a:cubicBezTo>
                  <a:pt x="3530066" y="1099146"/>
                  <a:pt x="3554776" y="1123856"/>
                  <a:pt x="3554776" y="1154337"/>
                </a:cubicBezTo>
                <a:cubicBezTo>
                  <a:pt x="3554776" y="1184818"/>
                  <a:pt x="3530066" y="1209528"/>
                  <a:pt x="3499584" y="1209528"/>
                </a:cubicBezTo>
                <a:cubicBezTo>
                  <a:pt x="3469102" y="1209528"/>
                  <a:pt x="3444392" y="1184818"/>
                  <a:pt x="3444392" y="1154337"/>
                </a:cubicBezTo>
                <a:cubicBezTo>
                  <a:pt x="3444392" y="1123856"/>
                  <a:pt x="3469102" y="1099146"/>
                  <a:pt x="3499584" y="1099146"/>
                </a:cubicBezTo>
                <a:close/>
                <a:moveTo>
                  <a:pt x="2570894" y="1099146"/>
                </a:moveTo>
                <a:cubicBezTo>
                  <a:pt x="2601377" y="1099146"/>
                  <a:pt x="2626086" y="1123856"/>
                  <a:pt x="2626086" y="1154337"/>
                </a:cubicBezTo>
                <a:cubicBezTo>
                  <a:pt x="2626086" y="1184818"/>
                  <a:pt x="2601377" y="1209528"/>
                  <a:pt x="2570894" y="1209528"/>
                </a:cubicBezTo>
                <a:cubicBezTo>
                  <a:pt x="2540412" y="1209528"/>
                  <a:pt x="2515701" y="1184818"/>
                  <a:pt x="2515701" y="1154337"/>
                </a:cubicBezTo>
                <a:cubicBezTo>
                  <a:pt x="2515701" y="1123856"/>
                  <a:pt x="2540412" y="1099146"/>
                  <a:pt x="2570894" y="1099146"/>
                </a:cubicBezTo>
                <a:close/>
                <a:moveTo>
                  <a:pt x="2039698" y="1099146"/>
                </a:moveTo>
                <a:cubicBezTo>
                  <a:pt x="2070180" y="1099146"/>
                  <a:pt x="2094891" y="1123856"/>
                  <a:pt x="2094891" y="1154337"/>
                </a:cubicBezTo>
                <a:cubicBezTo>
                  <a:pt x="2094891" y="1184818"/>
                  <a:pt x="2070180" y="1209528"/>
                  <a:pt x="2039698" y="1209528"/>
                </a:cubicBezTo>
                <a:cubicBezTo>
                  <a:pt x="2009214" y="1209528"/>
                  <a:pt x="1984505" y="1184818"/>
                  <a:pt x="1984505" y="1154337"/>
                </a:cubicBezTo>
                <a:cubicBezTo>
                  <a:pt x="1984505" y="1123856"/>
                  <a:pt x="2009214" y="1099146"/>
                  <a:pt x="2039698" y="1099146"/>
                </a:cubicBezTo>
                <a:close/>
                <a:moveTo>
                  <a:pt x="1909401" y="1099146"/>
                </a:moveTo>
                <a:cubicBezTo>
                  <a:pt x="1939883" y="1099146"/>
                  <a:pt x="1964592" y="1123856"/>
                  <a:pt x="1964592" y="1154337"/>
                </a:cubicBezTo>
                <a:cubicBezTo>
                  <a:pt x="1964592" y="1184818"/>
                  <a:pt x="1939883" y="1209528"/>
                  <a:pt x="1909401" y="1209528"/>
                </a:cubicBezTo>
                <a:cubicBezTo>
                  <a:pt x="1878917" y="1209528"/>
                  <a:pt x="1854207" y="1184818"/>
                  <a:pt x="1854207" y="1154337"/>
                </a:cubicBezTo>
                <a:cubicBezTo>
                  <a:pt x="1854207" y="1123856"/>
                  <a:pt x="1878917" y="1099146"/>
                  <a:pt x="1909401" y="1099146"/>
                </a:cubicBezTo>
                <a:close/>
                <a:moveTo>
                  <a:pt x="1779104" y="1099146"/>
                </a:moveTo>
                <a:cubicBezTo>
                  <a:pt x="1809585" y="1099146"/>
                  <a:pt x="1834296" y="1123856"/>
                  <a:pt x="1834296" y="1154337"/>
                </a:cubicBezTo>
                <a:cubicBezTo>
                  <a:pt x="1834296" y="1184818"/>
                  <a:pt x="1809585" y="1209528"/>
                  <a:pt x="1779104" y="1209528"/>
                </a:cubicBezTo>
                <a:cubicBezTo>
                  <a:pt x="1748623" y="1209528"/>
                  <a:pt x="1723910" y="1184818"/>
                  <a:pt x="1723910" y="1154337"/>
                </a:cubicBezTo>
                <a:cubicBezTo>
                  <a:pt x="1723910" y="1123856"/>
                  <a:pt x="1748623" y="1099146"/>
                  <a:pt x="1779104" y="1099146"/>
                </a:cubicBezTo>
                <a:close/>
                <a:moveTo>
                  <a:pt x="1645469" y="1099146"/>
                </a:moveTo>
                <a:cubicBezTo>
                  <a:pt x="1675950" y="1099146"/>
                  <a:pt x="1700664" y="1123856"/>
                  <a:pt x="1700664" y="1154337"/>
                </a:cubicBezTo>
                <a:cubicBezTo>
                  <a:pt x="1700664" y="1184818"/>
                  <a:pt x="1675950" y="1209528"/>
                  <a:pt x="1645469" y="1209528"/>
                </a:cubicBezTo>
                <a:cubicBezTo>
                  <a:pt x="1614986" y="1209528"/>
                  <a:pt x="1590275" y="1184818"/>
                  <a:pt x="1590275" y="1154337"/>
                </a:cubicBezTo>
                <a:cubicBezTo>
                  <a:pt x="1590275" y="1123856"/>
                  <a:pt x="1614986" y="1099146"/>
                  <a:pt x="1645469" y="1099146"/>
                </a:cubicBezTo>
                <a:close/>
                <a:moveTo>
                  <a:pt x="1515179" y="1099146"/>
                </a:moveTo>
                <a:cubicBezTo>
                  <a:pt x="1545657" y="1099146"/>
                  <a:pt x="1570364" y="1123856"/>
                  <a:pt x="1570364" y="1154337"/>
                </a:cubicBezTo>
                <a:cubicBezTo>
                  <a:pt x="1570364" y="1184818"/>
                  <a:pt x="1545657" y="1209528"/>
                  <a:pt x="1515179" y="1209528"/>
                </a:cubicBezTo>
                <a:cubicBezTo>
                  <a:pt x="1484695" y="1209528"/>
                  <a:pt x="1459982" y="1184818"/>
                  <a:pt x="1459982" y="1154337"/>
                </a:cubicBezTo>
                <a:cubicBezTo>
                  <a:pt x="1459982" y="1123856"/>
                  <a:pt x="1484695" y="1099146"/>
                  <a:pt x="1515179" y="1099146"/>
                </a:cubicBezTo>
                <a:close/>
                <a:moveTo>
                  <a:pt x="1381539" y="1099146"/>
                </a:moveTo>
                <a:cubicBezTo>
                  <a:pt x="1412022" y="1099146"/>
                  <a:pt x="1436731" y="1123856"/>
                  <a:pt x="1436731" y="1154337"/>
                </a:cubicBezTo>
                <a:cubicBezTo>
                  <a:pt x="1436731" y="1184818"/>
                  <a:pt x="1412022" y="1209528"/>
                  <a:pt x="1381539" y="1209528"/>
                </a:cubicBezTo>
                <a:cubicBezTo>
                  <a:pt x="1351062" y="1209528"/>
                  <a:pt x="1326349" y="1184818"/>
                  <a:pt x="1326349" y="1154337"/>
                </a:cubicBezTo>
                <a:cubicBezTo>
                  <a:pt x="1326349" y="1123856"/>
                  <a:pt x="1351062" y="1099146"/>
                  <a:pt x="1381539" y="1099146"/>
                </a:cubicBezTo>
                <a:close/>
                <a:moveTo>
                  <a:pt x="1251245" y="1099146"/>
                </a:moveTo>
                <a:cubicBezTo>
                  <a:pt x="1281728" y="1099146"/>
                  <a:pt x="1306439" y="1123856"/>
                  <a:pt x="1306439" y="1154337"/>
                </a:cubicBezTo>
                <a:cubicBezTo>
                  <a:pt x="1306439" y="1184818"/>
                  <a:pt x="1281728" y="1209528"/>
                  <a:pt x="1251245" y="1209528"/>
                </a:cubicBezTo>
                <a:cubicBezTo>
                  <a:pt x="1220763" y="1209528"/>
                  <a:pt x="1196054" y="1184818"/>
                  <a:pt x="1196054" y="1154337"/>
                </a:cubicBezTo>
                <a:cubicBezTo>
                  <a:pt x="1196054" y="1123856"/>
                  <a:pt x="1220763" y="1099146"/>
                  <a:pt x="1251245" y="1099146"/>
                </a:cubicBezTo>
                <a:close/>
                <a:moveTo>
                  <a:pt x="1117610" y="1099146"/>
                </a:moveTo>
                <a:cubicBezTo>
                  <a:pt x="1148093" y="1099146"/>
                  <a:pt x="1172803" y="1123856"/>
                  <a:pt x="1172803" y="1154337"/>
                </a:cubicBezTo>
                <a:cubicBezTo>
                  <a:pt x="1172803" y="1184818"/>
                  <a:pt x="1148093" y="1209528"/>
                  <a:pt x="1117610" y="1209528"/>
                </a:cubicBezTo>
                <a:cubicBezTo>
                  <a:pt x="1087127" y="1209528"/>
                  <a:pt x="1062416" y="1184818"/>
                  <a:pt x="1062416" y="1154337"/>
                </a:cubicBezTo>
                <a:cubicBezTo>
                  <a:pt x="1062416" y="1123856"/>
                  <a:pt x="1087127" y="1099146"/>
                  <a:pt x="1117610" y="1099146"/>
                </a:cubicBezTo>
                <a:close/>
                <a:moveTo>
                  <a:pt x="980631" y="1099146"/>
                </a:moveTo>
                <a:cubicBezTo>
                  <a:pt x="1011115" y="1099146"/>
                  <a:pt x="1035825" y="1123856"/>
                  <a:pt x="1035825" y="1154337"/>
                </a:cubicBezTo>
                <a:cubicBezTo>
                  <a:pt x="1035825" y="1184818"/>
                  <a:pt x="1011115" y="1209528"/>
                  <a:pt x="980631" y="1209528"/>
                </a:cubicBezTo>
                <a:cubicBezTo>
                  <a:pt x="950149" y="1209528"/>
                  <a:pt x="925438" y="1184818"/>
                  <a:pt x="925438" y="1154337"/>
                </a:cubicBezTo>
                <a:cubicBezTo>
                  <a:pt x="925438" y="1123856"/>
                  <a:pt x="950149" y="1099146"/>
                  <a:pt x="980631" y="1099146"/>
                </a:cubicBezTo>
                <a:close/>
                <a:moveTo>
                  <a:pt x="846993" y="1099146"/>
                </a:moveTo>
                <a:cubicBezTo>
                  <a:pt x="877476" y="1099146"/>
                  <a:pt x="902186" y="1123856"/>
                  <a:pt x="902186" y="1154337"/>
                </a:cubicBezTo>
                <a:cubicBezTo>
                  <a:pt x="902186" y="1184818"/>
                  <a:pt x="877476" y="1209528"/>
                  <a:pt x="846993" y="1209528"/>
                </a:cubicBezTo>
                <a:cubicBezTo>
                  <a:pt x="816511" y="1209528"/>
                  <a:pt x="791796" y="1184818"/>
                  <a:pt x="791796" y="1154337"/>
                </a:cubicBezTo>
                <a:cubicBezTo>
                  <a:pt x="791796" y="1123856"/>
                  <a:pt x="816511" y="1099146"/>
                  <a:pt x="846993" y="1099146"/>
                </a:cubicBezTo>
                <a:close/>
                <a:moveTo>
                  <a:pt x="716690" y="1099146"/>
                </a:moveTo>
                <a:cubicBezTo>
                  <a:pt x="747176" y="1099146"/>
                  <a:pt x="771886" y="1123856"/>
                  <a:pt x="771886" y="1154337"/>
                </a:cubicBezTo>
                <a:cubicBezTo>
                  <a:pt x="771886" y="1184818"/>
                  <a:pt x="747176" y="1209528"/>
                  <a:pt x="716690" y="1209528"/>
                </a:cubicBezTo>
                <a:cubicBezTo>
                  <a:pt x="686211" y="1209528"/>
                  <a:pt x="661502" y="1184818"/>
                  <a:pt x="661502" y="1154337"/>
                </a:cubicBezTo>
                <a:cubicBezTo>
                  <a:pt x="661502" y="1123856"/>
                  <a:pt x="686211" y="1099146"/>
                  <a:pt x="716690" y="1099146"/>
                </a:cubicBezTo>
                <a:close/>
                <a:moveTo>
                  <a:pt x="583057" y="1099146"/>
                </a:moveTo>
                <a:cubicBezTo>
                  <a:pt x="613540" y="1099146"/>
                  <a:pt x="638250" y="1123856"/>
                  <a:pt x="638250" y="1154337"/>
                </a:cubicBezTo>
                <a:cubicBezTo>
                  <a:pt x="638250" y="1184818"/>
                  <a:pt x="613540" y="1209528"/>
                  <a:pt x="583057" y="1209528"/>
                </a:cubicBezTo>
                <a:cubicBezTo>
                  <a:pt x="552573" y="1209528"/>
                  <a:pt x="527863" y="1184818"/>
                  <a:pt x="527863" y="1154337"/>
                </a:cubicBezTo>
                <a:cubicBezTo>
                  <a:pt x="527863" y="1123856"/>
                  <a:pt x="552573" y="1099146"/>
                  <a:pt x="583057" y="1099146"/>
                </a:cubicBezTo>
                <a:close/>
                <a:moveTo>
                  <a:pt x="449413" y="1099146"/>
                </a:moveTo>
                <a:cubicBezTo>
                  <a:pt x="479896" y="1099146"/>
                  <a:pt x="504606" y="1123856"/>
                  <a:pt x="504606" y="1154337"/>
                </a:cubicBezTo>
                <a:cubicBezTo>
                  <a:pt x="504606" y="1184818"/>
                  <a:pt x="479896" y="1209528"/>
                  <a:pt x="449413" y="1209528"/>
                </a:cubicBezTo>
                <a:cubicBezTo>
                  <a:pt x="418931" y="1209528"/>
                  <a:pt x="394220" y="1184818"/>
                  <a:pt x="394220" y="1154337"/>
                </a:cubicBezTo>
                <a:cubicBezTo>
                  <a:pt x="394220" y="1123856"/>
                  <a:pt x="418931" y="1099146"/>
                  <a:pt x="449413" y="1099146"/>
                </a:cubicBezTo>
                <a:close/>
                <a:moveTo>
                  <a:pt x="9603343" y="975533"/>
                </a:moveTo>
                <a:cubicBezTo>
                  <a:pt x="9633825" y="975533"/>
                  <a:pt x="9658535" y="1000243"/>
                  <a:pt x="9658535" y="1030724"/>
                </a:cubicBezTo>
                <a:cubicBezTo>
                  <a:pt x="9658535" y="1061205"/>
                  <a:pt x="9633825" y="1085915"/>
                  <a:pt x="9603343" y="1085915"/>
                </a:cubicBezTo>
                <a:cubicBezTo>
                  <a:pt x="9572861" y="1085915"/>
                  <a:pt x="9548151" y="1061205"/>
                  <a:pt x="9548151" y="1030724"/>
                </a:cubicBezTo>
                <a:cubicBezTo>
                  <a:pt x="9548151" y="1000243"/>
                  <a:pt x="9572861" y="975533"/>
                  <a:pt x="9603343" y="975533"/>
                </a:cubicBezTo>
                <a:close/>
                <a:moveTo>
                  <a:pt x="9469708" y="975533"/>
                </a:moveTo>
                <a:cubicBezTo>
                  <a:pt x="9500190" y="975533"/>
                  <a:pt x="9524900" y="1000243"/>
                  <a:pt x="9524900" y="1030724"/>
                </a:cubicBezTo>
                <a:cubicBezTo>
                  <a:pt x="9524900" y="1061205"/>
                  <a:pt x="9500190" y="1085915"/>
                  <a:pt x="9469708" y="1085915"/>
                </a:cubicBezTo>
                <a:cubicBezTo>
                  <a:pt x="9439226" y="1085915"/>
                  <a:pt x="9414516" y="1061205"/>
                  <a:pt x="9414516" y="1030724"/>
                </a:cubicBezTo>
                <a:cubicBezTo>
                  <a:pt x="9414516" y="1000243"/>
                  <a:pt x="9439226" y="975533"/>
                  <a:pt x="9469708" y="975533"/>
                </a:cubicBezTo>
                <a:close/>
                <a:moveTo>
                  <a:pt x="8935170" y="975533"/>
                </a:moveTo>
                <a:cubicBezTo>
                  <a:pt x="8965652" y="975533"/>
                  <a:pt x="8990362" y="1000243"/>
                  <a:pt x="8990362" y="1030724"/>
                </a:cubicBezTo>
                <a:cubicBezTo>
                  <a:pt x="8990362" y="1061205"/>
                  <a:pt x="8965652" y="1085915"/>
                  <a:pt x="8935170" y="1085915"/>
                </a:cubicBezTo>
                <a:cubicBezTo>
                  <a:pt x="8904688" y="1085915"/>
                  <a:pt x="8879978" y="1061205"/>
                  <a:pt x="8879978" y="1030724"/>
                </a:cubicBezTo>
                <a:cubicBezTo>
                  <a:pt x="8879978" y="1000243"/>
                  <a:pt x="8904688" y="975533"/>
                  <a:pt x="8935170" y="975533"/>
                </a:cubicBezTo>
                <a:close/>
                <a:moveTo>
                  <a:pt x="8407315" y="975533"/>
                </a:moveTo>
                <a:cubicBezTo>
                  <a:pt x="8437797" y="975533"/>
                  <a:pt x="8462507" y="1000243"/>
                  <a:pt x="8462507" y="1030724"/>
                </a:cubicBezTo>
                <a:cubicBezTo>
                  <a:pt x="8462507" y="1061205"/>
                  <a:pt x="8437797" y="1085915"/>
                  <a:pt x="8407315" y="1085915"/>
                </a:cubicBezTo>
                <a:cubicBezTo>
                  <a:pt x="8376833" y="1085915"/>
                  <a:pt x="8352123" y="1061205"/>
                  <a:pt x="8352123" y="1030724"/>
                </a:cubicBezTo>
                <a:cubicBezTo>
                  <a:pt x="8352123" y="1000243"/>
                  <a:pt x="8376833" y="975533"/>
                  <a:pt x="8407315" y="975533"/>
                </a:cubicBezTo>
                <a:close/>
                <a:moveTo>
                  <a:pt x="7876116" y="975533"/>
                </a:moveTo>
                <a:cubicBezTo>
                  <a:pt x="7906598" y="975533"/>
                  <a:pt x="7931308" y="1000243"/>
                  <a:pt x="7931308" y="1030724"/>
                </a:cubicBezTo>
                <a:cubicBezTo>
                  <a:pt x="7931308" y="1061205"/>
                  <a:pt x="7906598" y="1085915"/>
                  <a:pt x="7876116" y="1085915"/>
                </a:cubicBezTo>
                <a:cubicBezTo>
                  <a:pt x="7845634" y="1085915"/>
                  <a:pt x="7820924" y="1061205"/>
                  <a:pt x="7820924" y="1030724"/>
                </a:cubicBezTo>
                <a:cubicBezTo>
                  <a:pt x="7820924" y="1000243"/>
                  <a:pt x="7845634" y="975533"/>
                  <a:pt x="7876116" y="975533"/>
                </a:cubicBezTo>
                <a:close/>
                <a:moveTo>
                  <a:pt x="7745822" y="975533"/>
                </a:moveTo>
                <a:cubicBezTo>
                  <a:pt x="7776304" y="975533"/>
                  <a:pt x="7801014" y="1000243"/>
                  <a:pt x="7801014" y="1030724"/>
                </a:cubicBezTo>
                <a:cubicBezTo>
                  <a:pt x="7801014" y="1061205"/>
                  <a:pt x="7776304" y="1085915"/>
                  <a:pt x="7745822" y="1085915"/>
                </a:cubicBezTo>
                <a:cubicBezTo>
                  <a:pt x="7715340" y="1085915"/>
                  <a:pt x="7690630" y="1061205"/>
                  <a:pt x="7690630" y="1030724"/>
                </a:cubicBezTo>
                <a:cubicBezTo>
                  <a:pt x="7690630" y="1000243"/>
                  <a:pt x="7715340" y="975533"/>
                  <a:pt x="7745822" y="975533"/>
                </a:cubicBezTo>
                <a:close/>
                <a:moveTo>
                  <a:pt x="7481894" y="975533"/>
                </a:moveTo>
                <a:cubicBezTo>
                  <a:pt x="7512376" y="975533"/>
                  <a:pt x="7537086" y="1000243"/>
                  <a:pt x="7537086" y="1030724"/>
                </a:cubicBezTo>
                <a:cubicBezTo>
                  <a:pt x="7537086" y="1061205"/>
                  <a:pt x="7512376" y="1085915"/>
                  <a:pt x="7481894" y="1085915"/>
                </a:cubicBezTo>
                <a:cubicBezTo>
                  <a:pt x="7451412" y="1085915"/>
                  <a:pt x="7426702" y="1061205"/>
                  <a:pt x="7426702" y="1030724"/>
                </a:cubicBezTo>
                <a:cubicBezTo>
                  <a:pt x="7426702" y="1000243"/>
                  <a:pt x="7451412" y="975533"/>
                  <a:pt x="7481894" y="975533"/>
                </a:cubicBezTo>
                <a:close/>
                <a:moveTo>
                  <a:pt x="7341578" y="975533"/>
                </a:moveTo>
                <a:cubicBezTo>
                  <a:pt x="7372060" y="975533"/>
                  <a:pt x="7396770" y="1000243"/>
                  <a:pt x="7396770" y="1030724"/>
                </a:cubicBezTo>
                <a:cubicBezTo>
                  <a:pt x="7396770" y="1061205"/>
                  <a:pt x="7372060" y="1085915"/>
                  <a:pt x="7341578" y="1085915"/>
                </a:cubicBezTo>
                <a:cubicBezTo>
                  <a:pt x="7311096" y="1085915"/>
                  <a:pt x="7286386" y="1061205"/>
                  <a:pt x="7286386" y="1030724"/>
                </a:cubicBezTo>
                <a:cubicBezTo>
                  <a:pt x="7286386" y="1000243"/>
                  <a:pt x="7311096" y="975533"/>
                  <a:pt x="7341578" y="975533"/>
                </a:cubicBezTo>
                <a:close/>
                <a:moveTo>
                  <a:pt x="7211285" y="975533"/>
                </a:moveTo>
                <a:cubicBezTo>
                  <a:pt x="7241767" y="975533"/>
                  <a:pt x="7266477" y="1000243"/>
                  <a:pt x="7266477" y="1030724"/>
                </a:cubicBezTo>
                <a:cubicBezTo>
                  <a:pt x="7266477" y="1061205"/>
                  <a:pt x="7241767" y="1085915"/>
                  <a:pt x="7211285" y="1085915"/>
                </a:cubicBezTo>
                <a:cubicBezTo>
                  <a:pt x="7180803" y="1085915"/>
                  <a:pt x="7156093" y="1061205"/>
                  <a:pt x="7156093" y="1030724"/>
                </a:cubicBezTo>
                <a:cubicBezTo>
                  <a:pt x="7156093" y="1000243"/>
                  <a:pt x="7180803" y="975533"/>
                  <a:pt x="7211285" y="975533"/>
                </a:cubicBezTo>
                <a:close/>
                <a:moveTo>
                  <a:pt x="6947356" y="975533"/>
                </a:moveTo>
                <a:cubicBezTo>
                  <a:pt x="6977838" y="975533"/>
                  <a:pt x="7002548" y="1000243"/>
                  <a:pt x="7002548" y="1030724"/>
                </a:cubicBezTo>
                <a:cubicBezTo>
                  <a:pt x="7002548" y="1061205"/>
                  <a:pt x="6977838" y="1085915"/>
                  <a:pt x="6947356" y="1085915"/>
                </a:cubicBezTo>
                <a:cubicBezTo>
                  <a:pt x="6916874" y="1085915"/>
                  <a:pt x="6892164" y="1061205"/>
                  <a:pt x="6892164" y="1030724"/>
                </a:cubicBezTo>
                <a:cubicBezTo>
                  <a:pt x="6892164" y="1000243"/>
                  <a:pt x="6916874" y="975533"/>
                  <a:pt x="6947356" y="975533"/>
                </a:cubicBezTo>
                <a:close/>
                <a:moveTo>
                  <a:pt x="6817063" y="975533"/>
                </a:moveTo>
                <a:cubicBezTo>
                  <a:pt x="6847545" y="975533"/>
                  <a:pt x="6872255" y="1000243"/>
                  <a:pt x="6872255" y="1030724"/>
                </a:cubicBezTo>
                <a:cubicBezTo>
                  <a:pt x="6872255" y="1061205"/>
                  <a:pt x="6847545" y="1085915"/>
                  <a:pt x="6817063" y="1085915"/>
                </a:cubicBezTo>
                <a:cubicBezTo>
                  <a:pt x="6786581" y="1085915"/>
                  <a:pt x="6761871" y="1061205"/>
                  <a:pt x="6761871" y="1030724"/>
                </a:cubicBezTo>
                <a:cubicBezTo>
                  <a:pt x="6761871" y="1000243"/>
                  <a:pt x="6786581" y="975533"/>
                  <a:pt x="6817063" y="975533"/>
                </a:cubicBezTo>
                <a:close/>
                <a:moveTo>
                  <a:pt x="6683430" y="975533"/>
                </a:moveTo>
                <a:cubicBezTo>
                  <a:pt x="6713912" y="975533"/>
                  <a:pt x="6738622" y="1000243"/>
                  <a:pt x="6738622" y="1030724"/>
                </a:cubicBezTo>
                <a:cubicBezTo>
                  <a:pt x="6738622" y="1061205"/>
                  <a:pt x="6713912" y="1085915"/>
                  <a:pt x="6683430" y="1085915"/>
                </a:cubicBezTo>
                <a:cubicBezTo>
                  <a:pt x="6652948" y="1085915"/>
                  <a:pt x="6628238" y="1061205"/>
                  <a:pt x="6628238" y="1030724"/>
                </a:cubicBezTo>
                <a:cubicBezTo>
                  <a:pt x="6628238" y="1000243"/>
                  <a:pt x="6652948" y="975533"/>
                  <a:pt x="6683430" y="975533"/>
                </a:cubicBezTo>
                <a:close/>
                <a:moveTo>
                  <a:pt x="6289206" y="975533"/>
                </a:moveTo>
                <a:cubicBezTo>
                  <a:pt x="6319688" y="975533"/>
                  <a:pt x="6344398" y="1000243"/>
                  <a:pt x="6344398" y="1030724"/>
                </a:cubicBezTo>
                <a:cubicBezTo>
                  <a:pt x="6344398" y="1061205"/>
                  <a:pt x="6319688" y="1085915"/>
                  <a:pt x="6289206" y="1085915"/>
                </a:cubicBezTo>
                <a:cubicBezTo>
                  <a:pt x="6258724" y="1085915"/>
                  <a:pt x="6234014" y="1061205"/>
                  <a:pt x="6234014" y="1030724"/>
                </a:cubicBezTo>
                <a:cubicBezTo>
                  <a:pt x="6234014" y="1000243"/>
                  <a:pt x="6258724" y="975533"/>
                  <a:pt x="6289206" y="975533"/>
                </a:cubicBezTo>
                <a:close/>
                <a:moveTo>
                  <a:pt x="5754667" y="975533"/>
                </a:moveTo>
                <a:cubicBezTo>
                  <a:pt x="5785149" y="975533"/>
                  <a:pt x="5809859" y="1000243"/>
                  <a:pt x="5809859" y="1030724"/>
                </a:cubicBezTo>
                <a:cubicBezTo>
                  <a:pt x="5809859" y="1061205"/>
                  <a:pt x="5785149" y="1085915"/>
                  <a:pt x="5754667" y="1085915"/>
                </a:cubicBezTo>
                <a:cubicBezTo>
                  <a:pt x="5724185" y="1085915"/>
                  <a:pt x="5699475" y="1061205"/>
                  <a:pt x="5699475" y="1030724"/>
                </a:cubicBezTo>
                <a:cubicBezTo>
                  <a:pt x="5699475" y="1000243"/>
                  <a:pt x="5724185" y="975533"/>
                  <a:pt x="5754667" y="975533"/>
                </a:cubicBezTo>
                <a:close/>
                <a:moveTo>
                  <a:pt x="5487398" y="975533"/>
                </a:moveTo>
                <a:cubicBezTo>
                  <a:pt x="5517880" y="975533"/>
                  <a:pt x="5542590" y="1000243"/>
                  <a:pt x="5542590" y="1030724"/>
                </a:cubicBezTo>
                <a:cubicBezTo>
                  <a:pt x="5542590" y="1061205"/>
                  <a:pt x="5517880" y="1085915"/>
                  <a:pt x="5487398" y="1085915"/>
                </a:cubicBezTo>
                <a:cubicBezTo>
                  <a:pt x="5456916" y="1085915"/>
                  <a:pt x="5432206" y="1061205"/>
                  <a:pt x="5432206" y="1030724"/>
                </a:cubicBezTo>
                <a:cubicBezTo>
                  <a:pt x="5432206" y="1000243"/>
                  <a:pt x="5456916" y="975533"/>
                  <a:pt x="5487398" y="975533"/>
                </a:cubicBezTo>
                <a:close/>
                <a:moveTo>
                  <a:pt x="5357105" y="975533"/>
                </a:moveTo>
                <a:cubicBezTo>
                  <a:pt x="5387587" y="975533"/>
                  <a:pt x="5412297" y="1000243"/>
                  <a:pt x="5412297" y="1030724"/>
                </a:cubicBezTo>
                <a:cubicBezTo>
                  <a:pt x="5412297" y="1061205"/>
                  <a:pt x="5387587" y="1085915"/>
                  <a:pt x="5357105" y="1085915"/>
                </a:cubicBezTo>
                <a:cubicBezTo>
                  <a:pt x="5326623" y="1085915"/>
                  <a:pt x="5301913" y="1061205"/>
                  <a:pt x="5301913" y="1030724"/>
                </a:cubicBezTo>
                <a:cubicBezTo>
                  <a:pt x="5301913" y="1000243"/>
                  <a:pt x="5326623" y="975533"/>
                  <a:pt x="5357105" y="975533"/>
                </a:cubicBezTo>
                <a:close/>
                <a:moveTo>
                  <a:pt x="5093176" y="975533"/>
                </a:moveTo>
                <a:cubicBezTo>
                  <a:pt x="5123658" y="975533"/>
                  <a:pt x="5148368" y="1000243"/>
                  <a:pt x="5148368" y="1030724"/>
                </a:cubicBezTo>
                <a:cubicBezTo>
                  <a:pt x="5148368" y="1061205"/>
                  <a:pt x="5123658" y="1085915"/>
                  <a:pt x="5093176" y="1085915"/>
                </a:cubicBezTo>
                <a:cubicBezTo>
                  <a:pt x="5062694" y="1085915"/>
                  <a:pt x="5037984" y="1061205"/>
                  <a:pt x="5037984" y="1030724"/>
                </a:cubicBezTo>
                <a:cubicBezTo>
                  <a:pt x="5037984" y="1000243"/>
                  <a:pt x="5062694" y="975533"/>
                  <a:pt x="5093176" y="975533"/>
                </a:cubicBezTo>
                <a:close/>
                <a:moveTo>
                  <a:pt x="4959540" y="975533"/>
                </a:moveTo>
                <a:cubicBezTo>
                  <a:pt x="4990022" y="975533"/>
                  <a:pt x="5014732" y="1000243"/>
                  <a:pt x="5014732" y="1030724"/>
                </a:cubicBezTo>
                <a:cubicBezTo>
                  <a:pt x="5014732" y="1061205"/>
                  <a:pt x="4990022" y="1085915"/>
                  <a:pt x="4959540" y="1085915"/>
                </a:cubicBezTo>
                <a:cubicBezTo>
                  <a:pt x="4929058" y="1085915"/>
                  <a:pt x="4904348" y="1061205"/>
                  <a:pt x="4904348" y="1030724"/>
                </a:cubicBezTo>
                <a:cubicBezTo>
                  <a:pt x="4904348" y="1000243"/>
                  <a:pt x="4929058" y="975533"/>
                  <a:pt x="4959540" y="975533"/>
                </a:cubicBezTo>
                <a:close/>
                <a:moveTo>
                  <a:pt x="4161075" y="975533"/>
                </a:moveTo>
                <a:cubicBezTo>
                  <a:pt x="4191557" y="975533"/>
                  <a:pt x="4216267" y="1000243"/>
                  <a:pt x="4216267" y="1030724"/>
                </a:cubicBezTo>
                <a:cubicBezTo>
                  <a:pt x="4216267" y="1061205"/>
                  <a:pt x="4191557" y="1085915"/>
                  <a:pt x="4161075" y="1085915"/>
                </a:cubicBezTo>
                <a:cubicBezTo>
                  <a:pt x="4130593" y="1085915"/>
                  <a:pt x="4105883" y="1061205"/>
                  <a:pt x="4105883" y="1030724"/>
                </a:cubicBezTo>
                <a:cubicBezTo>
                  <a:pt x="4105883" y="1000243"/>
                  <a:pt x="4130593" y="975533"/>
                  <a:pt x="4161075" y="975533"/>
                </a:cubicBezTo>
                <a:close/>
                <a:moveTo>
                  <a:pt x="4030782" y="975533"/>
                </a:moveTo>
                <a:cubicBezTo>
                  <a:pt x="4061264" y="975533"/>
                  <a:pt x="4085974" y="1000243"/>
                  <a:pt x="4085974" y="1030724"/>
                </a:cubicBezTo>
                <a:cubicBezTo>
                  <a:pt x="4085974" y="1061205"/>
                  <a:pt x="4061264" y="1085915"/>
                  <a:pt x="4030782" y="1085915"/>
                </a:cubicBezTo>
                <a:cubicBezTo>
                  <a:pt x="4000300" y="1085915"/>
                  <a:pt x="3975590" y="1061205"/>
                  <a:pt x="3975590" y="1030724"/>
                </a:cubicBezTo>
                <a:cubicBezTo>
                  <a:pt x="3975590" y="1000243"/>
                  <a:pt x="4000300" y="975533"/>
                  <a:pt x="4030782" y="975533"/>
                </a:cubicBezTo>
                <a:close/>
                <a:moveTo>
                  <a:pt x="3369290" y="975533"/>
                </a:moveTo>
                <a:cubicBezTo>
                  <a:pt x="3399772" y="975533"/>
                  <a:pt x="3424482" y="1000243"/>
                  <a:pt x="3424482" y="1030724"/>
                </a:cubicBezTo>
                <a:cubicBezTo>
                  <a:pt x="3424482" y="1061205"/>
                  <a:pt x="3399772" y="1085915"/>
                  <a:pt x="3369290" y="1085915"/>
                </a:cubicBezTo>
                <a:cubicBezTo>
                  <a:pt x="3338808" y="1085915"/>
                  <a:pt x="3314098" y="1061205"/>
                  <a:pt x="3314098" y="1030724"/>
                </a:cubicBezTo>
                <a:cubicBezTo>
                  <a:pt x="3314098" y="1000243"/>
                  <a:pt x="3338808" y="975533"/>
                  <a:pt x="3369290" y="975533"/>
                </a:cubicBezTo>
                <a:close/>
                <a:moveTo>
                  <a:pt x="2707880" y="975533"/>
                </a:moveTo>
                <a:cubicBezTo>
                  <a:pt x="2738363" y="975533"/>
                  <a:pt x="2763074" y="1000243"/>
                  <a:pt x="2763074" y="1030724"/>
                </a:cubicBezTo>
                <a:cubicBezTo>
                  <a:pt x="2763074" y="1061205"/>
                  <a:pt x="2738363" y="1085915"/>
                  <a:pt x="2707880" y="1085915"/>
                </a:cubicBezTo>
                <a:cubicBezTo>
                  <a:pt x="2677401" y="1085915"/>
                  <a:pt x="2652689" y="1061205"/>
                  <a:pt x="2652689" y="1030724"/>
                </a:cubicBezTo>
                <a:cubicBezTo>
                  <a:pt x="2652689" y="1000243"/>
                  <a:pt x="2677401" y="975533"/>
                  <a:pt x="2707880" y="975533"/>
                </a:cubicBezTo>
                <a:close/>
                <a:moveTo>
                  <a:pt x="2173347" y="975533"/>
                </a:moveTo>
                <a:cubicBezTo>
                  <a:pt x="2203830" y="975533"/>
                  <a:pt x="2228540" y="1000243"/>
                  <a:pt x="2228540" y="1030724"/>
                </a:cubicBezTo>
                <a:cubicBezTo>
                  <a:pt x="2228540" y="1061205"/>
                  <a:pt x="2203830" y="1085915"/>
                  <a:pt x="2173347" y="1085915"/>
                </a:cubicBezTo>
                <a:cubicBezTo>
                  <a:pt x="2142865" y="1085915"/>
                  <a:pt x="2118154" y="1061205"/>
                  <a:pt x="2118154" y="1030724"/>
                </a:cubicBezTo>
                <a:cubicBezTo>
                  <a:pt x="2118154" y="1000243"/>
                  <a:pt x="2142865" y="975533"/>
                  <a:pt x="2173347" y="975533"/>
                </a:cubicBezTo>
                <a:close/>
                <a:moveTo>
                  <a:pt x="1251258" y="975533"/>
                </a:moveTo>
                <a:cubicBezTo>
                  <a:pt x="1281740" y="975533"/>
                  <a:pt x="1306450" y="1000243"/>
                  <a:pt x="1306450" y="1030724"/>
                </a:cubicBezTo>
                <a:cubicBezTo>
                  <a:pt x="1306450" y="1061205"/>
                  <a:pt x="1281740" y="1085915"/>
                  <a:pt x="1251258" y="1085915"/>
                </a:cubicBezTo>
                <a:cubicBezTo>
                  <a:pt x="1220775" y="1085915"/>
                  <a:pt x="1196066" y="1061205"/>
                  <a:pt x="1196066" y="1030724"/>
                </a:cubicBezTo>
                <a:cubicBezTo>
                  <a:pt x="1196066" y="1000243"/>
                  <a:pt x="1220775" y="975533"/>
                  <a:pt x="1251258" y="975533"/>
                </a:cubicBezTo>
                <a:close/>
                <a:moveTo>
                  <a:pt x="847001" y="975533"/>
                </a:moveTo>
                <a:cubicBezTo>
                  <a:pt x="877484" y="975533"/>
                  <a:pt x="902196" y="1000243"/>
                  <a:pt x="902196" y="1030724"/>
                </a:cubicBezTo>
                <a:cubicBezTo>
                  <a:pt x="902196" y="1061205"/>
                  <a:pt x="877484" y="1085915"/>
                  <a:pt x="847001" y="1085915"/>
                </a:cubicBezTo>
                <a:cubicBezTo>
                  <a:pt x="816519" y="1085915"/>
                  <a:pt x="791804" y="1061205"/>
                  <a:pt x="791804" y="1030724"/>
                </a:cubicBezTo>
                <a:cubicBezTo>
                  <a:pt x="791804" y="1000243"/>
                  <a:pt x="816519" y="975533"/>
                  <a:pt x="847001" y="975533"/>
                </a:cubicBezTo>
                <a:close/>
                <a:moveTo>
                  <a:pt x="9336074" y="975532"/>
                </a:moveTo>
                <a:cubicBezTo>
                  <a:pt x="9366556" y="975532"/>
                  <a:pt x="9391266" y="1000242"/>
                  <a:pt x="9391266" y="1030723"/>
                </a:cubicBezTo>
                <a:cubicBezTo>
                  <a:pt x="9391266" y="1061204"/>
                  <a:pt x="9366556" y="1085914"/>
                  <a:pt x="9336074" y="1085914"/>
                </a:cubicBezTo>
                <a:cubicBezTo>
                  <a:pt x="9305592" y="1085914"/>
                  <a:pt x="9280882" y="1061204"/>
                  <a:pt x="9280882" y="1030723"/>
                </a:cubicBezTo>
                <a:cubicBezTo>
                  <a:pt x="9280882" y="1000242"/>
                  <a:pt x="9305592" y="975532"/>
                  <a:pt x="9336074" y="975532"/>
                </a:cubicBezTo>
                <a:close/>
                <a:moveTo>
                  <a:pt x="9199098" y="975532"/>
                </a:moveTo>
                <a:cubicBezTo>
                  <a:pt x="9229580" y="975532"/>
                  <a:pt x="9254290" y="1000242"/>
                  <a:pt x="9254290" y="1030723"/>
                </a:cubicBezTo>
                <a:cubicBezTo>
                  <a:pt x="9254290" y="1061204"/>
                  <a:pt x="9229580" y="1085914"/>
                  <a:pt x="9199098" y="1085914"/>
                </a:cubicBezTo>
                <a:cubicBezTo>
                  <a:pt x="9168616" y="1085914"/>
                  <a:pt x="9143906" y="1061204"/>
                  <a:pt x="9143906" y="1030723"/>
                </a:cubicBezTo>
                <a:cubicBezTo>
                  <a:pt x="9143906" y="1000242"/>
                  <a:pt x="9168616" y="975532"/>
                  <a:pt x="9199098" y="975532"/>
                </a:cubicBezTo>
                <a:close/>
                <a:moveTo>
                  <a:pt x="9068805" y="975532"/>
                </a:moveTo>
                <a:cubicBezTo>
                  <a:pt x="9099287" y="975532"/>
                  <a:pt x="9123997" y="1000242"/>
                  <a:pt x="9123997" y="1030723"/>
                </a:cubicBezTo>
                <a:cubicBezTo>
                  <a:pt x="9123997" y="1061204"/>
                  <a:pt x="9099287" y="1085914"/>
                  <a:pt x="9068805" y="1085914"/>
                </a:cubicBezTo>
                <a:cubicBezTo>
                  <a:pt x="9038323" y="1085914"/>
                  <a:pt x="9013613" y="1061204"/>
                  <a:pt x="9013613" y="1030723"/>
                </a:cubicBezTo>
                <a:cubicBezTo>
                  <a:pt x="9013613" y="1000242"/>
                  <a:pt x="9038323" y="975532"/>
                  <a:pt x="9068805" y="975532"/>
                </a:cubicBezTo>
                <a:close/>
                <a:moveTo>
                  <a:pt x="8801536" y="975532"/>
                </a:moveTo>
                <a:cubicBezTo>
                  <a:pt x="8832018" y="975532"/>
                  <a:pt x="8856728" y="1000242"/>
                  <a:pt x="8856728" y="1030723"/>
                </a:cubicBezTo>
                <a:cubicBezTo>
                  <a:pt x="8856728" y="1061204"/>
                  <a:pt x="8832018" y="1085914"/>
                  <a:pt x="8801536" y="1085914"/>
                </a:cubicBezTo>
                <a:cubicBezTo>
                  <a:pt x="8771054" y="1085914"/>
                  <a:pt x="8746344" y="1061204"/>
                  <a:pt x="8746344" y="1030723"/>
                </a:cubicBezTo>
                <a:cubicBezTo>
                  <a:pt x="8746344" y="1000242"/>
                  <a:pt x="8771054" y="975532"/>
                  <a:pt x="8801536" y="975532"/>
                </a:cubicBezTo>
                <a:close/>
                <a:moveTo>
                  <a:pt x="8671243" y="975532"/>
                </a:moveTo>
                <a:cubicBezTo>
                  <a:pt x="8701725" y="975532"/>
                  <a:pt x="8726435" y="1000242"/>
                  <a:pt x="8726435" y="1030723"/>
                </a:cubicBezTo>
                <a:cubicBezTo>
                  <a:pt x="8726435" y="1061204"/>
                  <a:pt x="8701725" y="1085914"/>
                  <a:pt x="8671243" y="1085914"/>
                </a:cubicBezTo>
                <a:cubicBezTo>
                  <a:pt x="8640761" y="1085914"/>
                  <a:pt x="8616051" y="1061204"/>
                  <a:pt x="8616051" y="1030723"/>
                </a:cubicBezTo>
                <a:cubicBezTo>
                  <a:pt x="8616051" y="1000242"/>
                  <a:pt x="8640761" y="975532"/>
                  <a:pt x="8671243" y="975532"/>
                </a:cubicBezTo>
                <a:close/>
                <a:moveTo>
                  <a:pt x="8537608" y="975532"/>
                </a:moveTo>
                <a:cubicBezTo>
                  <a:pt x="8568090" y="975532"/>
                  <a:pt x="8592800" y="1000242"/>
                  <a:pt x="8592800" y="1030723"/>
                </a:cubicBezTo>
                <a:cubicBezTo>
                  <a:pt x="8592800" y="1061204"/>
                  <a:pt x="8568090" y="1085914"/>
                  <a:pt x="8537608" y="1085914"/>
                </a:cubicBezTo>
                <a:cubicBezTo>
                  <a:pt x="8507126" y="1085914"/>
                  <a:pt x="8482416" y="1061204"/>
                  <a:pt x="8482416" y="1030723"/>
                </a:cubicBezTo>
                <a:cubicBezTo>
                  <a:pt x="8482416" y="1000242"/>
                  <a:pt x="8507126" y="975532"/>
                  <a:pt x="8537608" y="975532"/>
                </a:cubicBezTo>
                <a:close/>
                <a:moveTo>
                  <a:pt x="8273681" y="975532"/>
                </a:moveTo>
                <a:cubicBezTo>
                  <a:pt x="8304163" y="975532"/>
                  <a:pt x="8328873" y="1000242"/>
                  <a:pt x="8328873" y="1030723"/>
                </a:cubicBezTo>
                <a:cubicBezTo>
                  <a:pt x="8328873" y="1061204"/>
                  <a:pt x="8304163" y="1085914"/>
                  <a:pt x="8273681" y="1085914"/>
                </a:cubicBezTo>
                <a:cubicBezTo>
                  <a:pt x="8243199" y="1085914"/>
                  <a:pt x="8218489" y="1061204"/>
                  <a:pt x="8218489" y="1030723"/>
                </a:cubicBezTo>
                <a:cubicBezTo>
                  <a:pt x="8218489" y="1000242"/>
                  <a:pt x="8243199" y="975532"/>
                  <a:pt x="8273681" y="975532"/>
                </a:cubicBezTo>
                <a:close/>
                <a:moveTo>
                  <a:pt x="8143385" y="975532"/>
                </a:moveTo>
                <a:cubicBezTo>
                  <a:pt x="8173867" y="975532"/>
                  <a:pt x="8198577" y="1000242"/>
                  <a:pt x="8198577" y="1030723"/>
                </a:cubicBezTo>
                <a:cubicBezTo>
                  <a:pt x="8198577" y="1061204"/>
                  <a:pt x="8173867" y="1085914"/>
                  <a:pt x="8143385" y="1085914"/>
                </a:cubicBezTo>
                <a:cubicBezTo>
                  <a:pt x="8112903" y="1085914"/>
                  <a:pt x="8088193" y="1061204"/>
                  <a:pt x="8088193" y="1030723"/>
                </a:cubicBezTo>
                <a:cubicBezTo>
                  <a:pt x="8088193" y="1000242"/>
                  <a:pt x="8112903" y="975532"/>
                  <a:pt x="8143385" y="975532"/>
                </a:cubicBezTo>
                <a:close/>
                <a:moveTo>
                  <a:pt x="8009751" y="975532"/>
                </a:moveTo>
                <a:cubicBezTo>
                  <a:pt x="8040233" y="975532"/>
                  <a:pt x="8064943" y="1000242"/>
                  <a:pt x="8064943" y="1030723"/>
                </a:cubicBezTo>
                <a:cubicBezTo>
                  <a:pt x="8064943" y="1061204"/>
                  <a:pt x="8040233" y="1085914"/>
                  <a:pt x="8009751" y="1085914"/>
                </a:cubicBezTo>
                <a:cubicBezTo>
                  <a:pt x="7979269" y="1085914"/>
                  <a:pt x="7954559" y="1061204"/>
                  <a:pt x="7954559" y="1030723"/>
                </a:cubicBezTo>
                <a:cubicBezTo>
                  <a:pt x="7954559" y="1000242"/>
                  <a:pt x="7979269" y="975532"/>
                  <a:pt x="8009751" y="975532"/>
                </a:cubicBezTo>
                <a:close/>
                <a:moveTo>
                  <a:pt x="7608847" y="975532"/>
                </a:moveTo>
                <a:cubicBezTo>
                  <a:pt x="7639329" y="975532"/>
                  <a:pt x="7664039" y="1000242"/>
                  <a:pt x="7664039" y="1030723"/>
                </a:cubicBezTo>
                <a:cubicBezTo>
                  <a:pt x="7664039" y="1061204"/>
                  <a:pt x="7639329" y="1085914"/>
                  <a:pt x="7608847" y="1085914"/>
                </a:cubicBezTo>
                <a:cubicBezTo>
                  <a:pt x="7578365" y="1085914"/>
                  <a:pt x="7553655" y="1061204"/>
                  <a:pt x="7553655" y="1030723"/>
                </a:cubicBezTo>
                <a:cubicBezTo>
                  <a:pt x="7553655" y="1000242"/>
                  <a:pt x="7578365" y="975532"/>
                  <a:pt x="7608847" y="975532"/>
                </a:cubicBezTo>
                <a:close/>
                <a:moveTo>
                  <a:pt x="7080991" y="975532"/>
                </a:moveTo>
                <a:cubicBezTo>
                  <a:pt x="7111473" y="975532"/>
                  <a:pt x="7136183" y="1000242"/>
                  <a:pt x="7136183" y="1030723"/>
                </a:cubicBezTo>
                <a:cubicBezTo>
                  <a:pt x="7136183" y="1061204"/>
                  <a:pt x="7111473" y="1085914"/>
                  <a:pt x="7080991" y="1085914"/>
                </a:cubicBezTo>
                <a:cubicBezTo>
                  <a:pt x="7050509" y="1085914"/>
                  <a:pt x="7025799" y="1061204"/>
                  <a:pt x="7025799" y="1030723"/>
                </a:cubicBezTo>
                <a:cubicBezTo>
                  <a:pt x="7025799" y="1000242"/>
                  <a:pt x="7050509" y="975532"/>
                  <a:pt x="7080991" y="975532"/>
                </a:cubicBezTo>
                <a:close/>
                <a:moveTo>
                  <a:pt x="6553135" y="975532"/>
                </a:moveTo>
                <a:cubicBezTo>
                  <a:pt x="6583617" y="975532"/>
                  <a:pt x="6608327" y="1000242"/>
                  <a:pt x="6608327" y="1030723"/>
                </a:cubicBezTo>
                <a:cubicBezTo>
                  <a:pt x="6608327" y="1061204"/>
                  <a:pt x="6583617" y="1085914"/>
                  <a:pt x="6553135" y="1085914"/>
                </a:cubicBezTo>
                <a:cubicBezTo>
                  <a:pt x="6522653" y="1085914"/>
                  <a:pt x="6497943" y="1061204"/>
                  <a:pt x="6497943" y="1030723"/>
                </a:cubicBezTo>
                <a:cubicBezTo>
                  <a:pt x="6497943" y="1000242"/>
                  <a:pt x="6522653" y="975532"/>
                  <a:pt x="6553135" y="975532"/>
                </a:cubicBezTo>
                <a:close/>
                <a:moveTo>
                  <a:pt x="6419501" y="975532"/>
                </a:moveTo>
                <a:cubicBezTo>
                  <a:pt x="6449983" y="975532"/>
                  <a:pt x="6474693" y="1000242"/>
                  <a:pt x="6474693" y="1030723"/>
                </a:cubicBezTo>
                <a:cubicBezTo>
                  <a:pt x="6474693" y="1061204"/>
                  <a:pt x="6449983" y="1085914"/>
                  <a:pt x="6419501" y="1085914"/>
                </a:cubicBezTo>
                <a:cubicBezTo>
                  <a:pt x="6389019" y="1085914"/>
                  <a:pt x="6364309" y="1061204"/>
                  <a:pt x="6364309" y="1030723"/>
                </a:cubicBezTo>
                <a:cubicBezTo>
                  <a:pt x="6364309" y="1000242"/>
                  <a:pt x="6389019" y="975532"/>
                  <a:pt x="6419501" y="975532"/>
                </a:cubicBezTo>
                <a:close/>
                <a:moveTo>
                  <a:pt x="6155571" y="975532"/>
                </a:moveTo>
                <a:cubicBezTo>
                  <a:pt x="6186053" y="975532"/>
                  <a:pt x="6210763" y="1000242"/>
                  <a:pt x="6210763" y="1030723"/>
                </a:cubicBezTo>
                <a:cubicBezTo>
                  <a:pt x="6210763" y="1061204"/>
                  <a:pt x="6186053" y="1085914"/>
                  <a:pt x="6155571" y="1085914"/>
                </a:cubicBezTo>
                <a:cubicBezTo>
                  <a:pt x="6125089" y="1085914"/>
                  <a:pt x="6100379" y="1061204"/>
                  <a:pt x="6100379" y="1030723"/>
                </a:cubicBezTo>
                <a:cubicBezTo>
                  <a:pt x="6100379" y="1000242"/>
                  <a:pt x="6125089" y="975532"/>
                  <a:pt x="6155571" y="975532"/>
                </a:cubicBezTo>
                <a:close/>
                <a:moveTo>
                  <a:pt x="6021936" y="975532"/>
                </a:moveTo>
                <a:cubicBezTo>
                  <a:pt x="6052418" y="975532"/>
                  <a:pt x="6077128" y="1000242"/>
                  <a:pt x="6077128" y="1030723"/>
                </a:cubicBezTo>
                <a:cubicBezTo>
                  <a:pt x="6077128" y="1061204"/>
                  <a:pt x="6052418" y="1085914"/>
                  <a:pt x="6021936" y="1085914"/>
                </a:cubicBezTo>
                <a:cubicBezTo>
                  <a:pt x="5991454" y="1085914"/>
                  <a:pt x="5966744" y="1061204"/>
                  <a:pt x="5966744" y="1030723"/>
                </a:cubicBezTo>
                <a:cubicBezTo>
                  <a:pt x="5966744" y="1000242"/>
                  <a:pt x="5991454" y="975532"/>
                  <a:pt x="6021936" y="975532"/>
                </a:cubicBezTo>
                <a:close/>
                <a:moveTo>
                  <a:pt x="5884963" y="975532"/>
                </a:moveTo>
                <a:cubicBezTo>
                  <a:pt x="5915445" y="975532"/>
                  <a:pt x="5940155" y="1000242"/>
                  <a:pt x="5940155" y="1030723"/>
                </a:cubicBezTo>
                <a:cubicBezTo>
                  <a:pt x="5940155" y="1061204"/>
                  <a:pt x="5915445" y="1085914"/>
                  <a:pt x="5884963" y="1085914"/>
                </a:cubicBezTo>
                <a:cubicBezTo>
                  <a:pt x="5854481" y="1085914"/>
                  <a:pt x="5829771" y="1061204"/>
                  <a:pt x="5829771" y="1030723"/>
                </a:cubicBezTo>
                <a:cubicBezTo>
                  <a:pt x="5829771" y="1000242"/>
                  <a:pt x="5854481" y="975532"/>
                  <a:pt x="5884963" y="975532"/>
                </a:cubicBezTo>
                <a:close/>
                <a:moveTo>
                  <a:pt x="5621031" y="975532"/>
                </a:moveTo>
                <a:cubicBezTo>
                  <a:pt x="5651513" y="975532"/>
                  <a:pt x="5676223" y="1000242"/>
                  <a:pt x="5676223" y="1030723"/>
                </a:cubicBezTo>
                <a:cubicBezTo>
                  <a:pt x="5676223" y="1061204"/>
                  <a:pt x="5651513" y="1085914"/>
                  <a:pt x="5621031" y="1085914"/>
                </a:cubicBezTo>
                <a:cubicBezTo>
                  <a:pt x="5590549" y="1085914"/>
                  <a:pt x="5565839" y="1061204"/>
                  <a:pt x="5565839" y="1030723"/>
                </a:cubicBezTo>
                <a:cubicBezTo>
                  <a:pt x="5565839" y="1000242"/>
                  <a:pt x="5590549" y="975532"/>
                  <a:pt x="5621031" y="975532"/>
                </a:cubicBezTo>
                <a:close/>
                <a:moveTo>
                  <a:pt x="5223472" y="975532"/>
                </a:moveTo>
                <a:cubicBezTo>
                  <a:pt x="5253954" y="975532"/>
                  <a:pt x="5278664" y="1000242"/>
                  <a:pt x="5278664" y="1030723"/>
                </a:cubicBezTo>
                <a:cubicBezTo>
                  <a:pt x="5278664" y="1061204"/>
                  <a:pt x="5253954" y="1085914"/>
                  <a:pt x="5223472" y="1085914"/>
                </a:cubicBezTo>
                <a:cubicBezTo>
                  <a:pt x="5192990" y="1085914"/>
                  <a:pt x="5168280" y="1061204"/>
                  <a:pt x="5168280" y="1030723"/>
                </a:cubicBezTo>
                <a:cubicBezTo>
                  <a:pt x="5168280" y="1000242"/>
                  <a:pt x="5192990" y="975532"/>
                  <a:pt x="5223472" y="975532"/>
                </a:cubicBezTo>
                <a:close/>
                <a:moveTo>
                  <a:pt x="4294710" y="975532"/>
                </a:moveTo>
                <a:cubicBezTo>
                  <a:pt x="4325192" y="975532"/>
                  <a:pt x="4349902" y="1000242"/>
                  <a:pt x="4349902" y="1030723"/>
                </a:cubicBezTo>
                <a:cubicBezTo>
                  <a:pt x="4349902" y="1061204"/>
                  <a:pt x="4325192" y="1085914"/>
                  <a:pt x="4294710" y="1085914"/>
                </a:cubicBezTo>
                <a:cubicBezTo>
                  <a:pt x="4264228" y="1085914"/>
                  <a:pt x="4239518" y="1061204"/>
                  <a:pt x="4239518" y="1030723"/>
                </a:cubicBezTo>
                <a:cubicBezTo>
                  <a:pt x="4239518" y="1000242"/>
                  <a:pt x="4264228" y="975532"/>
                  <a:pt x="4294710" y="975532"/>
                </a:cubicBezTo>
                <a:close/>
                <a:moveTo>
                  <a:pt x="3499584" y="975532"/>
                </a:moveTo>
                <a:cubicBezTo>
                  <a:pt x="3530066" y="975532"/>
                  <a:pt x="3554776" y="1000242"/>
                  <a:pt x="3554776" y="1030723"/>
                </a:cubicBezTo>
                <a:cubicBezTo>
                  <a:pt x="3554776" y="1061204"/>
                  <a:pt x="3530066" y="1085914"/>
                  <a:pt x="3499584" y="1085914"/>
                </a:cubicBezTo>
                <a:cubicBezTo>
                  <a:pt x="3469102" y="1085914"/>
                  <a:pt x="3444392" y="1061204"/>
                  <a:pt x="3444392" y="1030723"/>
                </a:cubicBezTo>
                <a:cubicBezTo>
                  <a:pt x="3444392" y="1000242"/>
                  <a:pt x="3469102" y="975532"/>
                  <a:pt x="3499584" y="975532"/>
                </a:cubicBezTo>
                <a:close/>
                <a:moveTo>
                  <a:pt x="2834836" y="975532"/>
                </a:moveTo>
                <a:cubicBezTo>
                  <a:pt x="2865318" y="975532"/>
                  <a:pt x="2890028" y="1000242"/>
                  <a:pt x="2890028" y="1030723"/>
                </a:cubicBezTo>
                <a:cubicBezTo>
                  <a:pt x="2890028" y="1061204"/>
                  <a:pt x="2865318" y="1085914"/>
                  <a:pt x="2834836" y="1085914"/>
                </a:cubicBezTo>
                <a:cubicBezTo>
                  <a:pt x="2804354" y="1085914"/>
                  <a:pt x="2779643" y="1061204"/>
                  <a:pt x="2779643" y="1030723"/>
                </a:cubicBezTo>
                <a:cubicBezTo>
                  <a:pt x="2779643" y="1000242"/>
                  <a:pt x="2804354" y="975532"/>
                  <a:pt x="2834836" y="975532"/>
                </a:cubicBezTo>
                <a:close/>
                <a:moveTo>
                  <a:pt x="2303639" y="975532"/>
                </a:moveTo>
                <a:cubicBezTo>
                  <a:pt x="2334120" y="975532"/>
                  <a:pt x="2358830" y="1000242"/>
                  <a:pt x="2358830" y="1030723"/>
                </a:cubicBezTo>
                <a:cubicBezTo>
                  <a:pt x="2358830" y="1061204"/>
                  <a:pt x="2334120" y="1085914"/>
                  <a:pt x="2303639" y="1085914"/>
                </a:cubicBezTo>
                <a:cubicBezTo>
                  <a:pt x="2273157" y="1085914"/>
                  <a:pt x="2248448" y="1061204"/>
                  <a:pt x="2248448" y="1030723"/>
                </a:cubicBezTo>
                <a:cubicBezTo>
                  <a:pt x="2248448" y="1000242"/>
                  <a:pt x="2273157" y="975532"/>
                  <a:pt x="2303639" y="975532"/>
                </a:cubicBezTo>
                <a:close/>
                <a:moveTo>
                  <a:pt x="2039712" y="975532"/>
                </a:moveTo>
                <a:cubicBezTo>
                  <a:pt x="2070195" y="975532"/>
                  <a:pt x="2094905" y="1000242"/>
                  <a:pt x="2094905" y="1030723"/>
                </a:cubicBezTo>
                <a:cubicBezTo>
                  <a:pt x="2094905" y="1061204"/>
                  <a:pt x="2070195" y="1085914"/>
                  <a:pt x="2039712" y="1085914"/>
                </a:cubicBezTo>
                <a:cubicBezTo>
                  <a:pt x="2009228" y="1085914"/>
                  <a:pt x="1984518" y="1061204"/>
                  <a:pt x="1984518" y="1030723"/>
                </a:cubicBezTo>
                <a:cubicBezTo>
                  <a:pt x="1984518" y="1000242"/>
                  <a:pt x="2009228" y="975532"/>
                  <a:pt x="2039712" y="975532"/>
                </a:cubicBezTo>
                <a:close/>
                <a:moveTo>
                  <a:pt x="1909414" y="975532"/>
                </a:moveTo>
                <a:cubicBezTo>
                  <a:pt x="1939897" y="975532"/>
                  <a:pt x="1964607" y="1000242"/>
                  <a:pt x="1964607" y="1030723"/>
                </a:cubicBezTo>
                <a:cubicBezTo>
                  <a:pt x="1964607" y="1061204"/>
                  <a:pt x="1939897" y="1085914"/>
                  <a:pt x="1909414" y="1085914"/>
                </a:cubicBezTo>
                <a:cubicBezTo>
                  <a:pt x="1878931" y="1085914"/>
                  <a:pt x="1854220" y="1061204"/>
                  <a:pt x="1854220" y="1030723"/>
                </a:cubicBezTo>
                <a:cubicBezTo>
                  <a:pt x="1854220" y="1000242"/>
                  <a:pt x="1878931" y="975532"/>
                  <a:pt x="1909414" y="975532"/>
                </a:cubicBezTo>
                <a:close/>
                <a:moveTo>
                  <a:pt x="1779117" y="975532"/>
                </a:moveTo>
                <a:cubicBezTo>
                  <a:pt x="1809599" y="975532"/>
                  <a:pt x="1834310" y="1000242"/>
                  <a:pt x="1834310" y="1030723"/>
                </a:cubicBezTo>
                <a:cubicBezTo>
                  <a:pt x="1834310" y="1061204"/>
                  <a:pt x="1809599" y="1085914"/>
                  <a:pt x="1779117" y="1085914"/>
                </a:cubicBezTo>
                <a:cubicBezTo>
                  <a:pt x="1748635" y="1085914"/>
                  <a:pt x="1723923" y="1061204"/>
                  <a:pt x="1723923" y="1030723"/>
                </a:cubicBezTo>
                <a:cubicBezTo>
                  <a:pt x="1723923" y="1000242"/>
                  <a:pt x="1748635" y="975532"/>
                  <a:pt x="1779117" y="975532"/>
                </a:cubicBezTo>
                <a:close/>
                <a:moveTo>
                  <a:pt x="1645480" y="975532"/>
                </a:moveTo>
                <a:cubicBezTo>
                  <a:pt x="1675963" y="975532"/>
                  <a:pt x="1700679" y="1000242"/>
                  <a:pt x="1700679" y="1030723"/>
                </a:cubicBezTo>
                <a:cubicBezTo>
                  <a:pt x="1700679" y="1061204"/>
                  <a:pt x="1675963" y="1085914"/>
                  <a:pt x="1645480" y="1085914"/>
                </a:cubicBezTo>
                <a:cubicBezTo>
                  <a:pt x="1615000" y="1085914"/>
                  <a:pt x="1590287" y="1061204"/>
                  <a:pt x="1590287" y="1030723"/>
                </a:cubicBezTo>
                <a:cubicBezTo>
                  <a:pt x="1590287" y="1000242"/>
                  <a:pt x="1615000" y="975532"/>
                  <a:pt x="1645480" y="975532"/>
                </a:cubicBezTo>
                <a:close/>
                <a:moveTo>
                  <a:pt x="1515189" y="975532"/>
                </a:moveTo>
                <a:cubicBezTo>
                  <a:pt x="1545668" y="975532"/>
                  <a:pt x="1570378" y="1000242"/>
                  <a:pt x="1570378" y="1030723"/>
                </a:cubicBezTo>
                <a:cubicBezTo>
                  <a:pt x="1570378" y="1061204"/>
                  <a:pt x="1545668" y="1085914"/>
                  <a:pt x="1515189" y="1085914"/>
                </a:cubicBezTo>
                <a:cubicBezTo>
                  <a:pt x="1484708" y="1085914"/>
                  <a:pt x="1459995" y="1061204"/>
                  <a:pt x="1459995" y="1030723"/>
                </a:cubicBezTo>
                <a:cubicBezTo>
                  <a:pt x="1459995" y="1000242"/>
                  <a:pt x="1484708" y="975532"/>
                  <a:pt x="1515189" y="975532"/>
                </a:cubicBezTo>
                <a:close/>
                <a:moveTo>
                  <a:pt x="1381549" y="975532"/>
                </a:moveTo>
                <a:cubicBezTo>
                  <a:pt x="1412033" y="975532"/>
                  <a:pt x="1436744" y="1000242"/>
                  <a:pt x="1436744" y="1030723"/>
                </a:cubicBezTo>
                <a:cubicBezTo>
                  <a:pt x="1436744" y="1061204"/>
                  <a:pt x="1412033" y="1085914"/>
                  <a:pt x="1381549" y="1085914"/>
                </a:cubicBezTo>
                <a:cubicBezTo>
                  <a:pt x="1351074" y="1085914"/>
                  <a:pt x="1326361" y="1061204"/>
                  <a:pt x="1326361" y="1030723"/>
                </a:cubicBezTo>
                <a:cubicBezTo>
                  <a:pt x="1326361" y="1000242"/>
                  <a:pt x="1351074" y="975532"/>
                  <a:pt x="1381549" y="975532"/>
                </a:cubicBezTo>
                <a:close/>
                <a:moveTo>
                  <a:pt x="1117621" y="975532"/>
                </a:moveTo>
                <a:cubicBezTo>
                  <a:pt x="1148103" y="975532"/>
                  <a:pt x="1172814" y="1000242"/>
                  <a:pt x="1172814" y="1030723"/>
                </a:cubicBezTo>
                <a:cubicBezTo>
                  <a:pt x="1172814" y="1061204"/>
                  <a:pt x="1148103" y="1085914"/>
                  <a:pt x="1117621" y="1085914"/>
                </a:cubicBezTo>
                <a:cubicBezTo>
                  <a:pt x="1087137" y="1085914"/>
                  <a:pt x="1062427" y="1061204"/>
                  <a:pt x="1062427" y="1030723"/>
                </a:cubicBezTo>
                <a:cubicBezTo>
                  <a:pt x="1062427" y="1000242"/>
                  <a:pt x="1087137" y="975532"/>
                  <a:pt x="1117621" y="975532"/>
                </a:cubicBezTo>
                <a:close/>
                <a:moveTo>
                  <a:pt x="980643" y="975532"/>
                </a:moveTo>
                <a:cubicBezTo>
                  <a:pt x="1011125" y="975532"/>
                  <a:pt x="1035836" y="1000242"/>
                  <a:pt x="1035836" y="1030723"/>
                </a:cubicBezTo>
                <a:cubicBezTo>
                  <a:pt x="1035836" y="1061204"/>
                  <a:pt x="1011125" y="1085914"/>
                  <a:pt x="980643" y="1085914"/>
                </a:cubicBezTo>
                <a:cubicBezTo>
                  <a:pt x="950159" y="1085914"/>
                  <a:pt x="925449" y="1061204"/>
                  <a:pt x="925449" y="1030723"/>
                </a:cubicBezTo>
                <a:cubicBezTo>
                  <a:pt x="925449" y="1000242"/>
                  <a:pt x="950159" y="975532"/>
                  <a:pt x="980643" y="975532"/>
                </a:cubicBezTo>
                <a:close/>
                <a:moveTo>
                  <a:pt x="716703" y="975532"/>
                </a:moveTo>
                <a:cubicBezTo>
                  <a:pt x="747185" y="975532"/>
                  <a:pt x="771897" y="1000242"/>
                  <a:pt x="771897" y="1030723"/>
                </a:cubicBezTo>
                <a:cubicBezTo>
                  <a:pt x="771897" y="1061204"/>
                  <a:pt x="747185" y="1085914"/>
                  <a:pt x="716703" y="1085914"/>
                </a:cubicBezTo>
                <a:cubicBezTo>
                  <a:pt x="686222" y="1085914"/>
                  <a:pt x="661511" y="1061204"/>
                  <a:pt x="661511" y="1030723"/>
                </a:cubicBezTo>
                <a:cubicBezTo>
                  <a:pt x="661511" y="1000242"/>
                  <a:pt x="686222" y="975532"/>
                  <a:pt x="716703" y="975532"/>
                </a:cubicBezTo>
                <a:close/>
                <a:moveTo>
                  <a:pt x="583065" y="975532"/>
                </a:moveTo>
                <a:cubicBezTo>
                  <a:pt x="613549" y="975532"/>
                  <a:pt x="638258" y="1000242"/>
                  <a:pt x="638258" y="1030723"/>
                </a:cubicBezTo>
                <a:cubicBezTo>
                  <a:pt x="638258" y="1061204"/>
                  <a:pt x="613549" y="1085914"/>
                  <a:pt x="583065" y="1085914"/>
                </a:cubicBezTo>
                <a:cubicBezTo>
                  <a:pt x="552583" y="1085914"/>
                  <a:pt x="527871" y="1061204"/>
                  <a:pt x="527871" y="1030723"/>
                </a:cubicBezTo>
                <a:cubicBezTo>
                  <a:pt x="527871" y="1000242"/>
                  <a:pt x="552583" y="975532"/>
                  <a:pt x="583065" y="975532"/>
                </a:cubicBezTo>
                <a:close/>
                <a:moveTo>
                  <a:pt x="449419" y="975532"/>
                </a:moveTo>
                <a:cubicBezTo>
                  <a:pt x="479902" y="975532"/>
                  <a:pt x="504612" y="1000242"/>
                  <a:pt x="504612" y="1030723"/>
                </a:cubicBezTo>
                <a:cubicBezTo>
                  <a:pt x="504612" y="1061204"/>
                  <a:pt x="479902" y="1085914"/>
                  <a:pt x="449419" y="1085914"/>
                </a:cubicBezTo>
                <a:cubicBezTo>
                  <a:pt x="418936" y="1085914"/>
                  <a:pt x="394227" y="1061204"/>
                  <a:pt x="394227" y="1030723"/>
                </a:cubicBezTo>
                <a:cubicBezTo>
                  <a:pt x="394227" y="1000242"/>
                  <a:pt x="418936" y="975532"/>
                  <a:pt x="449419" y="975532"/>
                </a:cubicBezTo>
                <a:close/>
                <a:moveTo>
                  <a:pt x="319124" y="975532"/>
                </a:moveTo>
                <a:cubicBezTo>
                  <a:pt x="349606" y="975532"/>
                  <a:pt x="374317" y="1000242"/>
                  <a:pt x="374317" y="1030723"/>
                </a:cubicBezTo>
                <a:cubicBezTo>
                  <a:pt x="374317" y="1061204"/>
                  <a:pt x="349606" y="1085914"/>
                  <a:pt x="319124" y="1085914"/>
                </a:cubicBezTo>
                <a:cubicBezTo>
                  <a:pt x="288640" y="1085914"/>
                  <a:pt x="263931" y="1061204"/>
                  <a:pt x="263931" y="1030723"/>
                </a:cubicBezTo>
                <a:cubicBezTo>
                  <a:pt x="263931" y="1000242"/>
                  <a:pt x="288640" y="975532"/>
                  <a:pt x="319124" y="975532"/>
                </a:cubicBezTo>
                <a:close/>
                <a:moveTo>
                  <a:pt x="185492" y="975532"/>
                </a:moveTo>
                <a:cubicBezTo>
                  <a:pt x="215972" y="975532"/>
                  <a:pt x="240682" y="1000242"/>
                  <a:pt x="240682" y="1030723"/>
                </a:cubicBezTo>
                <a:cubicBezTo>
                  <a:pt x="240682" y="1061204"/>
                  <a:pt x="215972" y="1085914"/>
                  <a:pt x="185492" y="1085914"/>
                </a:cubicBezTo>
                <a:cubicBezTo>
                  <a:pt x="155010" y="1085914"/>
                  <a:pt x="130299" y="1061204"/>
                  <a:pt x="130299" y="1030723"/>
                </a:cubicBezTo>
                <a:cubicBezTo>
                  <a:pt x="130299" y="1000242"/>
                  <a:pt x="155010" y="975532"/>
                  <a:pt x="185492" y="975532"/>
                </a:cubicBezTo>
                <a:close/>
                <a:moveTo>
                  <a:pt x="55197" y="975532"/>
                </a:moveTo>
                <a:cubicBezTo>
                  <a:pt x="85679" y="975532"/>
                  <a:pt x="110388" y="1000242"/>
                  <a:pt x="110388" y="1030723"/>
                </a:cubicBezTo>
                <a:cubicBezTo>
                  <a:pt x="110388" y="1061204"/>
                  <a:pt x="85679" y="1085914"/>
                  <a:pt x="55197" y="1085914"/>
                </a:cubicBezTo>
                <a:cubicBezTo>
                  <a:pt x="24715" y="1085914"/>
                  <a:pt x="7" y="1061204"/>
                  <a:pt x="7" y="1030723"/>
                </a:cubicBezTo>
                <a:cubicBezTo>
                  <a:pt x="7" y="1000242"/>
                  <a:pt x="24715" y="975532"/>
                  <a:pt x="55197" y="975532"/>
                </a:cubicBezTo>
                <a:close/>
                <a:moveTo>
                  <a:pt x="9469710" y="855263"/>
                </a:moveTo>
                <a:cubicBezTo>
                  <a:pt x="9500192" y="855263"/>
                  <a:pt x="9524902" y="879973"/>
                  <a:pt x="9524902" y="910454"/>
                </a:cubicBezTo>
                <a:cubicBezTo>
                  <a:pt x="9524902" y="940935"/>
                  <a:pt x="9500192" y="965645"/>
                  <a:pt x="9469710" y="965645"/>
                </a:cubicBezTo>
                <a:cubicBezTo>
                  <a:pt x="9439228" y="965645"/>
                  <a:pt x="9414518" y="940935"/>
                  <a:pt x="9414518" y="910454"/>
                </a:cubicBezTo>
                <a:cubicBezTo>
                  <a:pt x="9414518" y="879973"/>
                  <a:pt x="9439228" y="855263"/>
                  <a:pt x="9469710" y="855263"/>
                </a:cubicBezTo>
                <a:close/>
                <a:moveTo>
                  <a:pt x="9336075" y="855263"/>
                </a:moveTo>
                <a:cubicBezTo>
                  <a:pt x="9366557" y="855263"/>
                  <a:pt x="9391267" y="879973"/>
                  <a:pt x="9391267" y="910454"/>
                </a:cubicBezTo>
                <a:cubicBezTo>
                  <a:pt x="9391267" y="940935"/>
                  <a:pt x="9366557" y="965645"/>
                  <a:pt x="9336075" y="965645"/>
                </a:cubicBezTo>
                <a:cubicBezTo>
                  <a:pt x="9305593" y="965645"/>
                  <a:pt x="9280883" y="940935"/>
                  <a:pt x="9280883" y="910454"/>
                </a:cubicBezTo>
                <a:cubicBezTo>
                  <a:pt x="9280883" y="879973"/>
                  <a:pt x="9305593" y="855263"/>
                  <a:pt x="9336075" y="855263"/>
                </a:cubicBezTo>
                <a:close/>
                <a:moveTo>
                  <a:pt x="9199100" y="855263"/>
                </a:moveTo>
                <a:cubicBezTo>
                  <a:pt x="9229582" y="855263"/>
                  <a:pt x="9254292" y="879973"/>
                  <a:pt x="9254292" y="910454"/>
                </a:cubicBezTo>
                <a:cubicBezTo>
                  <a:pt x="9254292" y="940935"/>
                  <a:pt x="9229582" y="965645"/>
                  <a:pt x="9199100" y="965645"/>
                </a:cubicBezTo>
                <a:cubicBezTo>
                  <a:pt x="9168618" y="965645"/>
                  <a:pt x="9143908" y="940935"/>
                  <a:pt x="9143908" y="910454"/>
                </a:cubicBezTo>
                <a:cubicBezTo>
                  <a:pt x="9143908" y="879973"/>
                  <a:pt x="9168618" y="855263"/>
                  <a:pt x="9199100" y="855263"/>
                </a:cubicBezTo>
                <a:close/>
                <a:moveTo>
                  <a:pt x="9068806" y="855263"/>
                </a:moveTo>
                <a:cubicBezTo>
                  <a:pt x="9099288" y="855263"/>
                  <a:pt x="9123998" y="879973"/>
                  <a:pt x="9123998" y="910454"/>
                </a:cubicBezTo>
                <a:cubicBezTo>
                  <a:pt x="9123998" y="940935"/>
                  <a:pt x="9099288" y="965645"/>
                  <a:pt x="9068806" y="965645"/>
                </a:cubicBezTo>
                <a:cubicBezTo>
                  <a:pt x="9038324" y="965645"/>
                  <a:pt x="9013614" y="940935"/>
                  <a:pt x="9013614" y="910454"/>
                </a:cubicBezTo>
                <a:cubicBezTo>
                  <a:pt x="9013614" y="879973"/>
                  <a:pt x="9038324" y="855263"/>
                  <a:pt x="9068806" y="855263"/>
                </a:cubicBezTo>
                <a:close/>
                <a:moveTo>
                  <a:pt x="8935170" y="855263"/>
                </a:moveTo>
                <a:cubicBezTo>
                  <a:pt x="8965652" y="855263"/>
                  <a:pt x="8990362" y="879973"/>
                  <a:pt x="8990362" y="910454"/>
                </a:cubicBezTo>
                <a:cubicBezTo>
                  <a:pt x="8990362" y="940935"/>
                  <a:pt x="8965652" y="965645"/>
                  <a:pt x="8935170" y="965645"/>
                </a:cubicBezTo>
                <a:cubicBezTo>
                  <a:pt x="8904688" y="965645"/>
                  <a:pt x="8879978" y="940935"/>
                  <a:pt x="8879978" y="910454"/>
                </a:cubicBezTo>
                <a:cubicBezTo>
                  <a:pt x="8879978" y="879973"/>
                  <a:pt x="8904688" y="855263"/>
                  <a:pt x="8935170" y="855263"/>
                </a:cubicBezTo>
                <a:close/>
                <a:moveTo>
                  <a:pt x="8801536" y="855263"/>
                </a:moveTo>
                <a:cubicBezTo>
                  <a:pt x="8832018" y="855263"/>
                  <a:pt x="8856728" y="879973"/>
                  <a:pt x="8856728" y="910454"/>
                </a:cubicBezTo>
                <a:cubicBezTo>
                  <a:pt x="8856728" y="940935"/>
                  <a:pt x="8832018" y="965645"/>
                  <a:pt x="8801536" y="965645"/>
                </a:cubicBezTo>
                <a:cubicBezTo>
                  <a:pt x="8771054" y="965645"/>
                  <a:pt x="8746344" y="940935"/>
                  <a:pt x="8746344" y="910454"/>
                </a:cubicBezTo>
                <a:cubicBezTo>
                  <a:pt x="8746344" y="879973"/>
                  <a:pt x="8771054" y="855263"/>
                  <a:pt x="8801536" y="855263"/>
                </a:cubicBezTo>
                <a:close/>
                <a:moveTo>
                  <a:pt x="8671243" y="855263"/>
                </a:moveTo>
                <a:cubicBezTo>
                  <a:pt x="8701725" y="855263"/>
                  <a:pt x="8726435" y="879973"/>
                  <a:pt x="8726435" y="910454"/>
                </a:cubicBezTo>
                <a:cubicBezTo>
                  <a:pt x="8726435" y="940935"/>
                  <a:pt x="8701725" y="965645"/>
                  <a:pt x="8671243" y="965645"/>
                </a:cubicBezTo>
                <a:cubicBezTo>
                  <a:pt x="8640761" y="965645"/>
                  <a:pt x="8616051" y="940935"/>
                  <a:pt x="8616051" y="910454"/>
                </a:cubicBezTo>
                <a:cubicBezTo>
                  <a:pt x="8616051" y="879973"/>
                  <a:pt x="8640761" y="855263"/>
                  <a:pt x="8671243" y="855263"/>
                </a:cubicBezTo>
                <a:close/>
                <a:moveTo>
                  <a:pt x="8537609" y="855263"/>
                </a:moveTo>
                <a:cubicBezTo>
                  <a:pt x="8568091" y="855263"/>
                  <a:pt x="8592801" y="879973"/>
                  <a:pt x="8592801" y="910454"/>
                </a:cubicBezTo>
                <a:cubicBezTo>
                  <a:pt x="8592801" y="940935"/>
                  <a:pt x="8568091" y="965645"/>
                  <a:pt x="8537609" y="965645"/>
                </a:cubicBezTo>
                <a:cubicBezTo>
                  <a:pt x="8507127" y="965645"/>
                  <a:pt x="8482417" y="940935"/>
                  <a:pt x="8482417" y="910454"/>
                </a:cubicBezTo>
                <a:cubicBezTo>
                  <a:pt x="8482417" y="879973"/>
                  <a:pt x="8507127" y="855263"/>
                  <a:pt x="8537609" y="855263"/>
                </a:cubicBezTo>
                <a:close/>
                <a:moveTo>
                  <a:pt x="8407315" y="855263"/>
                </a:moveTo>
                <a:cubicBezTo>
                  <a:pt x="8437797" y="855263"/>
                  <a:pt x="8462507" y="879973"/>
                  <a:pt x="8462507" y="910454"/>
                </a:cubicBezTo>
                <a:cubicBezTo>
                  <a:pt x="8462507" y="940935"/>
                  <a:pt x="8437797" y="965645"/>
                  <a:pt x="8407315" y="965645"/>
                </a:cubicBezTo>
                <a:cubicBezTo>
                  <a:pt x="8376833" y="965645"/>
                  <a:pt x="8352123" y="940935"/>
                  <a:pt x="8352123" y="910454"/>
                </a:cubicBezTo>
                <a:cubicBezTo>
                  <a:pt x="8352123" y="879973"/>
                  <a:pt x="8376833" y="855263"/>
                  <a:pt x="8407315" y="855263"/>
                </a:cubicBezTo>
                <a:close/>
                <a:moveTo>
                  <a:pt x="8273681" y="855263"/>
                </a:moveTo>
                <a:cubicBezTo>
                  <a:pt x="8304163" y="855263"/>
                  <a:pt x="8328873" y="879973"/>
                  <a:pt x="8328873" y="910454"/>
                </a:cubicBezTo>
                <a:cubicBezTo>
                  <a:pt x="8328873" y="940935"/>
                  <a:pt x="8304163" y="965645"/>
                  <a:pt x="8273681" y="965645"/>
                </a:cubicBezTo>
                <a:cubicBezTo>
                  <a:pt x="8243199" y="965645"/>
                  <a:pt x="8218489" y="940935"/>
                  <a:pt x="8218489" y="910454"/>
                </a:cubicBezTo>
                <a:cubicBezTo>
                  <a:pt x="8218489" y="879973"/>
                  <a:pt x="8243199" y="855263"/>
                  <a:pt x="8273681" y="855263"/>
                </a:cubicBezTo>
                <a:close/>
                <a:moveTo>
                  <a:pt x="8143386" y="855263"/>
                </a:moveTo>
                <a:cubicBezTo>
                  <a:pt x="8173868" y="855263"/>
                  <a:pt x="8198578" y="879973"/>
                  <a:pt x="8198578" y="910454"/>
                </a:cubicBezTo>
                <a:cubicBezTo>
                  <a:pt x="8198578" y="940935"/>
                  <a:pt x="8173868" y="965645"/>
                  <a:pt x="8143386" y="965645"/>
                </a:cubicBezTo>
                <a:cubicBezTo>
                  <a:pt x="8112904" y="965645"/>
                  <a:pt x="8088194" y="940935"/>
                  <a:pt x="8088194" y="910454"/>
                </a:cubicBezTo>
                <a:cubicBezTo>
                  <a:pt x="8088194" y="879973"/>
                  <a:pt x="8112904" y="855263"/>
                  <a:pt x="8143386" y="855263"/>
                </a:cubicBezTo>
                <a:close/>
                <a:moveTo>
                  <a:pt x="8009752" y="855263"/>
                </a:moveTo>
                <a:cubicBezTo>
                  <a:pt x="8040234" y="855263"/>
                  <a:pt x="8064944" y="879973"/>
                  <a:pt x="8064944" y="910454"/>
                </a:cubicBezTo>
                <a:cubicBezTo>
                  <a:pt x="8064944" y="940935"/>
                  <a:pt x="8040234" y="965645"/>
                  <a:pt x="8009752" y="965645"/>
                </a:cubicBezTo>
                <a:cubicBezTo>
                  <a:pt x="7979270" y="965645"/>
                  <a:pt x="7954560" y="940935"/>
                  <a:pt x="7954560" y="910454"/>
                </a:cubicBezTo>
                <a:cubicBezTo>
                  <a:pt x="7954560" y="879973"/>
                  <a:pt x="7979270" y="855263"/>
                  <a:pt x="8009752" y="855263"/>
                </a:cubicBezTo>
                <a:close/>
                <a:moveTo>
                  <a:pt x="7876117" y="855263"/>
                </a:moveTo>
                <a:cubicBezTo>
                  <a:pt x="7906599" y="855263"/>
                  <a:pt x="7931309" y="879973"/>
                  <a:pt x="7931309" y="910454"/>
                </a:cubicBezTo>
                <a:cubicBezTo>
                  <a:pt x="7931309" y="940935"/>
                  <a:pt x="7906599" y="965645"/>
                  <a:pt x="7876117" y="965645"/>
                </a:cubicBezTo>
                <a:cubicBezTo>
                  <a:pt x="7845635" y="965645"/>
                  <a:pt x="7820925" y="940935"/>
                  <a:pt x="7820925" y="910454"/>
                </a:cubicBezTo>
                <a:cubicBezTo>
                  <a:pt x="7820925" y="879973"/>
                  <a:pt x="7845635" y="855263"/>
                  <a:pt x="7876117" y="855263"/>
                </a:cubicBezTo>
                <a:close/>
                <a:moveTo>
                  <a:pt x="7745822" y="855263"/>
                </a:moveTo>
                <a:cubicBezTo>
                  <a:pt x="7776304" y="855263"/>
                  <a:pt x="7801014" y="879973"/>
                  <a:pt x="7801014" y="910454"/>
                </a:cubicBezTo>
                <a:cubicBezTo>
                  <a:pt x="7801014" y="940935"/>
                  <a:pt x="7776304" y="965645"/>
                  <a:pt x="7745822" y="965645"/>
                </a:cubicBezTo>
                <a:cubicBezTo>
                  <a:pt x="7715340" y="965645"/>
                  <a:pt x="7690630" y="940935"/>
                  <a:pt x="7690630" y="910454"/>
                </a:cubicBezTo>
                <a:cubicBezTo>
                  <a:pt x="7690630" y="879973"/>
                  <a:pt x="7715340" y="855263"/>
                  <a:pt x="7745822" y="855263"/>
                </a:cubicBezTo>
                <a:close/>
                <a:moveTo>
                  <a:pt x="7608849" y="855263"/>
                </a:moveTo>
                <a:cubicBezTo>
                  <a:pt x="7639331" y="855263"/>
                  <a:pt x="7664041" y="879973"/>
                  <a:pt x="7664041" y="910454"/>
                </a:cubicBezTo>
                <a:cubicBezTo>
                  <a:pt x="7664041" y="940935"/>
                  <a:pt x="7639331" y="965645"/>
                  <a:pt x="7608849" y="965645"/>
                </a:cubicBezTo>
                <a:cubicBezTo>
                  <a:pt x="7578367" y="965645"/>
                  <a:pt x="7553657" y="940935"/>
                  <a:pt x="7553657" y="910454"/>
                </a:cubicBezTo>
                <a:cubicBezTo>
                  <a:pt x="7553657" y="879973"/>
                  <a:pt x="7578367" y="855263"/>
                  <a:pt x="7608849" y="855263"/>
                </a:cubicBezTo>
                <a:close/>
                <a:moveTo>
                  <a:pt x="7481895" y="855263"/>
                </a:moveTo>
                <a:cubicBezTo>
                  <a:pt x="7512377" y="855263"/>
                  <a:pt x="7537087" y="879973"/>
                  <a:pt x="7537087" y="910454"/>
                </a:cubicBezTo>
                <a:cubicBezTo>
                  <a:pt x="7537087" y="940935"/>
                  <a:pt x="7512377" y="965645"/>
                  <a:pt x="7481895" y="965645"/>
                </a:cubicBezTo>
                <a:cubicBezTo>
                  <a:pt x="7451413" y="965645"/>
                  <a:pt x="7426703" y="940935"/>
                  <a:pt x="7426703" y="910454"/>
                </a:cubicBezTo>
                <a:cubicBezTo>
                  <a:pt x="7426703" y="879973"/>
                  <a:pt x="7451413" y="855263"/>
                  <a:pt x="7481895" y="855263"/>
                </a:cubicBezTo>
                <a:close/>
                <a:moveTo>
                  <a:pt x="7341578" y="855263"/>
                </a:moveTo>
                <a:cubicBezTo>
                  <a:pt x="7372060" y="855263"/>
                  <a:pt x="7396770" y="879973"/>
                  <a:pt x="7396770" y="910454"/>
                </a:cubicBezTo>
                <a:cubicBezTo>
                  <a:pt x="7396770" y="940935"/>
                  <a:pt x="7372060" y="965645"/>
                  <a:pt x="7341578" y="965645"/>
                </a:cubicBezTo>
                <a:cubicBezTo>
                  <a:pt x="7311096" y="965645"/>
                  <a:pt x="7286386" y="940935"/>
                  <a:pt x="7286386" y="910454"/>
                </a:cubicBezTo>
                <a:cubicBezTo>
                  <a:pt x="7286386" y="879973"/>
                  <a:pt x="7311096" y="855263"/>
                  <a:pt x="7341578" y="855263"/>
                </a:cubicBezTo>
                <a:close/>
                <a:moveTo>
                  <a:pt x="7211285" y="855263"/>
                </a:moveTo>
                <a:cubicBezTo>
                  <a:pt x="7241767" y="855263"/>
                  <a:pt x="7266477" y="879973"/>
                  <a:pt x="7266477" y="910454"/>
                </a:cubicBezTo>
                <a:cubicBezTo>
                  <a:pt x="7266477" y="940935"/>
                  <a:pt x="7241767" y="965645"/>
                  <a:pt x="7211285" y="965645"/>
                </a:cubicBezTo>
                <a:cubicBezTo>
                  <a:pt x="7180803" y="965645"/>
                  <a:pt x="7156093" y="940935"/>
                  <a:pt x="7156093" y="910454"/>
                </a:cubicBezTo>
                <a:cubicBezTo>
                  <a:pt x="7156093" y="879973"/>
                  <a:pt x="7180803" y="855263"/>
                  <a:pt x="7211285" y="855263"/>
                </a:cubicBezTo>
                <a:close/>
                <a:moveTo>
                  <a:pt x="7080993" y="855263"/>
                </a:moveTo>
                <a:cubicBezTo>
                  <a:pt x="7111475" y="855263"/>
                  <a:pt x="7136185" y="879973"/>
                  <a:pt x="7136185" y="910454"/>
                </a:cubicBezTo>
                <a:cubicBezTo>
                  <a:pt x="7136185" y="940935"/>
                  <a:pt x="7111475" y="965645"/>
                  <a:pt x="7080993" y="965645"/>
                </a:cubicBezTo>
                <a:cubicBezTo>
                  <a:pt x="7050511" y="965645"/>
                  <a:pt x="7025801" y="940935"/>
                  <a:pt x="7025801" y="910454"/>
                </a:cubicBezTo>
                <a:cubicBezTo>
                  <a:pt x="7025801" y="879973"/>
                  <a:pt x="7050511" y="855263"/>
                  <a:pt x="7080993" y="855263"/>
                </a:cubicBezTo>
                <a:close/>
                <a:moveTo>
                  <a:pt x="6947357" y="855263"/>
                </a:moveTo>
                <a:cubicBezTo>
                  <a:pt x="6977839" y="855263"/>
                  <a:pt x="7002549" y="879973"/>
                  <a:pt x="7002549" y="910454"/>
                </a:cubicBezTo>
                <a:cubicBezTo>
                  <a:pt x="7002549" y="940935"/>
                  <a:pt x="6977839" y="965645"/>
                  <a:pt x="6947357" y="965645"/>
                </a:cubicBezTo>
                <a:cubicBezTo>
                  <a:pt x="6916875" y="965645"/>
                  <a:pt x="6892165" y="940935"/>
                  <a:pt x="6892165" y="910454"/>
                </a:cubicBezTo>
                <a:cubicBezTo>
                  <a:pt x="6892165" y="879973"/>
                  <a:pt x="6916875" y="855263"/>
                  <a:pt x="6947357" y="855263"/>
                </a:cubicBezTo>
                <a:close/>
                <a:moveTo>
                  <a:pt x="6817063" y="855263"/>
                </a:moveTo>
                <a:cubicBezTo>
                  <a:pt x="6847545" y="855263"/>
                  <a:pt x="6872255" y="879973"/>
                  <a:pt x="6872255" y="910454"/>
                </a:cubicBezTo>
                <a:cubicBezTo>
                  <a:pt x="6872255" y="940935"/>
                  <a:pt x="6847545" y="965645"/>
                  <a:pt x="6817063" y="965645"/>
                </a:cubicBezTo>
                <a:cubicBezTo>
                  <a:pt x="6786581" y="965645"/>
                  <a:pt x="6761871" y="940935"/>
                  <a:pt x="6761871" y="910454"/>
                </a:cubicBezTo>
                <a:cubicBezTo>
                  <a:pt x="6761871" y="879973"/>
                  <a:pt x="6786581" y="855263"/>
                  <a:pt x="6817063" y="855263"/>
                </a:cubicBezTo>
                <a:close/>
                <a:moveTo>
                  <a:pt x="6683430" y="855263"/>
                </a:moveTo>
                <a:cubicBezTo>
                  <a:pt x="6713912" y="855263"/>
                  <a:pt x="6738622" y="879973"/>
                  <a:pt x="6738622" y="910454"/>
                </a:cubicBezTo>
                <a:cubicBezTo>
                  <a:pt x="6738622" y="940935"/>
                  <a:pt x="6713912" y="965645"/>
                  <a:pt x="6683430" y="965645"/>
                </a:cubicBezTo>
                <a:cubicBezTo>
                  <a:pt x="6652948" y="965645"/>
                  <a:pt x="6628238" y="940935"/>
                  <a:pt x="6628238" y="910454"/>
                </a:cubicBezTo>
                <a:cubicBezTo>
                  <a:pt x="6628238" y="879973"/>
                  <a:pt x="6652948" y="855263"/>
                  <a:pt x="6683430" y="855263"/>
                </a:cubicBezTo>
                <a:close/>
                <a:moveTo>
                  <a:pt x="6553135" y="855263"/>
                </a:moveTo>
                <a:cubicBezTo>
                  <a:pt x="6583617" y="855263"/>
                  <a:pt x="6608327" y="879973"/>
                  <a:pt x="6608327" y="910454"/>
                </a:cubicBezTo>
                <a:cubicBezTo>
                  <a:pt x="6608327" y="940935"/>
                  <a:pt x="6583617" y="965645"/>
                  <a:pt x="6553135" y="965645"/>
                </a:cubicBezTo>
                <a:cubicBezTo>
                  <a:pt x="6522653" y="965645"/>
                  <a:pt x="6497943" y="940935"/>
                  <a:pt x="6497943" y="910454"/>
                </a:cubicBezTo>
                <a:cubicBezTo>
                  <a:pt x="6497943" y="879973"/>
                  <a:pt x="6522653" y="855263"/>
                  <a:pt x="6553135" y="855263"/>
                </a:cubicBezTo>
                <a:close/>
                <a:moveTo>
                  <a:pt x="6419502" y="855263"/>
                </a:moveTo>
                <a:cubicBezTo>
                  <a:pt x="6449984" y="855263"/>
                  <a:pt x="6474694" y="879973"/>
                  <a:pt x="6474694" y="910454"/>
                </a:cubicBezTo>
                <a:cubicBezTo>
                  <a:pt x="6474694" y="940935"/>
                  <a:pt x="6449984" y="965645"/>
                  <a:pt x="6419502" y="965645"/>
                </a:cubicBezTo>
                <a:cubicBezTo>
                  <a:pt x="6389020" y="965645"/>
                  <a:pt x="6364310" y="940935"/>
                  <a:pt x="6364310" y="910454"/>
                </a:cubicBezTo>
                <a:cubicBezTo>
                  <a:pt x="6364310" y="879973"/>
                  <a:pt x="6389020" y="855263"/>
                  <a:pt x="6419502" y="855263"/>
                </a:cubicBezTo>
                <a:close/>
                <a:moveTo>
                  <a:pt x="6289206" y="855263"/>
                </a:moveTo>
                <a:cubicBezTo>
                  <a:pt x="6319688" y="855263"/>
                  <a:pt x="6344398" y="879973"/>
                  <a:pt x="6344398" y="910454"/>
                </a:cubicBezTo>
                <a:cubicBezTo>
                  <a:pt x="6344398" y="940935"/>
                  <a:pt x="6319688" y="965645"/>
                  <a:pt x="6289206" y="965645"/>
                </a:cubicBezTo>
                <a:cubicBezTo>
                  <a:pt x="6258724" y="965645"/>
                  <a:pt x="6234014" y="940935"/>
                  <a:pt x="6234014" y="910454"/>
                </a:cubicBezTo>
                <a:cubicBezTo>
                  <a:pt x="6234014" y="879973"/>
                  <a:pt x="6258724" y="855263"/>
                  <a:pt x="6289206" y="855263"/>
                </a:cubicBezTo>
                <a:close/>
                <a:moveTo>
                  <a:pt x="6155571" y="855263"/>
                </a:moveTo>
                <a:cubicBezTo>
                  <a:pt x="6186053" y="855263"/>
                  <a:pt x="6210763" y="879973"/>
                  <a:pt x="6210763" y="910454"/>
                </a:cubicBezTo>
                <a:cubicBezTo>
                  <a:pt x="6210763" y="940935"/>
                  <a:pt x="6186053" y="965645"/>
                  <a:pt x="6155571" y="965645"/>
                </a:cubicBezTo>
                <a:cubicBezTo>
                  <a:pt x="6125089" y="965645"/>
                  <a:pt x="6100379" y="940935"/>
                  <a:pt x="6100379" y="910454"/>
                </a:cubicBezTo>
                <a:cubicBezTo>
                  <a:pt x="6100379" y="879973"/>
                  <a:pt x="6125089" y="855263"/>
                  <a:pt x="6155571" y="855263"/>
                </a:cubicBezTo>
                <a:close/>
                <a:moveTo>
                  <a:pt x="6021938" y="855263"/>
                </a:moveTo>
                <a:cubicBezTo>
                  <a:pt x="6052420" y="855263"/>
                  <a:pt x="6077130" y="879973"/>
                  <a:pt x="6077130" y="910454"/>
                </a:cubicBezTo>
                <a:cubicBezTo>
                  <a:pt x="6077130" y="940935"/>
                  <a:pt x="6052420" y="965645"/>
                  <a:pt x="6021938" y="965645"/>
                </a:cubicBezTo>
                <a:cubicBezTo>
                  <a:pt x="5991456" y="965645"/>
                  <a:pt x="5966746" y="940935"/>
                  <a:pt x="5966746" y="910454"/>
                </a:cubicBezTo>
                <a:cubicBezTo>
                  <a:pt x="5966746" y="879973"/>
                  <a:pt x="5991456" y="855263"/>
                  <a:pt x="6021938" y="855263"/>
                </a:cubicBezTo>
                <a:close/>
                <a:moveTo>
                  <a:pt x="5884961" y="855263"/>
                </a:moveTo>
                <a:cubicBezTo>
                  <a:pt x="5915443" y="855263"/>
                  <a:pt x="5940153" y="879973"/>
                  <a:pt x="5940153" y="910454"/>
                </a:cubicBezTo>
                <a:cubicBezTo>
                  <a:pt x="5940153" y="940935"/>
                  <a:pt x="5915443" y="965645"/>
                  <a:pt x="5884961" y="965645"/>
                </a:cubicBezTo>
                <a:cubicBezTo>
                  <a:pt x="5854479" y="965645"/>
                  <a:pt x="5829769" y="940935"/>
                  <a:pt x="5829769" y="910454"/>
                </a:cubicBezTo>
                <a:cubicBezTo>
                  <a:pt x="5829769" y="879973"/>
                  <a:pt x="5854479" y="855263"/>
                  <a:pt x="5884961" y="855263"/>
                </a:cubicBezTo>
                <a:close/>
                <a:moveTo>
                  <a:pt x="5754668" y="855263"/>
                </a:moveTo>
                <a:cubicBezTo>
                  <a:pt x="5785150" y="855263"/>
                  <a:pt x="5809860" y="879973"/>
                  <a:pt x="5809860" y="910454"/>
                </a:cubicBezTo>
                <a:cubicBezTo>
                  <a:pt x="5809860" y="940935"/>
                  <a:pt x="5785150" y="965645"/>
                  <a:pt x="5754668" y="965645"/>
                </a:cubicBezTo>
                <a:cubicBezTo>
                  <a:pt x="5724186" y="965645"/>
                  <a:pt x="5699476" y="940935"/>
                  <a:pt x="5699476" y="910454"/>
                </a:cubicBezTo>
                <a:cubicBezTo>
                  <a:pt x="5699476" y="879973"/>
                  <a:pt x="5724186" y="855263"/>
                  <a:pt x="5754668" y="855263"/>
                </a:cubicBezTo>
                <a:close/>
                <a:moveTo>
                  <a:pt x="5621034" y="855263"/>
                </a:moveTo>
                <a:cubicBezTo>
                  <a:pt x="5651516" y="855263"/>
                  <a:pt x="5676226" y="879973"/>
                  <a:pt x="5676226" y="910454"/>
                </a:cubicBezTo>
                <a:cubicBezTo>
                  <a:pt x="5676226" y="940935"/>
                  <a:pt x="5651516" y="965645"/>
                  <a:pt x="5621034" y="965645"/>
                </a:cubicBezTo>
                <a:cubicBezTo>
                  <a:pt x="5590552" y="965645"/>
                  <a:pt x="5565842" y="940935"/>
                  <a:pt x="5565842" y="910454"/>
                </a:cubicBezTo>
                <a:cubicBezTo>
                  <a:pt x="5565842" y="879973"/>
                  <a:pt x="5590552" y="855263"/>
                  <a:pt x="5621034" y="855263"/>
                </a:cubicBezTo>
                <a:close/>
                <a:moveTo>
                  <a:pt x="5487399" y="855263"/>
                </a:moveTo>
                <a:cubicBezTo>
                  <a:pt x="5517881" y="855263"/>
                  <a:pt x="5542591" y="879973"/>
                  <a:pt x="5542591" y="910454"/>
                </a:cubicBezTo>
                <a:cubicBezTo>
                  <a:pt x="5542591" y="940935"/>
                  <a:pt x="5517881" y="965645"/>
                  <a:pt x="5487399" y="965645"/>
                </a:cubicBezTo>
                <a:cubicBezTo>
                  <a:pt x="5456917" y="965645"/>
                  <a:pt x="5432207" y="940935"/>
                  <a:pt x="5432207" y="910454"/>
                </a:cubicBezTo>
                <a:cubicBezTo>
                  <a:pt x="5432207" y="879973"/>
                  <a:pt x="5456917" y="855263"/>
                  <a:pt x="5487399" y="855263"/>
                </a:cubicBezTo>
                <a:close/>
                <a:moveTo>
                  <a:pt x="5357105" y="855263"/>
                </a:moveTo>
                <a:cubicBezTo>
                  <a:pt x="5387587" y="855263"/>
                  <a:pt x="5412297" y="879973"/>
                  <a:pt x="5412297" y="910454"/>
                </a:cubicBezTo>
                <a:cubicBezTo>
                  <a:pt x="5412297" y="940935"/>
                  <a:pt x="5387587" y="965645"/>
                  <a:pt x="5357105" y="965645"/>
                </a:cubicBezTo>
                <a:cubicBezTo>
                  <a:pt x="5326623" y="965645"/>
                  <a:pt x="5301913" y="940935"/>
                  <a:pt x="5301913" y="910454"/>
                </a:cubicBezTo>
                <a:cubicBezTo>
                  <a:pt x="5301913" y="879973"/>
                  <a:pt x="5326623" y="855263"/>
                  <a:pt x="5357105" y="855263"/>
                </a:cubicBezTo>
                <a:close/>
                <a:moveTo>
                  <a:pt x="5223472" y="855263"/>
                </a:moveTo>
                <a:cubicBezTo>
                  <a:pt x="5253954" y="855263"/>
                  <a:pt x="5278664" y="879973"/>
                  <a:pt x="5278664" y="910454"/>
                </a:cubicBezTo>
                <a:cubicBezTo>
                  <a:pt x="5278664" y="940935"/>
                  <a:pt x="5253954" y="965645"/>
                  <a:pt x="5223472" y="965645"/>
                </a:cubicBezTo>
                <a:cubicBezTo>
                  <a:pt x="5192990" y="965645"/>
                  <a:pt x="5168280" y="940935"/>
                  <a:pt x="5168280" y="910454"/>
                </a:cubicBezTo>
                <a:cubicBezTo>
                  <a:pt x="5168280" y="879973"/>
                  <a:pt x="5192990" y="855263"/>
                  <a:pt x="5223472" y="855263"/>
                </a:cubicBezTo>
                <a:close/>
                <a:moveTo>
                  <a:pt x="5093178" y="855263"/>
                </a:moveTo>
                <a:cubicBezTo>
                  <a:pt x="5123660" y="855263"/>
                  <a:pt x="5148370" y="879973"/>
                  <a:pt x="5148370" y="910454"/>
                </a:cubicBezTo>
                <a:cubicBezTo>
                  <a:pt x="5148370" y="940935"/>
                  <a:pt x="5123660" y="965645"/>
                  <a:pt x="5093178" y="965645"/>
                </a:cubicBezTo>
                <a:cubicBezTo>
                  <a:pt x="5062696" y="965645"/>
                  <a:pt x="5037986" y="940935"/>
                  <a:pt x="5037986" y="910454"/>
                </a:cubicBezTo>
                <a:cubicBezTo>
                  <a:pt x="5037986" y="879973"/>
                  <a:pt x="5062696" y="855263"/>
                  <a:pt x="5093178" y="855263"/>
                </a:cubicBezTo>
                <a:close/>
                <a:moveTo>
                  <a:pt x="4161076" y="855263"/>
                </a:moveTo>
                <a:cubicBezTo>
                  <a:pt x="4191558" y="855263"/>
                  <a:pt x="4216268" y="879973"/>
                  <a:pt x="4216268" y="910454"/>
                </a:cubicBezTo>
                <a:cubicBezTo>
                  <a:pt x="4216268" y="940935"/>
                  <a:pt x="4191558" y="965645"/>
                  <a:pt x="4161076" y="965645"/>
                </a:cubicBezTo>
                <a:cubicBezTo>
                  <a:pt x="4130594" y="965645"/>
                  <a:pt x="4105884" y="940935"/>
                  <a:pt x="4105884" y="910454"/>
                </a:cubicBezTo>
                <a:cubicBezTo>
                  <a:pt x="4105884" y="879973"/>
                  <a:pt x="4130594" y="855263"/>
                  <a:pt x="4161076" y="855263"/>
                </a:cubicBezTo>
                <a:close/>
                <a:moveTo>
                  <a:pt x="3633218" y="855263"/>
                </a:moveTo>
                <a:cubicBezTo>
                  <a:pt x="3663700" y="855263"/>
                  <a:pt x="3688410" y="879973"/>
                  <a:pt x="3688410" y="910454"/>
                </a:cubicBezTo>
                <a:cubicBezTo>
                  <a:pt x="3688410" y="940935"/>
                  <a:pt x="3663700" y="965645"/>
                  <a:pt x="3633218" y="965645"/>
                </a:cubicBezTo>
                <a:cubicBezTo>
                  <a:pt x="3602736" y="965645"/>
                  <a:pt x="3578026" y="940935"/>
                  <a:pt x="3578026" y="910454"/>
                </a:cubicBezTo>
                <a:cubicBezTo>
                  <a:pt x="3578026" y="879973"/>
                  <a:pt x="3602736" y="855263"/>
                  <a:pt x="3633218" y="855263"/>
                </a:cubicBezTo>
                <a:close/>
                <a:moveTo>
                  <a:pt x="3499586" y="855263"/>
                </a:moveTo>
                <a:cubicBezTo>
                  <a:pt x="3530068" y="855263"/>
                  <a:pt x="3554778" y="879973"/>
                  <a:pt x="3554778" y="910454"/>
                </a:cubicBezTo>
                <a:cubicBezTo>
                  <a:pt x="3554778" y="940935"/>
                  <a:pt x="3530068" y="965645"/>
                  <a:pt x="3499586" y="965645"/>
                </a:cubicBezTo>
                <a:cubicBezTo>
                  <a:pt x="3469104" y="965645"/>
                  <a:pt x="3444394" y="940935"/>
                  <a:pt x="3444394" y="910454"/>
                </a:cubicBezTo>
                <a:cubicBezTo>
                  <a:pt x="3444394" y="879973"/>
                  <a:pt x="3469104" y="855263"/>
                  <a:pt x="3499586" y="855263"/>
                </a:cubicBezTo>
                <a:close/>
                <a:moveTo>
                  <a:pt x="3369290" y="855263"/>
                </a:moveTo>
                <a:cubicBezTo>
                  <a:pt x="3399772" y="855263"/>
                  <a:pt x="3424482" y="879973"/>
                  <a:pt x="3424482" y="910454"/>
                </a:cubicBezTo>
                <a:cubicBezTo>
                  <a:pt x="3424482" y="940935"/>
                  <a:pt x="3399772" y="965645"/>
                  <a:pt x="3369290" y="965645"/>
                </a:cubicBezTo>
                <a:cubicBezTo>
                  <a:pt x="3338808" y="965645"/>
                  <a:pt x="3314098" y="940935"/>
                  <a:pt x="3314098" y="910454"/>
                </a:cubicBezTo>
                <a:cubicBezTo>
                  <a:pt x="3314098" y="879973"/>
                  <a:pt x="3338808" y="855263"/>
                  <a:pt x="3369290" y="855263"/>
                </a:cubicBezTo>
                <a:close/>
                <a:moveTo>
                  <a:pt x="2834849" y="855263"/>
                </a:moveTo>
                <a:cubicBezTo>
                  <a:pt x="2865329" y="855263"/>
                  <a:pt x="2890040" y="879973"/>
                  <a:pt x="2890040" y="910454"/>
                </a:cubicBezTo>
                <a:cubicBezTo>
                  <a:pt x="2890040" y="940935"/>
                  <a:pt x="2865329" y="965645"/>
                  <a:pt x="2834849" y="965645"/>
                </a:cubicBezTo>
                <a:cubicBezTo>
                  <a:pt x="2804367" y="965645"/>
                  <a:pt x="2779655" y="940935"/>
                  <a:pt x="2779655" y="910454"/>
                </a:cubicBezTo>
                <a:cubicBezTo>
                  <a:pt x="2779655" y="879973"/>
                  <a:pt x="2804367" y="855263"/>
                  <a:pt x="2834849" y="855263"/>
                </a:cubicBezTo>
                <a:close/>
                <a:moveTo>
                  <a:pt x="2707895" y="855263"/>
                </a:moveTo>
                <a:cubicBezTo>
                  <a:pt x="2738377" y="855263"/>
                  <a:pt x="2763087" y="879973"/>
                  <a:pt x="2763087" y="910454"/>
                </a:cubicBezTo>
                <a:cubicBezTo>
                  <a:pt x="2763087" y="940935"/>
                  <a:pt x="2738377" y="965645"/>
                  <a:pt x="2707895" y="965645"/>
                </a:cubicBezTo>
                <a:cubicBezTo>
                  <a:pt x="2677411" y="965645"/>
                  <a:pt x="2652702" y="940935"/>
                  <a:pt x="2652702" y="910454"/>
                </a:cubicBezTo>
                <a:cubicBezTo>
                  <a:pt x="2652702" y="879973"/>
                  <a:pt x="2677411" y="855263"/>
                  <a:pt x="2707895" y="855263"/>
                </a:cubicBezTo>
                <a:close/>
                <a:moveTo>
                  <a:pt x="2570919" y="855263"/>
                </a:moveTo>
                <a:cubicBezTo>
                  <a:pt x="2601400" y="855263"/>
                  <a:pt x="2626110" y="879973"/>
                  <a:pt x="2626110" y="910454"/>
                </a:cubicBezTo>
                <a:cubicBezTo>
                  <a:pt x="2626110" y="940935"/>
                  <a:pt x="2601400" y="965645"/>
                  <a:pt x="2570919" y="965645"/>
                </a:cubicBezTo>
                <a:cubicBezTo>
                  <a:pt x="2540436" y="965645"/>
                  <a:pt x="2515724" y="940935"/>
                  <a:pt x="2515724" y="910454"/>
                </a:cubicBezTo>
                <a:cubicBezTo>
                  <a:pt x="2515724" y="879973"/>
                  <a:pt x="2540436" y="855263"/>
                  <a:pt x="2570919" y="855263"/>
                </a:cubicBezTo>
                <a:close/>
                <a:moveTo>
                  <a:pt x="2303651" y="855263"/>
                </a:moveTo>
                <a:cubicBezTo>
                  <a:pt x="2334134" y="855263"/>
                  <a:pt x="2358843" y="879973"/>
                  <a:pt x="2358843" y="910454"/>
                </a:cubicBezTo>
                <a:cubicBezTo>
                  <a:pt x="2358843" y="940935"/>
                  <a:pt x="2334134" y="965645"/>
                  <a:pt x="2303651" y="965645"/>
                </a:cubicBezTo>
                <a:cubicBezTo>
                  <a:pt x="2273169" y="965645"/>
                  <a:pt x="2248461" y="940935"/>
                  <a:pt x="2248461" y="910454"/>
                </a:cubicBezTo>
                <a:cubicBezTo>
                  <a:pt x="2248461" y="879973"/>
                  <a:pt x="2273169" y="855263"/>
                  <a:pt x="2303651" y="855263"/>
                </a:cubicBezTo>
                <a:close/>
                <a:moveTo>
                  <a:pt x="2173362" y="855263"/>
                </a:moveTo>
                <a:cubicBezTo>
                  <a:pt x="2203845" y="855263"/>
                  <a:pt x="2228554" y="879973"/>
                  <a:pt x="2228554" y="910454"/>
                </a:cubicBezTo>
                <a:cubicBezTo>
                  <a:pt x="2228554" y="940935"/>
                  <a:pt x="2203845" y="965645"/>
                  <a:pt x="2173362" y="965645"/>
                </a:cubicBezTo>
                <a:cubicBezTo>
                  <a:pt x="2142879" y="965645"/>
                  <a:pt x="2118170" y="940935"/>
                  <a:pt x="2118170" y="910454"/>
                </a:cubicBezTo>
                <a:cubicBezTo>
                  <a:pt x="2118170" y="879973"/>
                  <a:pt x="2142879" y="855263"/>
                  <a:pt x="2173362" y="855263"/>
                </a:cubicBezTo>
                <a:close/>
                <a:moveTo>
                  <a:pt x="2039725" y="855263"/>
                </a:moveTo>
                <a:cubicBezTo>
                  <a:pt x="2070208" y="855263"/>
                  <a:pt x="2094919" y="879973"/>
                  <a:pt x="2094919" y="910454"/>
                </a:cubicBezTo>
                <a:cubicBezTo>
                  <a:pt x="2094919" y="940935"/>
                  <a:pt x="2070208" y="965645"/>
                  <a:pt x="2039725" y="965645"/>
                </a:cubicBezTo>
                <a:cubicBezTo>
                  <a:pt x="2009244" y="965645"/>
                  <a:pt x="1984533" y="940935"/>
                  <a:pt x="1984533" y="910454"/>
                </a:cubicBezTo>
                <a:cubicBezTo>
                  <a:pt x="1984533" y="879973"/>
                  <a:pt x="2009244" y="855263"/>
                  <a:pt x="2039725" y="855263"/>
                </a:cubicBezTo>
                <a:close/>
                <a:moveTo>
                  <a:pt x="1909428" y="855263"/>
                </a:moveTo>
                <a:cubicBezTo>
                  <a:pt x="1939911" y="855263"/>
                  <a:pt x="1964620" y="879973"/>
                  <a:pt x="1964620" y="910454"/>
                </a:cubicBezTo>
                <a:cubicBezTo>
                  <a:pt x="1964620" y="940935"/>
                  <a:pt x="1939911" y="965645"/>
                  <a:pt x="1909428" y="965645"/>
                </a:cubicBezTo>
                <a:cubicBezTo>
                  <a:pt x="1878945" y="965645"/>
                  <a:pt x="1854234" y="940935"/>
                  <a:pt x="1854234" y="910454"/>
                </a:cubicBezTo>
                <a:cubicBezTo>
                  <a:pt x="1854234" y="879973"/>
                  <a:pt x="1878945" y="855263"/>
                  <a:pt x="1909428" y="855263"/>
                </a:cubicBezTo>
                <a:close/>
                <a:moveTo>
                  <a:pt x="1779130" y="855263"/>
                </a:moveTo>
                <a:cubicBezTo>
                  <a:pt x="1809614" y="855263"/>
                  <a:pt x="1834324" y="879973"/>
                  <a:pt x="1834324" y="910454"/>
                </a:cubicBezTo>
                <a:cubicBezTo>
                  <a:pt x="1834324" y="940935"/>
                  <a:pt x="1809614" y="965645"/>
                  <a:pt x="1779130" y="965645"/>
                </a:cubicBezTo>
                <a:cubicBezTo>
                  <a:pt x="1748649" y="965645"/>
                  <a:pt x="1723937" y="940935"/>
                  <a:pt x="1723937" y="910454"/>
                </a:cubicBezTo>
                <a:cubicBezTo>
                  <a:pt x="1723937" y="879973"/>
                  <a:pt x="1748649" y="855263"/>
                  <a:pt x="1779130" y="855263"/>
                </a:cubicBezTo>
                <a:close/>
                <a:moveTo>
                  <a:pt x="1645495" y="855263"/>
                </a:moveTo>
                <a:cubicBezTo>
                  <a:pt x="1675980" y="855263"/>
                  <a:pt x="1700693" y="879973"/>
                  <a:pt x="1700693" y="910454"/>
                </a:cubicBezTo>
                <a:cubicBezTo>
                  <a:pt x="1700693" y="940935"/>
                  <a:pt x="1675980" y="965645"/>
                  <a:pt x="1645495" y="965645"/>
                </a:cubicBezTo>
                <a:cubicBezTo>
                  <a:pt x="1615015" y="965645"/>
                  <a:pt x="1590303" y="940935"/>
                  <a:pt x="1590303" y="910454"/>
                </a:cubicBezTo>
                <a:cubicBezTo>
                  <a:pt x="1590303" y="879973"/>
                  <a:pt x="1615015" y="855263"/>
                  <a:pt x="1645495" y="855263"/>
                </a:cubicBezTo>
                <a:close/>
                <a:moveTo>
                  <a:pt x="1515206" y="855263"/>
                </a:moveTo>
                <a:cubicBezTo>
                  <a:pt x="1545685" y="855263"/>
                  <a:pt x="1570391" y="879973"/>
                  <a:pt x="1570391" y="910454"/>
                </a:cubicBezTo>
                <a:cubicBezTo>
                  <a:pt x="1570391" y="940935"/>
                  <a:pt x="1545685" y="965645"/>
                  <a:pt x="1515206" y="965645"/>
                </a:cubicBezTo>
                <a:cubicBezTo>
                  <a:pt x="1484723" y="965645"/>
                  <a:pt x="1460009" y="940935"/>
                  <a:pt x="1460009" y="910454"/>
                </a:cubicBezTo>
                <a:cubicBezTo>
                  <a:pt x="1460009" y="879973"/>
                  <a:pt x="1484723" y="855263"/>
                  <a:pt x="1515206" y="855263"/>
                </a:cubicBezTo>
                <a:close/>
                <a:moveTo>
                  <a:pt x="1381566" y="855263"/>
                </a:moveTo>
                <a:cubicBezTo>
                  <a:pt x="1412046" y="855263"/>
                  <a:pt x="1436758" y="879973"/>
                  <a:pt x="1436758" y="910454"/>
                </a:cubicBezTo>
                <a:cubicBezTo>
                  <a:pt x="1436758" y="940935"/>
                  <a:pt x="1412046" y="965645"/>
                  <a:pt x="1381566" y="965645"/>
                </a:cubicBezTo>
                <a:cubicBezTo>
                  <a:pt x="1351086" y="965645"/>
                  <a:pt x="1326375" y="940935"/>
                  <a:pt x="1326375" y="910454"/>
                </a:cubicBezTo>
                <a:cubicBezTo>
                  <a:pt x="1326375" y="879973"/>
                  <a:pt x="1351086" y="855263"/>
                  <a:pt x="1381566" y="855263"/>
                </a:cubicBezTo>
                <a:close/>
                <a:moveTo>
                  <a:pt x="1251271" y="855263"/>
                </a:moveTo>
                <a:cubicBezTo>
                  <a:pt x="1281752" y="855263"/>
                  <a:pt x="1306464" y="879973"/>
                  <a:pt x="1306464" y="910454"/>
                </a:cubicBezTo>
                <a:cubicBezTo>
                  <a:pt x="1306464" y="940935"/>
                  <a:pt x="1281752" y="965645"/>
                  <a:pt x="1251271" y="965645"/>
                </a:cubicBezTo>
                <a:cubicBezTo>
                  <a:pt x="1220788" y="965645"/>
                  <a:pt x="1196078" y="940935"/>
                  <a:pt x="1196078" y="910454"/>
                </a:cubicBezTo>
                <a:cubicBezTo>
                  <a:pt x="1196078" y="879973"/>
                  <a:pt x="1220788" y="855263"/>
                  <a:pt x="1251271" y="855263"/>
                </a:cubicBezTo>
                <a:close/>
                <a:moveTo>
                  <a:pt x="1117634" y="855263"/>
                </a:moveTo>
                <a:cubicBezTo>
                  <a:pt x="1148117" y="855263"/>
                  <a:pt x="1172828" y="879973"/>
                  <a:pt x="1172828" y="910454"/>
                </a:cubicBezTo>
                <a:cubicBezTo>
                  <a:pt x="1172828" y="940935"/>
                  <a:pt x="1148117" y="965645"/>
                  <a:pt x="1117634" y="965645"/>
                </a:cubicBezTo>
                <a:cubicBezTo>
                  <a:pt x="1087150" y="965645"/>
                  <a:pt x="1062440" y="940935"/>
                  <a:pt x="1062440" y="910454"/>
                </a:cubicBezTo>
                <a:cubicBezTo>
                  <a:pt x="1062440" y="879973"/>
                  <a:pt x="1087150" y="855263"/>
                  <a:pt x="1117634" y="855263"/>
                </a:cubicBezTo>
                <a:close/>
                <a:moveTo>
                  <a:pt x="980654" y="855263"/>
                </a:moveTo>
                <a:cubicBezTo>
                  <a:pt x="1011137" y="855263"/>
                  <a:pt x="1035848" y="879973"/>
                  <a:pt x="1035848" y="910454"/>
                </a:cubicBezTo>
                <a:cubicBezTo>
                  <a:pt x="1035848" y="940935"/>
                  <a:pt x="1011137" y="965645"/>
                  <a:pt x="980654" y="965645"/>
                </a:cubicBezTo>
                <a:cubicBezTo>
                  <a:pt x="950172" y="965645"/>
                  <a:pt x="925460" y="940935"/>
                  <a:pt x="925460" y="910454"/>
                </a:cubicBezTo>
                <a:cubicBezTo>
                  <a:pt x="925460" y="879973"/>
                  <a:pt x="950172" y="855263"/>
                  <a:pt x="980654" y="855263"/>
                </a:cubicBezTo>
                <a:close/>
                <a:moveTo>
                  <a:pt x="847016" y="855263"/>
                </a:moveTo>
                <a:cubicBezTo>
                  <a:pt x="877497" y="855263"/>
                  <a:pt x="902209" y="879973"/>
                  <a:pt x="902209" y="910454"/>
                </a:cubicBezTo>
                <a:cubicBezTo>
                  <a:pt x="902209" y="940935"/>
                  <a:pt x="877497" y="965645"/>
                  <a:pt x="847016" y="965645"/>
                </a:cubicBezTo>
                <a:cubicBezTo>
                  <a:pt x="816533" y="965645"/>
                  <a:pt x="791816" y="940935"/>
                  <a:pt x="791816" y="910454"/>
                </a:cubicBezTo>
                <a:cubicBezTo>
                  <a:pt x="791816" y="879973"/>
                  <a:pt x="816533" y="855263"/>
                  <a:pt x="847016" y="855263"/>
                </a:cubicBezTo>
                <a:close/>
                <a:moveTo>
                  <a:pt x="716709" y="855263"/>
                </a:moveTo>
                <a:cubicBezTo>
                  <a:pt x="747196" y="855263"/>
                  <a:pt x="771907" y="879973"/>
                  <a:pt x="771907" y="910454"/>
                </a:cubicBezTo>
                <a:cubicBezTo>
                  <a:pt x="771907" y="940935"/>
                  <a:pt x="747196" y="965645"/>
                  <a:pt x="716709" y="965645"/>
                </a:cubicBezTo>
                <a:cubicBezTo>
                  <a:pt x="686233" y="965645"/>
                  <a:pt x="661522" y="940935"/>
                  <a:pt x="661522" y="910454"/>
                </a:cubicBezTo>
                <a:cubicBezTo>
                  <a:pt x="661522" y="879973"/>
                  <a:pt x="686233" y="855263"/>
                  <a:pt x="716709" y="855263"/>
                </a:cubicBezTo>
                <a:close/>
                <a:moveTo>
                  <a:pt x="583074" y="855263"/>
                </a:moveTo>
                <a:cubicBezTo>
                  <a:pt x="613557" y="855263"/>
                  <a:pt x="638268" y="879973"/>
                  <a:pt x="638268" y="910454"/>
                </a:cubicBezTo>
                <a:cubicBezTo>
                  <a:pt x="638268" y="940935"/>
                  <a:pt x="613557" y="965645"/>
                  <a:pt x="583074" y="965645"/>
                </a:cubicBezTo>
                <a:cubicBezTo>
                  <a:pt x="552591" y="965645"/>
                  <a:pt x="527881" y="940935"/>
                  <a:pt x="527881" y="910454"/>
                </a:cubicBezTo>
                <a:cubicBezTo>
                  <a:pt x="527881" y="879973"/>
                  <a:pt x="552591" y="855263"/>
                  <a:pt x="583074" y="855263"/>
                </a:cubicBezTo>
                <a:close/>
                <a:moveTo>
                  <a:pt x="9867273" y="855260"/>
                </a:moveTo>
                <a:cubicBezTo>
                  <a:pt x="9897755" y="855260"/>
                  <a:pt x="9922465" y="879970"/>
                  <a:pt x="9922465" y="910451"/>
                </a:cubicBezTo>
                <a:cubicBezTo>
                  <a:pt x="9922465" y="940932"/>
                  <a:pt x="9897755" y="965642"/>
                  <a:pt x="9867273" y="965642"/>
                </a:cubicBezTo>
                <a:cubicBezTo>
                  <a:pt x="9836791" y="965642"/>
                  <a:pt x="9812081" y="940932"/>
                  <a:pt x="9812081" y="910451"/>
                </a:cubicBezTo>
                <a:cubicBezTo>
                  <a:pt x="9812081" y="879970"/>
                  <a:pt x="9836791" y="855260"/>
                  <a:pt x="9867273" y="855260"/>
                </a:cubicBezTo>
                <a:close/>
                <a:moveTo>
                  <a:pt x="9733637" y="855260"/>
                </a:moveTo>
                <a:cubicBezTo>
                  <a:pt x="9764119" y="855260"/>
                  <a:pt x="9788829" y="879970"/>
                  <a:pt x="9788829" y="910451"/>
                </a:cubicBezTo>
                <a:cubicBezTo>
                  <a:pt x="9788829" y="940932"/>
                  <a:pt x="9764119" y="965642"/>
                  <a:pt x="9733637" y="965642"/>
                </a:cubicBezTo>
                <a:cubicBezTo>
                  <a:pt x="9703155" y="965642"/>
                  <a:pt x="9678445" y="940932"/>
                  <a:pt x="9678445" y="910451"/>
                </a:cubicBezTo>
                <a:cubicBezTo>
                  <a:pt x="9678445" y="879970"/>
                  <a:pt x="9703155" y="855260"/>
                  <a:pt x="9733637" y="855260"/>
                </a:cubicBezTo>
                <a:close/>
                <a:moveTo>
                  <a:pt x="9603343" y="855260"/>
                </a:moveTo>
                <a:cubicBezTo>
                  <a:pt x="9633825" y="855260"/>
                  <a:pt x="9658535" y="879970"/>
                  <a:pt x="9658535" y="910451"/>
                </a:cubicBezTo>
                <a:cubicBezTo>
                  <a:pt x="9658535" y="940932"/>
                  <a:pt x="9633825" y="965642"/>
                  <a:pt x="9603343" y="965642"/>
                </a:cubicBezTo>
                <a:cubicBezTo>
                  <a:pt x="9572861" y="965642"/>
                  <a:pt x="9548151" y="940932"/>
                  <a:pt x="9548151" y="910451"/>
                </a:cubicBezTo>
                <a:cubicBezTo>
                  <a:pt x="9548151" y="879970"/>
                  <a:pt x="9572861" y="855260"/>
                  <a:pt x="9603343" y="855260"/>
                </a:cubicBezTo>
                <a:close/>
                <a:moveTo>
                  <a:pt x="449429" y="855260"/>
                </a:moveTo>
                <a:cubicBezTo>
                  <a:pt x="479910" y="855260"/>
                  <a:pt x="504621" y="879970"/>
                  <a:pt x="504621" y="910451"/>
                </a:cubicBezTo>
                <a:cubicBezTo>
                  <a:pt x="504621" y="940932"/>
                  <a:pt x="479910" y="965642"/>
                  <a:pt x="449429" y="965642"/>
                </a:cubicBezTo>
                <a:cubicBezTo>
                  <a:pt x="418945" y="965642"/>
                  <a:pt x="394234" y="940932"/>
                  <a:pt x="394234" y="910451"/>
                </a:cubicBezTo>
                <a:cubicBezTo>
                  <a:pt x="394234" y="879970"/>
                  <a:pt x="418945" y="855260"/>
                  <a:pt x="449429" y="855260"/>
                </a:cubicBezTo>
                <a:close/>
                <a:moveTo>
                  <a:pt x="319132" y="855260"/>
                </a:moveTo>
                <a:cubicBezTo>
                  <a:pt x="349615" y="855260"/>
                  <a:pt x="374326" y="879970"/>
                  <a:pt x="374326" y="910451"/>
                </a:cubicBezTo>
                <a:cubicBezTo>
                  <a:pt x="374326" y="940932"/>
                  <a:pt x="349615" y="965642"/>
                  <a:pt x="319132" y="965642"/>
                </a:cubicBezTo>
                <a:cubicBezTo>
                  <a:pt x="288649" y="965642"/>
                  <a:pt x="263940" y="940932"/>
                  <a:pt x="263940" y="910451"/>
                </a:cubicBezTo>
                <a:cubicBezTo>
                  <a:pt x="263940" y="879970"/>
                  <a:pt x="288649" y="855260"/>
                  <a:pt x="319132" y="855260"/>
                </a:cubicBezTo>
                <a:close/>
                <a:moveTo>
                  <a:pt x="185499" y="855260"/>
                </a:moveTo>
                <a:cubicBezTo>
                  <a:pt x="215981" y="855260"/>
                  <a:pt x="240690" y="879970"/>
                  <a:pt x="240690" y="910451"/>
                </a:cubicBezTo>
                <a:cubicBezTo>
                  <a:pt x="240690" y="940932"/>
                  <a:pt x="215981" y="965642"/>
                  <a:pt x="185499" y="965642"/>
                </a:cubicBezTo>
                <a:cubicBezTo>
                  <a:pt x="155018" y="965642"/>
                  <a:pt x="130308" y="940932"/>
                  <a:pt x="130308" y="910451"/>
                </a:cubicBezTo>
                <a:cubicBezTo>
                  <a:pt x="130308" y="879970"/>
                  <a:pt x="155018" y="855260"/>
                  <a:pt x="185499" y="855260"/>
                </a:cubicBezTo>
                <a:close/>
                <a:moveTo>
                  <a:pt x="9733637" y="724970"/>
                </a:moveTo>
                <a:cubicBezTo>
                  <a:pt x="9764119" y="724970"/>
                  <a:pt x="9788829" y="749680"/>
                  <a:pt x="9788829" y="780161"/>
                </a:cubicBezTo>
                <a:cubicBezTo>
                  <a:pt x="9788829" y="810642"/>
                  <a:pt x="9764119" y="835352"/>
                  <a:pt x="9733637" y="835352"/>
                </a:cubicBezTo>
                <a:cubicBezTo>
                  <a:pt x="9703155" y="835352"/>
                  <a:pt x="9678445" y="810642"/>
                  <a:pt x="9678445" y="780161"/>
                </a:cubicBezTo>
                <a:cubicBezTo>
                  <a:pt x="9678445" y="749680"/>
                  <a:pt x="9703155" y="724970"/>
                  <a:pt x="9733637" y="724970"/>
                </a:cubicBezTo>
                <a:close/>
                <a:moveTo>
                  <a:pt x="9603344" y="724970"/>
                </a:moveTo>
                <a:cubicBezTo>
                  <a:pt x="9633826" y="724970"/>
                  <a:pt x="9658536" y="749680"/>
                  <a:pt x="9658536" y="780161"/>
                </a:cubicBezTo>
                <a:cubicBezTo>
                  <a:pt x="9658536" y="810642"/>
                  <a:pt x="9633826" y="835352"/>
                  <a:pt x="9603344" y="835352"/>
                </a:cubicBezTo>
                <a:cubicBezTo>
                  <a:pt x="9572862" y="835352"/>
                  <a:pt x="9548152" y="810642"/>
                  <a:pt x="9548152" y="780161"/>
                </a:cubicBezTo>
                <a:cubicBezTo>
                  <a:pt x="9548152" y="749680"/>
                  <a:pt x="9572862" y="724970"/>
                  <a:pt x="9603344" y="724970"/>
                </a:cubicBezTo>
                <a:close/>
                <a:moveTo>
                  <a:pt x="9469710" y="724970"/>
                </a:moveTo>
                <a:cubicBezTo>
                  <a:pt x="9500192" y="724970"/>
                  <a:pt x="9524902" y="749680"/>
                  <a:pt x="9524902" y="780161"/>
                </a:cubicBezTo>
                <a:cubicBezTo>
                  <a:pt x="9524902" y="810642"/>
                  <a:pt x="9500192" y="835352"/>
                  <a:pt x="9469710" y="835352"/>
                </a:cubicBezTo>
                <a:cubicBezTo>
                  <a:pt x="9439228" y="835352"/>
                  <a:pt x="9414518" y="810642"/>
                  <a:pt x="9414518" y="780161"/>
                </a:cubicBezTo>
                <a:cubicBezTo>
                  <a:pt x="9414518" y="749680"/>
                  <a:pt x="9439228" y="724970"/>
                  <a:pt x="9469710" y="724970"/>
                </a:cubicBezTo>
                <a:close/>
                <a:moveTo>
                  <a:pt x="9336075" y="724970"/>
                </a:moveTo>
                <a:cubicBezTo>
                  <a:pt x="9366557" y="724970"/>
                  <a:pt x="9391267" y="749680"/>
                  <a:pt x="9391267" y="780161"/>
                </a:cubicBezTo>
                <a:cubicBezTo>
                  <a:pt x="9391267" y="810642"/>
                  <a:pt x="9366557" y="835352"/>
                  <a:pt x="9336075" y="835352"/>
                </a:cubicBezTo>
                <a:cubicBezTo>
                  <a:pt x="9305593" y="835352"/>
                  <a:pt x="9280883" y="810642"/>
                  <a:pt x="9280883" y="780161"/>
                </a:cubicBezTo>
                <a:cubicBezTo>
                  <a:pt x="9280883" y="749680"/>
                  <a:pt x="9305593" y="724970"/>
                  <a:pt x="9336075" y="724970"/>
                </a:cubicBezTo>
                <a:close/>
                <a:moveTo>
                  <a:pt x="9199100" y="724970"/>
                </a:moveTo>
                <a:cubicBezTo>
                  <a:pt x="9229582" y="724970"/>
                  <a:pt x="9254292" y="749680"/>
                  <a:pt x="9254292" y="780161"/>
                </a:cubicBezTo>
                <a:cubicBezTo>
                  <a:pt x="9254292" y="810642"/>
                  <a:pt x="9229582" y="835352"/>
                  <a:pt x="9199100" y="835352"/>
                </a:cubicBezTo>
                <a:cubicBezTo>
                  <a:pt x="9168618" y="835352"/>
                  <a:pt x="9143908" y="810642"/>
                  <a:pt x="9143908" y="780161"/>
                </a:cubicBezTo>
                <a:cubicBezTo>
                  <a:pt x="9143908" y="749680"/>
                  <a:pt x="9168618" y="724970"/>
                  <a:pt x="9199100" y="724970"/>
                </a:cubicBezTo>
                <a:close/>
                <a:moveTo>
                  <a:pt x="9068806" y="724970"/>
                </a:moveTo>
                <a:cubicBezTo>
                  <a:pt x="9099288" y="724970"/>
                  <a:pt x="9123998" y="749680"/>
                  <a:pt x="9123998" y="780161"/>
                </a:cubicBezTo>
                <a:cubicBezTo>
                  <a:pt x="9123998" y="810642"/>
                  <a:pt x="9099288" y="835352"/>
                  <a:pt x="9068806" y="835352"/>
                </a:cubicBezTo>
                <a:cubicBezTo>
                  <a:pt x="9038324" y="835352"/>
                  <a:pt x="9013614" y="810642"/>
                  <a:pt x="9013614" y="780161"/>
                </a:cubicBezTo>
                <a:cubicBezTo>
                  <a:pt x="9013614" y="749680"/>
                  <a:pt x="9038324" y="724970"/>
                  <a:pt x="9068806" y="724970"/>
                </a:cubicBezTo>
                <a:close/>
                <a:moveTo>
                  <a:pt x="8935170" y="724970"/>
                </a:moveTo>
                <a:cubicBezTo>
                  <a:pt x="8965652" y="724970"/>
                  <a:pt x="8990362" y="749680"/>
                  <a:pt x="8990362" y="780161"/>
                </a:cubicBezTo>
                <a:cubicBezTo>
                  <a:pt x="8990362" y="810642"/>
                  <a:pt x="8965652" y="835352"/>
                  <a:pt x="8935170" y="835352"/>
                </a:cubicBezTo>
                <a:cubicBezTo>
                  <a:pt x="8904688" y="835352"/>
                  <a:pt x="8879978" y="810642"/>
                  <a:pt x="8879978" y="780161"/>
                </a:cubicBezTo>
                <a:cubicBezTo>
                  <a:pt x="8879978" y="749680"/>
                  <a:pt x="8904688" y="724970"/>
                  <a:pt x="8935170" y="724970"/>
                </a:cubicBezTo>
                <a:close/>
                <a:moveTo>
                  <a:pt x="8801536" y="724970"/>
                </a:moveTo>
                <a:cubicBezTo>
                  <a:pt x="8832018" y="724970"/>
                  <a:pt x="8856728" y="749680"/>
                  <a:pt x="8856728" y="780161"/>
                </a:cubicBezTo>
                <a:cubicBezTo>
                  <a:pt x="8856728" y="810642"/>
                  <a:pt x="8832018" y="835352"/>
                  <a:pt x="8801536" y="835352"/>
                </a:cubicBezTo>
                <a:cubicBezTo>
                  <a:pt x="8771054" y="835352"/>
                  <a:pt x="8746344" y="810642"/>
                  <a:pt x="8746344" y="780161"/>
                </a:cubicBezTo>
                <a:cubicBezTo>
                  <a:pt x="8746344" y="749680"/>
                  <a:pt x="8771054" y="724970"/>
                  <a:pt x="8801536" y="724970"/>
                </a:cubicBezTo>
                <a:close/>
                <a:moveTo>
                  <a:pt x="8671243" y="724970"/>
                </a:moveTo>
                <a:cubicBezTo>
                  <a:pt x="8701725" y="724970"/>
                  <a:pt x="8726435" y="749680"/>
                  <a:pt x="8726435" y="780161"/>
                </a:cubicBezTo>
                <a:cubicBezTo>
                  <a:pt x="8726435" y="810642"/>
                  <a:pt x="8701725" y="835352"/>
                  <a:pt x="8671243" y="835352"/>
                </a:cubicBezTo>
                <a:cubicBezTo>
                  <a:pt x="8640761" y="835352"/>
                  <a:pt x="8616051" y="810642"/>
                  <a:pt x="8616051" y="780161"/>
                </a:cubicBezTo>
                <a:cubicBezTo>
                  <a:pt x="8616051" y="749680"/>
                  <a:pt x="8640761" y="724970"/>
                  <a:pt x="8671243" y="724970"/>
                </a:cubicBezTo>
                <a:close/>
                <a:moveTo>
                  <a:pt x="8537609" y="724970"/>
                </a:moveTo>
                <a:cubicBezTo>
                  <a:pt x="8568091" y="724970"/>
                  <a:pt x="8592801" y="749680"/>
                  <a:pt x="8592801" y="780161"/>
                </a:cubicBezTo>
                <a:cubicBezTo>
                  <a:pt x="8592801" y="810642"/>
                  <a:pt x="8568091" y="835352"/>
                  <a:pt x="8537609" y="835352"/>
                </a:cubicBezTo>
                <a:cubicBezTo>
                  <a:pt x="8507127" y="835352"/>
                  <a:pt x="8482417" y="810642"/>
                  <a:pt x="8482417" y="780161"/>
                </a:cubicBezTo>
                <a:cubicBezTo>
                  <a:pt x="8482417" y="749680"/>
                  <a:pt x="8507127" y="724970"/>
                  <a:pt x="8537609" y="724970"/>
                </a:cubicBezTo>
                <a:close/>
                <a:moveTo>
                  <a:pt x="8407318" y="724970"/>
                </a:moveTo>
                <a:cubicBezTo>
                  <a:pt x="8437800" y="724970"/>
                  <a:pt x="8462510" y="749680"/>
                  <a:pt x="8462510" y="780161"/>
                </a:cubicBezTo>
                <a:cubicBezTo>
                  <a:pt x="8462510" y="810642"/>
                  <a:pt x="8437800" y="835352"/>
                  <a:pt x="8407318" y="835352"/>
                </a:cubicBezTo>
                <a:cubicBezTo>
                  <a:pt x="8376836" y="835352"/>
                  <a:pt x="8352126" y="810642"/>
                  <a:pt x="8352126" y="780161"/>
                </a:cubicBezTo>
                <a:cubicBezTo>
                  <a:pt x="8352126" y="749680"/>
                  <a:pt x="8376836" y="724970"/>
                  <a:pt x="8407318" y="724970"/>
                </a:cubicBezTo>
                <a:close/>
                <a:moveTo>
                  <a:pt x="8273682" y="724970"/>
                </a:moveTo>
                <a:cubicBezTo>
                  <a:pt x="8304164" y="724970"/>
                  <a:pt x="8328874" y="749680"/>
                  <a:pt x="8328874" y="780161"/>
                </a:cubicBezTo>
                <a:cubicBezTo>
                  <a:pt x="8328874" y="810642"/>
                  <a:pt x="8304164" y="835352"/>
                  <a:pt x="8273682" y="835352"/>
                </a:cubicBezTo>
                <a:cubicBezTo>
                  <a:pt x="8243200" y="835352"/>
                  <a:pt x="8218490" y="810642"/>
                  <a:pt x="8218490" y="780161"/>
                </a:cubicBezTo>
                <a:cubicBezTo>
                  <a:pt x="8218490" y="749680"/>
                  <a:pt x="8243200" y="724970"/>
                  <a:pt x="8273682" y="724970"/>
                </a:cubicBezTo>
                <a:close/>
                <a:moveTo>
                  <a:pt x="8143386" y="724970"/>
                </a:moveTo>
                <a:cubicBezTo>
                  <a:pt x="8173868" y="724970"/>
                  <a:pt x="8198578" y="749680"/>
                  <a:pt x="8198578" y="780161"/>
                </a:cubicBezTo>
                <a:cubicBezTo>
                  <a:pt x="8198578" y="810642"/>
                  <a:pt x="8173868" y="835352"/>
                  <a:pt x="8143386" y="835352"/>
                </a:cubicBezTo>
                <a:cubicBezTo>
                  <a:pt x="8112904" y="835352"/>
                  <a:pt x="8088194" y="810642"/>
                  <a:pt x="8088194" y="780161"/>
                </a:cubicBezTo>
                <a:cubicBezTo>
                  <a:pt x="8088194" y="749680"/>
                  <a:pt x="8112904" y="724970"/>
                  <a:pt x="8143386" y="724970"/>
                </a:cubicBezTo>
                <a:close/>
                <a:moveTo>
                  <a:pt x="8009753" y="724970"/>
                </a:moveTo>
                <a:cubicBezTo>
                  <a:pt x="8040235" y="724970"/>
                  <a:pt x="8064945" y="749680"/>
                  <a:pt x="8064945" y="780161"/>
                </a:cubicBezTo>
                <a:cubicBezTo>
                  <a:pt x="8064945" y="810642"/>
                  <a:pt x="8040235" y="835352"/>
                  <a:pt x="8009753" y="835352"/>
                </a:cubicBezTo>
                <a:cubicBezTo>
                  <a:pt x="7979271" y="835352"/>
                  <a:pt x="7954561" y="810642"/>
                  <a:pt x="7954561" y="780161"/>
                </a:cubicBezTo>
                <a:cubicBezTo>
                  <a:pt x="7954561" y="749680"/>
                  <a:pt x="7979271" y="724970"/>
                  <a:pt x="8009753" y="724970"/>
                </a:cubicBezTo>
                <a:close/>
                <a:moveTo>
                  <a:pt x="7876118" y="724970"/>
                </a:moveTo>
                <a:cubicBezTo>
                  <a:pt x="7906600" y="724970"/>
                  <a:pt x="7931310" y="749680"/>
                  <a:pt x="7931310" y="780161"/>
                </a:cubicBezTo>
                <a:cubicBezTo>
                  <a:pt x="7931310" y="810642"/>
                  <a:pt x="7906600" y="835352"/>
                  <a:pt x="7876118" y="835352"/>
                </a:cubicBezTo>
                <a:cubicBezTo>
                  <a:pt x="7845636" y="835352"/>
                  <a:pt x="7820926" y="810642"/>
                  <a:pt x="7820926" y="780161"/>
                </a:cubicBezTo>
                <a:cubicBezTo>
                  <a:pt x="7820926" y="749680"/>
                  <a:pt x="7845636" y="724970"/>
                  <a:pt x="7876118" y="724970"/>
                </a:cubicBezTo>
                <a:close/>
                <a:moveTo>
                  <a:pt x="7745824" y="724970"/>
                </a:moveTo>
                <a:cubicBezTo>
                  <a:pt x="7776306" y="724970"/>
                  <a:pt x="7801016" y="749680"/>
                  <a:pt x="7801016" y="780161"/>
                </a:cubicBezTo>
                <a:cubicBezTo>
                  <a:pt x="7801016" y="810642"/>
                  <a:pt x="7776306" y="835352"/>
                  <a:pt x="7745824" y="835352"/>
                </a:cubicBezTo>
                <a:cubicBezTo>
                  <a:pt x="7715342" y="835352"/>
                  <a:pt x="7690632" y="810642"/>
                  <a:pt x="7690632" y="780161"/>
                </a:cubicBezTo>
                <a:cubicBezTo>
                  <a:pt x="7690632" y="749680"/>
                  <a:pt x="7715342" y="724970"/>
                  <a:pt x="7745824" y="724970"/>
                </a:cubicBezTo>
                <a:close/>
                <a:moveTo>
                  <a:pt x="7608850" y="724970"/>
                </a:moveTo>
                <a:cubicBezTo>
                  <a:pt x="7639332" y="724970"/>
                  <a:pt x="7664042" y="749680"/>
                  <a:pt x="7664042" y="780161"/>
                </a:cubicBezTo>
                <a:cubicBezTo>
                  <a:pt x="7664042" y="810642"/>
                  <a:pt x="7639332" y="835352"/>
                  <a:pt x="7608850" y="835352"/>
                </a:cubicBezTo>
                <a:cubicBezTo>
                  <a:pt x="7578368" y="835352"/>
                  <a:pt x="7553658" y="810642"/>
                  <a:pt x="7553658" y="780161"/>
                </a:cubicBezTo>
                <a:cubicBezTo>
                  <a:pt x="7553658" y="749680"/>
                  <a:pt x="7578368" y="724970"/>
                  <a:pt x="7608850" y="724970"/>
                </a:cubicBezTo>
                <a:close/>
                <a:moveTo>
                  <a:pt x="7481895" y="724970"/>
                </a:moveTo>
                <a:cubicBezTo>
                  <a:pt x="7512377" y="724970"/>
                  <a:pt x="7537087" y="749680"/>
                  <a:pt x="7537087" y="780161"/>
                </a:cubicBezTo>
                <a:cubicBezTo>
                  <a:pt x="7537087" y="810642"/>
                  <a:pt x="7512377" y="835352"/>
                  <a:pt x="7481895" y="835352"/>
                </a:cubicBezTo>
                <a:cubicBezTo>
                  <a:pt x="7451413" y="835352"/>
                  <a:pt x="7426703" y="810642"/>
                  <a:pt x="7426703" y="780161"/>
                </a:cubicBezTo>
                <a:cubicBezTo>
                  <a:pt x="7426703" y="749680"/>
                  <a:pt x="7451413" y="724970"/>
                  <a:pt x="7481895" y="724970"/>
                </a:cubicBezTo>
                <a:close/>
                <a:moveTo>
                  <a:pt x="7341579" y="724970"/>
                </a:moveTo>
                <a:cubicBezTo>
                  <a:pt x="7372061" y="724970"/>
                  <a:pt x="7396771" y="749680"/>
                  <a:pt x="7396771" y="780161"/>
                </a:cubicBezTo>
                <a:cubicBezTo>
                  <a:pt x="7396771" y="810642"/>
                  <a:pt x="7372061" y="835352"/>
                  <a:pt x="7341579" y="835352"/>
                </a:cubicBezTo>
                <a:cubicBezTo>
                  <a:pt x="7311097" y="835352"/>
                  <a:pt x="7286387" y="810642"/>
                  <a:pt x="7286387" y="780161"/>
                </a:cubicBezTo>
                <a:cubicBezTo>
                  <a:pt x="7286387" y="749680"/>
                  <a:pt x="7311097" y="724970"/>
                  <a:pt x="7341579" y="724970"/>
                </a:cubicBezTo>
                <a:close/>
                <a:moveTo>
                  <a:pt x="7211286" y="724970"/>
                </a:moveTo>
                <a:cubicBezTo>
                  <a:pt x="7241768" y="724970"/>
                  <a:pt x="7266478" y="749680"/>
                  <a:pt x="7266478" y="780161"/>
                </a:cubicBezTo>
                <a:cubicBezTo>
                  <a:pt x="7266478" y="810642"/>
                  <a:pt x="7241768" y="835352"/>
                  <a:pt x="7211286" y="835352"/>
                </a:cubicBezTo>
                <a:cubicBezTo>
                  <a:pt x="7180804" y="835352"/>
                  <a:pt x="7156094" y="810642"/>
                  <a:pt x="7156094" y="780161"/>
                </a:cubicBezTo>
                <a:cubicBezTo>
                  <a:pt x="7156094" y="749680"/>
                  <a:pt x="7180804" y="724970"/>
                  <a:pt x="7211286" y="724970"/>
                </a:cubicBezTo>
                <a:close/>
                <a:moveTo>
                  <a:pt x="7080994" y="724970"/>
                </a:moveTo>
                <a:cubicBezTo>
                  <a:pt x="7111476" y="724970"/>
                  <a:pt x="7136186" y="749680"/>
                  <a:pt x="7136186" y="780161"/>
                </a:cubicBezTo>
                <a:cubicBezTo>
                  <a:pt x="7136186" y="810642"/>
                  <a:pt x="7111476" y="835352"/>
                  <a:pt x="7080994" y="835352"/>
                </a:cubicBezTo>
                <a:cubicBezTo>
                  <a:pt x="7050512" y="835352"/>
                  <a:pt x="7025802" y="810642"/>
                  <a:pt x="7025802" y="780161"/>
                </a:cubicBezTo>
                <a:cubicBezTo>
                  <a:pt x="7025802" y="749680"/>
                  <a:pt x="7050512" y="724970"/>
                  <a:pt x="7080994" y="724970"/>
                </a:cubicBezTo>
                <a:close/>
                <a:moveTo>
                  <a:pt x="6947358" y="724970"/>
                </a:moveTo>
                <a:cubicBezTo>
                  <a:pt x="6977840" y="724970"/>
                  <a:pt x="7002550" y="749680"/>
                  <a:pt x="7002550" y="780161"/>
                </a:cubicBezTo>
                <a:cubicBezTo>
                  <a:pt x="7002550" y="810642"/>
                  <a:pt x="6977840" y="835352"/>
                  <a:pt x="6947358" y="835352"/>
                </a:cubicBezTo>
                <a:cubicBezTo>
                  <a:pt x="6916876" y="835352"/>
                  <a:pt x="6892166" y="810642"/>
                  <a:pt x="6892166" y="780161"/>
                </a:cubicBezTo>
                <a:cubicBezTo>
                  <a:pt x="6892166" y="749680"/>
                  <a:pt x="6916876" y="724970"/>
                  <a:pt x="6947358" y="724970"/>
                </a:cubicBezTo>
                <a:close/>
                <a:moveTo>
                  <a:pt x="6817064" y="724970"/>
                </a:moveTo>
                <a:cubicBezTo>
                  <a:pt x="6847546" y="724970"/>
                  <a:pt x="6872256" y="749680"/>
                  <a:pt x="6872256" y="780161"/>
                </a:cubicBezTo>
                <a:cubicBezTo>
                  <a:pt x="6872256" y="810642"/>
                  <a:pt x="6847546" y="835352"/>
                  <a:pt x="6817064" y="835352"/>
                </a:cubicBezTo>
                <a:cubicBezTo>
                  <a:pt x="6786582" y="835352"/>
                  <a:pt x="6761872" y="810642"/>
                  <a:pt x="6761872" y="780161"/>
                </a:cubicBezTo>
                <a:cubicBezTo>
                  <a:pt x="6761872" y="749680"/>
                  <a:pt x="6786582" y="724970"/>
                  <a:pt x="6817064" y="724970"/>
                </a:cubicBezTo>
                <a:close/>
                <a:moveTo>
                  <a:pt x="6683431" y="724970"/>
                </a:moveTo>
                <a:cubicBezTo>
                  <a:pt x="6713913" y="724970"/>
                  <a:pt x="6738623" y="749680"/>
                  <a:pt x="6738623" y="780161"/>
                </a:cubicBezTo>
                <a:cubicBezTo>
                  <a:pt x="6738623" y="810642"/>
                  <a:pt x="6713913" y="835352"/>
                  <a:pt x="6683431" y="835352"/>
                </a:cubicBezTo>
                <a:cubicBezTo>
                  <a:pt x="6652949" y="835352"/>
                  <a:pt x="6628239" y="810642"/>
                  <a:pt x="6628239" y="780161"/>
                </a:cubicBezTo>
                <a:cubicBezTo>
                  <a:pt x="6628239" y="749680"/>
                  <a:pt x="6652949" y="724970"/>
                  <a:pt x="6683431" y="724970"/>
                </a:cubicBezTo>
                <a:close/>
                <a:moveTo>
                  <a:pt x="6553137" y="724970"/>
                </a:moveTo>
                <a:cubicBezTo>
                  <a:pt x="6583619" y="724970"/>
                  <a:pt x="6608329" y="749680"/>
                  <a:pt x="6608329" y="780161"/>
                </a:cubicBezTo>
                <a:cubicBezTo>
                  <a:pt x="6608329" y="810642"/>
                  <a:pt x="6583619" y="835352"/>
                  <a:pt x="6553137" y="835352"/>
                </a:cubicBezTo>
                <a:cubicBezTo>
                  <a:pt x="6522655" y="835352"/>
                  <a:pt x="6497945" y="810642"/>
                  <a:pt x="6497945" y="780161"/>
                </a:cubicBezTo>
                <a:cubicBezTo>
                  <a:pt x="6497945" y="749680"/>
                  <a:pt x="6522655" y="724970"/>
                  <a:pt x="6553137" y="724970"/>
                </a:cubicBezTo>
                <a:close/>
                <a:moveTo>
                  <a:pt x="6419503" y="724970"/>
                </a:moveTo>
                <a:cubicBezTo>
                  <a:pt x="6449985" y="724970"/>
                  <a:pt x="6474695" y="749680"/>
                  <a:pt x="6474695" y="780161"/>
                </a:cubicBezTo>
                <a:cubicBezTo>
                  <a:pt x="6474695" y="810642"/>
                  <a:pt x="6449985" y="835352"/>
                  <a:pt x="6419503" y="835352"/>
                </a:cubicBezTo>
                <a:cubicBezTo>
                  <a:pt x="6389021" y="835352"/>
                  <a:pt x="6364311" y="810642"/>
                  <a:pt x="6364311" y="780161"/>
                </a:cubicBezTo>
                <a:cubicBezTo>
                  <a:pt x="6364311" y="749680"/>
                  <a:pt x="6389021" y="724970"/>
                  <a:pt x="6419503" y="724970"/>
                </a:cubicBezTo>
                <a:close/>
                <a:moveTo>
                  <a:pt x="6289207" y="724970"/>
                </a:moveTo>
                <a:cubicBezTo>
                  <a:pt x="6319689" y="724970"/>
                  <a:pt x="6344399" y="749680"/>
                  <a:pt x="6344399" y="780161"/>
                </a:cubicBezTo>
                <a:cubicBezTo>
                  <a:pt x="6344399" y="810642"/>
                  <a:pt x="6319689" y="835352"/>
                  <a:pt x="6289207" y="835352"/>
                </a:cubicBezTo>
                <a:cubicBezTo>
                  <a:pt x="6258725" y="835352"/>
                  <a:pt x="6234015" y="810642"/>
                  <a:pt x="6234015" y="780161"/>
                </a:cubicBezTo>
                <a:cubicBezTo>
                  <a:pt x="6234015" y="749680"/>
                  <a:pt x="6258725" y="724970"/>
                  <a:pt x="6289207" y="724970"/>
                </a:cubicBezTo>
                <a:close/>
                <a:moveTo>
                  <a:pt x="6155573" y="724970"/>
                </a:moveTo>
                <a:cubicBezTo>
                  <a:pt x="6186055" y="724970"/>
                  <a:pt x="6210765" y="749680"/>
                  <a:pt x="6210765" y="780161"/>
                </a:cubicBezTo>
                <a:cubicBezTo>
                  <a:pt x="6210765" y="810642"/>
                  <a:pt x="6186055" y="835352"/>
                  <a:pt x="6155573" y="835352"/>
                </a:cubicBezTo>
                <a:cubicBezTo>
                  <a:pt x="6125091" y="835352"/>
                  <a:pt x="6100381" y="810642"/>
                  <a:pt x="6100381" y="780161"/>
                </a:cubicBezTo>
                <a:cubicBezTo>
                  <a:pt x="6100381" y="749680"/>
                  <a:pt x="6125091" y="724970"/>
                  <a:pt x="6155573" y="724970"/>
                </a:cubicBezTo>
                <a:close/>
                <a:moveTo>
                  <a:pt x="5621035" y="724970"/>
                </a:moveTo>
                <a:cubicBezTo>
                  <a:pt x="5651517" y="724970"/>
                  <a:pt x="5676227" y="749680"/>
                  <a:pt x="5676227" y="780161"/>
                </a:cubicBezTo>
                <a:cubicBezTo>
                  <a:pt x="5676227" y="810642"/>
                  <a:pt x="5651517" y="835352"/>
                  <a:pt x="5621035" y="835352"/>
                </a:cubicBezTo>
                <a:cubicBezTo>
                  <a:pt x="5590553" y="835352"/>
                  <a:pt x="5565843" y="810642"/>
                  <a:pt x="5565843" y="780161"/>
                </a:cubicBezTo>
                <a:cubicBezTo>
                  <a:pt x="5565843" y="749680"/>
                  <a:pt x="5590553" y="724970"/>
                  <a:pt x="5621035" y="724970"/>
                </a:cubicBezTo>
                <a:close/>
                <a:moveTo>
                  <a:pt x="5487399" y="724970"/>
                </a:moveTo>
                <a:cubicBezTo>
                  <a:pt x="5517881" y="724970"/>
                  <a:pt x="5542591" y="749680"/>
                  <a:pt x="5542591" y="780161"/>
                </a:cubicBezTo>
                <a:cubicBezTo>
                  <a:pt x="5542591" y="810642"/>
                  <a:pt x="5517881" y="835352"/>
                  <a:pt x="5487399" y="835352"/>
                </a:cubicBezTo>
                <a:cubicBezTo>
                  <a:pt x="5456917" y="835352"/>
                  <a:pt x="5432207" y="810642"/>
                  <a:pt x="5432207" y="780161"/>
                </a:cubicBezTo>
                <a:cubicBezTo>
                  <a:pt x="5432207" y="749680"/>
                  <a:pt x="5456917" y="724970"/>
                  <a:pt x="5487399" y="724970"/>
                </a:cubicBezTo>
                <a:close/>
                <a:moveTo>
                  <a:pt x="5357106" y="724970"/>
                </a:moveTo>
                <a:cubicBezTo>
                  <a:pt x="5387588" y="724970"/>
                  <a:pt x="5412298" y="749680"/>
                  <a:pt x="5412298" y="780161"/>
                </a:cubicBezTo>
                <a:cubicBezTo>
                  <a:pt x="5412298" y="810642"/>
                  <a:pt x="5387588" y="835352"/>
                  <a:pt x="5357106" y="835352"/>
                </a:cubicBezTo>
                <a:cubicBezTo>
                  <a:pt x="5326624" y="835352"/>
                  <a:pt x="5301914" y="810642"/>
                  <a:pt x="5301914" y="780161"/>
                </a:cubicBezTo>
                <a:cubicBezTo>
                  <a:pt x="5301914" y="749680"/>
                  <a:pt x="5326624" y="724970"/>
                  <a:pt x="5357106" y="724970"/>
                </a:cubicBezTo>
                <a:close/>
                <a:moveTo>
                  <a:pt x="5223473" y="724970"/>
                </a:moveTo>
                <a:cubicBezTo>
                  <a:pt x="5253955" y="724970"/>
                  <a:pt x="5278665" y="749680"/>
                  <a:pt x="5278665" y="780161"/>
                </a:cubicBezTo>
                <a:cubicBezTo>
                  <a:pt x="5278665" y="810642"/>
                  <a:pt x="5253955" y="835352"/>
                  <a:pt x="5223473" y="835352"/>
                </a:cubicBezTo>
                <a:cubicBezTo>
                  <a:pt x="5192991" y="835352"/>
                  <a:pt x="5168281" y="810642"/>
                  <a:pt x="5168281" y="780161"/>
                </a:cubicBezTo>
                <a:cubicBezTo>
                  <a:pt x="5168281" y="749680"/>
                  <a:pt x="5192991" y="724970"/>
                  <a:pt x="5223473" y="724970"/>
                </a:cubicBezTo>
                <a:close/>
                <a:moveTo>
                  <a:pt x="5093178" y="724970"/>
                </a:moveTo>
                <a:cubicBezTo>
                  <a:pt x="5123660" y="724970"/>
                  <a:pt x="5148370" y="749680"/>
                  <a:pt x="5148370" y="780161"/>
                </a:cubicBezTo>
                <a:cubicBezTo>
                  <a:pt x="5148370" y="810642"/>
                  <a:pt x="5123660" y="835352"/>
                  <a:pt x="5093178" y="835352"/>
                </a:cubicBezTo>
                <a:cubicBezTo>
                  <a:pt x="5062696" y="835352"/>
                  <a:pt x="5037986" y="810642"/>
                  <a:pt x="5037986" y="780161"/>
                </a:cubicBezTo>
                <a:cubicBezTo>
                  <a:pt x="5037986" y="749680"/>
                  <a:pt x="5062696" y="724970"/>
                  <a:pt x="5093178" y="724970"/>
                </a:cubicBezTo>
                <a:close/>
                <a:moveTo>
                  <a:pt x="3897148" y="724970"/>
                </a:moveTo>
                <a:cubicBezTo>
                  <a:pt x="3927630" y="724970"/>
                  <a:pt x="3952340" y="749680"/>
                  <a:pt x="3952340" y="780161"/>
                </a:cubicBezTo>
                <a:cubicBezTo>
                  <a:pt x="3952340" y="810642"/>
                  <a:pt x="3927630" y="835352"/>
                  <a:pt x="3897148" y="835352"/>
                </a:cubicBezTo>
                <a:cubicBezTo>
                  <a:pt x="3866666" y="835352"/>
                  <a:pt x="3841956" y="810642"/>
                  <a:pt x="3841956" y="780161"/>
                </a:cubicBezTo>
                <a:cubicBezTo>
                  <a:pt x="3841956" y="749680"/>
                  <a:pt x="3866666" y="724970"/>
                  <a:pt x="3897148" y="724970"/>
                </a:cubicBezTo>
                <a:close/>
                <a:moveTo>
                  <a:pt x="3763514" y="724970"/>
                </a:moveTo>
                <a:cubicBezTo>
                  <a:pt x="3793996" y="724970"/>
                  <a:pt x="3818706" y="749680"/>
                  <a:pt x="3818706" y="780161"/>
                </a:cubicBezTo>
                <a:cubicBezTo>
                  <a:pt x="3818706" y="810642"/>
                  <a:pt x="3793996" y="835352"/>
                  <a:pt x="3763514" y="835352"/>
                </a:cubicBezTo>
                <a:cubicBezTo>
                  <a:pt x="3733032" y="835352"/>
                  <a:pt x="3708322" y="810642"/>
                  <a:pt x="3708322" y="780161"/>
                </a:cubicBezTo>
                <a:cubicBezTo>
                  <a:pt x="3708322" y="749680"/>
                  <a:pt x="3733032" y="724970"/>
                  <a:pt x="3763514" y="724970"/>
                </a:cubicBezTo>
                <a:close/>
                <a:moveTo>
                  <a:pt x="3633221" y="724970"/>
                </a:moveTo>
                <a:cubicBezTo>
                  <a:pt x="3663703" y="724970"/>
                  <a:pt x="3688413" y="749680"/>
                  <a:pt x="3688413" y="780161"/>
                </a:cubicBezTo>
                <a:cubicBezTo>
                  <a:pt x="3688413" y="810642"/>
                  <a:pt x="3663703" y="835352"/>
                  <a:pt x="3633221" y="835352"/>
                </a:cubicBezTo>
                <a:cubicBezTo>
                  <a:pt x="3602739" y="835352"/>
                  <a:pt x="3578029" y="810642"/>
                  <a:pt x="3578029" y="780161"/>
                </a:cubicBezTo>
                <a:cubicBezTo>
                  <a:pt x="3578029" y="749680"/>
                  <a:pt x="3602739" y="724970"/>
                  <a:pt x="3633221" y="724970"/>
                </a:cubicBezTo>
                <a:close/>
                <a:moveTo>
                  <a:pt x="3499586" y="724970"/>
                </a:moveTo>
                <a:cubicBezTo>
                  <a:pt x="3530068" y="724970"/>
                  <a:pt x="3554778" y="749680"/>
                  <a:pt x="3554778" y="780161"/>
                </a:cubicBezTo>
                <a:cubicBezTo>
                  <a:pt x="3554778" y="810642"/>
                  <a:pt x="3530068" y="835352"/>
                  <a:pt x="3499586" y="835352"/>
                </a:cubicBezTo>
                <a:cubicBezTo>
                  <a:pt x="3469104" y="835352"/>
                  <a:pt x="3444394" y="810642"/>
                  <a:pt x="3444394" y="780161"/>
                </a:cubicBezTo>
                <a:cubicBezTo>
                  <a:pt x="3444394" y="749680"/>
                  <a:pt x="3469104" y="724970"/>
                  <a:pt x="3499586" y="724970"/>
                </a:cubicBezTo>
                <a:close/>
                <a:moveTo>
                  <a:pt x="3369292" y="724970"/>
                </a:moveTo>
                <a:cubicBezTo>
                  <a:pt x="3399774" y="724970"/>
                  <a:pt x="3424484" y="749680"/>
                  <a:pt x="3424484" y="780161"/>
                </a:cubicBezTo>
                <a:cubicBezTo>
                  <a:pt x="3424484" y="810642"/>
                  <a:pt x="3399774" y="835352"/>
                  <a:pt x="3369292" y="835352"/>
                </a:cubicBezTo>
                <a:cubicBezTo>
                  <a:pt x="3338810" y="835352"/>
                  <a:pt x="3314100" y="810642"/>
                  <a:pt x="3314100" y="780161"/>
                </a:cubicBezTo>
                <a:cubicBezTo>
                  <a:pt x="3314100" y="749680"/>
                  <a:pt x="3338810" y="724970"/>
                  <a:pt x="3369292" y="724970"/>
                </a:cubicBezTo>
                <a:close/>
                <a:moveTo>
                  <a:pt x="2834856" y="724970"/>
                </a:moveTo>
                <a:cubicBezTo>
                  <a:pt x="2865340" y="724970"/>
                  <a:pt x="2890049" y="749680"/>
                  <a:pt x="2890049" y="780161"/>
                </a:cubicBezTo>
                <a:cubicBezTo>
                  <a:pt x="2890049" y="810642"/>
                  <a:pt x="2865340" y="835352"/>
                  <a:pt x="2834856" y="835352"/>
                </a:cubicBezTo>
                <a:cubicBezTo>
                  <a:pt x="2804376" y="835352"/>
                  <a:pt x="2779665" y="810642"/>
                  <a:pt x="2779665" y="780161"/>
                </a:cubicBezTo>
                <a:cubicBezTo>
                  <a:pt x="2779665" y="749680"/>
                  <a:pt x="2804376" y="724970"/>
                  <a:pt x="2834856" y="724970"/>
                </a:cubicBezTo>
                <a:close/>
                <a:moveTo>
                  <a:pt x="2707901" y="724970"/>
                </a:moveTo>
                <a:cubicBezTo>
                  <a:pt x="2738385" y="724970"/>
                  <a:pt x="2763094" y="749680"/>
                  <a:pt x="2763094" y="780161"/>
                </a:cubicBezTo>
                <a:cubicBezTo>
                  <a:pt x="2763094" y="810642"/>
                  <a:pt x="2738385" y="835352"/>
                  <a:pt x="2707901" y="835352"/>
                </a:cubicBezTo>
                <a:cubicBezTo>
                  <a:pt x="2677420" y="835352"/>
                  <a:pt x="2652711" y="810642"/>
                  <a:pt x="2652711" y="780161"/>
                </a:cubicBezTo>
                <a:cubicBezTo>
                  <a:pt x="2652711" y="749680"/>
                  <a:pt x="2677420" y="724970"/>
                  <a:pt x="2707901" y="724970"/>
                </a:cubicBezTo>
                <a:close/>
                <a:moveTo>
                  <a:pt x="2570929" y="724970"/>
                </a:moveTo>
                <a:cubicBezTo>
                  <a:pt x="2601412" y="724970"/>
                  <a:pt x="2626122" y="749680"/>
                  <a:pt x="2626122" y="780161"/>
                </a:cubicBezTo>
                <a:cubicBezTo>
                  <a:pt x="2626122" y="810642"/>
                  <a:pt x="2601412" y="835352"/>
                  <a:pt x="2570929" y="835352"/>
                </a:cubicBezTo>
                <a:cubicBezTo>
                  <a:pt x="2540446" y="835352"/>
                  <a:pt x="2515735" y="810642"/>
                  <a:pt x="2515735" y="780161"/>
                </a:cubicBezTo>
                <a:cubicBezTo>
                  <a:pt x="2515735" y="749680"/>
                  <a:pt x="2540446" y="724970"/>
                  <a:pt x="2570929" y="724970"/>
                </a:cubicBezTo>
                <a:close/>
                <a:moveTo>
                  <a:pt x="2437294" y="724970"/>
                </a:moveTo>
                <a:cubicBezTo>
                  <a:pt x="2467777" y="724970"/>
                  <a:pt x="2492487" y="749680"/>
                  <a:pt x="2492487" y="780161"/>
                </a:cubicBezTo>
                <a:cubicBezTo>
                  <a:pt x="2492487" y="810642"/>
                  <a:pt x="2467777" y="835352"/>
                  <a:pt x="2437294" y="835352"/>
                </a:cubicBezTo>
                <a:cubicBezTo>
                  <a:pt x="2406815" y="835352"/>
                  <a:pt x="2382104" y="810642"/>
                  <a:pt x="2382104" y="780161"/>
                </a:cubicBezTo>
                <a:cubicBezTo>
                  <a:pt x="2382104" y="749680"/>
                  <a:pt x="2406815" y="724970"/>
                  <a:pt x="2437294" y="724970"/>
                </a:cubicBezTo>
                <a:close/>
                <a:moveTo>
                  <a:pt x="2303662" y="724970"/>
                </a:moveTo>
                <a:cubicBezTo>
                  <a:pt x="2334145" y="724970"/>
                  <a:pt x="2358853" y="749680"/>
                  <a:pt x="2358853" y="780161"/>
                </a:cubicBezTo>
                <a:cubicBezTo>
                  <a:pt x="2358853" y="810642"/>
                  <a:pt x="2334145" y="835352"/>
                  <a:pt x="2303662" y="835352"/>
                </a:cubicBezTo>
                <a:cubicBezTo>
                  <a:pt x="2273180" y="835352"/>
                  <a:pt x="2248471" y="810642"/>
                  <a:pt x="2248471" y="780161"/>
                </a:cubicBezTo>
                <a:cubicBezTo>
                  <a:pt x="2248471" y="749680"/>
                  <a:pt x="2273180" y="724970"/>
                  <a:pt x="2303662" y="724970"/>
                </a:cubicBezTo>
                <a:close/>
                <a:moveTo>
                  <a:pt x="2173371" y="724970"/>
                </a:moveTo>
                <a:cubicBezTo>
                  <a:pt x="2203851" y="724970"/>
                  <a:pt x="2228562" y="749680"/>
                  <a:pt x="2228562" y="780161"/>
                </a:cubicBezTo>
                <a:cubicBezTo>
                  <a:pt x="2228562" y="810642"/>
                  <a:pt x="2203851" y="835352"/>
                  <a:pt x="2173371" y="835352"/>
                </a:cubicBezTo>
                <a:cubicBezTo>
                  <a:pt x="2142888" y="835352"/>
                  <a:pt x="2118177" y="810642"/>
                  <a:pt x="2118177" y="780161"/>
                </a:cubicBezTo>
                <a:cubicBezTo>
                  <a:pt x="2118177" y="749680"/>
                  <a:pt x="2142888" y="724970"/>
                  <a:pt x="2173371" y="724970"/>
                </a:cubicBezTo>
                <a:close/>
                <a:moveTo>
                  <a:pt x="2039733" y="724970"/>
                </a:moveTo>
                <a:cubicBezTo>
                  <a:pt x="2070216" y="724970"/>
                  <a:pt x="2094927" y="749680"/>
                  <a:pt x="2094927" y="780161"/>
                </a:cubicBezTo>
                <a:cubicBezTo>
                  <a:pt x="2094927" y="810642"/>
                  <a:pt x="2070216" y="835352"/>
                  <a:pt x="2039733" y="835352"/>
                </a:cubicBezTo>
                <a:cubicBezTo>
                  <a:pt x="2009252" y="835352"/>
                  <a:pt x="1984539" y="810642"/>
                  <a:pt x="1984539" y="780161"/>
                </a:cubicBezTo>
                <a:cubicBezTo>
                  <a:pt x="1984539" y="749680"/>
                  <a:pt x="2009252" y="724970"/>
                  <a:pt x="2039733" y="724970"/>
                </a:cubicBezTo>
                <a:close/>
                <a:moveTo>
                  <a:pt x="1909436" y="724970"/>
                </a:moveTo>
                <a:cubicBezTo>
                  <a:pt x="1939919" y="724970"/>
                  <a:pt x="1964630" y="749680"/>
                  <a:pt x="1964630" y="780161"/>
                </a:cubicBezTo>
                <a:cubicBezTo>
                  <a:pt x="1964630" y="810642"/>
                  <a:pt x="1939919" y="835352"/>
                  <a:pt x="1909436" y="835352"/>
                </a:cubicBezTo>
                <a:cubicBezTo>
                  <a:pt x="1878955" y="835352"/>
                  <a:pt x="1854243" y="810642"/>
                  <a:pt x="1854243" y="780161"/>
                </a:cubicBezTo>
                <a:cubicBezTo>
                  <a:pt x="1854243" y="749680"/>
                  <a:pt x="1878955" y="724970"/>
                  <a:pt x="1909436" y="724970"/>
                </a:cubicBezTo>
                <a:close/>
                <a:moveTo>
                  <a:pt x="1779142" y="724970"/>
                </a:moveTo>
                <a:cubicBezTo>
                  <a:pt x="1809623" y="724970"/>
                  <a:pt x="1834335" y="749680"/>
                  <a:pt x="1834335" y="780161"/>
                </a:cubicBezTo>
                <a:cubicBezTo>
                  <a:pt x="1834335" y="810642"/>
                  <a:pt x="1809623" y="835352"/>
                  <a:pt x="1779142" y="835352"/>
                </a:cubicBezTo>
                <a:cubicBezTo>
                  <a:pt x="1748660" y="835352"/>
                  <a:pt x="1723947" y="810642"/>
                  <a:pt x="1723947" y="780161"/>
                </a:cubicBezTo>
                <a:cubicBezTo>
                  <a:pt x="1723947" y="749680"/>
                  <a:pt x="1748660" y="724970"/>
                  <a:pt x="1779142" y="724970"/>
                </a:cubicBezTo>
                <a:close/>
                <a:moveTo>
                  <a:pt x="1645501" y="724970"/>
                </a:moveTo>
                <a:cubicBezTo>
                  <a:pt x="1675988" y="724970"/>
                  <a:pt x="1700699" y="749680"/>
                  <a:pt x="1700699" y="780161"/>
                </a:cubicBezTo>
                <a:cubicBezTo>
                  <a:pt x="1700699" y="810642"/>
                  <a:pt x="1675988" y="835352"/>
                  <a:pt x="1645501" y="835352"/>
                </a:cubicBezTo>
                <a:cubicBezTo>
                  <a:pt x="1615024" y="835352"/>
                  <a:pt x="1590310" y="810642"/>
                  <a:pt x="1590310" y="780161"/>
                </a:cubicBezTo>
                <a:cubicBezTo>
                  <a:pt x="1590310" y="749680"/>
                  <a:pt x="1615024" y="724970"/>
                  <a:pt x="1645501" y="724970"/>
                </a:cubicBezTo>
                <a:close/>
                <a:moveTo>
                  <a:pt x="1515213" y="724970"/>
                </a:moveTo>
                <a:cubicBezTo>
                  <a:pt x="1545692" y="724970"/>
                  <a:pt x="1570399" y="749680"/>
                  <a:pt x="1570399" y="780161"/>
                </a:cubicBezTo>
                <a:cubicBezTo>
                  <a:pt x="1570399" y="810642"/>
                  <a:pt x="1545692" y="835352"/>
                  <a:pt x="1515213" y="835352"/>
                </a:cubicBezTo>
                <a:cubicBezTo>
                  <a:pt x="1484730" y="835352"/>
                  <a:pt x="1460016" y="810642"/>
                  <a:pt x="1460016" y="780161"/>
                </a:cubicBezTo>
                <a:cubicBezTo>
                  <a:pt x="1460016" y="749680"/>
                  <a:pt x="1484730" y="724970"/>
                  <a:pt x="1515213" y="724970"/>
                </a:cubicBezTo>
                <a:close/>
                <a:moveTo>
                  <a:pt x="1381573" y="724970"/>
                </a:moveTo>
                <a:cubicBezTo>
                  <a:pt x="1412052" y="724970"/>
                  <a:pt x="1436767" y="749680"/>
                  <a:pt x="1436767" y="780161"/>
                </a:cubicBezTo>
                <a:cubicBezTo>
                  <a:pt x="1436767" y="810642"/>
                  <a:pt x="1412052" y="835352"/>
                  <a:pt x="1381573" y="835352"/>
                </a:cubicBezTo>
                <a:cubicBezTo>
                  <a:pt x="1351096" y="835352"/>
                  <a:pt x="1326381" y="810642"/>
                  <a:pt x="1326381" y="780161"/>
                </a:cubicBezTo>
                <a:cubicBezTo>
                  <a:pt x="1326381" y="749680"/>
                  <a:pt x="1351096" y="724970"/>
                  <a:pt x="1381573" y="724970"/>
                </a:cubicBezTo>
                <a:close/>
                <a:moveTo>
                  <a:pt x="1251282" y="724970"/>
                </a:moveTo>
                <a:cubicBezTo>
                  <a:pt x="1281764" y="724970"/>
                  <a:pt x="1306475" y="749680"/>
                  <a:pt x="1306475" y="780161"/>
                </a:cubicBezTo>
                <a:cubicBezTo>
                  <a:pt x="1306475" y="810642"/>
                  <a:pt x="1281764" y="835352"/>
                  <a:pt x="1251282" y="835352"/>
                </a:cubicBezTo>
                <a:cubicBezTo>
                  <a:pt x="1220800" y="835352"/>
                  <a:pt x="1196089" y="810642"/>
                  <a:pt x="1196089" y="780161"/>
                </a:cubicBezTo>
                <a:cubicBezTo>
                  <a:pt x="1196089" y="749680"/>
                  <a:pt x="1220800" y="724970"/>
                  <a:pt x="1251282" y="724970"/>
                </a:cubicBezTo>
                <a:close/>
                <a:moveTo>
                  <a:pt x="1117642" y="724970"/>
                </a:moveTo>
                <a:cubicBezTo>
                  <a:pt x="1148126" y="724970"/>
                  <a:pt x="1172836" y="749680"/>
                  <a:pt x="1172836" y="780161"/>
                </a:cubicBezTo>
                <a:cubicBezTo>
                  <a:pt x="1172836" y="810642"/>
                  <a:pt x="1148126" y="835352"/>
                  <a:pt x="1117642" y="835352"/>
                </a:cubicBezTo>
                <a:cubicBezTo>
                  <a:pt x="1087161" y="835352"/>
                  <a:pt x="1062448" y="810642"/>
                  <a:pt x="1062448" y="780161"/>
                </a:cubicBezTo>
                <a:cubicBezTo>
                  <a:pt x="1062448" y="749680"/>
                  <a:pt x="1087161" y="724970"/>
                  <a:pt x="1117642" y="724970"/>
                </a:cubicBezTo>
                <a:close/>
                <a:moveTo>
                  <a:pt x="980664" y="724970"/>
                </a:moveTo>
                <a:cubicBezTo>
                  <a:pt x="1011146" y="724970"/>
                  <a:pt x="1035857" y="749680"/>
                  <a:pt x="1035857" y="780161"/>
                </a:cubicBezTo>
                <a:cubicBezTo>
                  <a:pt x="1035857" y="810642"/>
                  <a:pt x="1011146" y="835352"/>
                  <a:pt x="980664" y="835352"/>
                </a:cubicBezTo>
                <a:cubicBezTo>
                  <a:pt x="950180" y="835352"/>
                  <a:pt x="925471" y="810642"/>
                  <a:pt x="925471" y="780161"/>
                </a:cubicBezTo>
                <a:cubicBezTo>
                  <a:pt x="925471" y="749680"/>
                  <a:pt x="950180" y="724970"/>
                  <a:pt x="980664" y="724970"/>
                </a:cubicBezTo>
                <a:close/>
                <a:moveTo>
                  <a:pt x="847022" y="724970"/>
                </a:moveTo>
                <a:cubicBezTo>
                  <a:pt x="877506" y="724970"/>
                  <a:pt x="902217" y="749680"/>
                  <a:pt x="902217" y="780161"/>
                </a:cubicBezTo>
                <a:cubicBezTo>
                  <a:pt x="902217" y="810642"/>
                  <a:pt x="877506" y="835352"/>
                  <a:pt x="847022" y="835352"/>
                </a:cubicBezTo>
                <a:cubicBezTo>
                  <a:pt x="816540" y="835352"/>
                  <a:pt x="791823" y="810642"/>
                  <a:pt x="791823" y="780161"/>
                </a:cubicBezTo>
                <a:cubicBezTo>
                  <a:pt x="791823" y="749680"/>
                  <a:pt x="816540" y="724970"/>
                  <a:pt x="847022" y="724970"/>
                </a:cubicBezTo>
                <a:close/>
                <a:moveTo>
                  <a:pt x="716722" y="724970"/>
                </a:moveTo>
                <a:cubicBezTo>
                  <a:pt x="747204" y="724970"/>
                  <a:pt x="771916" y="749680"/>
                  <a:pt x="771916" y="780161"/>
                </a:cubicBezTo>
                <a:cubicBezTo>
                  <a:pt x="771916" y="810642"/>
                  <a:pt x="747204" y="835352"/>
                  <a:pt x="716722" y="835352"/>
                </a:cubicBezTo>
                <a:cubicBezTo>
                  <a:pt x="686240" y="835352"/>
                  <a:pt x="661530" y="810642"/>
                  <a:pt x="661530" y="780161"/>
                </a:cubicBezTo>
                <a:cubicBezTo>
                  <a:pt x="661530" y="749680"/>
                  <a:pt x="686240" y="724970"/>
                  <a:pt x="716722" y="724970"/>
                </a:cubicBezTo>
                <a:close/>
                <a:moveTo>
                  <a:pt x="583085" y="724970"/>
                </a:moveTo>
                <a:cubicBezTo>
                  <a:pt x="613567" y="724970"/>
                  <a:pt x="638278" y="749680"/>
                  <a:pt x="638278" y="780161"/>
                </a:cubicBezTo>
                <a:cubicBezTo>
                  <a:pt x="638278" y="810642"/>
                  <a:pt x="613567" y="835352"/>
                  <a:pt x="583085" y="835352"/>
                </a:cubicBezTo>
                <a:cubicBezTo>
                  <a:pt x="552602" y="835352"/>
                  <a:pt x="527891" y="810642"/>
                  <a:pt x="527891" y="780161"/>
                </a:cubicBezTo>
                <a:cubicBezTo>
                  <a:pt x="527891" y="749680"/>
                  <a:pt x="552602" y="724970"/>
                  <a:pt x="583085" y="724970"/>
                </a:cubicBezTo>
                <a:close/>
                <a:moveTo>
                  <a:pt x="449437" y="724970"/>
                </a:moveTo>
                <a:cubicBezTo>
                  <a:pt x="479919" y="724970"/>
                  <a:pt x="504629" y="749680"/>
                  <a:pt x="504629" y="780161"/>
                </a:cubicBezTo>
                <a:cubicBezTo>
                  <a:pt x="504629" y="810642"/>
                  <a:pt x="479919" y="835352"/>
                  <a:pt x="449437" y="835352"/>
                </a:cubicBezTo>
                <a:cubicBezTo>
                  <a:pt x="418954" y="835352"/>
                  <a:pt x="394244" y="810642"/>
                  <a:pt x="394244" y="780161"/>
                </a:cubicBezTo>
                <a:cubicBezTo>
                  <a:pt x="394244" y="749680"/>
                  <a:pt x="418954" y="724970"/>
                  <a:pt x="449437" y="724970"/>
                </a:cubicBezTo>
                <a:close/>
                <a:moveTo>
                  <a:pt x="319140" y="724970"/>
                </a:moveTo>
                <a:cubicBezTo>
                  <a:pt x="349624" y="724970"/>
                  <a:pt x="374334" y="749680"/>
                  <a:pt x="374334" y="780161"/>
                </a:cubicBezTo>
                <a:cubicBezTo>
                  <a:pt x="374334" y="810642"/>
                  <a:pt x="349624" y="835352"/>
                  <a:pt x="319140" y="835352"/>
                </a:cubicBezTo>
                <a:cubicBezTo>
                  <a:pt x="288658" y="835352"/>
                  <a:pt x="263948" y="810642"/>
                  <a:pt x="263948" y="780161"/>
                </a:cubicBezTo>
                <a:cubicBezTo>
                  <a:pt x="263948" y="749680"/>
                  <a:pt x="288658" y="724970"/>
                  <a:pt x="319140" y="724970"/>
                </a:cubicBezTo>
                <a:close/>
                <a:moveTo>
                  <a:pt x="185509" y="724970"/>
                </a:moveTo>
                <a:cubicBezTo>
                  <a:pt x="215993" y="724970"/>
                  <a:pt x="240701" y="749680"/>
                  <a:pt x="240701" y="780161"/>
                </a:cubicBezTo>
                <a:cubicBezTo>
                  <a:pt x="240701" y="810642"/>
                  <a:pt x="215993" y="835352"/>
                  <a:pt x="185509" y="835352"/>
                </a:cubicBezTo>
                <a:cubicBezTo>
                  <a:pt x="155029" y="835352"/>
                  <a:pt x="130319" y="810642"/>
                  <a:pt x="130319" y="780161"/>
                </a:cubicBezTo>
                <a:cubicBezTo>
                  <a:pt x="130319" y="749680"/>
                  <a:pt x="155029" y="724970"/>
                  <a:pt x="185509" y="724970"/>
                </a:cubicBezTo>
                <a:close/>
                <a:moveTo>
                  <a:pt x="8801538" y="608039"/>
                </a:moveTo>
                <a:cubicBezTo>
                  <a:pt x="8832020" y="608039"/>
                  <a:pt x="8856730" y="632749"/>
                  <a:pt x="8856730" y="663230"/>
                </a:cubicBezTo>
                <a:cubicBezTo>
                  <a:pt x="8856730" y="693711"/>
                  <a:pt x="8832020" y="718421"/>
                  <a:pt x="8801538" y="718421"/>
                </a:cubicBezTo>
                <a:cubicBezTo>
                  <a:pt x="8771056" y="718421"/>
                  <a:pt x="8746346" y="693711"/>
                  <a:pt x="8746346" y="663230"/>
                </a:cubicBezTo>
                <a:cubicBezTo>
                  <a:pt x="8746346" y="632749"/>
                  <a:pt x="8771056" y="608039"/>
                  <a:pt x="8801538" y="608039"/>
                </a:cubicBezTo>
                <a:close/>
                <a:moveTo>
                  <a:pt x="8671244" y="608039"/>
                </a:moveTo>
                <a:cubicBezTo>
                  <a:pt x="8701726" y="608039"/>
                  <a:pt x="8726436" y="632749"/>
                  <a:pt x="8726436" y="663230"/>
                </a:cubicBezTo>
                <a:cubicBezTo>
                  <a:pt x="8726436" y="693711"/>
                  <a:pt x="8701726" y="718421"/>
                  <a:pt x="8671244" y="718421"/>
                </a:cubicBezTo>
                <a:cubicBezTo>
                  <a:pt x="8640762" y="718421"/>
                  <a:pt x="8616052" y="693711"/>
                  <a:pt x="8616052" y="663230"/>
                </a:cubicBezTo>
                <a:cubicBezTo>
                  <a:pt x="8616052" y="632749"/>
                  <a:pt x="8640762" y="608039"/>
                  <a:pt x="8671244" y="608039"/>
                </a:cubicBezTo>
                <a:close/>
                <a:moveTo>
                  <a:pt x="8537609" y="608039"/>
                </a:moveTo>
                <a:cubicBezTo>
                  <a:pt x="8568091" y="608039"/>
                  <a:pt x="8592801" y="632749"/>
                  <a:pt x="8592801" y="663230"/>
                </a:cubicBezTo>
                <a:cubicBezTo>
                  <a:pt x="8592801" y="693711"/>
                  <a:pt x="8568091" y="718421"/>
                  <a:pt x="8537609" y="718421"/>
                </a:cubicBezTo>
                <a:cubicBezTo>
                  <a:pt x="8507127" y="718421"/>
                  <a:pt x="8482417" y="693711"/>
                  <a:pt x="8482417" y="663230"/>
                </a:cubicBezTo>
                <a:cubicBezTo>
                  <a:pt x="8482417" y="632749"/>
                  <a:pt x="8507127" y="608039"/>
                  <a:pt x="8537609" y="608039"/>
                </a:cubicBezTo>
                <a:close/>
                <a:moveTo>
                  <a:pt x="8407318" y="608039"/>
                </a:moveTo>
                <a:cubicBezTo>
                  <a:pt x="8437800" y="608039"/>
                  <a:pt x="8462510" y="632749"/>
                  <a:pt x="8462510" y="663230"/>
                </a:cubicBezTo>
                <a:cubicBezTo>
                  <a:pt x="8462510" y="693711"/>
                  <a:pt x="8437800" y="718421"/>
                  <a:pt x="8407318" y="718421"/>
                </a:cubicBezTo>
                <a:cubicBezTo>
                  <a:pt x="8376836" y="718421"/>
                  <a:pt x="8352126" y="693711"/>
                  <a:pt x="8352126" y="663230"/>
                </a:cubicBezTo>
                <a:cubicBezTo>
                  <a:pt x="8352126" y="632749"/>
                  <a:pt x="8376836" y="608039"/>
                  <a:pt x="8407318" y="608039"/>
                </a:cubicBezTo>
                <a:close/>
                <a:moveTo>
                  <a:pt x="8273682" y="608039"/>
                </a:moveTo>
                <a:cubicBezTo>
                  <a:pt x="8304164" y="608039"/>
                  <a:pt x="8328874" y="632749"/>
                  <a:pt x="8328874" y="663230"/>
                </a:cubicBezTo>
                <a:cubicBezTo>
                  <a:pt x="8328874" y="693711"/>
                  <a:pt x="8304164" y="718421"/>
                  <a:pt x="8273682" y="718421"/>
                </a:cubicBezTo>
                <a:cubicBezTo>
                  <a:pt x="8243200" y="718421"/>
                  <a:pt x="8218490" y="693711"/>
                  <a:pt x="8218490" y="663230"/>
                </a:cubicBezTo>
                <a:cubicBezTo>
                  <a:pt x="8218490" y="632749"/>
                  <a:pt x="8243200" y="608039"/>
                  <a:pt x="8273682" y="608039"/>
                </a:cubicBezTo>
                <a:close/>
                <a:moveTo>
                  <a:pt x="8143386" y="608039"/>
                </a:moveTo>
                <a:cubicBezTo>
                  <a:pt x="8173868" y="608039"/>
                  <a:pt x="8198578" y="632749"/>
                  <a:pt x="8198578" y="663230"/>
                </a:cubicBezTo>
                <a:cubicBezTo>
                  <a:pt x="8198578" y="693711"/>
                  <a:pt x="8173868" y="718421"/>
                  <a:pt x="8143386" y="718421"/>
                </a:cubicBezTo>
                <a:cubicBezTo>
                  <a:pt x="8112904" y="718421"/>
                  <a:pt x="8088194" y="693711"/>
                  <a:pt x="8088194" y="663230"/>
                </a:cubicBezTo>
                <a:cubicBezTo>
                  <a:pt x="8088194" y="632749"/>
                  <a:pt x="8112904" y="608039"/>
                  <a:pt x="8143386" y="608039"/>
                </a:cubicBezTo>
                <a:close/>
                <a:moveTo>
                  <a:pt x="8009753" y="608039"/>
                </a:moveTo>
                <a:cubicBezTo>
                  <a:pt x="8040235" y="608039"/>
                  <a:pt x="8064945" y="632749"/>
                  <a:pt x="8064945" y="663230"/>
                </a:cubicBezTo>
                <a:cubicBezTo>
                  <a:pt x="8064945" y="693711"/>
                  <a:pt x="8040235" y="718421"/>
                  <a:pt x="8009753" y="718421"/>
                </a:cubicBezTo>
                <a:cubicBezTo>
                  <a:pt x="7979271" y="718421"/>
                  <a:pt x="7954561" y="693711"/>
                  <a:pt x="7954561" y="663230"/>
                </a:cubicBezTo>
                <a:cubicBezTo>
                  <a:pt x="7954561" y="632749"/>
                  <a:pt x="7979271" y="608039"/>
                  <a:pt x="8009753" y="608039"/>
                </a:cubicBezTo>
                <a:close/>
                <a:moveTo>
                  <a:pt x="7876118" y="608039"/>
                </a:moveTo>
                <a:cubicBezTo>
                  <a:pt x="7906600" y="608039"/>
                  <a:pt x="7931310" y="632749"/>
                  <a:pt x="7931310" y="663230"/>
                </a:cubicBezTo>
                <a:cubicBezTo>
                  <a:pt x="7931310" y="693711"/>
                  <a:pt x="7906600" y="718421"/>
                  <a:pt x="7876118" y="718421"/>
                </a:cubicBezTo>
                <a:cubicBezTo>
                  <a:pt x="7845636" y="718421"/>
                  <a:pt x="7820926" y="693711"/>
                  <a:pt x="7820926" y="663230"/>
                </a:cubicBezTo>
                <a:cubicBezTo>
                  <a:pt x="7820926" y="632749"/>
                  <a:pt x="7845636" y="608039"/>
                  <a:pt x="7876118" y="608039"/>
                </a:cubicBezTo>
                <a:close/>
                <a:moveTo>
                  <a:pt x="7745824" y="608039"/>
                </a:moveTo>
                <a:cubicBezTo>
                  <a:pt x="7776306" y="608039"/>
                  <a:pt x="7801016" y="632749"/>
                  <a:pt x="7801016" y="663230"/>
                </a:cubicBezTo>
                <a:cubicBezTo>
                  <a:pt x="7801016" y="693711"/>
                  <a:pt x="7776306" y="718421"/>
                  <a:pt x="7745824" y="718421"/>
                </a:cubicBezTo>
                <a:cubicBezTo>
                  <a:pt x="7715342" y="718421"/>
                  <a:pt x="7690632" y="693711"/>
                  <a:pt x="7690632" y="663230"/>
                </a:cubicBezTo>
                <a:cubicBezTo>
                  <a:pt x="7690632" y="632749"/>
                  <a:pt x="7715342" y="608039"/>
                  <a:pt x="7745824" y="608039"/>
                </a:cubicBezTo>
                <a:close/>
                <a:moveTo>
                  <a:pt x="7608850" y="608039"/>
                </a:moveTo>
                <a:cubicBezTo>
                  <a:pt x="7639332" y="608039"/>
                  <a:pt x="7664042" y="632749"/>
                  <a:pt x="7664042" y="663230"/>
                </a:cubicBezTo>
                <a:cubicBezTo>
                  <a:pt x="7664042" y="693711"/>
                  <a:pt x="7639332" y="718421"/>
                  <a:pt x="7608850" y="718421"/>
                </a:cubicBezTo>
                <a:cubicBezTo>
                  <a:pt x="7578368" y="718421"/>
                  <a:pt x="7553658" y="693711"/>
                  <a:pt x="7553658" y="663230"/>
                </a:cubicBezTo>
                <a:cubicBezTo>
                  <a:pt x="7553658" y="632749"/>
                  <a:pt x="7578368" y="608039"/>
                  <a:pt x="7608850" y="608039"/>
                </a:cubicBezTo>
                <a:close/>
                <a:moveTo>
                  <a:pt x="7481895" y="608039"/>
                </a:moveTo>
                <a:cubicBezTo>
                  <a:pt x="7512377" y="608039"/>
                  <a:pt x="7537087" y="632749"/>
                  <a:pt x="7537087" y="663230"/>
                </a:cubicBezTo>
                <a:cubicBezTo>
                  <a:pt x="7537087" y="693711"/>
                  <a:pt x="7512377" y="718421"/>
                  <a:pt x="7481895" y="718421"/>
                </a:cubicBezTo>
                <a:cubicBezTo>
                  <a:pt x="7451413" y="718421"/>
                  <a:pt x="7426703" y="693711"/>
                  <a:pt x="7426703" y="663230"/>
                </a:cubicBezTo>
                <a:cubicBezTo>
                  <a:pt x="7426703" y="632749"/>
                  <a:pt x="7451413" y="608039"/>
                  <a:pt x="7481895" y="608039"/>
                </a:cubicBezTo>
                <a:close/>
                <a:moveTo>
                  <a:pt x="7341579" y="608039"/>
                </a:moveTo>
                <a:cubicBezTo>
                  <a:pt x="7372061" y="608039"/>
                  <a:pt x="7396771" y="632749"/>
                  <a:pt x="7396771" y="663230"/>
                </a:cubicBezTo>
                <a:cubicBezTo>
                  <a:pt x="7396771" y="693711"/>
                  <a:pt x="7372061" y="718421"/>
                  <a:pt x="7341579" y="718421"/>
                </a:cubicBezTo>
                <a:cubicBezTo>
                  <a:pt x="7311097" y="718421"/>
                  <a:pt x="7286387" y="693711"/>
                  <a:pt x="7286387" y="663230"/>
                </a:cubicBezTo>
                <a:cubicBezTo>
                  <a:pt x="7286387" y="632749"/>
                  <a:pt x="7311097" y="608039"/>
                  <a:pt x="7341579" y="608039"/>
                </a:cubicBezTo>
                <a:close/>
                <a:moveTo>
                  <a:pt x="7211286" y="608039"/>
                </a:moveTo>
                <a:cubicBezTo>
                  <a:pt x="7241768" y="608039"/>
                  <a:pt x="7266478" y="632749"/>
                  <a:pt x="7266478" y="663230"/>
                </a:cubicBezTo>
                <a:cubicBezTo>
                  <a:pt x="7266478" y="693711"/>
                  <a:pt x="7241768" y="718421"/>
                  <a:pt x="7211286" y="718421"/>
                </a:cubicBezTo>
                <a:cubicBezTo>
                  <a:pt x="7180804" y="718421"/>
                  <a:pt x="7156094" y="693711"/>
                  <a:pt x="7156094" y="663230"/>
                </a:cubicBezTo>
                <a:cubicBezTo>
                  <a:pt x="7156094" y="632749"/>
                  <a:pt x="7180804" y="608039"/>
                  <a:pt x="7211286" y="608039"/>
                </a:cubicBezTo>
                <a:close/>
                <a:moveTo>
                  <a:pt x="7080994" y="608039"/>
                </a:moveTo>
                <a:cubicBezTo>
                  <a:pt x="7111476" y="608039"/>
                  <a:pt x="7136186" y="632749"/>
                  <a:pt x="7136186" y="663230"/>
                </a:cubicBezTo>
                <a:cubicBezTo>
                  <a:pt x="7136186" y="693711"/>
                  <a:pt x="7111476" y="718421"/>
                  <a:pt x="7080994" y="718421"/>
                </a:cubicBezTo>
                <a:cubicBezTo>
                  <a:pt x="7050512" y="718421"/>
                  <a:pt x="7025802" y="693711"/>
                  <a:pt x="7025802" y="663230"/>
                </a:cubicBezTo>
                <a:cubicBezTo>
                  <a:pt x="7025802" y="632749"/>
                  <a:pt x="7050512" y="608039"/>
                  <a:pt x="7080994" y="608039"/>
                </a:cubicBezTo>
                <a:close/>
                <a:moveTo>
                  <a:pt x="6947358" y="608039"/>
                </a:moveTo>
                <a:cubicBezTo>
                  <a:pt x="6977840" y="608039"/>
                  <a:pt x="7002550" y="632749"/>
                  <a:pt x="7002550" y="663230"/>
                </a:cubicBezTo>
                <a:cubicBezTo>
                  <a:pt x="7002550" y="693711"/>
                  <a:pt x="6977840" y="718421"/>
                  <a:pt x="6947358" y="718421"/>
                </a:cubicBezTo>
                <a:cubicBezTo>
                  <a:pt x="6916876" y="718421"/>
                  <a:pt x="6892166" y="693711"/>
                  <a:pt x="6892166" y="663230"/>
                </a:cubicBezTo>
                <a:cubicBezTo>
                  <a:pt x="6892166" y="632749"/>
                  <a:pt x="6916876" y="608039"/>
                  <a:pt x="6947358" y="608039"/>
                </a:cubicBezTo>
                <a:close/>
                <a:moveTo>
                  <a:pt x="6817064" y="608039"/>
                </a:moveTo>
                <a:cubicBezTo>
                  <a:pt x="6847546" y="608039"/>
                  <a:pt x="6872256" y="632749"/>
                  <a:pt x="6872256" y="663230"/>
                </a:cubicBezTo>
                <a:cubicBezTo>
                  <a:pt x="6872256" y="693711"/>
                  <a:pt x="6847546" y="718421"/>
                  <a:pt x="6817064" y="718421"/>
                </a:cubicBezTo>
                <a:cubicBezTo>
                  <a:pt x="6786582" y="718421"/>
                  <a:pt x="6761872" y="693711"/>
                  <a:pt x="6761872" y="663230"/>
                </a:cubicBezTo>
                <a:cubicBezTo>
                  <a:pt x="6761872" y="632749"/>
                  <a:pt x="6786582" y="608039"/>
                  <a:pt x="6817064" y="608039"/>
                </a:cubicBezTo>
                <a:close/>
                <a:moveTo>
                  <a:pt x="6683431" y="608039"/>
                </a:moveTo>
                <a:cubicBezTo>
                  <a:pt x="6713913" y="608039"/>
                  <a:pt x="6738623" y="632749"/>
                  <a:pt x="6738623" y="663230"/>
                </a:cubicBezTo>
                <a:cubicBezTo>
                  <a:pt x="6738623" y="693711"/>
                  <a:pt x="6713913" y="718421"/>
                  <a:pt x="6683431" y="718421"/>
                </a:cubicBezTo>
                <a:cubicBezTo>
                  <a:pt x="6652949" y="718421"/>
                  <a:pt x="6628239" y="693711"/>
                  <a:pt x="6628239" y="663230"/>
                </a:cubicBezTo>
                <a:cubicBezTo>
                  <a:pt x="6628239" y="632749"/>
                  <a:pt x="6652949" y="608039"/>
                  <a:pt x="6683431" y="608039"/>
                </a:cubicBezTo>
                <a:close/>
                <a:moveTo>
                  <a:pt x="6155573" y="608039"/>
                </a:moveTo>
                <a:cubicBezTo>
                  <a:pt x="6186055" y="608039"/>
                  <a:pt x="6210765" y="632749"/>
                  <a:pt x="6210765" y="663230"/>
                </a:cubicBezTo>
                <a:cubicBezTo>
                  <a:pt x="6210765" y="693711"/>
                  <a:pt x="6186055" y="718421"/>
                  <a:pt x="6155573" y="718421"/>
                </a:cubicBezTo>
                <a:cubicBezTo>
                  <a:pt x="6125091" y="718421"/>
                  <a:pt x="6100381" y="693711"/>
                  <a:pt x="6100381" y="663230"/>
                </a:cubicBezTo>
                <a:cubicBezTo>
                  <a:pt x="6100381" y="632749"/>
                  <a:pt x="6125091" y="608039"/>
                  <a:pt x="6155573" y="608039"/>
                </a:cubicBezTo>
                <a:close/>
                <a:moveTo>
                  <a:pt x="5487399" y="608039"/>
                </a:moveTo>
                <a:cubicBezTo>
                  <a:pt x="5517881" y="608039"/>
                  <a:pt x="5542591" y="632749"/>
                  <a:pt x="5542591" y="663230"/>
                </a:cubicBezTo>
                <a:cubicBezTo>
                  <a:pt x="5542591" y="693711"/>
                  <a:pt x="5517881" y="718421"/>
                  <a:pt x="5487399" y="718421"/>
                </a:cubicBezTo>
                <a:cubicBezTo>
                  <a:pt x="5456917" y="718421"/>
                  <a:pt x="5432207" y="693711"/>
                  <a:pt x="5432207" y="663230"/>
                </a:cubicBezTo>
                <a:cubicBezTo>
                  <a:pt x="5432207" y="632749"/>
                  <a:pt x="5456917" y="608039"/>
                  <a:pt x="5487399" y="608039"/>
                </a:cubicBezTo>
                <a:close/>
                <a:moveTo>
                  <a:pt x="5357106" y="608039"/>
                </a:moveTo>
                <a:cubicBezTo>
                  <a:pt x="5387588" y="608039"/>
                  <a:pt x="5412298" y="632749"/>
                  <a:pt x="5412298" y="663230"/>
                </a:cubicBezTo>
                <a:cubicBezTo>
                  <a:pt x="5412298" y="693711"/>
                  <a:pt x="5387588" y="718421"/>
                  <a:pt x="5357106" y="718421"/>
                </a:cubicBezTo>
                <a:cubicBezTo>
                  <a:pt x="5326624" y="718421"/>
                  <a:pt x="5301914" y="693711"/>
                  <a:pt x="5301914" y="663230"/>
                </a:cubicBezTo>
                <a:cubicBezTo>
                  <a:pt x="5301914" y="632749"/>
                  <a:pt x="5326624" y="608039"/>
                  <a:pt x="5357106" y="608039"/>
                </a:cubicBezTo>
                <a:close/>
                <a:moveTo>
                  <a:pt x="5223473" y="608038"/>
                </a:moveTo>
                <a:cubicBezTo>
                  <a:pt x="5253955" y="608038"/>
                  <a:pt x="5278665" y="632748"/>
                  <a:pt x="5278665" y="663229"/>
                </a:cubicBezTo>
                <a:cubicBezTo>
                  <a:pt x="5278665" y="693710"/>
                  <a:pt x="5253955" y="718420"/>
                  <a:pt x="5223473" y="718420"/>
                </a:cubicBezTo>
                <a:cubicBezTo>
                  <a:pt x="5192991" y="718420"/>
                  <a:pt x="5168281" y="693710"/>
                  <a:pt x="5168281" y="663229"/>
                </a:cubicBezTo>
                <a:cubicBezTo>
                  <a:pt x="5168281" y="632748"/>
                  <a:pt x="5192991" y="608038"/>
                  <a:pt x="5223473" y="608038"/>
                </a:cubicBezTo>
                <a:close/>
                <a:moveTo>
                  <a:pt x="4030786" y="608038"/>
                </a:moveTo>
                <a:cubicBezTo>
                  <a:pt x="4061268" y="608038"/>
                  <a:pt x="4085978" y="632748"/>
                  <a:pt x="4085978" y="663229"/>
                </a:cubicBezTo>
                <a:cubicBezTo>
                  <a:pt x="4085978" y="693710"/>
                  <a:pt x="4061268" y="718420"/>
                  <a:pt x="4030786" y="718420"/>
                </a:cubicBezTo>
                <a:cubicBezTo>
                  <a:pt x="4000304" y="718420"/>
                  <a:pt x="3975594" y="693710"/>
                  <a:pt x="3975594" y="663229"/>
                </a:cubicBezTo>
                <a:cubicBezTo>
                  <a:pt x="3975594" y="632748"/>
                  <a:pt x="4000304" y="608038"/>
                  <a:pt x="4030786" y="608038"/>
                </a:cubicBezTo>
                <a:close/>
                <a:moveTo>
                  <a:pt x="3897148" y="608038"/>
                </a:moveTo>
                <a:cubicBezTo>
                  <a:pt x="3927630" y="608038"/>
                  <a:pt x="3952340" y="632748"/>
                  <a:pt x="3952340" y="663229"/>
                </a:cubicBezTo>
                <a:cubicBezTo>
                  <a:pt x="3952340" y="693710"/>
                  <a:pt x="3927630" y="718420"/>
                  <a:pt x="3897148" y="718420"/>
                </a:cubicBezTo>
                <a:cubicBezTo>
                  <a:pt x="3866666" y="718420"/>
                  <a:pt x="3841956" y="693710"/>
                  <a:pt x="3841956" y="663229"/>
                </a:cubicBezTo>
                <a:cubicBezTo>
                  <a:pt x="3841956" y="632748"/>
                  <a:pt x="3866666" y="608038"/>
                  <a:pt x="3897148" y="608038"/>
                </a:cubicBezTo>
                <a:close/>
                <a:moveTo>
                  <a:pt x="3763514" y="608038"/>
                </a:moveTo>
                <a:cubicBezTo>
                  <a:pt x="3793996" y="608038"/>
                  <a:pt x="3818706" y="632748"/>
                  <a:pt x="3818706" y="663229"/>
                </a:cubicBezTo>
                <a:cubicBezTo>
                  <a:pt x="3818706" y="693710"/>
                  <a:pt x="3793996" y="718420"/>
                  <a:pt x="3763514" y="718420"/>
                </a:cubicBezTo>
                <a:cubicBezTo>
                  <a:pt x="3733032" y="718420"/>
                  <a:pt x="3708322" y="693710"/>
                  <a:pt x="3708322" y="663229"/>
                </a:cubicBezTo>
                <a:cubicBezTo>
                  <a:pt x="3708322" y="632748"/>
                  <a:pt x="3733032" y="608038"/>
                  <a:pt x="3763514" y="608038"/>
                </a:cubicBezTo>
                <a:close/>
                <a:moveTo>
                  <a:pt x="3633221" y="608038"/>
                </a:moveTo>
                <a:cubicBezTo>
                  <a:pt x="3663703" y="608038"/>
                  <a:pt x="3688413" y="632748"/>
                  <a:pt x="3688413" y="663229"/>
                </a:cubicBezTo>
                <a:cubicBezTo>
                  <a:pt x="3688413" y="693710"/>
                  <a:pt x="3663703" y="718420"/>
                  <a:pt x="3633221" y="718420"/>
                </a:cubicBezTo>
                <a:cubicBezTo>
                  <a:pt x="3602739" y="718420"/>
                  <a:pt x="3578029" y="693710"/>
                  <a:pt x="3578029" y="663229"/>
                </a:cubicBezTo>
                <a:cubicBezTo>
                  <a:pt x="3578029" y="632748"/>
                  <a:pt x="3602739" y="608038"/>
                  <a:pt x="3633221" y="608038"/>
                </a:cubicBezTo>
                <a:close/>
                <a:moveTo>
                  <a:pt x="3499589" y="608038"/>
                </a:moveTo>
                <a:cubicBezTo>
                  <a:pt x="3530071" y="608038"/>
                  <a:pt x="3554781" y="632748"/>
                  <a:pt x="3554781" y="663229"/>
                </a:cubicBezTo>
                <a:cubicBezTo>
                  <a:pt x="3554781" y="693710"/>
                  <a:pt x="3530071" y="718420"/>
                  <a:pt x="3499589" y="718420"/>
                </a:cubicBezTo>
                <a:cubicBezTo>
                  <a:pt x="3469107" y="718420"/>
                  <a:pt x="3444397" y="693710"/>
                  <a:pt x="3444397" y="663229"/>
                </a:cubicBezTo>
                <a:cubicBezTo>
                  <a:pt x="3444397" y="632748"/>
                  <a:pt x="3469107" y="608038"/>
                  <a:pt x="3499589" y="608038"/>
                </a:cubicBezTo>
                <a:close/>
                <a:moveTo>
                  <a:pt x="3369292" y="608038"/>
                </a:moveTo>
                <a:cubicBezTo>
                  <a:pt x="3399774" y="608038"/>
                  <a:pt x="3424484" y="632748"/>
                  <a:pt x="3424484" y="663229"/>
                </a:cubicBezTo>
                <a:cubicBezTo>
                  <a:pt x="3424484" y="693710"/>
                  <a:pt x="3399774" y="718420"/>
                  <a:pt x="3369292" y="718420"/>
                </a:cubicBezTo>
                <a:cubicBezTo>
                  <a:pt x="3338810" y="718420"/>
                  <a:pt x="3314100" y="693710"/>
                  <a:pt x="3314100" y="663229"/>
                </a:cubicBezTo>
                <a:cubicBezTo>
                  <a:pt x="3314100" y="632748"/>
                  <a:pt x="3338810" y="608038"/>
                  <a:pt x="3369292" y="608038"/>
                </a:cubicBezTo>
                <a:close/>
                <a:moveTo>
                  <a:pt x="3235657" y="608038"/>
                </a:moveTo>
                <a:cubicBezTo>
                  <a:pt x="3266139" y="608038"/>
                  <a:pt x="3290849" y="632748"/>
                  <a:pt x="3290849" y="663229"/>
                </a:cubicBezTo>
                <a:cubicBezTo>
                  <a:pt x="3290849" y="693710"/>
                  <a:pt x="3266139" y="718420"/>
                  <a:pt x="3235657" y="718420"/>
                </a:cubicBezTo>
                <a:cubicBezTo>
                  <a:pt x="3205175" y="718420"/>
                  <a:pt x="3180465" y="693710"/>
                  <a:pt x="3180465" y="663229"/>
                </a:cubicBezTo>
                <a:cubicBezTo>
                  <a:pt x="3180465" y="632748"/>
                  <a:pt x="3205175" y="608038"/>
                  <a:pt x="3235657" y="608038"/>
                </a:cubicBezTo>
                <a:close/>
                <a:moveTo>
                  <a:pt x="2570932" y="608038"/>
                </a:moveTo>
                <a:cubicBezTo>
                  <a:pt x="2601414" y="608038"/>
                  <a:pt x="2626123" y="632748"/>
                  <a:pt x="2626123" y="663229"/>
                </a:cubicBezTo>
                <a:cubicBezTo>
                  <a:pt x="2626123" y="693710"/>
                  <a:pt x="2601414" y="718420"/>
                  <a:pt x="2570932" y="718420"/>
                </a:cubicBezTo>
                <a:cubicBezTo>
                  <a:pt x="2540449" y="718420"/>
                  <a:pt x="2515738" y="693710"/>
                  <a:pt x="2515738" y="663229"/>
                </a:cubicBezTo>
                <a:cubicBezTo>
                  <a:pt x="2515738" y="632748"/>
                  <a:pt x="2540449" y="608038"/>
                  <a:pt x="2570932" y="608038"/>
                </a:cubicBezTo>
                <a:close/>
                <a:moveTo>
                  <a:pt x="2437297" y="608038"/>
                </a:moveTo>
                <a:cubicBezTo>
                  <a:pt x="2467779" y="608038"/>
                  <a:pt x="2492487" y="632748"/>
                  <a:pt x="2492487" y="663229"/>
                </a:cubicBezTo>
                <a:cubicBezTo>
                  <a:pt x="2492487" y="693710"/>
                  <a:pt x="2467779" y="718420"/>
                  <a:pt x="2437297" y="718420"/>
                </a:cubicBezTo>
                <a:cubicBezTo>
                  <a:pt x="2406818" y="718420"/>
                  <a:pt x="2382108" y="693710"/>
                  <a:pt x="2382108" y="663229"/>
                </a:cubicBezTo>
                <a:cubicBezTo>
                  <a:pt x="2382108" y="632748"/>
                  <a:pt x="2406818" y="608038"/>
                  <a:pt x="2437297" y="608038"/>
                </a:cubicBezTo>
                <a:close/>
                <a:moveTo>
                  <a:pt x="2303664" y="608038"/>
                </a:moveTo>
                <a:cubicBezTo>
                  <a:pt x="2334145" y="608038"/>
                  <a:pt x="2358856" y="632748"/>
                  <a:pt x="2358856" y="663229"/>
                </a:cubicBezTo>
                <a:cubicBezTo>
                  <a:pt x="2358856" y="693710"/>
                  <a:pt x="2334145" y="718420"/>
                  <a:pt x="2303664" y="718420"/>
                </a:cubicBezTo>
                <a:cubicBezTo>
                  <a:pt x="2273182" y="718420"/>
                  <a:pt x="2248473" y="693710"/>
                  <a:pt x="2248473" y="663229"/>
                </a:cubicBezTo>
                <a:cubicBezTo>
                  <a:pt x="2248473" y="632748"/>
                  <a:pt x="2273182" y="608038"/>
                  <a:pt x="2303664" y="608038"/>
                </a:cubicBezTo>
                <a:close/>
                <a:moveTo>
                  <a:pt x="2173372" y="608038"/>
                </a:moveTo>
                <a:cubicBezTo>
                  <a:pt x="2203854" y="608038"/>
                  <a:pt x="2228565" y="632748"/>
                  <a:pt x="2228565" y="663229"/>
                </a:cubicBezTo>
                <a:cubicBezTo>
                  <a:pt x="2228565" y="693710"/>
                  <a:pt x="2203854" y="718420"/>
                  <a:pt x="2173372" y="718420"/>
                </a:cubicBezTo>
                <a:cubicBezTo>
                  <a:pt x="2142889" y="718420"/>
                  <a:pt x="2118180" y="693710"/>
                  <a:pt x="2118180" y="663229"/>
                </a:cubicBezTo>
                <a:cubicBezTo>
                  <a:pt x="2118180" y="632748"/>
                  <a:pt x="2142889" y="608038"/>
                  <a:pt x="2173372" y="608038"/>
                </a:cubicBezTo>
                <a:close/>
                <a:moveTo>
                  <a:pt x="2039736" y="608038"/>
                </a:moveTo>
                <a:cubicBezTo>
                  <a:pt x="2070218" y="608038"/>
                  <a:pt x="2094930" y="632748"/>
                  <a:pt x="2094930" y="663229"/>
                </a:cubicBezTo>
                <a:cubicBezTo>
                  <a:pt x="2094930" y="693710"/>
                  <a:pt x="2070218" y="718420"/>
                  <a:pt x="2039736" y="718420"/>
                </a:cubicBezTo>
                <a:cubicBezTo>
                  <a:pt x="2009254" y="718420"/>
                  <a:pt x="1984543" y="693710"/>
                  <a:pt x="1984543" y="663229"/>
                </a:cubicBezTo>
                <a:cubicBezTo>
                  <a:pt x="1984543" y="632748"/>
                  <a:pt x="2009254" y="608038"/>
                  <a:pt x="2039736" y="608038"/>
                </a:cubicBezTo>
                <a:close/>
                <a:moveTo>
                  <a:pt x="1909437" y="608038"/>
                </a:moveTo>
                <a:cubicBezTo>
                  <a:pt x="1939921" y="608038"/>
                  <a:pt x="1964630" y="632748"/>
                  <a:pt x="1964630" y="663229"/>
                </a:cubicBezTo>
                <a:cubicBezTo>
                  <a:pt x="1964630" y="693710"/>
                  <a:pt x="1939921" y="718420"/>
                  <a:pt x="1909437" y="718420"/>
                </a:cubicBezTo>
                <a:cubicBezTo>
                  <a:pt x="1878955" y="718420"/>
                  <a:pt x="1854244" y="693710"/>
                  <a:pt x="1854244" y="663229"/>
                </a:cubicBezTo>
                <a:cubicBezTo>
                  <a:pt x="1854244" y="632748"/>
                  <a:pt x="1878955" y="608038"/>
                  <a:pt x="1909437" y="608038"/>
                </a:cubicBezTo>
                <a:close/>
                <a:moveTo>
                  <a:pt x="1779142" y="608038"/>
                </a:moveTo>
                <a:cubicBezTo>
                  <a:pt x="1809626" y="608038"/>
                  <a:pt x="1834335" y="632748"/>
                  <a:pt x="1834335" y="663229"/>
                </a:cubicBezTo>
                <a:cubicBezTo>
                  <a:pt x="1834335" y="693710"/>
                  <a:pt x="1809626" y="718420"/>
                  <a:pt x="1779142" y="718420"/>
                </a:cubicBezTo>
                <a:cubicBezTo>
                  <a:pt x="1748663" y="718420"/>
                  <a:pt x="1723950" y="693710"/>
                  <a:pt x="1723950" y="663229"/>
                </a:cubicBezTo>
                <a:cubicBezTo>
                  <a:pt x="1723950" y="632748"/>
                  <a:pt x="1748663" y="608038"/>
                  <a:pt x="1779142" y="608038"/>
                </a:cubicBezTo>
                <a:close/>
                <a:moveTo>
                  <a:pt x="1645508" y="608038"/>
                </a:moveTo>
                <a:cubicBezTo>
                  <a:pt x="1675988" y="608038"/>
                  <a:pt x="1700702" y="632748"/>
                  <a:pt x="1700702" y="663229"/>
                </a:cubicBezTo>
                <a:cubicBezTo>
                  <a:pt x="1700702" y="693710"/>
                  <a:pt x="1675988" y="718420"/>
                  <a:pt x="1645508" y="718420"/>
                </a:cubicBezTo>
                <a:cubicBezTo>
                  <a:pt x="1615024" y="718420"/>
                  <a:pt x="1590311" y="693710"/>
                  <a:pt x="1590311" y="663229"/>
                </a:cubicBezTo>
                <a:cubicBezTo>
                  <a:pt x="1590311" y="632748"/>
                  <a:pt x="1615024" y="608038"/>
                  <a:pt x="1645508" y="608038"/>
                </a:cubicBezTo>
                <a:close/>
                <a:moveTo>
                  <a:pt x="1515217" y="608038"/>
                </a:moveTo>
                <a:cubicBezTo>
                  <a:pt x="1545695" y="608038"/>
                  <a:pt x="1570402" y="632748"/>
                  <a:pt x="1570402" y="663229"/>
                </a:cubicBezTo>
                <a:cubicBezTo>
                  <a:pt x="1570402" y="693710"/>
                  <a:pt x="1545695" y="718420"/>
                  <a:pt x="1515217" y="718420"/>
                </a:cubicBezTo>
                <a:cubicBezTo>
                  <a:pt x="1484732" y="718420"/>
                  <a:pt x="1460020" y="693710"/>
                  <a:pt x="1460020" y="663229"/>
                </a:cubicBezTo>
                <a:cubicBezTo>
                  <a:pt x="1460020" y="632748"/>
                  <a:pt x="1484732" y="608038"/>
                  <a:pt x="1515217" y="608038"/>
                </a:cubicBezTo>
                <a:close/>
                <a:moveTo>
                  <a:pt x="1381573" y="608038"/>
                </a:moveTo>
                <a:cubicBezTo>
                  <a:pt x="1412057" y="608038"/>
                  <a:pt x="1436767" y="632748"/>
                  <a:pt x="1436767" y="663229"/>
                </a:cubicBezTo>
                <a:cubicBezTo>
                  <a:pt x="1436767" y="693710"/>
                  <a:pt x="1412057" y="718420"/>
                  <a:pt x="1381573" y="718420"/>
                </a:cubicBezTo>
                <a:cubicBezTo>
                  <a:pt x="1351097" y="718420"/>
                  <a:pt x="1326384" y="693710"/>
                  <a:pt x="1326384" y="663229"/>
                </a:cubicBezTo>
                <a:cubicBezTo>
                  <a:pt x="1326384" y="632748"/>
                  <a:pt x="1351097" y="608038"/>
                  <a:pt x="1381573" y="608038"/>
                </a:cubicBezTo>
                <a:close/>
                <a:moveTo>
                  <a:pt x="1251282" y="608038"/>
                </a:moveTo>
                <a:cubicBezTo>
                  <a:pt x="1281766" y="608038"/>
                  <a:pt x="1306476" y="632748"/>
                  <a:pt x="1306476" y="663229"/>
                </a:cubicBezTo>
                <a:cubicBezTo>
                  <a:pt x="1306476" y="693710"/>
                  <a:pt x="1281766" y="718420"/>
                  <a:pt x="1251282" y="718420"/>
                </a:cubicBezTo>
                <a:cubicBezTo>
                  <a:pt x="1220801" y="718420"/>
                  <a:pt x="1196089" y="693710"/>
                  <a:pt x="1196089" y="663229"/>
                </a:cubicBezTo>
                <a:cubicBezTo>
                  <a:pt x="1196089" y="632748"/>
                  <a:pt x="1220801" y="608038"/>
                  <a:pt x="1251282" y="608038"/>
                </a:cubicBezTo>
                <a:close/>
                <a:moveTo>
                  <a:pt x="8143386" y="494447"/>
                </a:moveTo>
                <a:cubicBezTo>
                  <a:pt x="8173868" y="494447"/>
                  <a:pt x="8198578" y="519157"/>
                  <a:pt x="8198578" y="549638"/>
                </a:cubicBezTo>
                <a:cubicBezTo>
                  <a:pt x="8198578" y="580119"/>
                  <a:pt x="8173868" y="604829"/>
                  <a:pt x="8143386" y="604829"/>
                </a:cubicBezTo>
                <a:cubicBezTo>
                  <a:pt x="8112904" y="604829"/>
                  <a:pt x="8088194" y="580119"/>
                  <a:pt x="8088194" y="549638"/>
                </a:cubicBezTo>
                <a:cubicBezTo>
                  <a:pt x="8088194" y="519157"/>
                  <a:pt x="8112904" y="494447"/>
                  <a:pt x="8143386" y="494447"/>
                </a:cubicBezTo>
                <a:close/>
                <a:moveTo>
                  <a:pt x="8009753" y="494447"/>
                </a:moveTo>
                <a:cubicBezTo>
                  <a:pt x="8040235" y="494447"/>
                  <a:pt x="8064945" y="519157"/>
                  <a:pt x="8064945" y="549638"/>
                </a:cubicBezTo>
                <a:cubicBezTo>
                  <a:pt x="8064945" y="580119"/>
                  <a:pt x="8040235" y="604829"/>
                  <a:pt x="8009753" y="604829"/>
                </a:cubicBezTo>
                <a:cubicBezTo>
                  <a:pt x="7979271" y="604829"/>
                  <a:pt x="7954561" y="580119"/>
                  <a:pt x="7954561" y="549638"/>
                </a:cubicBezTo>
                <a:cubicBezTo>
                  <a:pt x="7954561" y="519157"/>
                  <a:pt x="7979271" y="494447"/>
                  <a:pt x="8009753" y="494447"/>
                </a:cubicBezTo>
                <a:close/>
                <a:moveTo>
                  <a:pt x="7876118" y="494447"/>
                </a:moveTo>
                <a:cubicBezTo>
                  <a:pt x="7906600" y="494447"/>
                  <a:pt x="7931310" y="519157"/>
                  <a:pt x="7931310" y="549638"/>
                </a:cubicBezTo>
                <a:cubicBezTo>
                  <a:pt x="7931310" y="580119"/>
                  <a:pt x="7906600" y="604829"/>
                  <a:pt x="7876118" y="604829"/>
                </a:cubicBezTo>
                <a:cubicBezTo>
                  <a:pt x="7845636" y="604829"/>
                  <a:pt x="7820926" y="580119"/>
                  <a:pt x="7820926" y="549638"/>
                </a:cubicBezTo>
                <a:cubicBezTo>
                  <a:pt x="7820926" y="519157"/>
                  <a:pt x="7845636" y="494447"/>
                  <a:pt x="7876118" y="494447"/>
                </a:cubicBezTo>
                <a:close/>
                <a:moveTo>
                  <a:pt x="7745824" y="494447"/>
                </a:moveTo>
                <a:cubicBezTo>
                  <a:pt x="7776306" y="494447"/>
                  <a:pt x="7801016" y="519157"/>
                  <a:pt x="7801016" y="549638"/>
                </a:cubicBezTo>
                <a:cubicBezTo>
                  <a:pt x="7801016" y="580119"/>
                  <a:pt x="7776306" y="604829"/>
                  <a:pt x="7745824" y="604829"/>
                </a:cubicBezTo>
                <a:cubicBezTo>
                  <a:pt x="7715342" y="604829"/>
                  <a:pt x="7690632" y="580119"/>
                  <a:pt x="7690632" y="549638"/>
                </a:cubicBezTo>
                <a:cubicBezTo>
                  <a:pt x="7690632" y="519157"/>
                  <a:pt x="7715342" y="494447"/>
                  <a:pt x="7745824" y="494447"/>
                </a:cubicBezTo>
                <a:close/>
                <a:moveTo>
                  <a:pt x="7608850" y="494447"/>
                </a:moveTo>
                <a:cubicBezTo>
                  <a:pt x="7639332" y="494447"/>
                  <a:pt x="7664042" y="519157"/>
                  <a:pt x="7664042" y="549638"/>
                </a:cubicBezTo>
                <a:cubicBezTo>
                  <a:pt x="7664042" y="580119"/>
                  <a:pt x="7639332" y="604829"/>
                  <a:pt x="7608850" y="604829"/>
                </a:cubicBezTo>
                <a:cubicBezTo>
                  <a:pt x="7578368" y="604829"/>
                  <a:pt x="7553658" y="580119"/>
                  <a:pt x="7553658" y="549638"/>
                </a:cubicBezTo>
                <a:cubicBezTo>
                  <a:pt x="7553658" y="519157"/>
                  <a:pt x="7578368" y="494447"/>
                  <a:pt x="7608850" y="494447"/>
                </a:cubicBezTo>
                <a:close/>
                <a:moveTo>
                  <a:pt x="7481895" y="494447"/>
                </a:moveTo>
                <a:cubicBezTo>
                  <a:pt x="7512377" y="494447"/>
                  <a:pt x="7537087" y="519157"/>
                  <a:pt x="7537087" y="549638"/>
                </a:cubicBezTo>
                <a:cubicBezTo>
                  <a:pt x="7537087" y="580119"/>
                  <a:pt x="7512377" y="604829"/>
                  <a:pt x="7481895" y="604829"/>
                </a:cubicBezTo>
                <a:cubicBezTo>
                  <a:pt x="7451413" y="604829"/>
                  <a:pt x="7426703" y="580119"/>
                  <a:pt x="7426703" y="549638"/>
                </a:cubicBezTo>
                <a:cubicBezTo>
                  <a:pt x="7426703" y="519157"/>
                  <a:pt x="7451413" y="494447"/>
                  <a:pt x="7481895" y="494447"/>
                </a:cubicBezTo>
                <a:close/>
                <a:moveTo>
                  <a:pt x="7341580" y="494447"/>
                </a:moveTo>
                <a:cubicBezTo>
                  <a:pt x="7372062" y="494447"/>
                  <a:pt x="7396772" y="519157"/>
                  <a:pt x="7396772" y="549638"/>
                </a:cubicBezTo>
                <a:cubicBezTo>
                  <a:pt x="7396772" y="580119"/>
                  <a:pt x="7372062" y="604829"/>
                  <a:pt x="7341580" y="604829"/>
                </a:cubicBezTo>
                <a:cubicBezTo>
                  <a:pt x="7311098" y="604829"/>
                  <a:pt x="7286388" y="580119"/>
                  <a:pt x="7286388" y="549638"/>
                </a:cubicBezTo>
                <a:cubicBezTo>
                  <a:pt x="7286388" y="519157"/>
                  <a:pt x="7311098" y="494447"/>
                  <a:pt x="7341580" y="494447"/>
                </a:cubicBezTo>
                <a:close/>
                <a:moveTo>
                  <a:pt x="7211286" y="494447"/>
                </a:moveTo>
                <a:cubicBezTo>
                  <a:pt x="7241768" y="494447"/>
                  <a:pt x="7266478" y="519157"/>
                  <a:pt x="7266478" y="549638"/>
                </a:cubicBezTo>
                <a:cubicBezTo>
                  <a:pt x="7266478" y="580119"/>
                  <a:pt x="7241768" y="604829"/>
                  <a:pt x="7211286" y="604829"/>
                </a:cubicBezTo>
                <a:cubicBezTo>
                  <a:pt x="7180804" y="604829"/>
                  <a:pt x="7156094" y="580119"/>
                  <a:pt x="7156094" y="549638"/>
                </a:cubicBezTo>
                <a:cubicBezTo>
                  <a:pt x="7156094" y="519157"/>
                  <a:pt x="7180804" y="494447"/>
                  <a:pt x="7211286" y="494447"/>
                </a:cubicBezTo>
                <a:close/>
                <a:moveTo>
                  <a:pt x="7080994" y="494447"/>
                </a:moveTo>
                <a:cubicBezTo>
                  <a:pt x="7111476" y="494447"/>
                  <a:pt x="7136186" y="519157"/>
                  <a:pt x="7136186" y="549638"/>
                </a:cubicBezTo>
                <a:cubicBezTo>
                  <a:pt x="7136186" y="580119"/>
                  <a:pt x="7111476" y="604829"/>
                  <a:pt x="7080994" y="604829"/>
                </a:cubicBezTo>
                <a:cubicBezTo>
                  <a:pt x="7050512" y="604829"/>
                  <a:pt x="7025802" y="580119"/>
                  <a:pt x="7025802" y="549638"/>
                </a:cubicBezTo>
                <a:cubicBezTo>
                  <a:pt x="7025802" y="519157"/>
                  <a:pt x="7050512" y="494447"/>
                  <a:pt x="7080994" y="494447"/>
                </a:cubicBezTo>
                <a:close/>
                <a:moveTo>
                  <a:pt x="6947358" y="494447"/>
                </a:moveTo>
                <a:cubicBezTo>
                  <a:pt x="6977840" y="494447"/>
                  <a:pt x="7002550" y="519157"/>
                  <a:pt x="7002550" y="549638"/>
                </a:cubicBezTo>
                <a:cubicBezTo>
                  <a:pt x="7002550" y="580119"/>
                  <a:pt x="6977840" y="604829"/>
                  <a:pt x="6947358" y="604829"/>
                </a:cubicBezTo>
                <a:cubicBezTo>
                  <a:pt x="6916876" y="604829"/>
                  <a:pt x="6892166" y="580119"/>
                  <a:pt x="6892166" y="549638"/>
                </a:cubicBezTo>
                <a:cubicBezTo>
                  <a:pt x="6892166" y="519157"/>
                  <a:pt x="6916876" y="494447"/>
                  <a:pt x="6947358" y="494447"/>
                </a:cubicBezTo>
                <a:close/>
                <a:moveTo>
                  <a:pt x="6289207" y="494447"/>
                </a:moveTo>
                <a:cubicBezTo>
                  <a:pt x="6319689" y="494447"/>
                  <a:pt x="6344399" y="519157"/>
                  <a:pt x="6344399" y="549638"/>
                </a:cubicBezTo>
                <a:cubicBezTo>
                  <a:pt x="6344399" y="580119"/>
                  <a:pt x="6319689" y="604829"/>
                  <a:pt x="6289207" y="604829"/>
                </a:cubicBezTo>
                <a:cubicBezTo>
                  <a:pt x="6258725" y="604829"/>
                  <a:pt x="6234015" y="580119"/>
                  <a:pt x="6234015" y="549638"/>
                </a:cubicBezTo>
                <a:cubicBezTo>
                  <a:pt x="6234015" y="519157"/>
                  <a:pt x="6258725" y="494447"/>
                  <a:pt x="6289207" y="494447"/>
                </a:cubicBezTo>
                <a:close/>
                <a:moveTo>
                  <a:pt x="4030786" y="494447"/>
                </a:moveTo>
                <a:cubicBezTo>
                  <a:pt x="4061268" y="494447"/>
                  <a:pt x="4085978" y="519157"/>
                  <a:pt x="4085978" y="549638"/>
                </a:cubicBezTo>
                <a:cubicBezTo>
                  <a:pt x="4085978" y="580119"/>
                  <a:pt x="4061268" y="604829"/>
                  <a:pt x="4030786" y="604829"/>
                </a:cubicBezTo>
                <a:cubicBezTo>
                  <a:pt x="4000304" y="604829"/>
                  <a:pt x="3975594" y="580119"/>
                  <a:pt x="3975594" y="549638"/>
                </a:cubicBezTo>
                <a:cubicBezTo>
                  <a:pt x="3975594" y="519157"/>
                  <a:pt x="4000304" y="494447"/>
                  <a:pt x="4030786" y="494447"/>
                </a:cubicBezTo>
                <a:close/>
                <a:moveTo>
                  <a:pt x="3897148" y="494447"/>
                </a:moveTo>
                <a:cubicBezTo>
                  <a:pt x="3927630" y="494447"/>
                  <a:pt x="3952340" y="519157"/>
                  <a:pt x="3952340" y="549638"/>
                </a:cubicBezTo>
                <a:cubicBezTo>
                  <a:pt x="3952340" y="580119"/>
                  <a:pt x="3927630" y="604829"/>
                  <a:pt x="3897148" y="604829"/>
                </a:cubicBezTo>
                <a:cubicBezTo>
                  <a:pt x="3866666" y="604829"/>
                  <a:pt x="3841956" y="580119"/>
                  <a:pt x="3841956" y="549638"/>
                </a:cubicBezTo>
                <a:cubicBezTo>
                  <a:pt x="3841956" y="519157"/>
                  <a:pt x="3866666" y="494447"/>
                  <a:pt x="3897148" y="494447"/>
                </a:cubicBezTo>
                <a:close/>
                <a:moveTo>
                  <a:pt x="3763514" y="494447"/>
                </a:moveTo>
                <a:cubicBezTo>
                  <a:pt x="3793996" y="494447"/>
                  <a:pt x="3818706" y="519157"/>
                  <a:pt x="3818706" y="549638"/>
                </a:cubicBezTo>
                <a:cubicBezTo>
                  <a:pt x="3818706" y="580119"/>
                  <a:pt x="3793996" y="604829"/>
                  <a:pt x="3763514" y="604829"/>
                </a:cubicBezTo>
                <a:cubicBezTo>
                  <a:pt x="3733032" y="604829"/>
                  <a:pt x="3708322" y="580119"/>
                  <a:pt x="3708322" y="549638"/>
                </a:cubicBezTo>
                <a:cubicBezTo>
                  <a:pt x="3708322" y="519157"/>
                  <a:pt x="3733032" y="494447"/>
                  <a:pt x="3763514" y="494447"/>
                </a:cubicBezTo>
                <a:close/>
                <a:moveTo>
                  <a:pt x="3633221" y="494447"/>
                </a:moveTo>
                <a:cubicBezTo>
                  <a:pt x="3663703" y="494447"/>
                  <a:pt x="3688413" y="519157"/>
                  <a:pt x="3688413" y="549638"/>
                </a:cubicBezTo>
                <a:cubicBezTo>
                  <a:pt x="3688413" y="580119"/>
                  <a:pt x="3663703" y="604829"/>
                  <a:pt x="3633221" y="604829"/>
                </a:cubicBezTo>
                <a:cubicBezTo>
                  <a:pt x="3602739" y="604829"/>
                  <a:pt x="3578029" y="580119"/>
                  <a:pt x="3578029" y="549638"/>
                </a:cubicBezTo>
                <a:cubicBezTo>
                  <a:pt x="3578029" y="519157"/>
                  <a:pt x="3602739" y="494447"/>
                  <a:pt x="3633221" y="494447"/>
                </a:cubicBezTo>
                <a:close/>
                <a:moveTo>
                  <a:pt x="3499589" y="494447"/>
                </a:moveTo>
                <a:cubicBezTo>
                  <a:pt x="3530071" y="494447"/>
                  <a:pt x="3554781" y="519157"/>
                  <a:pt x="3554781" y="549638"/>
                </a:cubicBezTo>
                <a:cubicBezTo>
                  <a:pt x="3554781" y="580119"/>
                  <a:pt x="3530071" y="604829"/>
                  <a:pt x="3499589" y="604829"/>
                </a:cubicBezTo>
                <a:cubicBezTo>
                  <a:pt x="3469107" y="604829"/>
                  <a:pt x="3444397" y="580119"/>
                  <a:pt x="3444397" y="549638"/>
                </a:cubicBezTo>
                <a:cubicBezTo>
                  <a:pt x="3444397" y="519157"/>
                  <a:pt x="3469107" y="494447"/>
                  <a:pt x="3499589" y="494447"/>
                </a:cubicBezTo>
                <a:close/>
                <a:moveTo>
                  <a:pt x="3369292" y="494447"/>
                </a:moveTo>
                <a:cubicBezTo>
                  <a:pt x="3399774" y="494447"/>
                  <a:pt x="3424484" y="519157"/>
                  <a:pt x="3424484" y="549638"/>
                </a:cubicBezTo>
                <a:cubicBezTo>
                  <a:pt x="3424484" y="580119"/>
                  <a:pt x="3399774" y="604829"/>
                  <a:pt x="3369292" y="604829"/>
                </a:cubicBezTo>
                <a:cubicBezTo>
                  <a:pt x="3338810" y="604829"/>
                  <a:pt x="3314100" y="580119"/>
                  <a:pt x="3314100" y="549638"/>
                </a:cubicBezTo>
                <a:cubicBezTo>
                  <a:pt x="3314100" y="519157"/>
                  <a:pt x="3338810" y="494447"/>
                  <a:pt x="3369292" y="494447"/>
                </a:cubicBezTo>
                <a:close/>
                <a:moveTo>
                  <a:pt x="3235657" y="494447"/>
                </a:moveTo>
                <a:cubicBezTo>
                  <a:pt x="3266139" y="494447"/>
                  <a:pt x="3290849" y="519157"/>
                  <a:pt x="3290849" y="549638"/>
                </a:cubicBezTo>
                <a:cubicBezTo>
                  <a:pt x="3290849" y="580119"/>
                  <a:pt x="3266139" y="604829"/>
                  <a:pt x="3235657" y="604829"/>
                </a:cubicBezTo>
                <a:cubicBezTo>
                  <a:pt x="3205175" y="604829"/>
                  <a:pt x="3180465" y="580119"/>
                  <a:pt x="3180465" y="549638"/>
                </a:cubicBezTo>
                <a:cubicBezTo>
                  <a:pt x="3180465" y="519157"/>
                  <a:pt x="3205175" y="494447"/>
                  <a:pt x="3235657" y="494447"/>
                </a:cubicBezTo>
                <a:close/>
                <a:moveTo>
                  <a:pt x="2437297" y="494447"/>
                </a:moveTo>
                <a:cubicBezTo>
                  <a:pt x="2467779" y="494447"/>
                  <a:pt x="2492487" y="519157"/>
                  <a:pt x="2492487" y="549638"/>
                </a:cubicBezTo>
                <a:cubicBezTo>
                  <a:pt x="2492487" y="580119"/>
                  <a:pt x="2467779" y="604829"/>
                  <a:pt x="2437297" y="604829"/>
                </a:cubicBezTo>
                <a:cubicBezTo>
                  <a:pt x="2406818" y="604829"/>
                  <a:pt x="2382108" y="580119"/>
                  <a:pt x="2382108" y="549638"/>
                </a:cubicBezTo>
                <a:cubicBezTo>
                  <a:pt x="2382108" y="519157"/>
                  <a:pt x="2406818" y="494447"/>
                  <a:pt x="2437297" y="494447"/>
                </a:cubicBezTo>
                <a:close/>
                <a:moveTo>
                  <a:pt x="2303664" y="494447"/>
                </a:moveTo>
                <a:cubicBezTo>
                  <a:pt x="2334145" y="494447"/>
                  <a:pt x="2358856" y="519157"/>
                  <a:pt x="2358856" y="549638"/>
                </a:cubicBezTo>
                <a:cubicBezTo>
                  <a:pt x="2358856" y="580119"/>
                  <a:pt x="2334145" y="604829"/>
                  <a:pt x="2303664" y="604829"/>
                </a:cubicBezTo>
                <a:cubicBezTo>
                  <a:pt x="2273182" y="604829"/>
                  <a:pt x="2248473" y="580119"/>
                  <a:pt x="2248473" y="549638"/>
                </a:cubicBezTo>
                <a:cubicBezTo>
                  <a:pt x="2248473" y="519157"/>
                  <a:pt x="2273182" y="494447"/>
                  <a:pt x="2303664" y="494447"/>
                </a:cubicBezTo>
                <a:close/>
                <a:moveTo>
                  <a:pt x="2173372" y="494447"/>
                </a:moveTo>
                <a:cubicBezTo>
                  <a:pt x="2203854" y="494447"/>
                  <a:pt x="2228565" y="519157"/>
                  <a:pt x="2228565" y="549638"/>
                </a:cubicBezTo>
                <a:cubicBezTo>
                  <a:pt x="2228565" y="580119"/>
                  <a:pt x="2203854" y="604829"/>
                  <a:pt x="2173372" y="604829"/>
                </a:cubicBezTo>
                <a:cubicBezTo>
                  <a:pt x="2142889" y="604829"/>
                  <a:pt x="2118180" y="580119"/>
                  <a:pt x="2118180" y="549638"/>
                </a:cubicBezTo>
                <a:cubicBezTo>
                  <a:pt x="2118180" y="519157"/>
                  <a:pt x="2142889" y="494447"/>
                  <a:pt x="2173372" y="494447"/>
                </a:cubicBezTo>
                <a:close/>
                <a:moveTo>
                  <a:pt x="2039736" y="494447"/>
                </a:moveTo>
                <a:cubicBezTo>
                  <a:pt x="2070218" y="494447"/>
                  <a:pt x="2094930" y="519157"/>
                  <a:pt x="2094930" y="549638"/>
                </a:cubicBezTo>
                <a:cubicBezTo>
                  <a:pt x="2094930" y="580119"/>
                  <a:pt x="2070218" y="604829"/>
                  <a:pt x="2039736" y="604829"/>
                </a:cubicBezTo>
                <a:cubicBezTo>
                  <a:pt x="2009254" y="604829"/>
                  <a:pt x="1984543" y="580119"/>
                  <a:pt x="1984543" y="549638"/>
                </a:cubicBezTo>
                <a:cubicBezTo>
                  <a:pt x="1984543" y="519157"/>
                  <a:pt x="2009254" y="494447"/>
                  <a:pt x="2039736" y="494447"/>
                </a:cubicBezTo>
                <a:close/>
                <a:moveTo>
                  <a:pt x="1909437" y="494447"/>
                </a:moveTo>
                <a:cubicBezTo>
                  <a:pt x="1939921" y="494447"/>
                  <a:pt x="1964630" y="519157"/>
                  <a:pt x="1964630" y="549638"/>
                </a:cubicBezTo>
                <a:cubicBezTo>
                  <a:pt x="1964630" y="580119"/>
                  <a:pt x="1939921" y="604829"/>
                  <a:pt x="1909437" y="604829"/>
                </a:cubicBezTo>
                <a:cubicBezTo>
                  <a:pt x="1878955" y="604829"/>
                  <a:pt x="1854244" y="580119"/>
                  <a:pt x="1854244" y="549638"/>
                </a:cubicBezTo>
                <a:cubicBezTo>
                  <a:pt x="1854244" y="519157"/>
                  <a:pt x="1878955" y="494447"/>
                  <a:pt x="1909437" y="494447"/>
                </a:cubicBezTo>
                <a:close/>
                <a:moveTo>
                  <a:pt x="1779142" y="494447"/>
                </a:moveTo>
                <a:cubicBezTo>
                  <a:pt x="1809626" y="494447"/>
                  <a:pt x="1834335" y="519157"/>
                  <a:pt x="1834335" y="549638"/>
                </a:cubicBezTo>
                <a:cubicBezTo>
                  <a:pt x="1834335" y="580119"/>
                  <a:pt x="1809626" y="604829"/>
                  <a:pt x="1779142" y="604829"/>
                </a:cubicBezTo>
                <a:cubicBezTo>
                  <a:pt x="1748663" y="604829"/>
                  <a:pt x="1723950" y="580119"/>
                  <a:pt x="1723950" y="549638"/>
                </a:cubicBezTo>
                <a:cubicBezTo>
                  <a:pt x="1723950" y="519157"/>
                  <a:pt x="1748663" y="494447"/>
                  <a:pt x="1779142" y="494447"/>
                </a:cubicBezTo>
                <a:close/>
                <a:moveTo>
                  <a:pt x="1645508" y="494447"/>
                </a:moveTo>
                <a:cubicBezTo>
                  <a:pt x="1675988" y="494447"/>
                  <a:pt x="1700702" y="519157"/>
                  <a:pt x="1700702" y="549638"/>
                </a:cubicBezTo>
                <a:cubicBezTo>
                  <a:pt x="1700702" y="580119"/>
                  <a:pt x="1675988" y="604829"/>
                  <a:pt x="1645508" y="604829"/>
                </a:cubicBezTo>
                <a:cubicBezTo>
                  <a:pt x="1615024" y="604829"/>
                  <a:pt x="1590311" y="580119"/>
                  <a:pt x="1590311" y="549638"/>
                </a:cubicBezTo>
                <a:cubicBezTo>
                  <a:pt x="1590311" y="519157"/>
                  <a:pt x="1615024" y="494447"/>
                  <a:pt x="1645508" y="494447"/>
                </a:cubicBezTo>
                <a:close/>
                <a:moveTo>
                  <a:pt x="1515217" y="494447"/>
                </a:moveTo>
                <a:cubicBezTo>
                  <a:pt x="1545695" y="494447"/>
                  <a:pt x="1570402" y="519157"/>
                  <a:pt x="1570402" y="549638"/>
                </a:cubicBezTo>
                <a:cubicBezTo>
                  <a:pt x="1570402" y="580119"/>
                  <a:pt x="1545695" y="604829"/>
                  <a:pt x="1515217" y="604829"/>
                </a:cubicBezTo>
                <a:cubicBezTo>
                  <a:pt x="1484732" y="604829"/>
                  <a:pt x="1460020" y="580119"/>
                  <a:pt x="1460020" y="549638"/>
                </a:cubicBezTo>
                <a:cubicBezTo>
                  <a:pt x="1460020" y="519157"/>
                  <a:pt x="1484732" y="494447"/>
                  <a:pt x="1515217" y="494447"/>
                </a:cubicBezTo>
                <a:close/>
                <a:moveTo>
                  <a:pt x="1381573" y="494447"/>
                </a:moveTo>
                <a:cubicBezTo>
                  <a:pt x="1412057" y="494447"/>
                  <a:pt x="1436767" y="519157"/>
                  <a:pt x="1436767" y="549638"/>
                </a:cubicBezTo>
                <a:cubicBezTo>
                  <a:pt x="1436767" y="580119"/>
                  <a:pt x="1412057" y="604829"/>
                  <a:pt x="1381573" y="604829"/>
                </a:cubicBezTo>
                <a:cubicBezTo>
                  <a:pt x="1351097" y="604829"/>
                  <a:pt x="1326384" y="580119"/>
                  <a:pt x="1326384" y="549638"/>
                </a:cubicBezTo>
                <a:cubicBezTo>
                  <a:pt x="1326384" y="519157"/>
                  <a:pt x="1351097" y="494447"/>
                  <a:pt x="1381573" y="494447"/>
                </a:cubicBezTo>
                <a:close/>
                <a:moveTo>
                  <a:pt x="1251282" y="494447"/>
                </a:moveTo>
                <a:cubicBezTo>
                  <a:pt x="1281766" y="494447"/>
                  <a:pt x="1306476" y="519157"/>
                  <a:pt x="1306476" y="549638"/>
                </a:cubicBezTo>
                <a:cubicBezTo>
                  <a:pt x="1306476" y="580119"/>
                  <a:pt x="1281766" y="604829"/>
                  <a:pt x="1251282" y="604829"/>
                </a:cubicBezTo>
                <a:cubicBezTo>
                  <a:pt x="1220801" y="604829"/>
                  <a:pt x="1196089" y="580119"/>
                  <a:pt x="1196089" y="549638"/>
                </a:cubicBezTo>
                <a:cubicBezTo>
                  <a:pt x="1196089" y="519157"/>
                  <a:pt x="1220801" y="494447"/>
                  <a:pt x="1251282" y="494447"/>
                </a:cubicBezTo>
                <a:close/>
                <a:moveTo>
                  <a:pt x="8801538" y="364154"/>
                </a:moveTo>
                <a:cubicBezTo>
                  <a:pt x="8832020" y="364154"/>
                  <a:pt x="8856730" y="388864"/>
                  <a:pt x="8856730" y="419345"/>
                </a:cubicBezTo>
                <a:cubicBezTo>
                  <a:pt x="8856730" y="449826"/>
                  <a:pt x="8832020" y="474536"/>
                  <a:pt x="8801538" y="474536"/>
                </a:cubicBezTo>
                <a:cubicBezTo>
                  <a:pt x="8771056" y="474536"/>
                  <a:pt x="8746346" y="449826"/>
                  <a:pt x="8746346" y="419345"/>
                </a:cubicBezTo>
                <a:cubicBezTo>
                  <a:pt x="8746346" y="388864"/>
                  <a:pt x="8771056" y="364154"/>
                  <a:pt x="8801538" y="364154"/>
                </a:cubicBezTo>
                <a:close/>
                <a:moveTo>
                  <a:pt x="8671244" y="364154"/>
                </a:moveTo>
                <a:cubicBezTo>
                  <a:pt x="8701726" y="364154"/>
                  <a:pt x="8726436" y="388864"/>
                  <a:pt x="8726436" y="419345"/>
                </a:cubicBezTo>
                <a:cubicBezTo>
                  <a:pt x="8726436" y="449826"/>
                  <a:pt x="8701726" y="474536"/>
                  <a:pt x="8671244" y="474536"/>
                </a:cubicBezTo>
                <a:cubicBezTo>
                  <a:pt x="8640762" y="474536"/>
                  <a:pt x="8616052" y="449826"/>
                  <a:pt x="8616052" y="419345"/>
                </a:cubicBezTo>
                <a:cubicBezTo>
                  <a:pt x="8616052" y="388864"/>
                  <a:pt x="8640762" y="364154"/>
                  <a:pt x="8671244" y="364154"/>
                </a:cubicBezTo>
                <a:close/>
                <a:moveTo>
                  <a:pt x="8537609" y="364154"/>
                </a:moveTo>
                <a:cubicBezTo>
                  <a:pt x="8568091" y="364154"/>
                  <a:pt x="8592801" y="388864"/>
                  <a:pt x="8592801" y="419345"/>
                </a:cubicBezTo>
                <a:cubicBezTo>
                  <a:pt x="8592801" y="449826"/>
                  <a:pt x="8568091" y="474536"/>
                  <a:pt x="8537609" y="474536"/>
                </a:cubicBezTo>
                <a:cubicBezTo>
                  <a:pt x="8507127" y="474536"/>
                  <a:pt x="8482417" y="449826"/>
                  <a:pt x="8482417" y="419345"/>
                </a:cubicBezTo>
                <a:cubicBezTo>
                  <a:pt x="8482417" y="388864"/>
                  <a:pt x="8507127" y="364154"/>
                  <a:pt x="8537609" y="364154"/>
                </a:cubicBezTo>
                <a:close/>
                <a:moveTo>
                  <a:pt x="7745824" y="364154"/>
                </a:moveTo>
                <a:cubicBezTo>
                  <a:pt x="7776306" y="364154"/>
                  <a:pt x="7801016" y="388864"/>
                  <a:pt x="7801016" y="419345"/>
                </a:cubicBezTo>
                <a:cubicBezTo>
                  <a:pt x="7801016" y="449826"/>
                  <a:pt x="7776306" y="474536"/>
                  <a:pt x="7745824" y="474536"/>
                </a:cubicBezTo>
                <a:cubicBezTo>
                  <a:pt x="7715342" y="474536"/>
                  <a:pt x="7690632" y="449826"/>
                  <a:pt x="7690632" y="419345"/>
                </a:cubicBezTo>
                <a:cubicBezTo>
                  <a:pt x="7690632" y="388864"/>
                  <a:pt x="7715342" y="364154"/>
                  <a:pt x="7745824" y="364154"/>
                </a:cubicBezTo>
                <a:close/>
                <a:moveTo>
                  <a:pt x="7608850" y="364154"/>
                </a:moveTo>
                <a:cubicBezTo>
                  <a:pt x="7639332" y="364154"/>
                  <a:pt x="7664042" y="388864"/>
                  <a:pt x="7664042" y="419345"/>
                </a:cubicBezTo>
                <a:cubicBezTo>
                  <a:pt x="7664042" y="449826"/>
                  <a:pt x="7639332" y="474536"/>
                  <a:pt x="7608850" y="474536"/>
                </a:cubicBezTo>
                <a:cubicBezTo>
                  <a:pt x="7578368" y="474536"/>
                  <a:pt x="7553658" y="449826"/>
                  <a:pt x="7553658" y="419345"/>
                </a:cubicBezTo>
                <a:cubicBezTo>
                  <a:pt x="7553658" y="388864"/>
                  <a:pt x="7578368" y="364154"/>
                  <a:pt x="7608850" y="364154"/>
                </a:cubicBezTo>
                <a:close/>
                <a:moveTo>
                  <a:pt x="7481895" y="364154"/>
                </a:moveTo>
                <a:cubicBezTo>
                  <a:pt x="7512377" y="364154"/>
                  <a:pt x="7537087" y="388864"/>
                  <a:pt x="7537087" y="419345"/>
                </a:cubicBezTo>
                <a:cubicBezTo>
                  <a:pt x="7537087" y="449826"/>
                  <a:pt x="7512377" y="474536"/>
                  <a:pt x="7481895" y="474536"/>
                </a:cubicBezTo>
                <a:cubicBezTo>
                  <a:pt x="7451413" y="474536"/>
                  <a:pt x="7426703" y="449826"/>
                  <a:pt x="7426703" y="419345"/>
                </a:cubicBezTo>
                <a:cubicBezTo>
                  <a:pt x="7426703" y="388864"/>
                  <a:pt x="7451413" y="364154"/>
                  <a:pt x="7481895" y="364154"/>
                </a:cubicBezTo>
                <a:close/>
                <a:moveTo>
                  <a:pt x="7341580" y="364154"/>
                </a:moveTo>
                <a:cubicBezTo>
                  <a:pt x="7372062" y="364154"/>
                  <a:pt x="7396772" y="388864"/>
                  <a:pt x="7396772" y="419345"/>
                </a:cubicBezTo>
                <a:cubicBezTo>
                  <a:pt x="7396772" y="449826"/>
                  <a:pt x="7372062" y="474536"/>
                  <a:pt x="7341580" y="474536"/>
                </a:cubicBezTo>
                <a:cubicBezTo>
                  <a:pt x="7311098" y="474536"/>
                  <a:pt x="7286388" y="449826"/>
                  <a:pt x="7286388" y="419345"/>
                </a:cubicBezTo>
                <a:cubicBezTo>
                  <a:pt x="7286388" y="388864"/>
                  <a:pt x="7311098" y="364154"/>
                  <a:pt x="7341580" y="364154"/>
                </a:cubicBezTo>
                <a:close/>
                <a:moveTo>
                  <a:pt x="6553137" y="364154"/>
                </a:moveTo>
                <a:cubicBezTo>
                  <a:pt x="6583619" y="364154"/>
                  <a:pt x="6608329" y="388864"/>
                  <a:pt x="6608329" y="419345"/>
                </a:cubicBezTo>
                <a:cubicBezTo>
                  <a:pt x="6608329" y="449826"/>
                  <a:pt x="6583619" y="474536"/>
                  <a:pt x="6553137" y="474536"/>
                </a:cubicBezTo>
                <a:cubicBezTo>
                  <a:pt x="6522655" y="474536"/>
                  <a:pt x="6497945" y="449826"/>
                  <a:pt x="6497945" y="419345"/>
                </a:cubicBezTo>
                <a:cubicBezTo>
                  <a:pt x="6497945" y="388864"/>
                  <a:pt x="6522655" y="364154"/>
                  <a:pt x="6553137" y="364154"/>
                </a:cubicBezTo>
                <a:close/>
                <a:moveTo>
                  <a:pt x="6419503" y="364154"/>
                </a:moveTo>
                <a:cubicBezTo>
                  <a:pt x="6449985" y="364154"/>
                  <a:pt x="6474695" y="388864"/>
                  <a:pt x="6474695" y="419345"/>
                </a:cubicBezTo>
                <a:cubicBezTo>
                  <a:pt x="6474695" y="449826"/>
                  <a:pt x="6449985" y="474536"/>
                  <a:pt x="6419503" y="474536"/>
                </a:cubicBezTo>
                <a:cubicBezTo>
                  <a:pt x="6389021" y="474536"/>
                  <a:pt x="6364311" y="449826"/>
                  <a:pt x="6364311" y="419345"/>
                </a:cubicBezTo>
                <a:cubicBezTo>
                  <a:pt x="6364311" y="388864"/>
                  <a:pt x="6389021" y="364154"/>
                  <a:pt x="6419503" y="364154"/>
                </a:cubicBezTo>
                <a:close/>
                <a:moveTo>
                  <a:pt x="4030786" y="364154"/>
                </a:moveTo>
                <a:cubicBezTo>
                  <a:pt x="4061268" y="364154"/>
                  <a:pt x="4085978" y="388864"/>
                  <a:pt x="4085978" y="419345"/>
                </a:cubicBezTo>
                <a:cubicBezTo>
                  <a:pt x="4085978" y="449826"/>
                  <a:pt x="4061268" y="474536"/>
                  <a:pt x="4030786" y="474536"/>
                </a:cubicBezTo>
                <a:cubicBezTo>
                  <a:pt x="4000304" y="474536"/>
                  <a:pt x="3975594" y="449826"/>
                  <a:pt x="3975594" y="419345"/>
                </a:cubicBezTo>
                <a:cubicBezTo>
                  <a:pt x="3975594" y="388864"/>
                  <a:pt x="4000304" y="364154"/>
                  <a:pt x="4030786" y="364154"/>
                </a:cubicBezTo>
                <a:close/>
                <a:moveTo>
                  <a:pt x="3897148" y="364154"/>
                </a:moveTo>
                <a:cubicBezTo>
                  <a:pt x="3927630" y="364154"/>
                  <a:pt x="3952340" y="388864"/>
                  <a:pt x="3952340" y="419345"/>
                </a:cubicBezTo>
                <a:cubicBezTo>
                  <a:pt x="3952340" y="449826"/>
                  <a:pt x="3927630" y="474536"/>
                  <a:pt x="3897148" y="474536"/>
                </a:cubicBezTo>
                <a:cubicBezTo>
                  <a:pt x="3866666" y="474536"/>
                  <a:pt x="3841956" y="449826"/>
                  <a:pt x="3841956" y="419345"/>
                </a:cubicBezTo>
                <a:cubicBezTo>
                  <a:pt x="3841956" y="388864"/>
                  <a:pt x="3866666" y="364154"/>
                  <a:pt x="3897148" y="364154"/>
                </a:cubicBezTo>
                <a:close/>
                <a:moveTo>
                  <a:pt x="3763514" y="364154"/>
                </a:moveTo>
                <a:cubicBezTo>
                  <a:pt x="3793996" y="364154"/>
                  <a:pt x="3818706" y="388864"/>
                  <a:pt x="3818706" y="419345"/>
                </a:cubicBezTo>
                <a:cubicBezTo>
                  <a:pt x="3818706" y="449826"/>
                  <a:pt x="3793996" y="474536"/>
                  <a:pt x="3763514" y="474536"/>
                </a:cubicBezTo>
                <a:cubicBezTo>
                  <a:pt x="3733032" y="474536"/>
                  <a:pt x="3708322" y="449826"/>
                  <a:pt x="3708322" y="419345"/>
                </a:cubicBezTo>
                <a:cubicBezTo>
                  <a:pt x="3708322" y="388864"/>
                  <a:pt x="3733032" y="364154"/>
                  <a:pt x="3763514" y="364154"/>
                </a:cubicBezTo>
                <a:close/>
                <a:moveTo>
                  <a:pt x="3633221" y="364154"/>
                </a:moveTo>
                <a:cubicBezTo>
                  <a:pt x="3663703" y="364154"/>
                  <a:pt x="3688413" y="388864"/>
                  <a:pt x="3688413" y="419345"/>
                </a:cubicBezTo>
                <a:cubicBezTo>
                  <a:pt x="3688413" y="449826"/>
                  <a:pt x="3663703" y="474536"/>
                  <a:pt x="3633221" y="474536"/>
                </a:cubicBezTo>
                <a:cubicBezTo>
                  <a:pt x="3602739" y="474536"/>
                  <a:pt x="3578029" y="449826"/>
                  <a:pt x="3578029" y="419345"/>
                </a:cubicBezTo>
                <a:cubicBezTo>
                  <a:pt x="3578029" y="388864"/>
                  <a:pt x="3602739" y="364154"/>
                  <a:pt x="3633221" y="364154"/>
                </a:cubicBezTo>
                <a:close/>
                <a:moveTo>
                  <a:pt x="3499589" y="364154"/>
                </a:moveTo>
                <a:cubicBezTo>
                  <a:pt x="3530071" y="364154"/>
                  <a:pt x="3554781" y="388864"/>
                  <a:pt x="3554781" y="419345"/>
                </a:cubicBezTo>
                <a:cubicBezTo>
                  <a:pt x="3554781" y="449826"/>
                  <a:pt x="3530071" y="474536"/>
                  <a:pt x="3499589" y="474536"/>
                </a:cubicBezTo>
                <a:cubicBezTo>
                  <a:pt x="3469107" y="474536"/>
                  <a:pt x="3444397" y="449826"/>
                  <a:pt x="3444397" y="419345"/>
                </a:cubicBezTo>
                <a:cubicBezTo>
                  <a:pt x="3444397" y="388864"/>
                  <a:pt x="3469107" y="364154"/>
                  <a:pt x="3499589" y="364154"/>
                </a:cubicBezTo>
                <a:close/>
                <a:moveTo>
                  <a:pt x="3369292" y="364154"/>
                </a:moveTo>
                <a:cubicBezTo>
                  <a:pt x="3399774" y="364154"/>
                  <a:pt x="3424484" y="388864"/>
                  <a:pt x="3424484" y="419345"/>
                </a:cubicBezTo>
                <a:cubicBezTo>
                  <a:pt x="3424484" y="449826"/>
                  <a:pt x="3399774" y="474536"/>
                  <a:pt x="3369292" y="474536"/>
                </a:cubicBezTo>
                <a:cubicBezTo>
                  <a:pt x="3338810" y="474536"/>
                  <a:pt x="3314100" y="449826"/>
                  <a:pt x="3314100" y="419345"/>
                </a:cubicBezTo>
                <a:cubicBezTo>
                  <a:pt x="3314100" y="388864"/>
                  <a:pt x="3338810" y="364154"/>
                  <a:pt x="3369292" y="364154"/>
                </a:cubicBezTo>
                <a:close/>
                <a:moveTo>
                  <a:pt x="3235657" y="364154"/>
                </a:moveTo>
                <a:cubicBezTo>
                  <a:pt x="3266139" y="364154"/>
                  <a:pt x="3290849" y="388864"/>
                  <a:pt x="3290849" y="419345"/>
                </a:cubicBezTo>
                <a:cubicBezTo>
                  <a:pt x="3290849" y="449826"/>
                  <a:pt x="3266139" y="474536"/>
                  <a:pt x="3235657" y="474536"/>
                </a:cubicBezTo>
                <a:cubicBezTo>
                  <a:pt x="3205175" y="474536"/>
                  <a:pt x="3180465" y="449826"/>
                  <a:pt x="3180465" y="419345"/>
                </a:cubicBezTo>
                <a:cubicBezTo>
                  <a:pt x="3180465" y="388864"/>
                  <a:pt x="3205175" y="364154"/>
                  <a:pt x="3235657" y="364154"/>
                </a:cubicBezTo>
                <a:close/>
                <a:moveTo>
                  <a:pt x="3098681" y="364154"/>
                </a:moveTo>
                <a:cubicBezTo>
                  <a:pt x="3129163" y="364154"/>
                  <a:pt x="3153873" y="388864"/>
                  <a:pt x="3153873" y="419345"/>
                </a:cubicBezTo>
                <a:cubicBezTo>
                  <a:pt x="3153873" y="449826"/>
                  <a:pt x="3129163" y="474536"/>
                  <a:pt x="3098681" y="474536"/>
                </a:cubicBezTo>
                <a:cubicBezTo>
                  <a:pt x="3068199" y="474536"/>
                  <a:pt x="3043489" y="449826"/>
                  <a:pt x="3043489" y="419345"/>
                </a:cubicBezTo>
                <a:cubicBezTo>
                  <a:pt x="3043489" y="388864"/>
                  <a:pt x="3068199" y="364154"/>
                  <a:pt x="3098681" y="364154"/>
                </a:cubicBezTo>
                <a:close/>
                <a:moveTo>
                  <a:pt x="2971729" y="364154"/>
                </a:moveTo>
                <a:cubicBezTo>
                  <a:pt x="3002211" y="364154"/>
                  <a:pt x="3026921" y="388864"/>
                  <a:pt x="3026921" y="419345"/>
                </a:cubicBezTo>
                <a:cubicBezTo>
                  <a:pt x="3026921" y="449826"/>
                  <a:pt x="3002211" y="474536"/>
                  <a:pt x="2971729" y="474536"/>
                </a:cubicBezTo>
                <a:cubicBezTo>
                  <a:pt x="2941247" y="474536"/>
                  <a:pt x="2916537" y="449826"/>
                  <a:pt x="2916537" y="419345"/>
                </a:cubicBezTo>
                <a:cubicBezTo>
                  <a:pt x="2916537" y="388864"/>
                  <a:pt x="2941247" y="364154"/>
                  <a:pt x="2971729" y="364154"/>
                </a:cubicBezTo>
                <a:close/>
                <a:moveTo>
                  <a:pt x="2834862" y="364154"/>
                </a:moveTo>
                <a:cubicBezTo>
                  <a:pt x="2865342" y="364154"/>
                  <a:pt x="2890052" y="388864"/>
                  <a:pt x="2890052" y="419345"/>
                </a:cubicBezTo>
                <a:cubicBezTo>
                  <a:pt x="2890052" y="449826"/>
                  <a:pt x="2865342" y="474536"/>
                  <a:pt x="2834862" y="474536"/>
                </a:cubicBezTo>
                <a:cubicBezTo>
                  <a:pt x="2804379" y="474536"/>
                  <a:pt x="2779671" y="449826"/>
                  <a:pt x="2779671" y="419345"/>
                </a:cubicBezTo>
                <a:cubicBezTo>
                  <a:pt x="2779671" y="388864"/>
                  <a:pt x="2804379" y="364154"/>
                  <a:pt x="2834862" y="364154"/>
                </a:cubicBezTo>
                <a:close/>
                <a:moveTo>
                  <a:pt x="2437297" y="364154"/>
                </a:moveTo>
                <a:cubicBezTo>
                  <a:pt x="2467781" y="364154"/>
                  <a:pt x="2492487" y="388864"/>
                  <a:pt x="2492487" y="419345"/>
                </a:cubicBezTo>
                <a:cubicBezTo>
                  <a:pt x="2492487" y="449826"/>
                  <a:pt x="2467781" y="474536"/>
                  <a:pt x="2437297" y="474536"/>
                </a:cubicBezTo>
                <a:cubicBezTo>
                  <a:pt x="2406818" y="474536"/>
                  <a:pt x="2382108" y="449826"/>
                  <a:pt x="2382108" y="419345"/>
                </a:cubicBezTo>
                <a:cubicBezTo>
                  <a:pt x="2382108" y="388864"/>
                  <a:pt x="2406818" y="364154"/>
                  <a:pt x="2437297" y="364154"/>
                </a:cubicBezTo>
                <a:close/>
                <a:moveTo>
                  <a:pt x="2303664" y="364154"/>
                </a:moveTo>
                <a:cubicBezTo>
                  <a:pt x="2334146" y="364154"/>
                  <a:pt x="2358856" y="388864"/>
                  <a:pt x="2358856" y="419345"/>
                </a:cubicBezTo>
                <a:cubicBezTo>
                  <a:pt x="2358856" y="449826"/>
                  <a:pt x="2334146" y="474536"/>
                  <a:pt x="2303664" y="474536"/>
                </a:cubicBezTo>
                <a:cubicBezTo>
                  <a:pt x="2273184" y="474536"/>
                  <a:pt x="2248473" y="449826"/>
                  <a:pt x="2248473" y="419345"/>
                </a:cubicBezTo>
                <a:cubicBezTo>
                  <a:pt x="2248473" y="388864"/>
                  <a:pt x="2273184" y="364154"/>
                  <a:pt x="2303664" y="364154"/>
                </a:cubicBezTo>
                <a:close/>
                <a:moveTo>
                  <a:pt x="2173372" y="364154"/>
                </a:moveTo>
                <a:cubicBezTo>
                  <a:pt x="2203854" y="364154"/>
                  <a:pt x="2228565" y="388864"/>
                  <a:pt x="2228565" y="419345"/>
                </a:cubicBezTo>
                <a:cubicBezTo>
                  <a:pt x="2228565" y="449826"/>
                  <a:pt x="2203854" y="474536"/>
                  <a:pt x="2173372" y="474536"/>
                </a:cubicBezTo>
                <a:cubicBezTo>
                  <a:pt x="2142892" y="474536"/>
                  <a:pt x="2118180" y="449826"/>
                  <a:pt x="2118180" y="419345"/>
                </a:cubicBezTo>
                <a:cubicBezTo>
                  <a:pt x="2118180" y="388864"/>
                  <a:pt x="2142892" y="364154"/>
                  <a:pt x="2173372" y="364154"/>
                </a:cubicBezTo>
                <a:close/>
                <a:moveTo>
                  <a:pt x="2039736" y="364154"/>
                </a:moveTo>
                <a:cubicBezTo>
                  <a:pt x="2070218" y="364154"/>
                  <a:pt x="2094930" y="388864"/>
                  <a:pt x="2094930" y="419345"/>
                </a:cubicBezTo>
                <a:cubicBezTo>
                  <a:pt x="2094930" y="449826"/>
                  <a:pt x="2070218" y="474536"/>
                  <a:pt x="2039736" y="474536"/>
                </a:cubicBezTo>
                <a:cubicBezTo>
                  <a:pt x="2009254" y="474536"/>
                  <a:pt x="1984543" y="449826"/>
                  <a:pt x="1984543" y="419345"/>
                </a:cubicBezTo>
                <a:cubicBezTo>
                  <a:pt x="1984543" y="388864"/>
                  <a:pt x="2009254" y="364154"/>
                  <a:pt x="2039736" y="364154"/>
                </a:cubicBezTo>
                <a:close/>
                <a:moveTo>
                  <a:pt x="1909440" y="364154"/>
                </a:moveTo>
                <a:cubicBezTo>
                  <a:pt x="1939922" y="364154"/>
                  <a:pt x="1964634" y="388864"/>
                  <a:pt x="1964634" y="419345"/>
                </a:cubicBezTo>
                <a:cubicBezTo>
                  <a:pt x="1964634" y="449826"/>
                  <a:pt x="1939922" y="474536"/>
                  <a:pt x="1909440" y="474536"/>
                </a:cubicBezTo>
                <a:cubicBezTo>
                  <a:pt x="1878957" y="474536"/>
                  <a:pt x="1854246" y="449826"/>
                  <a:pt x="1854246" y="419345"/>
                </a:cubicBezTo>
                <a:cubicBezTo>
                  <a:pt x="1854246" y="388864"/>
                  <a:pt x="1878957" y="364154"/>
                  <a:pt x="1909440" y="364154"/>
                </a:cubicBezTo>
                <a:close/>
                <a:moveTo>
                  <a:pt x="1779142" y="364154"/>
                </a:moveTo>
                <a:cubicBezTo>
                  <a:pt x="1809626" y="364154"/>
                  <a:pt x="1834337" y="388864"/>
                  <a:pt x="1834337" y="419345"/>
                </a:cubicBezTo>
                <a:cubicBezTo>
                  <a:pt x="1834337" y="449826"/>
                  <a:pt x="1809626" y="474536"/>
                  <a:pt x="1779142" y="474536"/>
                </a:cubicBezTo>
                <a:cubicBezTo>
                  <a:pt x="1748663" y="474536"/>
                  <a:pt x="1723951" y="449826"/>
                  <a:pt x="1723951" y="419345"/>
                </a:cubicBezTo>
                <a:cubicBezTo>
                  <a:pt x="1723951" y="388864"/>
                  <a:pt x="1748663" y="364154"/>
                  <a:pt x="1779142" y="364154"/>
                </a:cubicBezTo>
                <a:close/>
                <a:moveTo>
                  <a:pt x="1645508" y="364154"/>
                </a:moveTo>
                <a:cubicBezTo>
                  <a:pt x="1675988" y="364154"/>
                  <a:pt x="1700702" y="388864"/>
                  <a:pt x="1700702" y="419345"/>
                </a:cubicBezTo>
                <a:cubicBezTo>
                  <a:pt x="1700702" y="449826"/>
                  <a:pt x="1675988" y="474536"/>
                  <a:pt x="1645508" y="474536"/>
                </a:cubicBezTo>
                <a:cubicBezTo>
                  <a:pt x="1615024" y="474536"/>
                  <a:pt x="1590313" y="449826"/>
                  <a:pt x="1590313" y="419345"/>
                </a:cubicBezTo>
                <a:cubicBezTo>
                  <a:pt x="1590313" y="388864"/>
                  <a:pt x="1615024" y="364154"/>
                  <a:pt x="1645508" y="364154"/>
                </a:cubicBezTo>
                <a:close/>
                <a:moveTo>
                  <a:pt x="1515217" y="364154"/>
                </a:moveTo>
                <a:cubicBezTo>
                  <a:pt x="1545695" y="364154"/>
                  <a:pt x="1570405" y="388864"/>
                  <a:pt x="1570405" y="419345"/>
                </a:cubicBezTo>
                <a:cubicBezTo>
                  <a:pt x="1570405" y="449826"/>
                  <a:pt x="1545695" y="474536"/>
                  <a:pt x="1515217" y="474536"/>
                </a:cubicBezTo>
                <a:cubicBezTo>
                  <a:pt x="1484732" y="474536"/>
                  <a:pt x="1460020" y="449826"/>
                  <a:pt x="1460020" y="419345"/>
                </a:cubicBezTo>
                <a:cubicBezTo>
                  <a:pt x="1460020" y="388864"/>
                  <a:pt x="1484732" y="364154"/>
                  <a:pt x="1515217" y="364154"/>
                </a:cubicBezTo>
                <a:close/>
                <a:moveTo>
                  <a:pt x="1381573" y="364154"/>
                </a:moveTo>
                <a:cubicBezTo>
                  <a:pt x="1412060" y="364154"/>
                  <a:pt x="1436767" y="388864"/>
                  <a:pt x="1436767" y="419345"/>
                </a:cubicBezTo>
                <a:cubicBezTo>
                  <a:pt x="1436767" y="449826"/>
                  <a:pt x="1412060" y="474536"/>
                  <a:pt x="1381573" y="474536"/>
                </a:cubicBezTo>
                <a:cubicBezTo>
                  <a:pt x="1351097" y="474536"/>
                  <a:pt x="1326384" y="449826"/>
                  <a:pt x="1326384" y="419345"/>
                </a:cubicBezTo>
                <a:cubicBezTo>
                  <a:pt x="1326384" y="388864"/>
                  <a:pt x="1351097" y="364154"/>
                  <a:pt x="1381573" y="364154"/>
                </a:cubicBezTo>
                <a:close/>
                <a:moveTo>
                  <a:pt x="1251283" y="364154"/>
                </a:moveTo>
                <a:cubicBezTo>
                  <a:pt x="1281766" y="364154"/>
                  <a:pt x="1306476" y="388864"/>
                  <a:pt x="1306476" y="419345"/>
                </a:cubicBezTo>
                <a:cubicBezTo>
                  <a:pt x="1306476" y="449826"/>
                  <a:pt x="1281766" y="474536"/>
                  <a:pt x="1251283" y="474536"/>
                </a:cubicBezTo>
                <a:cubicBezTo>
                  <a:pt x="1220801" y="474536"/>
                  <a:pt x="1196091" y="449826"/>
                  <a:pt x="1196091" y="419345"/>
                </a:cubicBezTo>
                <a:cubicBezTo>
                  <a:pt x="1196091" y="388864"/>
                  <a:pt x="1220801" y="364154"/>
                  <a:pt x="1251283" y="364154"/>
                </a:cubicBezTo>
                <a:close/>
                <a:moveTo>
                  <a:pt x="7608850" y="247225"/>
                </a:moveTo>
                <a:cubicBezTo>
                  <a:pt x="7639332" y="247225"/>
                  <a:pt x="7664042" y="271935"/>
                  <a:pt x="7664042" y="302416"/>
                </a:cubicBezTo>
                <a:cubicBezTo>
                  <a:pt x="7664042" y="332897"/>
                  <a:pt x="7639332" y="357607"/>
                  <a:pt x="7608850" y="357607"/>
                </a:cubicBezTo>
                <a:cubicBezTo>
                  <a:pt x="7578368" y="357607"/>
                  <a:pt x="7553658" y="332897"/>
                  <a:pt x="7553658" y="302416"/>
                </a:cubicBezTo>
                <a:cubicBezTo>
                  <a:pt x="7553658" y="271935"/>
                  <a:pt x="7578368" y="247225"/>
                  <a:pt x="7608850" y="247225"/>
                </a:cubicBezTo>
                <a:close/>
                <a:moveTo>
                  <a:pt x="7481898" y="247225"/>
                </a:moveTo>
                <a:cubicBezTo>
                  <a:pt x="7512380" y="247225"/>
                  <a:pt x="7537090" y="271935"/>
                  <a:pt x="7537090" y="302416"/>
                </a:cubicBezTo>
                <a:cubicBezTo>
                  <a:pt x="7537090" y="332897"/>
                  <a:pt x="7512380" y="357607"/>
                  <a:pt x="7481898" y="357607"/>
                </a:cubicBezTo>
                <a:cubicBezTo>
                  <a:pt x="7451416" y="357607"/>
                  <a:pt x="7426706" y="332897"/>
                  <a:pt x="7426706" y="302416"/>
                </a:cubicBezTo>
                <a:cubicBezTo>
                  <a:pt x="7426706" y="271935"/>
                  <a:pt x="7451416" y="247225"/>
                  <a:pt x="7481898" y="247225"/>
                </a:cubicBezTo>
                <a:close/>
                <a:moveTo>
                  <a:pt x="5093178" y="247225"/>
                </a:moveTo>
                <a:cubicBezTo>
                  <a:pt x="5123660" y="247225"/>
                  <a:pt x="5148370" y="271935"/>
                  <a:pt x="5148370" y="302416"/>
                </a:cubicBezTo>
                <a:cubicBezTo>
                  <a:pt x="5148370" y="332897"/>
                  <a:pt x="5123660" y="357607"/>
                  <a:pt x="5093178" y="357607"/>
                </a:cubicBezTo>
                <a:cubicBezTo>
                  <a:pt x="5062696" y="357607"/>
                  <a:pt x="5037986" y="332897"/>
                  <a:pt x="5037986" y="302416"/>
                </a:cubicBezTo>
                <a:cubicBezTo>
                  <a:pt x="5037986" y="271935"/>
                  <a:pt x="5062696" y="247225"/>
                  <a:pt x="5093178" y="247225"/>
                </a:cubicBezTo>
                <a:close/>
                <a:moveTo>
                  <a:pt x="4030786" y="247225"/>
                </a:moveTo>
                <a:cubicBezTo>
                  <a:pt x="4061268" y="247225"/>
                  <a:pt x="4085978" y="271935"/>
                  <a:pt x="4085978" y="302416"/>
                </a:cubicBezTo>
                <a:cubicBezTo>
                  <a:pt x="4085978" y="332897"/>
                  <a:pt x="4061268" y="357607"/>
                  <a:pt x="4030786" y="357607"/>
                </a:cubicBezTo>
                <a:cubicBezTo>
                  <a:pt x="4000304" y="357607"/>
                  <a:pt x="3975594" y="332897"/>
                  <a:pt x="3975594" y="302416"/>
                </a:cubicBezTo>
                <a:cubicBezTo>
                  <a:pt x="3975594" y="271935"/>
                  <a:pt x="4000304" y="247225"/>
                  <a:pt x="4030786" y="247225"/>
                </a:cubicBezTo>
                <a:close/>
                <a:moveTo>
                  <a:pt x="3897148" y="247225"/>
                </a:moveTo>
                <a:cubicBezTo>
                  <a:pt x="3927630" y="247225"/>
                  <a:pt x="3952340" y="271935"/>
                  <a:pt x="3952340" y="302416"/>
                </a:cubicBezTo>
                <a:cubicBezTo>
                  <a:pt x="3952340" y="332897"/>
                  <a:pt x="3927630" y="357607"/>
                  <a:pt x="3897148" y="357607"/>
                </a:cubicBezTo>
                <a:cubicBezTo>
                  <a:pt x="3866666" y="357607"/>
                  <a:pt x="3841956" y="332897"/>
                  <a:pt x="3841956" y="302416"/>
                </a:cubicBezTo>
                <a:cubicBezTo>
                  <a:pt x="3841956" y="271935"/>
                  <a:pt x="3866666" y="247225"/>
                  <a:pt x="3897148" y="247225"/>
                </a:cubicBezTo>
                <a:close/>
                <a:moveTo>
                  <a:pt x="3763514" y="247225"/>
                </a:moveTo>
                <a:cubicBezTo>
                  <a:pt x="3793996" y="247225"/>
                  <a:pt x="3818706" y="271935"/>
                  <a:pt x="3818706" y="302416"/>
                </a:cubicBezTo>
                <a:cubicBezTo>
                  <a:pt x="3818706" y="332897"/>
                  <a:pt x="3793996" y="357607"/>
                  <a:pt x="3763514" y="357607"/>
                </a:cubicBezTo>
                <a:cubicBezTo>
                  <a:pt x="3733032" y="357607"/>
                  <a:pt x="3708322" y="332897"/>
                  <a:pt x="3708322" y="302416"/>
                </a:cubicBezTo>
                <a:cubicBezTo>
                  <a:pt x="3708322" y="271935"/>
                  <a:pt x="3733032" y="247225"/>
                  <a:pt x="3763514" y="247225"/>
                </a:cubicBezTo>
                <a:close/>
                <a:moveTo>
                  <a:pt x="3633221" y="247225"/>
                </a:moveTo>
                <a:cubicBezTo>
                  <a:pt x="3663703" y="247225"/>
                  <a:pt x="3688413" y="271935"/>
                  <a:pt x="3688413" y="302416"/>
                </a:cubicBezTo>
                <a:cubicBezTo>
                  <a:pt x="3688413" y="332897"/>
                  <a:pt x="3663703" y="357607"/>
                  <a:pt x="3633221" y="357607"/>
                </a:cubicBezTo>
                <a:cubicBezTo>
                  <a:pt x="3602739" y="357607"/>
                  <a:pt x="3578029" y="332897"/>
                  <a:pt x="3578029" y="302416"/>
                </a:cubicBezTo>
                <a:cubicBezTo>
                  <a:pt x="3578029" y="271935"/>
                  <a:pt x="3602739" y="247225"/>
                  <a:pt x="3633221" y="247225"/>
                </a:cubicBezTo>
                <a:close/>
                <a:moveTo>
                  <a:pt x="3499589" y="247225"/>
                </a:moveTo>
                <a:cubicBezTo>
                  <a:pt x="3530071" y="247225"/>
                  <a:pt x="3554781" y="271935"/>
                  <a:pt x="3554781" y="302416"/>
                </a:cubicBezTo>
                <a:cubicBezTo>
                  <a:pt x="3554781" y="332897"/>
                  <a:pt x="3530071" y="357607"/>
                  <a:pt x="3499589" y="357607"/>
                </a:cubicBezTo>
                <a:cubicBezTo>
                  <a:pt x="3469107" y="357607"/>
                  <a:pt x="3444397" y="332897"/>
                  <a:pt x="3444397" y="302416"/>
                </a:cubicBezTo>
                <a:cubicBezTo>
                  <a:pt x="3444397" y="271935"/>
                  <a:pt x="3469107" y="247225"/>
                  <a:pt x="3499589" y="247225"/>
                </a:cubicBezTo>
                <a:close/>
                <a:moveTo>
                  <a:pt x="3369293" y="247225"/>
                </a:moveTo>
                <a:cubicBezTo>
                  <a:pt x="3399775" y="247225"/>
                  <a:pt x="3424485" y="271935"/>
                  <a:pt x="3424485" y="302416"/>
                </a:cubicBezTo>
                <a:cubicBezTo>
                  <a:pt x="3424485" y="332897"/>
                  <a:pt x="3399775" y="357607"/>
                  <a:pt x="3369293" y="357607"/>
                </a:cubicBezTo>
                <a:cubicBezTo>
                  <a:pt x="3338811" y="357607"/>
                  <a:pt x="3314101" y="332897"/>
                  <a:pt x="3314101" y="302416"/>
                </a:cubicBezTo>
                <a:cubicBezTo>
                  <a:pt x="3314101" y="271935"/>
                  <a:pt x="3338811" y="247225"/>
                  <a:pt x="3369293" y="247225"/>
                </a:cubicBezTo>
                <a:close/>
                <a:moveTo>
                  <a:pt x="3235657" y="247225"/>
                </a:moveTo>
                <a:cubicBezTo>
                  <a:pt x="3266139" y="247225"/>
                  <a:pt x="3290849" y="271935"/>
                  <a:pt x="3290849" y="302416"/>
                </a:cubicBezTo>
                <a:cubicBezTo>
                  <a:pt x="3290849" y="332897"/>
                  <a:pt x="3266139" y="357607"/>
                  <a:pt x="3235657" y="357607"/>
                </a:cubicBezTo>
                <a:cubicBezTo>
                  <a:pt x="3205175" y="357607"/>
                  <a:pt x="3180465" y="332897"/>
                  <a:pt x="3180465" y="302416"/>
                </a:cubicBezTo>
                <a:cubicBezTo>
                  <a:pt x="3180465" y="271935"/>
                  <a:pt x="3205175" y="247225"/>
                  <a:pt x="3235657" y="247225"/>
                </a:cubicBezTo>
                <a:close/>
                <a:moveTo>
                  <a:pt x="3098682" y="247225"/>
                </a:moveTo>
                <a:cubicBezTo>
                  <a:pt x="3129164" y="247225"/>
                  <a:pt x="3153874" y="271935"/>
                  <a:pt x="3153874" y="302416"/>
                </a:cubicBezTo>
                <a:cubicBezTo>
                  <a:pt x="3153874" y="332897"/>
                  <a:pt x="3129164" y="357607"/>
                  <a:pt x="3098682" y="357607"/>
                </a:cubicBezTo>
                <a:cubicBezTo>
                  <a:pt x="3068200" y="357607"/>
                  <a:pt x="3043490" y="332897"/>
                  <a:pt x="3043490" y="302416"/>
                </a:cubicBezTo>
                <a:cubicBezTo>
                  <a:pt x="3043490" y="271935"/>
                  <a:pt x="3068200" y="247225"/>
                  <a:pt x="3098682" y="247225"/>
                </a:cubicBezTo>
                <a:close/>
                <a:moveTo>
                  <a:pt x="2971729" y="247225"/>
                </a:moveTo>
                <a:cubicBezTo>
                  <a:pt x="3002211" y="247225"/>
                  <a:pt x="3026921" y="271935"/>
                  <a:pt x="3026921" y="302416"/>
                </a:cubicBezTo>
                <a:cubicBezTo>
                  <a:pt x="3026921" y="332897"/>
                  <a:pt x="3002211" y="357607"/>
                  <a:pt x="2971729" y="357607"/>
                </a:cubicBezTo>
                <a:cubicBezTo>
                  <a:pt x="2941247" y="357607"/>
                  <a:pt x="2916537" y="332897"/>
                  <a:pt x="2916537" y="302416"/>
                </a:cubicBezTo>
                <a:cubicBezTo>
                  <a:pt x="2916537" y="271935"/>
                  <a:pt x="2941247" y="247225"/>
                  <a:pt x="2971729" y="247225"/>
                </a:cubicBezTo>
                <a:close/>
                <a:moveTo>
                  <a:pt x="2834862" y="247225"/>
                </a:moveTo>
                <a:cubicBezTo>
                  <a:pt x="2865342" y="247225"/>
                  <a:pt x="2890052" y="271935"/>
                  <a:pt x="2890052" y="302416"/>
                </a:cubicBezTo>
                <a:cubicBezTo>
                  <a:pt x="2890052" y="332897"/>
                  <a:pt x="2865342" y="357607"/>
                  <a:pt x="2834862" y="357607"/>
                </a:cubicBezTo>
                <a:cubicBezTo>
                  <a:pt x="2804379" y="357607"/>
                  <a:pt x="2779671" y="332897"/>
                  <a:pt x="2779671" y="302416"/>
                </a:cubicBezTo>
                <a:cubicBezTo>
                  <a:pt x="2779671" y="271935"/>
                  <a:pt x="2804379" y="247225"/>
                  <a:pt x="2834862" y="247225"/>
                </a:cubicBezTo>
                <a:close/>
                <a:moveTo>
                  <a:pt x="2570933" y="247225"/>
                </a:moveTo>
                <a:cubicBezTo>
                  <a:pt x="2601414" y="247225"/>
                  <a:pt x="2626123" y="271935"/>
                  <a:pt x="2626123" y="302416"/>
                </a:cubicBezTo>
                <a:cubicBezTo>
                  <a:pt x="2626123" y="332897"/>
                  <a:pt x="2601414" y="357607"/>
                  <a:pt x="2570933" y="357607"/>
                </a:cubicBezTo>
                <a:cubicBezTo>
                  <a:pt x="2540449" y="357607"/>
                  <a:pt x="2515738" y="332897"/>
                  <a:pt x="2515738" y="302416"/>
                </a:cubicBezTo>
                <a:cubicBezTo>
                  <a:pt x="2515738" y="271935"/>
                  <a:pt x="2540449" y="247225"/>
                  <a:pt x="2570933" y="247225"/>
                </a:cubicBezTo>
                <a:close/>
                <a:moveTo>
                  <a:pt x="2437297" y="247225"/>
                </a:moveTo>
                <a:cubicBezTo>
                  <a:pt x="2467781" y="247225"/>
                  <a:pt x="2492487" y="271935"/>
                  <a:pt x="2492487" y="302416"/>
                </a:cubicBezTo>
                <a:cubicBezTo>
                  <a:pt x="2492487" y="332897"/>
                  <a:pt x="2467781" y="357607"/>
                  <a:pt x="2437297" y="357607"/>
                </a:cubicBezTo>
                <a:cubicBezTo>
                  <a:pt x="2406818" y="357607"/>
                  <a:pt x="2382108" y="332897"/>
                  <a:pt x="2382108" y="302416"/>
                </a:cubicBezTo>
                <a:cubicBezTo>
                  <a:pt x="2382108" y="271935"/>
                  <a:pt x="2406818" y="247225"/>
                  <a:pt x="2437297" y="247225"/>
                </a:cubicBezTo>
                <a:close/>
                <a:moveTo>
                  <a:pt x="2303666" y="247225"/>
                </a:moveTo>
                <a:cubicBezTo>
                  <a:pt x="2334146" y="247225"/>
                  <a:pt x="2358856" y="271935"/>
                  <a:pt x="2358856" y="302416"/>
                </a:cubicBezTo>
                <a:cubicBezTo>
                  <a:pt x="2358856" y="332897"/>
                  <a:pt x="2334146" y="357607"/>
                  <a:pt x="2303666" y="357607"/>
                </a:cubicBezTo>
                <a:cubicBezTo>
                  <a:pt x="2273184" y="357607"/>
                  <a:pt x="2248473" y="332897"/>
                  <a:pt x="2248473" y="302416"/>
                </a:cubicBezTo>
                <a:cubicBezTo>
                  <a:pt x="2248473" y="271935"/>
                  <a:pt x="2273184" y="247225"/>
                  <a:pt x="2303666" y="247225"/>
                </a:cubicBezTo>
                <a:close/>
                <a:moveTo>
                  <a:pt x="2173372" y="247225"/>
                </a:moveTo>
                <a:cubicBezTo>
                  <a:pt x="2203857" y="247225"/>
                  <a:pt x="2228566" y="271935"/>
                  <a:pt x="2228566" y="302416"/>
                </a:cubicBezTo>
                <a:cubicBezTo>
                  <a:pt x="2228566" y="332897"/>
                  <a:pt x="2203857" y="357607"/>
                  <a:pt x="2173372" y="357607"/>
                </a:cubicBezTo>
                <a:cubicBezTo>
                  <a:pt x="2142892" y="357607"/>
                  <a:pt x="2118180" y="332897"/>
                  <a:pt x="2118180" y="302416"/>
                </a:cubicBezTo>
                <a:cubicBezTo>
                  <a:pt x="2118180" y="271935"/>
                  <a:pt x="2142892" y="247225"/>
                  <a:pt x="2173372" y="247225"/>
                </a:cubicBezTo>
                <a:close/>
                <a:moveTo>
                  <a:pt x="1909440" y="247225"/>
                </a:moveTo>
                <a:cubicBezTo>
                  <a:pt x="1939922" y="247225"/>
                  <a:pt x="1964634" y="271935"/>
                  <a:pt x="1964634" y="302416"/>
                </a:cubicBezTo>
                <a:cubicBezTo>
                  <a:pt x="1964634" y="332897"/>
                  <a:pt x="1939922" y="357607"/>
                  <a:pt x="1909440" y="357607"/>
                </a:cubicBezTo>
                <a:cubicBezTo>
                  <a:pt x="1878957" y="357607"/>
                  <a:pt x="1854246" y="332897"/>
                  <a:pt x="1854246" y="302416"/>
                </a:cubicBezTo>
                <a:cubicBezTo>
                  <a:pt x="1854246" y="271935"/>
                  <a:pt x="1878957" y="247225"/>
                  <a:pt x="1909440" y="247225"/>
                </a:cubicBezTo>
                <a:close/>
                <a:moveTo>
                  <a:pt x="1779142" y="247225"/>
                </a:moveTo>
                <a:cubicBezTo>
                  <a:pt x="1809626" y="247225"/>
                  <a:pt x="1834337" y="271935"/>
                  <a:pt x="1834337" y="302416"/>
                </a:cubicBezTo>
                <a:cubicBezTo>
                  <a:pt x="1834337" y="332897"/>
                  <a:pt x="1809626" y="357607"/>
                  <a:pt x="1779142" y="357607"/>
                </a:cubicBezTo>
                <a:cubicBezTo>
                  <a:pt x="1748663" y="357607"/>
                  <a:pt x="1723951" y="332897"/>
                  <a:pt x="1723951" y="302416"/>
                </a:cubicBezTo>
                <a:cubicBezTo>
                  <a:pt x="1723951" y="271935"/>
                  <a:pt x="1748663" y="247225"/>
                  <a:pt x="1779142" y="247225"/>
                </a:cubicBezTo>
                <a:close/>
                <a:moveTo>
                  <a:pt x="1645508" y="247225"/>
                </a:moveTo>
                <a:cubicBezTo>
                  <a:pt x="1675988" y="247225"/>
                  <a:pt x="1700702" y="271935"/>
                  <a:pt x="1700702" y="302416"/>
                </a:cubicBezTo>
                <a:cubicBezTo>
                  <a:pt x="1700702" y="332897"/>
                  <a:pt x="1675988" y="357607"/>
                  <a:pt x="1645508" y="357607"/>
                </a:cubicBezTo>
                <a:cubicBezTo>
                  <a:pt x="1615027" y="357607"/>
                  <a:pt x="1590313" y="332897"/>
                  <a:pt x="1590313" y="302416"/>
                </a:cubicBezTo>
                <a:cubicBezTo>
                  <a:pt x="1590313" y="271935"/>
                  <a:pt x="1615027" y="247225"/>
                  <a:pt x="1645508" y="247225"/>
                </a:cubicBezTo>
                <a:close/>
                <a:moveTo>
                  <a:pt x="1515217" y="247225"/>
                </a:moveTo>
                <a:cubicBezTo>
                  <a:pt x="1545695" y="247225"/>
                  <a:pt x="1570405" y="271935"/>
                  <a:pt x="1570405" y="302416"/>
                </a:cubicBezTo>
                <a:cubicBezTo>
                  <a:pt x="1570405" y="332897"/>
                  <a:pt x="1545695" y="357607"/>
                  <a:pt x="1515217" y="357607"/>
                </a:cubicBezTo>
                <a:cubicBezTo>
                  <a:pt x="1484732" y="357607"/>
                  <a:pt x="1460020" y="332897"/>
                  <a:pt x="1460020" y="302416"/>
                </a:cubicBezTo>
                <a:cubicBezTo>
                  <a:pt x="1460020" y="271935"/>
                  <a:pt x="1484732" y="247225"/>
                  <a:pt x="1515217" y="247225"/>
                </a:cubicBezTo>
                <a:close/>
                <a:moveTo>
                  <a:pt x="1381573" y="247225"/>
                </a:moveTo>
                <a:cubicBezTo>
                  <a:pt x="1412060" y="247225"/>
                  <a:pt x="1436767" y="271935"/>
                  <a:pt x="1436767" y="302416"/>
                </a:cubicBezTo>
                <a:cubicBezTo>
                  <a:pt x="1436767" y="332897"/>
                  <a:pt x="1412060" y="357607"/>
                  <a:pt x="1381573" y="357607"/>
                </a:cubicBezTo>
                <a:cubicBezTo>
                  <a:pt x="1351097" y="357607"/>
                  <a:pt x="1326384" y="332897"/>
                  <a:pt x="1326384" y="302416"/>
                </a:cubicBezTo>
                <a:cubicBezTo>
                  <a:pt x="1326384" y="271935"/>
                  <a:pt x="1351097" y="247225"/>
                  <a:pt x="1381573" y="247225"/>
                </a:cubicBezTo>
                <a:close/>
                <a:moveTo>
                  <a:pt x="7481898" y="120271"/>
                </a:moveTo>
                <a:cubicBezTo>
                  <a:pt x="7512380" y="120271"/>
                  <a:pt x="7537090" y="144981"/>
                  <a:pt x="7537090" y="175462"/>
                </a:cubicBezTo>
                <a:cubicBezTo>
                  <a:pt x="7537090" y="205943"/>
                  <a:pt x="7512380" y="230653"/>
                  <a:pt x="7481898" y="230653"/>
                </a:cubicBezTo>
                <a:cubicBezTo>
                  <a:pt x="7451416" y="230653"/>
                  <a:pt x="7426706" y="205943"/>
                  <a:pt x="7426706" y="175462"/>
                </a:cubicBezTo>
                <a:cubicBezTo>
                  <a:pt x="7426706" y="144981"/>
                  <a:pt x="7451416" y="120271"/>
                  <a:pt x="7481898" y="120271"/>
                </a:cubicBezTo>
                <a:close/>
                <a:moveTo>
                  <a:pt x="7341580" y="120271"/>
                </a:moveTo>
                <a:cubicBezTo>
                  <a:pt x="7372062" y="120271"/>
                  <a:pt x="7396772" y="144981"/>
                  <a:pt x="7396772" y="175462"/>
                </a:cubicBezTo>
                <a:cubicBezTo>
                  <a:pt x="7396772" y="205943"/>
                  <a:pt x="7372062" y="230653"/>
                  <a:pt x="7341580" y="230653"/>
                </a:cubicBezTo>
                <a:cubicBezTo>
                  <a:pt x="7311098" y="230653"/>
                  <a:pt x="7286388" y="205943"/>
                  <a:pt x="7286388" y="175462"/>
                </a:cubicBezTo>
                <a:cubicBezTo>
                  <a:pt x="7286388" y="144981"/>
                  <a:pt x="7311098" y="120271"/>
                  <a:pt x="7341580" y="120271"/>
                </a:cubicBezTo>
                <a:close/>
                <a:moveTo>
                  <a:pt x="7211288" y="120271"/>
                </a:moveTo>
                <a:cubicBezTo>
                  <a:pt x="7241770" y="120271"/>
                  <a:pt x="7266480" y="144981"/>
                  <a:pt x="7266480" y="175462"/>
                </a:cubicBezTo>
                <a:cubicBezTo>
                  <a:pt x="7266480" y="205943"/>
                  <a:pt x="7241770" y="230653"/>
                  <a:pt x="7211288" y="230653"/>
                </a:cubicBezTo>
                <a:cubicBezTo>
                  <a:pt x="7180806" y="230653"/>
                  <a:pt x="7156096" y="205943"/>
                  <a:pt x="7156096" y="175462"/>
                </a:cubicBezTo>
                <a:cubicBezTo>
                  <a:pt x="7156096" y="144981"/>
                  <a:pt x="7180806" y="120271"/>
                  <a:pt x="7211288" y="120271"/>
                </a:cubicBezTo>
                <a:close/>
                <a:moveTo>
                  <a:pt x="5223474" y="120271"/>
                </a:moveTo>
                <a:cubicBezTo>
                  <a:pt x="5253956" y="120271"/>
                  <a:pt x="5278666" y="144981"/>
                  <a:pt x="5278666" y="175462"/>
                </a:cubicBezTo>
                <a:cubicBezTo>
                  <a:pt x="5278666" y="205943"/>
                  <a:pt x="5253956" y="230653"/>
                  <a:pt x="5223474" y="230653"/>
                </a:cubicBezTo>
                <a:cubicBezTo>
                  <a:pt x="5192992" y="230653"/>
                  <a:pt x="5168282" y="205943"/>
                  <a:pt x="5168282" y="175462"/>
                </a:cubicBezTo>
                <a:cubicBezTo>
                  <a:pt x="5168282" y="144981"/>
                  <a:pt x="5192992" y="120271"/>
                  <a:pt x="5223474" y="120271"/>
                </a:cubicBezTo>
                <a:close/>
                <a:moveTo>
                  <a:pt x="5093178" y="120271"/>
                </a:moveTo>
                <a:cubicBezTo>
                  <a:pt x="5123660" y="120271"/>
                  <a:pt x="5148370" y="144981"/>
                  <a:pt x="5148370" y="175462"/>
                </a:cubicBezTo>
                <a:cubicBezTo>
                  <a:pt x="5148370" y="205943"/>
                  <a:pt x="5123660" y="230653"/>
                  <a:pt x="5093178" y="230653"/>
                </a:cubicBezTo>
                <a:cubicBezTo>
                  <a:pt x="5062696" y="230653"/>
                  <a:pt x="5037986" y="205943"/>
                  <a:pt x="5037986" y="175462"/>
                </a:cubicBezTo>
                <a:cubicBezTo>
                  <a:pt x="5037986" y="144981"/>
                  <a:pt x="5062696" y="120271"/>
                  <a:pt x="5093178" y="120271"/>
                </a:cubicBezTo>
                <a:close/>
                <a:moveTo>
                  <a:pt x="4161077" y="120271"/>
                </a:moveTo>
                <a:cubicBezTo>
                  <a:pt x="4191559" y="120271"/>
                  <a:pt x="4216269" y="144981"/>
                  <a:pt x="4216269" y="175462"/>
                </a:cubicBezTo>
                <a:cubicBezTo>
                  <a:pt x="4216269" y="205943"/>
                  <a:pt x="4191559" y="230653"/>
                  <a:pt x="4161077" y="230653"/>
                </a:cubicBezTo>
                <a:cubicBezTo>
                  <a:pt x="4130595" y="230653"/>
                  <a:pt x="4105885" y="205943"/>
                  <a:pt x="4105885" y="175462"/>
                </a:cubicBezTo>
                <a:cubicBezTo>
                  <a:pt x="4105885" y="144981"/>
                  <a:pt x="4130595" y="120271"/>
                  <a:pt x="4161077" y="120271"/>
                </a:cubicBezTo>
                <a:close/>
                <a:moveTo>
                  <a:pt x="4030786" y="120271"/>
                </a:moveTo>
                <a:cubicBezTo>
                  <a:pt x="4061268" y="120271"/>
                  <a:pt x="4085978" y="144981"/>
                  <a:pt x="4085978" y="175462"/>
                </a:cubicBezTo>
                <a:cubicBezTo>
                  <a:pt x="4085978" y="205943"/>
                  <a:pt x="4061268" y="230653"/>
                  <a:pt x="4030786" y="230653"/>
                </a:cubicBezTo>
                <a:cubicBezTo>
                  <a:pt x="4000304" y="230653"/>
                  <a:pt x="3975594" y="205943"/>
                  <a:pt x="3975594" y="175462"/>
                </a:cubicBezTo>
                <a:cubicBezTo>
                  <a:pt x="3975594" y="144981"/>
                  <a:pt x="4000304" y="120271"/>
                  <a:pt x="4030786" y="120271"/>
                </a:cubicBezTo>
                <a:close/>
                <a:moveTo>
                  <a:pt x="3897148" y="120271"/>
                </a:moveTo>
                <a:cubicBezTo>
                  <a:pt x="3927630" y="120271"/>
                  <a:pt x="3952340" y="144981"/>
                  <a:pt x="3952340" y="175462"/>
                </a:cubicBezTo>
                <a:cubicBezTo>
                  <a:pt x="3952340" y="205943"/>
                  <a:pt x="3927630" y="230653"/>
                  <a:pt x="3897148" y="230653"/>
                </a:cubicBezTo>
                <a:cubicBezTo>
                  <a:pt x="3866666" y="230653"/>
                  <a:pt x="3841956" y="205943"/>
                  <a:pt x="3841956" y="175462"/>
                </a:cubicBezTo>
                <a:cubicBezTo>
                  <a:pt x="3841956" y="144981"/>
                  <a:pt x="3866666" y="120271"/>
                  <a:pt x="3897148" y="120271"/>
                </a:cubicBezTo>
                <a:close/>
                <a:moveTo>
                  <a:pt x="3763514" y="120271"/>
                </a:moveTo>
                <a:cubicBezTo>
                  <a:pt x="3793996" y="120271"/>
                  <a:pt x="3818706" y="144981"/>
                  <a:pt x="3818706" y="175462"/>
                </a:cubicBezTo>
                <a:cubicBezTo>
                  <a:pt x="3818706" y="205943"/>
                  <a:pt x="3793996" y="230653"/>
                  <a:pt x="3763514" y="230653"/>
                </a:cubicBezTo>
                <a:cubicBezTo>
                  <a:pt x="3733032" y="230653"/>
                  <a:pt x="3708322" y="205943"/>
                  <a:pt x="3708322" y="175462"/>
                </a:cubicBezTo>
                <a:cubicBezTo>
                  <a:pt x="3708322" y="144981"/>
                  <a:pt x="3733032" y="120271"/>
                  <a:pt x="3763514" y="120271"/>
                </a:cubicBezTo>
                <a:close/>
                <a:moveTo>
                  <a:pt x="3633221" y="120271"/>
                </a:moveTo>
                <a:cubicBezTo>
                  <a:pt x="3663703" y="120271"/>
                  <a:pt x="3688413" y="144981"/>
                  <a:pt x="3688413" y="175462"/>
                </a:cubicBezTo>
                <a:cubicBezTo>
                  <a:pt x="3688413" y="205943"/>
                  <a:pt x="3663703" y="230653"/>
                  <a:pt x="3633221" y="230653"/>
                </a:cubicBezTo>
                <a:cubicBezTo>
                  <a:pt x="3602739" y="230653"/>
                  <a:pt x="3578029" y="205943"/>
                  <a:pt x="3578029" y="175462"/>
                </a:cubicBezTo>
                <a:cubicBezTo>
                  <a:pt x="3578029" y="144981"/>
                  <a:pt x="3602739" y="120271"/>
                  <a:pt x="3633221" y="120271"/>
                </a:cubicBezTo>
                <a:close/>
                <a:moveTo>
                  <a:pt x="3499589" y="120271"/>
                </a:moveTo>
                <a:cubicBezTo>
                  <a:pt x="3530071" y="120271"/>
                  <a:pt x="3554781" y="144981"/>
                  <a:pt x="3554781" y="175462"/>
                </a:cubicBezTo>
                <a:cubicBezTo>
                  <a:pt x="3554781" y="205943"/>
                  <a:pt x="3530071" y="230653"/>
                  <a:pt x="3499589" y="230653"/>
                </a:cubicBezTo>
                <a:cubicBezTo>
                  <a:pt x="3469107" y="230653"/>
                  <a:pt x="3444397" y="205943"/>
                  <a:pt x="3444397" y="175462"/>
                </a:cubicBezTo>
                <a:cubicBezTo>
                  <a:pt x="3444397" y="144981"/>
                  <a:pt x="3469107" y="120271"/>
                  <a:pt x="3499589" y="120271"/>
                </a:cubicBezTo>
                <a:close/>
                <a:moveTo>
                  <a:pt x="3369293" y="120271"/>
                </a:moveTo>
                <a:cubicBezTo>
                  <a:pt x="3399775" y="120271"/>
                  <a:pt x="3424485" y="144981"/>
                  <a:pt x="3424485" y="175462"/>
                </a:cubicBezTo>
                <a:cubicBezTo>
                  <a:pt x="3424485" y="205943"/>
                  <a:pt x="3399775" y="230653"/>
                  <a:pt x="3369293" y="230653"/>
                </a:cubicBezTo>
                <a:cubicBezTo>
                  <a:pt x="3338811" y="230653"/>
                  <a:pt x="3314101" y="205943"/>
                  <a:pt x="3314101" y="175462"/>
                </a:cubicBezTo>
                <a:cubicBezTo>
                  <a:pt x="3314101" y="144981"/>
                  <a:pt x="3338811" y="120271"/>
                  <a:pt x="3369293" y="120271"/>
                </a:cubicBezTo>
                <a:close/>
                <a:moveTo>
                  <a:pt x="3235657" y="120271"/>
                </a:moveTo>
                <a:cubicBezTo>
                  <a:pt x="3266139" y="120271"/>
                  <a:pt x="3290849" y="144981"/>
                  <a:pt x="3290849" y="175462"/>
                </a:cubicBezTo>
                <a:cubicBezTo>
                  <a:pt x="3290849" y="205943"/>
                  <a:pt x="3266139" y="230653"/>
                  <a:pt x="3235657" y="230653"/>
                </a:cubicBezTo>
                <a:cubicBezTo>
                  <a:pt x="3205175" y="230653"/>
                  <a:pt x="3180465" y="205943"/>
                  <a:pt x="3180465" y="175462"/>
                </a:cubicBezTo>
                <a:cubicBezTo>
                  <a:pt x="3180465" y="144981"/>
                  <a:pt x="3205175" y="120271"/>
                  <a:pt x="3235657" y="120271"/>
                </a:cubicBezTo>
                <a:close/>
                <a:moveTo>
                  <a:pt x="3098682" y="120271"/>
                </a:moveTo>
                <a:cubicBezTo>
                  <a:pt x="3129164" y="120271"/>
                  <a:pt x="3153874" y="144981"/>
                  <a:pt x="3153874" y="175462"/>
                </a:cubicBezTo>
                <a:cubicBezTo>
                  <a:pt x="3153874" y="205943"/>
                  <a:pt x="3129164" y="230653"/>
                  <a:pt x="3098682" y="230653"/>
                </a:cubicBezTo>
                <a:cubicBezTo>
                  <a:pt x="3068200" y="230653"/>
                  <a:pt x="3043490" y="205943"/>
                  <a:pt x="3043490" y="175462"/>
                </a:cubicBezTo>
                <a:cubicBezTo>
                  <a:pt x="3043490" y="144981"/>
                  <a:pt x="3068200" y="120271"/>
                  <a:pt x="3098682" y="120271"/>
                </a:cubicBezTo>
                <a:close/>
                <a:moveTo>
                  <a:pt x="2971729" y="120271"/>
                </a:moveTo>
                <a:cubicBezTo>
                  <a:pt x="3002211" y="120271"/>
                  <a:pt x="3026921" y="144981"/>
                  <a:pt x="3026921" y="175462"/>
                </a:cubicBezTo>
                <a:cubicBezTo>
                  <a:pt x="3026921" y="205943"/>
                  <a:pt x="3002211" y="230653"/>
                  <a:pt x="2971729" y="230653"/>
                </a:cubicBezTo>
                <a:cubicBezTo>
                  <a:pt x="2941247" y="230653"/>
                  <a:pt x="2916537" y="205943"/>
                  <a:pt x="2916537" y="175462"/>
                </a:cubicBezTo>
                <a:cubicBezTo>
                  <a:pt x="2916537" y="144981"/>
                  <a:pt x="2941247" y="120271"/>
                  <a:pt x="2971729" y="120271"/>
                </a:cubicBezTo>
                <a:close/>
                <a:moveTo>
                  <a:pt x="2707903" y="120271"/>
                </a:moveTo>
                <a:cubicBezTo>
                  <a:pt x="2738390" y="120271"/>
                  <a:pt x="2763100" y="144981"/>
                  <a:pt x="2763100" y="175462"/>
                </a:cubicBezTo>
                <a:cubicBezTo>
                  <a:pt x="2763100" y="205943"/>
                  <a:pt x="2738390" y="230653"/>
                  <a:pt x="2707903" y="230653"/>
                </a:cubicBezTo>
                <a:cubicBezTo>
                  <a:pt x="2677427" y="230653"/>
                  <a:pt x="2652715" y="205943"/>
                  <a:pt x="2652715" y="175462"/>
                </a:cubicBezTo>
                <a:cubicBezTo>
                  <a:pt x="2652715" y="144981"/>
                  <a:pt x="2677427" y="120271"/>
                  <a:pt x="2707903" y="120271"/>
                </a:cubicBezTo>
                <a:close/>
                <a:moveTo>
                  <a:pt x="2570933" y="120271"/>
                </a:moveTo>
                <a:cubicBezTo>
                  <a:pt x="2601414" y="120271"/>
                  <a:pt x="2626123" y="144981"/>
                  <a:pt x="2626123" y="175462"/>
                </a:cubicBezTo>
                <a:cubicBezTo>
                  <a:pt x="2626123" y="205943"/>
                  <a:pt x="2601414" y="230653"/>
                  <a:pt x="2570933" y="230653"/>
                </a:cubicBezTo>
                <a:cubicBezTo>
                  <a:pt x="2540449" y="230653"/>
                  <a:pt x="2515738" y="205943"/>
                  <a:pt x="2515738" y="175462"/>
                </a:cubicBezTo>
                <a:cubicBezTo>
                  <a:pt x="2515738" y="144981"/>
                  <a:pt x="2540449" y="120271"/>
                  <a:pt x="2570933" y="120271"/>
                </a:cubicBezTo>
                <a:close/>
                <a:moveTo>
                  <a:pt x="2437297" y="120271"/>
                </a:moveTo>
                <a:cubicBezTo>
                  <a:pt x="2467781" y="120271"/>
                  <a:pt x="2492487" y="144981"/>
                  <a:pt x="2492487" y="175462"/>
                </a:cubicBezTo>
                <a:cubicBezTo>
                  <a:pt x="2492487" y="205943"/>
                  <a:pt x="2467781" y="230653"/>
                  <a:pt x="2437297" y="230653"/>
                </a:cubicBezTo>
                <a:cubicBezTo>
                  <a:pt x="2406818" y="230653"/>
                  <a:pt x="2382108" y="205943"/>
                  <a:pt x="2382108" y="175462"/>
                </a:cubicBezTo>
                <a:cubicBezTo>
                  <a:pt x="2382108" y="144981"/>
                  <a:pt x="2406818" y="120271"/>
                  <a:pt x="2437297" y="120271"/>
                </a:cubicBezTo>
                <a:close/>
                <a:moveTo>
                  <a:pt x="2303666" y="120271"/>
                </a:moveTo>
                <a:cubicBezTo>
                  <a:pt x="2334146" y="120271"/>
                  <a:pt x="2358856" y="144981"/>
                  <a:pt x="2358856" y="175462"/>
                </a:cubicBezTo>
                <a:cubicBezTo>
                  <a:pt x="2358856" y="205943"/>
                  <a:pt x="2334146" y="230653"/>
                  <a:pt x="2303666" y="230653"/>
                </a:cubicBezTo>
                <a:cubicBezTo>
                  <a:pt x="2273184" y="230653"/>
                  <a:pt x="2248473" y="205943"/>
                  <a:pt x="2248473" y="175462"/>
                </a:cubicBezTo>
                <a:cubicBezTo>
                  <a:pt x="2248473" y="144981"/>
                  <a:pt x="2273184" y="120271"/>
                  <a:pt x="2303666" y="120271"/>
                </a:cubicBezTo>
                <a:close/>
                <a:moveTo>
                  <a:pt x="2173372" y="120271"/>
                </a:moveTo>
                <a:cubicBezTo>
                  <a:pt x="2203857" y="120271"/>
                  <a:pt x="2228566" y="144981"/>
                  <a:pt x="2228566" y="175462"/>
                </a:cubicBezTo>
                <a:cubicBezTo>
                  <a:pt x="2228566" y="205943"/>
                  <a:pt x="2203857" y="230653"/>
                  <a:pt x="2173372" y="230653"/>
                </a:cubicBezTo>
                <a:cubicBezTo>
                  <a:pt x="2142892" y="230653"/>
                  <a:pt x="2118180" y="205943"/>
                  <a:pt x="2118180" y="175462"/>
                </a:cubicBezTo>
                <a:cubicBezTo>
                  <a:pt x="2118180" y="144981"/>
                  <a:pt x="2142892" y="120271"/>
                  <a:pt x="2173372" y="120271"/>
                </a:cubicBezTo>
                <a:close/>
                <a:moveTo>
                  <a:pt x="7341580" y="0"/>
                </a:moveTo>
                <a:cubicBezTo>
                  <a:pt x="7372062" y="0"/>
                  <a:pt x="7396772" y="24710"/>
                  <a:pt x="7396772" y="55191"/>
                </a:cubicBezTo>
                <a:cubicBezTo>
                  <a:pt x="7396772" y="85672"/>
                  <a:pt x="7372062" y="110382"/>
                  <a:pt x="7341580" y="110382"/>
                </a:cubicBezTo>
                <a:cubicBezTo>
                  <a:pt x="7311098" y="110382"/>
                  <a:pt x="7286388" y="85672"/>
                  <a:pt x="7286388" y="55191"/>
                </a:cubicBezTo>
                <a:cubicBezTo>
                  <a:pt x="7286388" y="24710"/>
                  <a:pt x="7311098" y="0"/>
                  <a:pt x="7341580" y="0"/>
                </a:cubicBezTo>
                <a:close/>
                <a:moveTo>
                  <a:pt x="4294713" y="0"/>
                </a:moveTo>
                <a:cubicBezTo>
                  <a:pt x="4325195" y="0"/>
                  <a:pt x="4349905" y="24710"/>
                  <a:pt x="4349905" y="55191"/>
                </a:cubicBezTo>
                <a:cubicBezTo>
                  <a:pt x="4349905" y="85672"/>
                  <a:pt x="4325195" y="110382"/>
                  <a:pt x="4294713" y="110382"/>
                </a:cubicBezTo>
                <a:cubicBezTo>
                  <a:pt x="4264231" y="110382"/>
                  <a:pt x="4239521" y="85672"/>
                  <a:pt x="4239521" y="55191"/>
                </a:cubicBezTo>
                <a:cubicBezTo>
                  <a:pt x="4239521" y="24710"/>
                  <a:pt x="4264231" y="0"/>
                  <a:pt x="4294713" y="0"/>
                </a:cubicBezTo>
                <a:close/>
                <a:moveTo>
                  <a:pt x="4161077" y="0"/>
                </a:moveTo>
                <a:cubicBezTo>
                  <a:pt x="4191559" y="0"/>
                  <a:pt x="4216269" y="24710"/>
                  <a:pt x="4216269" y="55191"/>
                </a:cubicBezTo>
                <a:cubicBezTo>
                  <a:pt x="4216269" y="85672"/>
                  <a:pt x="4191559" y="110382"/>
                  <a:pt x="4161077" y="110382"/>
                </a:cubicBezTo>
                <a:cubicBezTo>
                  <a:pt x="4130595" y="110382"/>
                  <a:pt x="4105885" y="85672"/>
                  <a:pt x="4105885" y="55191"/>
                </a:cubicBezTo>
                <a:cubicBezTo>
                  <a:pt x="4105885" y="24710"/>
                  <a:pt x="4130595" y="0"/>
                  <a:pt x="4161077" y="0"/>
                </a:cubicBezTo>
                <a:close/>
                <a:moveTo>
                  <a:pt x="4030786" y="0"/>
                </a:moveTo>
                <a:cubicBezTo>
                  <a:pt x="4061268" y="0"/>
                  <a:pt x="4085978" y="24710"/>
                  <a:pt x="4085978" y="55191"/>
                </a:cubicBezTo>
                <a:cubicBezTo>
                  <a:pt x="4085978" y="85672"/>
                  <a:pt x="4061268" y="110382"/>
                  <a:pt x="4030786" y="110382"/>
                </a:cubicBezTo>
                <a:cubicBezTo>
                  <a:pt x="4000304" y="110382"/>
                  <a:pt x="3975594" y="85672"/>
                  <a:pt x="3975594" y="55191"/>
                </a:cubicBezTo>
                <a:cubicBezTo>
                  <a:pt x="3975594" y="24710"/>
                  <a:pt x="4000304" y="0"/>
                  <a:pt x="4030786" y="0"/>
                </a:cubicBezTo>
                <a:close/>
                <a:moveTo>
                  <a:pt x="3897148" y="0"/>
                </a:moveTo>
                <a:cubicBezTo>
                  <a:pt x="3927630" y="0"/>
                  <a:pt x="3952340" y="24710"/>
                  <a:pt x="3952340" y="55191"/>
                </a:cubicBezTo>
                <a:cubicBezTo>
                  <a:pt x="3952340" y="85672"/>
                  <a:pt x="3927630" y="110382"/>
                  <a:pt x="3897148" y="110382"/>
                </a:cubicBezTo>
                <a:cubicBezTo>
                  <a:pt x="3866666" y="110382"/>
                  <a:pt x="3841956" y="85672"/>
                  <a:pt x="3841956" y="55191"/>
                </a:cubicBezTo>
                <a:cubicBezTo>
                  <a:pt x="3841956" y="24710"/>
                  <a:pt x="3866666" y="0"/>
                  <a:pt x="3897148" y="0"/>
                </a:cubicBezTo>
                <a:close/>
                <a:moveTo>
                  <a:pt x="3763514" y="0"/>
                </a:moveTo>
                <a:cubicBezTo>
                  <a:pt x="3793996" y="0"/>
                  <a:pt x="3818706" y="24710"/>
                  <a:pt x="3818706" y="55191"/>
                </a:cubicBezTo>
                <a:cubicBezTo>
                  <a:pt x="3818706" y="85672"/>
                  <a:pt x="3793996" y="110382"/>
                  <a:pt x="3763514" y="110382"/>
                </a:cubicBezTo>
                <a:cubicBezTo>
                  <a:pt x="3733032" y="110382"/>
                  <a:pt x="3708322" y="85672"/>
                  <a:pt x="3708322" y="55191"/>
                </a:cubicBezTo>
                <a:cubicBezTo>
                  <a:pt x="3708322" y="24710"/>
                  <a:pt x="3733032" y="0"/>
                  <a:pt x="3763514" y="0"/>
                </a:cubicBezTo>
                <a:close/>
                <a:moveTo>
                  <a:pt x="3633221" y="0"/>
                </a:moveTo>
                <a:cubicBezTo>
                  <a:pt x="3663703" y="0"/>
                  <a:pt x="3688413" y="24710"/>
                  <a:pt x="3688413" y="55191"/>
                </a:cubicBezTo>
                <a:cubicBezTo>
                  <a:pt x="3688413" y="85672"/>
                  <a:pt x="3663703" y="110382"/>
                  <a:pt x="3633221" y="110382"/>
                </a:cubicBezTo>
                <a:cubicBezTo>
                  <a:pt x="3602739" y="110382"/>
                  <a:pt x="3578029" y="85672"/>
                  <a:pt x="3578029" y="55191"/>
                </a:cubicBezTo>
                <a:cubicBezTo>
                  <a:pt x="3578029" y="24710"/>
                  <a:pt x="3602739" y="0"/>
                  <a:pt x="3633221" y="0"/>
                </a:cubicBezTo>
                <a:close/>
                <a:moveTo>
                  <a:pt x="3499589" y="0"/>
                </a:moveTo>
                <a:cubicBezTo>
                  <a:pt x="3530071" y="0"/>
                  <a:pt x="3554781" y="24710"/>
                  <a:pt x="3554781" y="55191"/>
                </a:cubicBezTo>
                <a:cubicBezTo>
                  <a:pt x="3554781" y="85672"/>
                  <a:pt x="3530071" y="110382"/>
                  <a:pt x="3499589" y="110382"/>
                </a:cubicBezTo>
                <a:cubicBezTo>
                  <a:pt x="3469107" y="110382"/>
                  <a:pt x="3444397" y="85672"/>
                  <a:pt x="3444397" y="55191"/>
                </a:cubicBezTo>
                <a:cubicBezTo>
                  <a:pt x="3444397" y="24710"/>
                  <a:pt x="3469107" y="0"/>
                  <a:pt x="3499589" y="0"/>
                </a:cubicBezTo>
                <a:close/>
                <a:moveTo>
                  <a:pt x="3369293" y="0"/>
                </a:moveTo>
                <a:cubicBezTo>
                  <a:pt x="3399775" y="0"/>
                  <a:pt x="3424485" y="24710"/>
                  <a:pt x="3424485" y="55191"/>
                </a:cubicBezTo>
                <a:cubicBezTo>
                  <a:pt x="3424485" y="85672"/>
                  <a:pt x="3399775" y="110382"/>
                  <a:pt x="3369293" y="110382"/>
                </a:cubicBezTo>
                <a:cubicBezTo>
                  <a:pt x="3338811" y="110382"/>
                  <a:pt x="3314101" y="85672"/>
                  <a:pt x="3314101" y="55191"/>
                </a:cubicBezTo>
                <a:cubicBezTo>
                  <a:pt x="3314101" y="24710"/>
                  <a:pt x="3338811" y="0"/>
                  <a:pt x="3369293" y="0"/>
                </a:cubicBezTo>
                <a:close/>
                <a:moveTo>
                  <a:pt x="3235657" y="0"/>
                </a:moveTo>
                <a:cubicBezTo>
                  <a:pt x="3266139" y="0"/>
                  <a:pt x="3290849" y="24710"/>
                  <a:pt x="3290849" y="55191"/>
                </a:cubicBezTo>
                <a:cubicBezTo>
                  <a:pt x="3290849" y="85672"/>
                  <a:pt x="3266139" y="110382"/>
                  <a:pt x="3235657" y="110382"/>
                </a:cubicBezTo>
                <a:cubicBezTo>
                  <a:pt x="3205175" y="110382"/>
                  <a:pt x="3180465" y="85672"/>
                  <a:pt x="3180465" y="55191"/>
                </a:cubicBezTo>
                <a:cubicBezTo>
                  <a:pt x="3180465" y="24710"/>
                  <a:pt x="3205175" y="0"/>
                  <a:pt x="3235657" y="0"/>
                </a:cubicBezTo>
                <a:close/>
                <a:moveTo>
                  <a:pt x="2834862" y="0"/>
                </a:moveTo>
                <a:cubicBezTo>
                  <a:pt x="2865342" y="0"/>
                  <a:pt x="2890052" y="24710"/>
                  <a:pt x="2890052" y="55191"/>
                </a:cubicBezTo>
                <a:cubicBezTo>
                  <a:pt x="2890052" y="85672"/>
                  <a:pt x="2865342" y="110382"/>
                  <a:pt x="2834862" y="110382"/>
                </a:cubicBezTo>
                <a:cubicBezTo>
                  <a:pt x="2804379" y="110382"/>
                  <a:pt x="2779671" y="85672"/>
                  <a:pt x="2779671" y="55191"/>
                </a:cubicBezTo>
                <a:cubicBezTo>
                  <a:pt x="2779671" y="24710"/>
                  <a:pt x="2804379" y="0"/>
                  <a:pt x="2834862" y="0"/>
                </a:cubicBezTo>
                <a:close/>
                <a:moveTo>
                  <a:pt x="2707903" y="0"/>
                </a:moveTo>
                <a:cubicBezTo>
                  <a:pt x="2738390" y="0"/>
                  <a:pt x="2763100" y="24710"/>
                  <a:pt x="2763100" y="55191"/>
                </a:cubicBezTo>
                <a:cubicBezTo>
                  <a:pt x="2763100" y="85672"/>
                  <a:pt x="2738390" y="110382"/>
                  <a:pt x="2707903" y="110382"/>
                </a:cubicBezTo>
                <a:cubicBezTo>
                  <a:pt x="2677427" y="110382"/>
                  <a:pt x="2652715" y="85672"/>
                  <a:pt x="2652715" y="55191"/>
                </a:cubicBezTo>
                <a:cubicBezTo>
                  <a:pt x="2652715" y="24710"/>
                  <a:pt x="2677427" y="0"/>
                  <a:pt x="2707903" y="0"/>
                </a:cubicBezTo>
                <a:close/>
                <a:moveTo>
                  <a:pt x="2570933" y="0"/>
                </a:moveTo>
                <a:cubicBezTo>
                  <a:pt x="2601414" y="0"/>
                  <a:pt x="2626123" y="24710"/>
                  <a:pt x="2626123" y="55191"/>
                </a:cubicBezTo>
                <a:cubicBezTo>
                  <a:pt x="2626123" y="85672"/>
                  <a:pt x="2601414" y="110382"/>
                  <a:pt x="2570933" y="110382"/>
                </a:cubicBezTo>
                <a:cubicBezTo>
                  <a:pt x="2540449" y="110382"/>
                  <a:pt x="2515738" y="85672"/>
                  <a:pt x="2515738" y="55191"/>
                </a:cubicBezTo>
                <a:cubicBezTo>
                  <a:pt x="2515738" y="24710"/>
                  <a:pt x="2540449" y="0"/>
                  <a:pt x="2570933" y="0"/>
                </a:cubicBezTo>
                <a:close/>
                <a:moveTo>
                  <a:pt x="2437297" y="0"/>
                </a:moveTo>
                <a:cubicBezTo>
                  <a:pt x="2467781" y="0"/>
                  <a:pt x="2492487" y="24710"/>
                  <a:pt x="2492487" y="55191"/>
                </a:cubicBezTo>
                <a:cubicBezTo>
                  <a:pt x="2492487" y="85672"/>
                  <a:pt x="2467781" y="110382"/>
                  <a:pt x="2437297" y="110382"/>
                </a:cubicBezTo>
                <a:cubicBezTo>
                  <a:pt x="2406818" y="110382"/>
                  <a:pt x="2382108" y="85672"/>
                  <a:pt x="2382108" y="55191"/>
                </a:cubicBezTo>
                <a:cubicBezTo>
                  <a:pt x="2382108" y="24710"/>
                  <a:pt x="2406818" y="0"/>
                  <a:pt x="2437297" y="0"/>
                </a:cubicBezTo>
                <a:close/>
              </a:path>
            </a:pathLst>
          </a:custGeom>
          <a:solidFill>
            <a:schemeClr val="accent6">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273" name="Freeform: Shape 99"/>
          <p:cNvSpPr/>
          <p:nvPr/>
        </p:nvSpPr>
        <p:spPr>
          <a:xfrm>
            <a:off x="66978" y="5084563"/>
            <a:ext cx="12189302" cy="1745574"/>
          </a:xfrm>
          <a:custGeom>
            <a:avLst/>
            <a:gdLst>
              <a:gd name="connsiteX0" fmla="*/ 5907680 w 11815361"/>
              <a:gd name="connsiteY0" fmla="*/ 0 h 1745574"/>
              <a:gd name="connsiteX1" fmla="*/ 11747164 w 11815361"/>
              <a:gd name="connsiteY1" fmla="*/ 1675322 h 1745574"/>
              <a:gd name="connsiteX2" fmla="*/ 11815361 w 11815361"/>
              <a:gd name="connsiteY2" fmla="*/ 1745574 h 1745574"/>
              <a:gd name="connsiteX3" fmla="*/ 0 w 11815361"/>
              <a:gd name="connsiteY3" fmla="*/ 1745574 h 1745574"/>
              <a:gd name="connsiteX4" fmla="*/ 68197 w 11815361"/>
              <a:gd name="connsiteY4" fmla="*/ 1675322 h 1745574"/>
              <a:gd name="connsiteX5" fmla="*/ 5907680 w 11815361"/>
              <a:gd name="connsiteY5" fmla="*/ 0 h 174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5361" h="1745574">
                <a:moveTo>
                  <a:pt x="5907680" y="0"/>
                </a:moveTo>
                <a:cubicBezTo>
                  <a:pt x="8502236" y="0"/>
                  <a:pt x="10736988" y="686989"/>
                  <a:pt x="11747164" y="1675322"/>
                </a:cubicBezTo>
                <a:lnTo>
                  <a:pt x="11815361" y="1745574"/>
                </a:lnTo>
                <a:lnTo>
                  <a:pt x="0" y="1745574"/>
                </a:lnTo>
                <a:lnTo>
                  <a:pt x="68197" y="1675322"/>
                </a:lnTo>
                <a:cubicBezTo>
                  <a:pt x="1078372" y="686989"/>
                  <a:pt x="3313125" y="0"/>
                  <a:pt x="5907680" y="0"/>
                </a:cubicBez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280" name="Group 279"/>
          <p:cNvGrpSpPr/>
          <p:nvPr/>
        </p:nvGrpSpPr>
        <p:grpSpPr>
          <a:xfrm>
            <a:off x="8796287" y="3693573"/>
            <a:ext cx="586303" cy="377163"/>
            <a:chOff x="7117181" y="5146654"/>
            <a:chExt cx="663064" cy="426544"/>
          </a:xfrm>
          <a:solidFill>
            <a:srgbClr val="59B4D9"/>
          </a:solidFill>
        </p:grpSpPr>
        <p:sp>
          <p:nvSpPr>
            <p:cNvPr id="281" name="Oval 280"/>
            <p:cNvSpPr/>
            <p:nvPr/>
          </p:nvSpPr>
          <p:spPr bwMode="auto">
            <a:xfrm rot="715722">
              <a:off x="7117181" y="5146654"/>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282" name="Oval 281"/>
            <p:cNvSpPr/>
            <p:nvPr/>
          </p:nvSpPr>
          <p:spPr bwMode="auto">
            <a:xfrm>
              <a:off x="7476127" y="5224668"/>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283" name="Oval 282"/>
            <p:cNvSpPr/>
            <p:nvPr/>
          </p:nvSpPr>
          <p:spPr bwMode="auto">
            <a:xfrm>
              <a:off x="7296654" y="5448552"/>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284" name="Oval 283"/>
            <p:cNvSpPr/>
            <p:nvPr/>
          </p:nvSpPr>
          <p:spPr bwMode="auto">
            <a:xfrm>
              <a:off x="7655599" y="5448552"/>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cxnSp>
          <p:nvCxnSpPr>
            <p:cNvPr id="285" name="Straight Connector 284"/>
            <p:cNvCxnSpPr>
              <a:cxnSpLocks/>
            </p:cNvCxnSpPr>
            <p:nvPr/>
          </p:nvCxnSpPr>
          <p:spPr>
            <a:xfrm>
              <a:off x="7240481" y="5221859"/>
              <a:ext cx="235646" cy="65132"/>
            </a:xfrm>
            <a:prstGeom prst="line">
              <a:avLst/>
            </a:prstGeom>
            <a:grpFill/>
            <a:ln w="12700" cap="flat" cmpd="sng" algn="ctr">
              <a:solidFill>
                <a:schemeClr val="tx2"/>
              </a:solidFill>
              <a:prstDash val="sysDot"/>
              <a:miter lim="800000"/>
              <a:headEnd type="none"/>
              <a:tailEnd type="none"/>
            </a:ln>
            <a:effectLst/>
          </p:spPr>
        </p:cxnSp>
        <p:cxnSp>
          <p:nvCxnSpPr>
            <p:cNvPr id="286" name="Straight Connector 285"/>
            <p:cNvCxnSpPr>
              <a:cxnSpLocks/>
            </p:cNvCxnSpPr>
            <p:nvPr/>
          </p:nvCxnSpPr>
          <p:spPr>
            <a:xfrm>
              <a:off x="7421300" y="5510875"/>
              <a:ext cx="234299" cy="0"/>
            </a:xfrm>
            <a:prstGeom prst="line">
              <a:avLst/>
            </a:prstGeom>
            <a:grpFill/>
            <a:ln w="12700" cap="flat" cmpd="sng" algn="ctr">
              <a:solidFill>
                <a:schemeClr val="tx2"/>
              </a:solidFill>
              <a:prstDash val="sysDot"/>
              <a:miter lim="800000"/>
              <a:headEnd type="none"/>
              <a:tailEnd type="none"/>
            </a:ln>
            <a:effectLst/>
          </p:spPr>
        </p:cxnSp>
        <p:cxnSp>
          <p:nvCxnSpPr>
            <p:cNvPr id="287" name="Straight Connector 286"/>
            <p:cNvCxnSpPr>
              <a:cxnSpLocks/>
            </p:cNvCxnSpPr>
            <p:nvPr/>
          </p:nvCxnSpPr>
          <p:spPr>
            <a:xfrm>
              <a:off x="7582519" y="5331060"/>
              <a:ext cx="91334" cy="135746"/>
            </a:xfrm>
            <a:prstGeom prst="line">
              <a:avLst/>
            </a:prstGeom>
            <a:grpFill/>
            <a:ln w="12700" cap="flat" cmpd="sng" algn="ctr">
              <a:solidFill>
                <a:schemeClr val="tx2"/>
              </a:solidFill>
              <a:prstDash val="sysDot"/>
              <a:miter lim="800000"/>
              <a:headEnd type="none"/>
              <a:tailEnd type="none"/>
            </a:ln>
            <a:effectLst/>
          </p:spPr>
        </p:cxnSp>
        <p:cxnSp>
          <p:nvCxnSpPr>
            <p:cNvPr id="288" name="Straight Connector 287"/>
            <p:cNvCxnSpPr>
              <a:cxnSpLocks/>
            </p:cNvCxnSpPr>
            <p:nvPr/>
          </p:nvCxnSpPr>
          <p:spPr>
            <a:xfrm flipV="1">
              <a:off x="7403046" y="5331060"/>
              <a:ext cx="91335" cy="135746"/>
            </a:xfrm>
            <a:prstGeom prst="line">
              <a:avLst/>
            </a:prstGeom>
            <a:grpFill/>
            <a:ln w="12700" cap="flat" cmpd="sng" algn="ctr">
              <a:solidFill>
                <a:schemeClr val="tx2"/>
              </a:solidFill>
              <a:prstDash val="sysDot"/>
              <a:miter lim="800000"/>
              <a:headEnd type="none"/>
              <a:tailEnd type="none"/>
            </a:ln>
            <a:effectLst/>
          </p:spPr>
        </p:cxnSp>
      </p:grpSp>
      <p:grpSp>
        <p:nvGrpSpPr>
          <p:cNvPr id="289" name="Group 288"/>
          <p:cNvGrpSpPr/>
          <p:nvPr/>
        </p:nvGrpSpPr>
        <p:grpSpPr>
          <a:xfrm>
            <a:off x="6907362" y="3400046"/>
            <a:ext cx="499208" cy="473323"/>
            <a:chOff x="7128988" y="4166153"/>
            <a:chExt cx="604908" cy="573541"/>
          </a:xfrm>
        </p:grpSpPr>
        <p:cxnSp>
          <p:nvCxnSpPr>
            <p:cNvPr id="290" name="Straight Connector 289"/>
            <p:cNvCxnSpPr>
              <a:cxnSpLocks/>
            </p:cNvCxnSpPr>
            <p:nvPr/>
          </p:nvCxnSpPr>
          <p:spPr>
            <a:xfrm>
              <a:off x="7128988" y="4451736"/>
              <a:ext cx="238107" cy="72556"/>
            </a:xfrm>
            <a:prstGeom prst="line">
              <a:avLst/>
            </a:prstGeom>
            <a:solidFill>
              <a:srgbClr val="B8D432"/>
            </a:solidFill>
            <a:ln w="12700" cap="flat" cmpd="sng" algn="ctr">
              <a:solidFill>
                <a:schemeClr val="tx2"/>
              </a:solidFill>
              <a:prstDash val="sysDot"/>
              <a:miter lim="800000"/>
              <a:headEnd type="none"/>
              <a:tailEnd type="none"/>
            </a:ln>
            <a:effectLst/>
          </p:spPr>
        </p:cxnSp>
        <p:cxnSp>
          <p:nvCxnSpPr>
            <p:cNvPr id="291" name="Straight Connector 290"/>
            <p:cNvCxnSpPr>
              <a:cxnSpLocks/>
            </p:cNvCxnSpPr>
            <p:nvPr/>
          </p:nvCxnSpPr>
          <p:spPr>
            <a:xfrm flipV="1">
              <a:off x="7128988" y="4379180"/>
              <a:ext cx="233873" cy="72556"/>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292" name="Oval 291"/>
            <p:cNvSpPr/>
            <p:nvPr/>
          </p:nvSpPr>
          <p:spPr bwMode="auto">
            <a:xfrm>
              <a:off x="7128988" y="4383154"/>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a:ea typeface="+mn-ea"/>
                <a:cs typeface="+mn-cs"/>
              </a:endParaRPr>
            </a:p>
          </p:txBody>
        </p:sp>
        <p:cxnSp>
          <p:nvCxnSpPr>
            <p:cNvPr id="293" name="Straight Connector 292"/>
            <p:cNvCxnSpPr>
              <a:cxnSpLocks/>
            </p:cNvCxnSpPr>
            <p:nvPr/>
          </p:nvCxnSpPr>
          <p:spPr>
            <a:xfrm>
              <a:off x="7367095" y="4524292"/>
              <a:ext cx="241432" cy="108368"/>
            </a:xfrm>
            <a:prstGeom prst="line">
              <a:avLst/>
            </a:prstGeom>
            <a:solidFill>
              <a:srgbClr val="B8D432"/>
            </a:solidFill>
            <a:ln w="12700" cap="flat" cmpd="sng" algn="ctr">
              <a:solidFill>
                <a:schemeClr val="tx2"/>
              </a:solidFill>
              <a:prstDash val="sysDot"/>
              <a:miter lim="800000"/>
              <a:headEnd type="none"/>
              <a:tailEnd type="none"/>
            </a:ln>
            <a:effectLst/>
          </p:spPr>
        </p:cxnSp>
        <p:cxnSp>
          <p:nvCxnSpPr>
            <p:cNvPr id="294" name="Straight Connector 293"/>
            <p:cNvCxnSpPr>
              <a:cxnSpLocks/>
            </p:cNvCxnSpPr>
            <p:nvPr/>
          </p:nvCxnSpPr>
          <p:spPr>
            <a:xfrm>
              <a:off x="7367095" y="4524292"/>
              <a:ext cx="229638" cy="1361"/>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295" name="Oval 294"/>
            <p:cNvSpPr/>
            <p:nvPr/>
          </p:nvSpPr>
          <p:spPr bwMode="auto">
            <a:xfrm rot="20946206">
              <a:off x="7596733" y="4602531"/>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a:ea typeface="+mn-ea"/>
                <a:cs typeface="+mn-cs"/>
              </a:endParaRPr>
            </a:p>
          </p:txBody>
        </p:sp>
        <p:sp>
          <p:nvSpPr>
            <p:cNvPr id="296" name="Oval 295"/>
            <p:cNvSpPr/>
            <p:nvPr/>
          </p:nvSpPr>
          <p:spPr bwMode="auto">
            <a:xfrm>
              <a:off x="7596733" y="4457071"/>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a:ea typeface="+mn-ea"/>
                <a:cs typeface="+mn-cs"/>
              </a:endParaRPr>
            </a:p>
          </p:txBody>
        </p:sp>
        <p:cxnSp>
          <p:nvCxnSpPr>
            <p:cNvPr id="297" name="Straight Connector 296"/>
            <p:cNvCxnSpPr>
              <a:cxnSpLocks/>
            </p:cNvCxnSpPr>
            <p:nvPr/>
          </p:nvCxnSpPr>
          <p:spPr>
            <a:xfrm>
              <a:off x="7362861" y="4379181"/>
              <a:ext cx="233872" cy="1013"/>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298" name="Oval 297"/>
            <p:cNvSpPr/>
            <p:nvPr/>
          </p:nvSpPr>
          <p:spPr bwMode="auto">
            <a:xfrm>
              <a:off x="7367095" y="4455710"/>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a:ea typeface="+mn-ea"/>
                <a:cs typeface="+mn-cs"/>
              </a:endParaRPr>
            </a:p>
          </p:txBody>
        </p:sp>
        <p:cxnSp>
          <p:nvCxnSpPr>
            <p:cNvPr id="299" name="Straight Connector 298"/>
            <p:cNvCxnSpPr>
              <a:cxnSpLocks/>
            </p:cNvCxnSpPr>
            <p:nvPr/>
          </p:nvCxnSpPr>
          <p:spPr>
            <a:xfrm flipV="1">
              <a:off x="7362861" y="4277619"/>
              <a:ext cx="248934" cy="101562"/>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300" name="Oval 299"/>
            <p:cNvSpPr/>
            <p:nvPr/>
          </p:nvSpPr>
          <p:spPr bwMode="auto">
            <a:xfrm>
              <a:off x="7362861" y="4310599"/>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a:ea typeface="+mn-ea"/>
                <a:cs typeface="+mn-cs"/>
              </a:endParaRPr>
            </a:p>
          </p:txBody>
        </p:sp>
        <p:sp>
          <p:nvSpPr>
            <p:cNvPr id="301" name="Oval 300"/>
            <p:cNvSpPr/>
            <p:nvPr/>
          </p:nvSpPr>
          <p:spPr bwMode="auto">
            <a:xfrm>
              <a:off x="7596733" y="4311612"/>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a:ea typeface="+mn-ea"/>
                <a:cs typeface="+mn-cs"/>
              </a:endParaRPr>
            </a:p>
          </p:txBody>
        </p:sp>
        <p:sp>
          <p:nvSpPr>
            <p:cNvPr id="302" name="Oval 301"/>
            <p:cNvSpPr/>
            <p:nvPr/>
          </p:nvSpPr>
          <p:spPr bwMode="auto">
            <a:xfrm rot="377738">
              <a:off x="7596733" y="4166153"/>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a:ea typeface="+mn-ea"/>
                <a:cs typeface="+mn-cs"/>
              </a:endParaRPr>
            </a:p>
          </p:txBody>
        </p:sp>
      </p:grpSp>
      <p:sp>
        <p:nvSpPr>
          <p:cNvPr id="303" name="TextBox 302"/>
          <p:cNvSpPr txBox="1"/>
          <p:nvPr/>
        </p:nvSpPr>
        <p:spPr>
          <a:xfrm>
            <a:off x="4398524" y="3807176"/>
            <a:ext cx="996428" cy="253916"/>
          </a:xfrm>
          <a:prstGeom prst="rect">
            <a:avLst/>
          </a:prstGeom>
          <a:noFill/>
        </p:spPr>
        <p:txBody>
          <a:bodyPr wrap="non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78D7"/>
                </a:solidFill>
                <a:effectLst/>
                <a:uLnTx/>
                <a:uFillTx/>
                <a:latin typeface="Segoe UI Semibold" panose="020B0702040204020203" pitchFamily="34" charset="0"/>
                <a:ea typeface="+mn-ea"/>
                <a:cs typeface="Segoe UI Semibold" panose="020B0702040204020203" pitchFamily="34" charset="0"/>
              </a:rPr>
              <a:t>Column-family</a:t>
            </a:r>
          </a:p>
        </p:txBody>
      </p:sp>
      <p:sp>
        <p:nvSpPr>
          <p:cNvPr id="304" name="TextBox 303"/>
          <p:cNvSpPr txBox="1"/>
          <p:nvPr/>
        </p:nvSpPr>
        <p:spPr>
          <a:xfrm>
            <a:off x="6863637" y="3882167"/>
            <a:ext cx="727122" cy="253916"/>
          </a:xfrm>
          <a:prstGeom prst="rect">
            <a:avLst/>
          </a:prstGeom>
          <a:noFill/>
        </p:spPr>
        <p:txBody>
          <a:bodyPr wrap="non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78D7"/>
                </a:solidFill>
                <a:effectLst/>
                <a:uLnTx/>
                <a:uFillTx/>
                <a:latin typeface="Segoe UI Semibold" panose="020B0702040204020203" pitchFamily="34" charset="0"/>
                <a:ea typeface="+mn-ea"/>
                <a:cs typeface="Segoe UI Semibold" panose="020B0702040204020203" pitchFamily="34" charset="0"/>
              </a:rPr>
              <a:t>Document</a:t>
            </a:r>
          </a:p>
        </p:txBody>
      </p:sp>
      <p:sp>
        <p:nvSpPr>
          <p:cNvPr id="305" name="TextBox 304"/>
          <p:cNvSpPr txBox="1"/>
          <p:nvPr/>
        </p:nvSpPr>
        <p:spPr>
          <a:xfrm>
            <a:off x="8962443" y="4170463"/>
            <a:ext cx="467436" cy="253916"/>
          </a:xfrm>
          <a:prstGeom prst="rect">
            <a:avLst/>
          </a:prstGeom>
          <a:noFill/>
        </p:spPr>
        <p:txBody>
          <a:bodyPr wrap="non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Graph</a:t>
            </a:r>
          </a:p>
        </p:txBody>
      </p:sp>
      <p:sp>
        <p:nvSpPr>
          <p:cNvPr id="306" name="TextBox 305"/>
          <p:cNvSpPr txBox="1"/>
          <p:nvPr/>
        </p:nvSpPr>
        <p:spPr>
          <a:xfrm>
            <a:off x="850952" y="5253414"/>
            <a:ext cx="2021708" cy="276999"/>
          </a:xfrm>
          <a:prstGeom prst="rect">
            <a:avLst/>
          </a:prstGeom>
          <a:noFill/>
        </p:spPr>
        <p:txBody>
          <a:bodyPr wrap="none" rtlCol="0">
            <a:spAutoFit/>
          </a:bodyPr>
          <a:lstStyle/>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2050"/>
                </a:solidFill>
                <a:effectLst/>
                <a:uLnTx/>
                <a:uFillTx/>
                <a:latin typeface="Segoe UI"/>
                <a:ea typeface="+mn-ea"/>
                <a:cs typeface="Segoe UI Light" panose="020B0502040204020203" pitchFamily="34" charset="0"/>
              </a:rPr>
              <a:t>Turnkey global distribution</a:t>
            </a:r>
          </a:p>
        </p:txBody>
      </p:sp>
      <p:sp>
        <p:nvSpPr>
          <p:cNvPr id="307" name="TextBox 306"/>
          <p:cNvSpPr txBox="1"/>
          <p:nvPr/>
        </p:nvSpPr>
        <p:spPr>
          <a:xfrm>
            <a:off x="2696883" y="4696457"/>
            <a:ext cx="1858201" cy="461665"/>
          </a:xfrm>
          <a:prstGeom prst="rect">
            <a:avLst/>
          </a:prstGeom>
          <a:noFill/>
        </p:spPr>
        <p:txBody>
          <a:bodyPr wrap="none" rtlCol="0">
            <a:spAutoFit/>
          </a:bodyPr>
          <a:lstStyle/>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2050"/>
                </a:solidFill>
                <a:effectLst/>
                <a:uLnTx/>
                <a:uFillTx/>
                <a:latin typeface="Segoe UI"/>
                <a:ea typeface="+mn-ea"/>
                <a:cs typeface="Segoe UI Light" panose="020B0502040204020203" pitchFamily="34" charset="0"/>
              </a:rPr>
              <a:t>Elastic scale out </a:t>
            </a:r>
          </a:p>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2050"/>
                </a:solidFill>
                <a:effectLst/>
                <a:uLnTx/>
                <a:uFillTx/>
                <a:latin typeface="Segoe UI"/>
                <a:ea typeface="+mn-ea"/>
                <a:cs typeface="Segoe UI Light" panose="020B0502040204020203" pitchFamily="34" charset="0"/>
              </a:rPr>
              <a:t>of storage &amp; throughput</a:t>
            </a:r>
          </a:p>
        </p:txBody>
      </p:sp>
      <p:sp>
        <p:nvSpPr>
          <p:cNvPr id="308" name="TextBox 307"/>
          <p:cNvSpPr txBox="1"/>
          <p:nvPr/>
        </p:nvSpPr>
        <p:spPr>
          <a:xfrm>
            <a:off x="4426788" y="4574070"/>
            <a:ext cx="3222357" cy="276999"/>
          </a:xfrm>
          <a:prstGeom prst="rect">
            <a:avLst/>
          </a:prstGeom>
          <a:noFill/>
        </p:spPr>
        <p:txBody>
          <a:bodyPr wrap="none" rtlCol="0">
            <a:spAutoFit/>
          </a:bodyPr>
          <a:lstStyle/>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2050"/>
                </a:solidFill>
                <a:effectLst/>
                <a:uLnTx/>
                <a:uFillTx/>
                <a:latin typeface="Segoe UI"/>
                <a:ea typeface="+mn-ea"/>
                <a:cs typeface="Segoe UI Light" panose="020B0502040204020203" pitchFamily="34" charset="0"/>
              </a:rPr>
              <a:t>Guaranteed low latency at the 99</a:t>
            </a:r>
            <a:r>
              <a:rPr kumimoji="0" lang="en-US" sz="1200" b="0" i="0" u="none" strike="noStrike" kern="0" cap="none" spc="0" normalizeH="0" baseline="30000" noProof="0">
                <a:ln>
                  <a:noFill/>
                </a:ln>
                <a:solidFill>
                  <a:srgbClr val="002050"/>
                </a:solidFill>
                <a:effectLst/>
                <a:uLnTx/>
                <a:uFillTx/>
                <a:latin typeface="Segoe UI"/>
                <a:ea typeface="+mn-ea"/>
                <a:cs typeface="Segoe UI Light" panose="020B0502040204020203" pitchFamily="34" charset="0"/>
              </a:rPr>
              <a:t>th</a:t>
            </a:r>
            <a:r>
              <a:rPr kumimoji="0" lang="en-US" sz="1200" b="0" i="0" u="none" strike="noStrike" kern="0" cap="none" spc="0" normalizeH="0" baseline="0" noProof="0">
                <a:ln>
                  <a:noFill/>
                </a:ln>
                <a:solidFill>
                  <a:srgbClr val="002050"/>
                </a:solidFill>
                <a:effectLst/>
                <a:uLnTx/>
                <a:uFillTx/>
                <a:latin typeface="Segoe UI"/>
                <a:ea typeface="+mn-ea"/>
                <a:cs typeface="Segoe UI Light" panose="020B0502040204020203" pitchFamily="34" charset="0"/>
              </a:rPr>
              <a:t> percentile</a:t>
            </a:r>
          </a:p>
        </p:txBody>
      </p:sp>
      <p:sp>
        <p:nvSpPr>
          <p:cNvPr id="309" name="TextBox 308"/>
          <p:cNvSpPr txBox="1"/>
          <p:nvPr/>
        </p:nvSpPr>
        <p:spPr>
          <a:xfrm>
            <a:off x="9815770" y="5253414"/>
            <a:ext cx="1595309" cy="276999"/>
          </a:xfrm>
          <a:prstGeom prst="rect">
            <a:avLst/>
          </a:prstGeom>
          <a:noFill/>
        </p:spPr>
        <p:txBody>
          <a:bodyPr wrap="none" rtlCol="0">
            <a:spAutoFit/>
          </a:bodyPr>
          <a:lstStyle/>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2050"/>
                </a:solidFill>
                <a:effectLst/>
                <a:uLnTx/>
                <a:uFillTx/>
                <a:latin typeface="Segoe UI"/>
                <a:ea typeface="+mn-ea"/>
                <a:cs typeface="Segoe UI Light" panose="020B0502040204020203" pitchFamily="34" charset="0"/>
              </a:rPr>
              <a:t>Comprehensive SLAs</a:t>
            </a:r>
          </a:p>
        </p:txBody>
      </p:sp>
      <p:sp>
        <p:nvSpPr>
          <p:cNvPr id="310" name="TextBox 309"/>
          <p:cNvSpPr txBox="1"/>
          <p:nvPr/>
        </p:nvSpPr>
        <p:spPr>
          <a:xfrm>
            <a:off x="7271267" y="4825432"/>
            <a:ext cx="2691764" cy="276999"/>
          </a:xfrm>
          <a:prstGeom prst="rect">
            <a:avLst/>
          </a:prstGeom>
          <a:noFill/>
        </p:spPr>
        <p:txBody>
          <a:bodyPr wrap="none" rtlCol="0">
            <a:spAutoFit/>
          </a:bodyPr>
          <a:lstStyle/>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2050"/>
                </a:solidFill>
                <a:effectLst/>
                <a:uLnTx/>
                <a:uFillTx/>
                <a:latin typeface="Segoe UI"/>
                <a:ea typeface="+mn-ea"/>
                <a:cs typeface="Segoe UI Light" panose="020B0502040204020203" pitchFamily="34" charset="0"/>
              </a:rPr>
              <a:t>Five well-defined consistency models</a:t>
            </a:r>
          </a:p>
        </p:txBody>
      </p:sp>
      <p:grpSp>
        <p:nvGrpSpPr>
          <p:cNvPr id="311" name="Group 3"/>
          <p:cNvGrpSpPr/>
          <p:nvPr/>
        </p:nvGrpSpPr>
        <p:grpSpPr>
          <a:xfrm>
            <a:off x="2187069" y="5945498"/>
            <a:ext cx="752902" cy="752901"/>
            <a:chOff x="-4594157" y="2516834"/>
            <a:chExt cx="1070585" cy="1070585"/>
          </a:xfrm>
        </p:grpSpPr>
        <p:sp>
          <p:nvSpPr>
            <p:cNvPr id="312"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nvGrpSpPr>
            <p:cNvPr id="313" name="Group 5"/>
            <p:cNvGrpSpPr/>
            <p:nvPr/>
          </p:nvGrpSpPr>
          <p:grpSpPr>
            <a:xfrm>
              <a:off x="-4594157" y="2516834"/>
              <a:ext cx="1070585" cy="1070585"/>
              <a:chOff x="10232415" y="2527090"/>
              <a:chExt cx="1070585" cy="1070585"/>
            </a:xfrm>
          </p:grpSpPr>
          <p:sp>
            <p:nvSpPr>
              <p:cNvPr id="314" name="Oval 6"/>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pic>
            <p:nvPicPr>
              <p:cNvPr id="315" name="Graphic 908" descr="Marke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grpSp>
        <p:nvGrpSpPr>
          <p:cNvPr id="316" name="Group 14"/>
          <p:cNvGrpSpPr/>
          <p:nvPr/>
        </p:nvGrpSpPr>
        <p:grpSpPr>
          <a:xfrm>
            <a:off x="7236648" y="6066979"/>
            <a:ext cx="752902" cy="752901"/>
            <a:chOff x="-4594157" y="2516834"/>
            <a:chExt cx="1070585" cy="1070585"/>
          </a:xfrm>
        </p:grpSpPr>
        <p:sp>
          <p:nvSpPr>
            <p:cNvPr id="317"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nvGrpSpPr>
            <p:cNvPr id="318" name="Group 16"/>
            <p:cNvGrpSpPr/>
            <p:nvPr/>
          </p:nvGrpSpPr>
          <p:grpSpPr>
            <a:xfrm>
              <a:off x="-4594157" y="2516834"/>
              <a:ext cx="1070585" cy="1070585"/>
              <a:chOff x="10232415" y="2527090"/>
              <a:chExt cx="1070585" cy="1070585"/>
            </a:xfrm>
          </p:grpSpPr>
          <p:sp>
            <p:nvSpPr>
              <p:cNvPr id="319" name="Oval 17"/>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pic>
            <p:nvPicPr>
              <p:cNvPr id="320" name="Graphic 913" descr="Marke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grpSp>
        <p:nvGrpSpPr>
          <p:cNvPr id="321" name="Group 24"/>
          <p:cNvGrpSpPr/>
          <p:nvPr/>
        </p:nvGrpSpPr>
        <p:grpSpPr>
          <a:xfrm>
            <a:off x="6161616" y="5706395"/>
            <a:ext cx="752902" cy="752901"/>
            <a:chOff x="-4594157" y="2516834"/>
            <a:chExt cx="1070585" cy="1070585"/>
          </a:xfrm>
        </p:grpSpPr>
        <p:sp>
          <p:nvSpPr>
            <p:cNvPr id="322"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nvGrpSpPr>
            <p:cNvPr id="323" name="Group 26"/>
            <p:cNvGrpSpPr/>
            <p:nvPr/>
          </p:nvGrpSpPr>
          <p:grpSpPr>
            <a:xfrm>
              <a:off x="-4594157" y="2516834"/>
              <a:ext cx="1070585" cy="1070585"/>
              <a:chOff x="10232415" y="2527090"/>
              <a:chExt cx="1070585" cy="1070585"/>
            </a:xfrm>
          </p:grpSpPr>
          <p:sp>
            <p:nvSpPr>
              <p:cNvPr id="324" name="Oval 27"/>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pic>
            <p:nvPicPr>
              <p:cNvPr id="325" name="Graphic 918" descr="Marke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grpSp>
        <p:nvGrpSpPr>
          <p:cNvPr id="326" name="Group 900"/>
          <p:cNvGrpSpPr/>
          <p:nvPr/>
        </p:nvGrpSpPr>
        <p:grpSpPr>
          <a:xfrm>
            <a:off x="9344931" y="5706395"/>
            <a:ext cx="752902" cy="752901"/>
            <a:chOff x="-4594157" y="2516834"/>
            <a:chExt cx="1070585" cy="1070585"/>
          </a:xfrm>
        </p:grpSpPr>
        <p:sp>
          <p:nvSpPr>
            <p:cNvPr id="327"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nvGrpSpPr>
            <p:cNvPr id="328" name="Group 902"/>
            <p:cNvGrpSpPr/>
            <p:nvPr/>
          </p:nvGrpSpPr>
          <p:grpSpPr>
            <a:xfrm>
              <a:off x="-4594157" y="2516834"/>
              <a:ext cx="1070585" cy="1070585"/>
              <a:chOff x="10232415" y="2527090"/>
              <a:chExt cx="1070585" cy="1070585"/>
            </a:xfrm>
          </p:grpSpPr>
          <p:sp>
            <p:nvSpPr>
              <p:cNvPr id="329" name="Oval 903"/>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pic>
            <p:nvPicPr>
              <p:cNvPr id="330" name="Graphic 923" descr="Marke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232415" y="2527090"/>
                <a:ext cx="1070585" cy="1070585"/>
              </a:xfrm>
              <a:prstGeom prst="rect">
                <a:avLst/>
              </a:prstGeom>
            </p:spPr>
          </p:pic>
        </p:grpSp>
      </p:grpSp>
      <p:sp>
        <p:nvSpPr>
          <p:cNvPr id="331" name="Freeform: Shape 8"/>
          <p:cNvSpPr/>
          <p:nvPr/>
        </p:nvSpPr>
        <p:spPr>
          <a:xfrm>
            <a:off x="24090" y="4279544"/>
            <a:ext cx="12199257" cy="1037701"/>
          </a:xfrm>
          <a:custGeom>
            <a:avLst/>
            <a:gdLst>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Lst>
            <a:ahLst/>
            <a:cxnLst>
              <a:cxn ang="0">
                <a:pos x="connsiteX0" y="connsiteY0"/>
              </a:cxn>
              <a:cxn ang="0">
                <a:pos x="connsiteX1" y="connsiteY1"/>
              </a:cxn>
              <a:cxn ang="0">
                <a:pos x="connsiteX2" y="connsiteY2"/>
              </a:cxn>
            </a:cxnLst>
            <a:rect l="l" t="t" r="r" b="b"/>
            <a:pathLst>
              <a:path w="12162971" h="1240986">
                <a:moveTo>
                  <a:pt x="0" y="1240986"/>
                </a:moveTo>
                <a:cubicBezTo>
                  <a:pt x="231019" y="1123662"/>
                  <a:pt x="2820610" y="4853"/>
                  <a:pt x="6146800" y="15"/>
                </a:cubicBezTo>
                <a:cubicBezTo>
                  <a:pt x="9472990" y="-4823"/>
                  <a:pt x="11957352" y="1121244"/>
                  <a:pt x="12162971" y="1211958"/>
                </a:cubicBezTo>
              </a:path>
            </a:pathLst>
          </a:cu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32" name="Freeform: Shape 927"/>
          <p:cNvSpPr/>
          <p:nvPr/>
        </p:nvSpPr>
        <p:spPr>
          <a:xfrm>
            <a:off x="24090" y="3183192"/>
            <a:ext cx="12199257" cy="1020029"/>
          </a:xfrm>
          <a:custGeom>
            <a:avLst/>
            <a:gdLst>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Lst>
            <a:ahLst/>
            <a:cxnLst>
              <a:cxn ang="0">
                <a:pos x="connsiteX0" y="connsiteY0"/>
              </a:cxn>
              <a:cxn ang="0">
                <a:pos x="connsiteX1" y="connsiteY1"/>
              </a:cxn>
              <a:cxn ang="0">
                <a:pos x="connsiteX2" y="connsiteY2"/>
              </a:cxn>
            </a:cxnLst>
            <a:rect l="l" t="t" r="r" b="b"/>
            <a:pathLst>
              <a:path w="12162971" h="1240986">
                <a:moveTo>
                  <a:pt x="0" y="1240986"/>
                </a:moveTo>
                <a:cubicBezTo>
                  <a:pt x="231019" y="1123662"/>
                  <a:pt x="2820610" y="4853"/>
                  <a:pt x="6146800" y="15"/>
                </a:cubicBezTo>
                <a:cubicBezTo>
                  <a:pt x="9472990" y="-4823"/>
                  <a:pt x="11957352" y="1121244"/>
                  <a:pt x="12162971" y="1211958"/>
                </a:cubicBezTo>
              </a:path>
            </a:pathLst>
          </a:cu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334" name="Group 333"/>
          <p:cNvGrpSpPr/>
          <p:nvPr/>
        </p:nvGrpSpPr>
        <p:grpSpPr>
          <a:xfrm>
            <a:off x="4499977" y="3573404"/>
            <a:ext cx="648960" cy="124646"/>
            <a:chOff x="4937947" y="5178778"/>
            <a:chExt cx="733930" cy="124646"/>
          </a:xfrm>
        </p:grpSpPr>
        <p:cxnSp>
          <p:nvCxnSpPr>
            <p:cNvPr id="335" name="Straight Connector 334"/>
            <p:cNvCxnSpPr>
              <a:cxnSpLocks/>
            </p:cNvCxnSpPr>
            <p:nvPr/>
          </p:nvCxnSpPr>
          <p:spPr>
            <a:xfrm>
              <a:off x="5062593" y="5241101"/>
              <a:ext cx="187117" cy="0"/>
            </a:xfrm>
            <a:prstGeom prst="line">
              <a:avLst/>
            </a:prstGeom>
            <a:noFill/>
            <a:ln w="12700" cap="flat" cmpd="sng" algn="ctr">
              <a:solidFill>
                <a:schemeClr val="tx2"/>
              </a:solidFill>
              <a:prstDash val="sysDot"/>
              <a:miter lim="800000"/>
              <a:headEnd type="none"/>
              <a:tailEnd type="none"/>
            </a:ln>
            <a:effectLst/>
          </p:spPr>
        </p:cxnSp>
        <p:sp>
          <p:nvSpPr>
            <p:cNvPr id="336" name="Oval 335"/>
            <p:cNvSpPr/>
            <p:nvPr/>
          </p:nvSpPr>
          <p:spPr bwMode="auto">
            <a:xfrm>
              <a:off x="4937947" y="5178778"/>
              <a:ext cx="124646" cy="124646"/>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337" name="Oval 336"/>
            <p:cNvSpPr/>
            <p:nvPr/>
          </p:nvSpPr>
          <p:spPr bwMode="auto">
            <a:xfrm>
              <a:off x="5249710" y="5184430"/>
              <a:ext cx="113342" cy="11334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338" name="Oval 337"/>
            <p:cNvSpPr/>
            <p:nvPr/>
          </p:nvSpPr>
          <p:spPr bwMode="auto">
            <a:xfrm>
              <a:off x="5404122" y="5184430"/>
              <a:ext cx="113342" cy="11334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339" name="Oval 338"/>
            <p:cNvSpPr/>
            <p:nvPr/>
          </p:nvSpPr>
          <p:spPr bwMode="auto">
            <a:xfrm>
              <a:off x="5558535" y="5184430"/>
              <a:ext cx="113342" cy="11334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grpSp>
      <p:grpSp>
        <p:nvGrpSpPr>
          <p:cNvPr id="340" name="Group 339"/>
          <p:cNvGrpSpPr/>
          <p:nvPr/>
        </p:nvGrpSpPr>
        <p:grpSpPr>
          <a:xfrm>
            <a:off x="2553550" y="3662152"/>
            <a:ext cx="752577" cy="642887"/>
            <a:chOff x="4511512" y="6316301"/>
            <a:chExt cx="695062" cy="1336579"/>
          </a:xfrm>
        </p:grpSpPr>
        <p:grpSp>
          <p:nvGrpSpPr>
            <p:cNvPr id="341" name="Group 340"/>
            <p:cNvGrpSpPr/>
            <p:nvPr/>
          </p:nvGrpSpPr>
          <p:grpSpPr>
            <a:xfrm>
              <a:off x="4511512" y="6316301"/>
              <a:ext cx="617679" cy="892977"/>
              <a:chOff x="4066669" y="5178779"/>
              <a:chExt cx="1357897" cy="892977"/>
            </a:xfrm>
          </p:grpSpPr>
          <p:cxnSp>
            <p:nvCxnSpPr>
              <p:cNvPr id="343" name="Straight Connector 342"/>
              <p:cNvCxnSpPr>
                <a:cxnSpLocks/>
              </p:cNvCxnSpPr>
              <p:nvPr/>
            </p:nvCxnSpPr>
            <p:spPr>
              <a:xfrm>
                <a:off x="4308965" y="5299925"/>
                <a:ext cx="895279" cy="0"/>
              </a:xfrm>
              <a:prstGeom prst="line">
                <a:avLst/>
              </a:prstGeom>
              <a:noFill/>
              <a:ln w="12700" cap="flat" cmpd="sng" algn="ctr">
                <a:solidFill>
                  <a:schemeClr val="tx2"/>
                </a:solidFill>
                <a:prstDash val="sysDot"/>
                <a:miter lim="800000"/>
                <a:headEnd type="none"/>
                <a:tailEnd type="none"/>
              </a:ln>
              <a:effectLst/>
            </p:spPr>
          </p:cxnSp>
          <p:sp>
            <p:nvSpPr>
              <p:cNvPr id="344" name="Oval 343"/>
              <p:cNvSpPr/>
              <p:nvPr/>
            </p:nvSpPr>
            <p:spPr bwMode="auto">
              <a:xfrm>
                <a:off x="4066669" y="5178779"/>
                <a:ext cx="242296" cy="242297"/>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345" name="Oval 344"/>
              <p:cNvSpPr/>
              <p:nvPr/>
            </p:nvSpPr>
            <p:spPr bwMode="auto">
              <a:xfrm>
                <a:off x="5204244" y="5189764"/>
                <a:ext cx="220322" cy="22032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cxnSp>
            <p:nvCxnSpPr>
              <p:cNvPr id="346" name="Straight Connector 345"/>
              <p:cNvCxnSpPr>
                <a:cxnSpLocks/>
              </p:cNvCxnSpPr>
              <p:nvPr/>
            </p:nvCxnSpPr>
            <p:spPr>
              <a:xfrm>
                <a:off x="4308965" y="5620439"/>
                <a:ext cx="895279" cy="0"/>
              </a:xfrm>
              <a:prstGeom prst="line">
                <a:avLst/>
              </a:prstGeom>
              <a:noFill/>
              <a:ln w="12700" cap="flat" cmpd="sng" algn="ctr">
                <a:solidFill>
                  <a:schemeClr val="tx2"/>
                </a:solidFill>
                <a:prstDash val="sysDot"/>
                <a:miter lim="800000"/>
                <a:headEnd type="none"/>
                <a:tailEnd type="none"/>
              </a:ln>
              <a:effectLst/>
            </p:spPr>
          </p:cxnSp>
          <p:sp>
            <p:nvSpPr>
              <p:cNvPr id="347" name="Oval 346"/>
              <p:cNvSpPr/>
              <p:nvPr/>
            </p:nvSpPr>
            <p:spPr bwMode="auto">
              <a:xfrm>
                <a:off x="4066669" y="5499293"/>
                <a:ext cx="242296" cy="242297"/>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348" name="Oval 347"/>
              <p:cNvSpPr/>
              <p:nvPr/>
            </p:nvSpPr>
            <p:spPr bwMode="auto">
              <a:xfrm>
                <a:off x="5204244" y="5510278"/>
                <a:ext cx="220322" cy="22032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cxnSp>
            <p:nvCxnSpPr>
              <p:cNvPr id="349" name="Straight Connector 348"/>
              <p:cNvCxnSpPr>
                <a:cxnSpLocks/>
              </p:cNvCxnSpPr>
              <p:nvPr/>
            </p:nvCxnSpPr>
            <p:spPr>
              <a:xfrm>
                <a:off x="4308965" y="5950606"/>
                <a:ext cx="895279" cy="0"/>
              </a:xfrm>
              <a:prstGeom prst="line">
                <a:avLst/>
              </a:prstGeom>
              <a:noFill/>
              <a:ln w="12700" cap="flat" cmpd="sng" algn="ctr">
                <a:solidFill>
                  <a:schemeClr val="tx2"/>
                </a:solidFill>
                <a:prstDash val="sysDot"/>
                <a:miter lim="800000"/>
                <a:headEnd type="none"/>
                <a:tailEnd type="none"/>
              </a:ln>
              <a:effectLst/>
            </p:spPr>
          </p:cxnSp>
          <p:sp>
            <p:nvSpPr>
              <p:cNvPr id="350" name="Oval 349"/>
              <p:cNvSpPr/>
              <p:nvPr/>
            </p:nvSpPr>
            <p:spPr bwMode="auto">
              <a:xfrm>
                <a:off x="4066669" y="5829459"/>
                <a:ext cx="242296" cy="242297"/>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351" name="Oval 350"/>
              <p:cNvSpPr/>
              <p:nvPr/>
            </p:nvSpPr>
            <p:spPr bwMode="auto">
              <a:xfrm>
                <a:off x="5204244" y="5840445"/>
                <a:ext cx="220322" cy="22032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grpSp>
        <p:sp>
          <p:nvSpPr>
            <p:cNvPr id="342" name="TextBox 341"/>
            <p:cNvSpPr txBox="1"/>
            <p:nvPr/>
          </p:nvSpPr>
          <p:spPr>
            <a:xfrm>
              <a:off x="4511512" y="7398964"/>
              <a:ext cx="695062" cy="253916"/>
            </a:xfrm>
            <a:prstGeom prst="rect">
              <a:avLst/>
            </a:prstGeom>
            <a:noFill/>
          </p:spPr>
          <p:txBody>
            <a:bodyPr wrap="non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78D7"/>
                  </a:solidFill>
                  <a:effectLst/>
                  <a:uLnTx/>
                  <a:uFillTx/>
                  <a:latin typeface="Segoe UI Semibold" panose="020B0702040204020203" pitchFamily="34" charset="0"/>
                  <a:ea typeface="+mn-ea"/>
                  <a:cs typeface="Segoe UI Semibold" panose="020B0702040204020203" pitchFamily="34" charset="0"/>
                </a:rPr>
                <a:t>Key-value</a:t>
              </a:r>
            </a:p>
          </p:txBody>
        </p:sp>
      </p:grpSp>
      <p:sp>
        <p:nvSpPr>
          <p:cNvPr id="90" name="TextBox 89">
            <a:extLst>
              <a:ext uri="{FF2B5EF4-FFF2-40B4-BE49-F238E27FC236}">
                <a16:creationId xmlns:a16="http://schemas.microsoft.com/office/drawing/2014/main" id="{D139EDB3-93C1-4621-81B4-F3E0377DB606}"/>
              </a:ext>
            </a:extLst>
          </p:cNvPr>
          <p:cNvSpPr txBox="1"/>
          <p:nvPr/>
        </p:nvSpPr>
        <p:spPr>
          <a:xfrm>
            <a:off x="2706509" y="985306"/>
            <a:ext cx="6778983" cy="338554"/>
          </a:xfrm>
          <a:prstGeom prst="rect">
            <a:avLst/>
          </a:prstGeom>
          <a:noFill/>
        </p:spPr>
        <p:txBody>
          <a:bodyPr wrap="square" lIns="91440" tIns="9144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B0F0"/>
                </a:solidFill>
                <a:effectLst/>
                <a:uLnTx/>
                <a:uFillTx/>
                <a:latin typeface="Segoe UI Semibold" panose="020B0702040204020203" pitchFamily="34" charset="0"/>
                <a:ea typeface="+mn-ea"/>
                <a:cs typeface="Segoe UI Semibold" panose="020B0702040204020203" pitchFamily="34" charset="0"/>
              </a:rPr>
              <a:t>A globally distributed, massively scalable, multi-model database service</a:t>
            </a:r>
          </a:p>
        </p:txBody>
      </p:sp>
      <p:sp>
        <p:nvSpPr>
          <p:cNvPr id="94" name="TextBox 93">
            <a:extLst>
              <a:ext uri="{FF2B5EF4-FFF2-40B4-BE49-F238E27FC236}">
                <a16:creationId xmlns:a16="http://schemas.microsoft.com/office/drawing/2014/main" id="{E8828C54-66EA-4CED-B600-26B67A06C2F4}"/>
              </a:ext>
            </a:extLst>
          </p:cNvPr>
          <p:cNvSpPr txBox="1"/>
          <p:nvPr/>
        </p:nvSpPr>
        <p:spPr>
          <a:xfrm>
            <a:off x="4232912" y="276283"/>
            <a:ext cx="446959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F0"/>
                </a:solidFill>
                <a:effectLst/>
                <a:uLnTx/>
                <a:uFillTx/>
                <a:latin typeface="Segoe UI Light" panose="020B0502040204020203" pitchFamily="34" charset="0"/>
                <a:ea typeface="+mn-ea"/>
                <a:cs typeface="Segoe UI Light" panose="020B0502040204020203" pitchFamily="34" charset="0"/>
              </a:rPr>
              <a:t>Azure Cosmos DB</a:t>
            </a:r>
          </a:p>
        </p:txBody>
      </p:sp>
      <p:pic>
        <p:nvPicPr>
          <p:cNvPr id="80" name="Picture 2" descr="Image result for cosmos db logo">
            <a:extLst>
              <a:ext uri="{FF2B5EF4-FFF2-40B4-BE49-F238E27FC236}">
                <a16:creationId xmlns:a16="http://schemas.microsoft.com/office/drawing/2014/main" id="{749B9E48-2FF9-41A0-A9D9-0FC91D6E2A3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39971" y="234458"/>
            <a:ext cx="1624934" cy="85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63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Shape 95">
            <a:extLst>
              <a:ext uri="{FF2B5EF4-FFF2-40B4-BE49-F238E27FC236}">
                <a16:creationId xmlns:a16="http://schemas.microsoft.com/office/drawing/2014/main" id="{AD71FBD2-0A52-4CF5-9ADE-5E95C3126BD1}"/>
              </a:ext>
            </a:extLst>
          </p:cNvPr>
          <p:cNvSpPr>
            <a:spLocks/>
          </p:cNvSpPr>
          <p:nvPr/>
        </p:nvSpPr>
        <p:spPr bwMode="auto">
          <a:xfrm>
            <a:off x="1281628" y="5364003"/>
            <a:ext cx="9922465" cy="1934496"/>
          </a:xfrm>
          <a:custGeom>
            <a:avLst/>
            <a:gdLst>
              <a:gd name="connsiteX0" fmla="*/ 8407318 w 9922465"/>
              <a:gd name="connsiteY0" fmla="*/ 1824114 h 1934496"/>
              <a:gd name="connsiteX1" fmla="*/ 8462510 w 9922465"/>
              <a:gd name="connsiteY1" fmla="*/ 1879305 h 1934496"/>
              <a:gd name="connsiteX2" fmla="*/ 8407318 w 9922465"/>
              <a:gd name="connsiteY2" fmla="*/ 1934496 h 1934496"/>
              <a:gd name="connsiteX3" fmla="*/ 8352126 w 9922465"/>
              <a:gd name="connsiteY3" fmla="*/ 1879305 h 1934496"/>
              <a:gd name="connsiteX4" fmla="*/ 8407318 w 9922465"/>
              <a:gd name="connsiteY4" fmla="*/ 1824114 h 1934496"/>
              <a:gd name="connsiteX5" fmla="*/ 8273682 w 9922465"/>
              <a:gd name="connsiteY5" fmla="*/ 1824114 h 1934496"/>
              <a:gd name="connsiteX6" fmla="*/ 8328874 w 9922465"/>
              <a:gd name="connsiteY6" fmla="*/ 1879305 h 1934496"/>
              <a:gd name="connsiteX7" fmla="*/ 8273682 w 9922465"/>
              <a:gd name="connsiteY7" fmla="*/ 1934496 h 1934496"/>
              <a:gd name="connsiteX8" fmla="*/ 8218490 w 9922465"/>
              <a:gd name="connsiteY8" fmla="*/ 1879305 h 1934496"/>
              <a:gd name="connsiteX9" fmla="*/ 8273682 w 9922465"/>
              <a:gd name="connsiteY9" fmla="*/ 1824114 h 1934496"/>
              <a:gd name="connsiteX10" fmla="*/ 8143386 w 9922465"/>
              <a:gd name="connsiteY10" fmla="*/ 1824114 h 1934496"/>
              <a:gd name="connsiteX11" fmla="*/ 8198578 w 9922465"/>
              <a:gd name="connsiteY11" fmla="*/ 1879305 h 1934496"/>
              <a:gd name="connsiteX12" fmla="*/ 8143386 w 9922465"/>
              <a:gd name="connsiteY12" fmla="*/ 1934496 h 1934496"/>
              <a:gd name="connsiteX13" fmla="*/ 8088194 w 9922465"/>
              <a:gd name="connsiteY13" fmla="*/ 1879305 h 1934496"/>
              <a:gd name="connsiteX14" fmla="*/ 8143386 w 9922465"/>
              <a:gd name="connsiteY14" fmla="*/ 1824114 h 1934496"/>
              <a:gd name="connsiteX15" fmla="*/ 8009752 w 9922465"/>
              <a:gd name="connsiteY15" fmla="*/ 1824114 h 1934496"/>
              <a:gd name="connsiteX16" fmla="*/ 8064944 w 9922465"/>
              <a:gd name="connsiteY16" fmla="*/ 1879305 h 1934496"/>
              <a:gd name="connsiteX17" fmla="*/ 8009752 w 9922465"/>
              <a:gd name="connsiteY17" fmla="*/ 1934496 h 1934496"/>
              <a:gd name="connsiteX18" fmla="*/ 7954560 w 9922465"/>
              <a:gd name="connsiteY18" fmla="*/ 1879305 h 1934496"/>
              <a:gd name="connsiteX19" fmla="*/ 8009752 w 9922465"/>
              <a:gd name="connsiteY19" fmla="*/ 1824114 h 1934496"/>
              <a:gd name="connsiteX20" fmla="*/ 7876117 w 9922465"/>
              <a:gd name="connsiteY20" fmla="*/ 1824114 h 1934496"/>
              <a:gd name="connsiteX21" fmla="*/ 7931309 w 9922465"/>
              <a:gd name="connsiteY21" fmla="*/ 1879305 h 1934496"/>
              <a:gd name="connsiteX22" fmla="*/ 7876117 w 9922465"/>
              <a:gd name="connsiteY22" fmla="*/ 1934496 h 1934496"/>
              <a:gd name="connsiteX23" fmla="*/ 7820925 w 9922465"/>
              <a:gd name="connsiteY23" fmla="*/ 1879305 h 1934496"/>
              <a:gd name="connsiteX24" fmla="*/ 7876117 w 9922465"/>
              <a:gd name="connsiteY24" fmla="*/ 1824114 h 1934496"/>
              <a:gd name="connsiteX25" fmla="*/ 7745824 w 9922465"/>
              <a:gd name="connsiteY25" fmla="*/ 1824114 h 1934496"/>
              <a:gd name="connsiteX26" fmla="*/ 7801016 w 9922465"/>
              <a:gd name="connsiteY26" fmla="*/ 1879305 h 1934496"/>
              <a:gd name="connsiteX27" fmla="*/ 7745824 w 9922465"/>
              <a:gd name="connsiteY27" fmla="*/ 1934496 h 1934496"/>
              <a:gd name="connsiteX28" fmla="*/ 7690632 w 9922465"/>
              <a:gd name="connsiteY28" fmla="*/ 1879305 h 1934496"/>
              <a:gd name="connsiteX29" fmla="*/ 7745824 w 9922465"/>
              <a:gd name="connsiteY29" fmla="*/ 1824114 h 1934496"/>
              <a:gd name="connsiteX30" fmla="*/ 7608849 w 9922465"/>
              <a:gd name="connsiteY30" fmla="*/ 1824114 h 1934496"/>
              <a:gd name="connsiteX31" fmla="*/ 7664041 w 9922465"/>
              <a:gd name="connsiteY31" fmla="*/ 1879305 h 1934496"/>
              <a:gd name="connsiteX32" fmla="*/ 7608849 w 9922465"/>
              <a:gd name="connsiteY32" fmla="*/ 1934496 h 1934496"/>
              <a:gd name="connsiteX33" fmla="*/ 7553657 w 9922465"/>
              <a:gd name="connsiteY33" fmla="*/ 1879305 h 1934496"/>
              <a:gd name="connsiteX34" fmla="*/ 7608849 w 9922465"/>
              <a:gd name="connsiteY34" fmla="*/ 1824114 h 1934496"/>
              <a:gd name="connsiteX35" fmla="*/ 7481895 w 9922465"/>
              <a:gd name="connsiteY35" fmla="*/ 1824114 h 1934496"/>
              <a:gd name="connsiteX36" fmla="*/ 7537087 w 9922465"/>
              <a:gd name="connsiteY36" fmla="*/ 1879305 h 1934496"/>
              <a:gd name="connsiteX37" fmla="*/ 7481895 w 9922465"/>
              <a:gd name="connsiteY37" fmla="*/ 1934496 h 1934496"/>
              <a:gd name="connsiteX38" fmla="*/ 7426703 w 9922465"/>
              <a:gd name="connsiteY38" fmla="*/ 1879305 h 1934496"/>
              <a:gd name="connsiteX39" fmla="*/ 7481895 w 9922465"/>
              <a:gd name="connsiteY39" fmla="*/ 1824114 h 1934496"/>
              <a:gd name="connsiteX40" fmla="*/ 7341579 w 9922465"/>
              <a:gd name="connsiteY40" fmla="*/ 1824114 h 1934496"/>
              <a:gd name="connsiteX41" fmla="*/ 7396771 w 9922465"/>
              <a:gd name="connsiteY41" fmla="*/ 1879305 h 1934496"/>
              <a:gd name="connsiteX42" fmla="*/ 7341579 w 9922465"/>
              <a:gd name="connsiteY42" fmla="*/ 1934496 h 1934496"/>
              <a:gd name="connsiteX43" fmla="*/ 7286387 w 9922465"/>
              <a:gd name="connsiteY43" fmla="*/ 1879305 h 1934496"/>
              <a:gd name="connsiteX44" fmla="*/ 7341579 w 9922465"/>
              <a:gd name="connsiteY44" fmla="*/ 1824114 h 1934496"/>
              <a:gd name="connsiteX45" fmla="*/ 7211286 w 9922465"/>
              <a:gd name="connsiteY45" fmla="*/ 1824114 h 1934496"/>
              <a:gd name="connsiteX46" fmla="*/ 7266478 w 9922465"/>
              <a:gd name="connsiteY46" fmla="*/ 1879305 h 1934496"/>
              <a:gd name="connsiteX47" fmla="*/ 7211286 w 9922465"/>
              <a:gd name="connsiteY47" fmla="*/ 1934496 h 1934496"/>
              <a:gd name="connsiteX48" fmla="*/ 7156094 w 9922465"/>
              <a:gd name="connsiteY48" fmla="*/ 1879305 h 1934496"/>
              <a:gd name="connsiteX49" fmla="*/ 7211286 w 9922465"/>
              <a:gd name="connsiteY49" fmla="*/ 1824114 h 1934496"/>
              <a:gd name="connsiteX50" fmla="*/ 7080993 w 9922465"/>
              <a:gd name="connsiteY50" fmla="*/ 1824114 h 1934496"/>
              <a:gd name="connsiteX51" fmla="*/ 7136185 w 9922465"/>
              <a:gd name="connsiteY51" fmla="*/ 1879305 h 1934496"/>
              <a:gd name="connsiteX52" fmla="*/ 7080993 w 9922465"/>
              <a:gd name="connsiteY52" fmla="*/ 1934496 h 1934496"/>
              <a:gd name="connsiteX53" fmla="*/ 7025801 w 9922465"/>
              <a:gd name="connsiteY53" fmla="*/ 1879305 h 1934496"/>
              <a:gd name="connsiteX54" fmla="*/ 7080993 w 9922465"/>
              <a:gd name="connsiteY54" fmla="*/ 1824114 h 1934496"/>
              <a:gd name="connsiteX55" fmla="*/ 6947357 w 9922465"/>
              <a:gd name="connsiteY55" fmla="*/ 1824114 h 1934496"/>
              <a:gd name="connsiteX56" fmla="*/ 7002549 w 9922465"/>
              <a:gd name="connsiteY56" fmla="*/ 1879305 h 1934496"/>
              <a:gd name="connsiteX57" fmla="*/ 6947357 w 9922465"/>
              <a:gd name="connsiteY57" fmla="*/ 1934496 h 1934496"/>
              <a:gd name="connsiteX58" fmla="*/ 6892165 w 9922465"/>
              <a:gd name="connsiteY58" fmla="*/ 1879305 h 1934496"/>
              <a:gd name="connsiteX59" fmla="*/ 6947357 w 9922465"/>
              <a:gd name="connsiteY59" fmla="*/ 1824114 h 1934496"/>
              <a:gd name="connsiteX60" fmla="*/ 6817063 w 9922465"/>
              <a:gd name="connsiteY60" fmla="*/ 1824114 h 1934496"/>
              <a:gd name="connsiteX61" fmla="*/ 6872255 w 9922465"/>
              <a:gd name="connsiteY61" fmla="*/ 1879305 h 1934496"/>
              <a:gd name="connsiteX62" fmla="*/ 6817063 w 9922465"/>
              <a:gd name="connsiteY62" fmla="*/ 1934496 h 1934496"/>
              <a:gd name="connsiteX63" fmla="*/ 6761871 w 9922465"/>
              <a:gd name="connsiteY63" fmla="*/ 1879305 h 1934496"/>
              <a:gd name="connsiteX64" fmla="*/ 6817063 w 9922465"/>
              <a:gd name="connsiteY64" fmla="*/ 1824114 h 1934496"/>
              <a:gd name="connsiteX65" fmla="*/ 6683431 w 9922465"/>
              <a:gd name="connsiteY65" fmla="*/ 1824114 h 1934496"/>
              <a:gd name="connsiteX66" fmla="*/ 6738623 w 9922465"/>
              <a:gd name="connsiteY66" fmla="*/ 1879305 h 1934496"/>
              <a:gd name="connsiteX67" fmla="*/ 6683431 w 9922465"/>
              <a:gd name="connsiteY67" fmla="*/ 1934496 h 1934496"/>
              <a:gd name="connsiteX68" fmla="*/ 6628239 w 9922465"/>
              <a:gd name="connsiteY68" fmla="*/ 1879305 h 1934496"/>
              <a:gd name="connsiteX69" fmla="*/ 6683431 w 9922465"/>
              <a:gd name="connsiteY69" fmla="*/ 1824114 h 1934496"/>
              <a:gd name="connsiteX70" fmla="*/ 6553137 w 9922465"/>
              <a:gd name="connsiteY70" fmla="*/ 1824114 h 1934496"/>
              <a:gd name="connsiteX71" fmla="*/ 6608329 w 9922465"/>
              <a:gd name="connsiteY71" fmla="*/ 1879305 h 1934496"/>
              <a:gd name="connsiteX72" fmla="*/ 6553137 w 9922465"/>
              <a:gd name="connsiteY72" fmla="*/ 1934496 h 1934496"/>
              <a:gd name="connsiteX73" fmla="*/ 6497945 w 9922465"/>
              <a:gd name="connsiteY73" fmla="*/ 1879305 h 1934496"/>
              <a:gd name="connsiteX74" fmla="*/ 6553137 w 9922465"/>
              <a:gd name="connsiteY74" fmla="*/ 1824114 h 1934496"/>
              <a:gd name="connsiteX75" fmla="*/ 6289207 w 9922465"/>
              <a:gd name="connsiteY75" fmla="*/ 1824114 h 1934496"/>
              <a:gd name="connsiteX76" fmla="*/ 6344399 w 9922465"/>
              <a:gd name="connsiteY76" fmla="*/ 1879305 h 1934496"/>
              <a:gd name="connsiteX77" fmla="*/ 6289207 w 9922465"/>
              <a:gd name="connsiteY77" fmla="*/ 1934496 h 1934496"/>
              <a:gd name="connsiteX78" fmla="*/ 6234015 w 9922465"/>
              <a:gd name="connsiteY78" fmla="*/ 1879305 h 1934496"/>
              <a:gd name="connsiteX79" fmla="*/ 6289207 w 9922465"/>
              <a:gd name="connsiteY79" fmla="*/ 1824114 h 1934496"/>
              <a:gd name="connsiteX80" fmla="*/ 6155572 w 9922465"/>
              <a:gd name="connsiteY80" fmla="*/ 1824114 h 1934496"/>
              <a:gd name="connsiteX81" fmla="*/ 6210764 w 9922465"/>
              <a:gd name="connsiteY81" fmla="*/ 1879305 h 1934496"/>
              <a:gd name="connsiteX82" fmla="*/ 6155572 w 9922465"/>
              <a:gd name="connsiteY82" fmla="*/ 1934496 h 1934496"/>
              <a:gd name="connsiteX83" fmla="*/ 6100380 w 9922465"/>
              <a:gd name="connsiteY83" fmla="*/ 1879305 h 1934496"/>
              <a:gd name="connsiteX84" fmla="*/ 6155572 w 9922465"/>
              <a:gd name="connsiteY84" fmla="*/ 1824114 h 1934496"/>
              <a:gd name="connsiteX85" fmla="*/ 6021938 w 9922465"/>
              <a:gd name="connsiteY85" fmla="*/ 1824114 h 1934496"/>
              <a:gd name="connsiteX86" fmla="*/ 6077130 w 9922465"/>
              <a:gd name="connsiteY86" fmla="*/ 1879305 h 1934496"/>
              <a:gd name="connsiteX87" fmla="*/ 6021938 w 9922465"/>
              <a:gd name="connsiteY87" fmla="*/ 1934496 h 1934496"/>
              <a:gd name="connsiteX88" fmla="*/ 5966746 w 9922465"/>
              <a:gd name="connsiteY88" fmla="*/ 1879305 h 1934496"/>
              <a:gd name="connsiteX89" fmla="*/ 6021938 w 9922465"/>
              <a:gd name="connsiteY89" fmla="*/ 1824114 h 1934496"/>
              <a:gd name="connsiteX90" fmla="*/ 5884964 w 9922465"/>
              <a:gd name="connsiteY90" fmla="*/ 1824114 h 1934496"/>
              <a:gd name="connsiteX91" fmla="*/ 5940156 w 9922465"/>
              <a:gd name="connsiteY91" fmla="*/ 1879305 h 1934496"/>
              <a:gd name="connsiteX92" fmla="*/ 5884964 w 9922465"/>
              <a:gd name="connsiteY92" fmla="*/ 1934496 h 1934496"/>
              <a:gd name="connsiteX93" fmla="*/ 5829772 w 9922465"/>
              <a:gd name="connsiteY93" fmla="*/ 1879305 h 1934496"/>
              <a:gd name="connsiteX94" fmla="*/ 5884964 w 9922465"/>
              <a:gd name="connsiteY94" fmla="*/ 1824114 h 1934496"/>
              <a:gd name="connsiteX95" fmla="*/ 5754670 w 9922465"/>
              <a:gd name="connsiteY95" fmla="*/ 1824114 h 1934496"/>
              <a:gd name="connsiteX96" fmla="*/ 5809862 w 9922465"/>
              <a:gd name="connsiteY96" fmla="*/ 1879305 h 1934496"/>
              <a:gd name="connsiteX97" fmla="*/ 5754670 w 9922465"/>
              <a:gd name="connsiteY97" fmla="*/ 1934496 h 1934496"/>
              <a:gd name="connsiteX98" fmla="*/ 5699478 w 9922465"/>
              <a:gd name="connsiteY98" fmla="*/ 1879305 h 1934496"/>
              <a:gd name="connsiteX99" fmla="*/ 5754670 w 9922465"/>
              <a:gd name="connsiteY99" fmla="*/ 1824114 h 1934496"/>
              <a:gd name="connsiteX100" fmla="*/ 5487399 w 9922465"/>
              <a:gd name="connsiteY100" fmla="*/ 1824114 h 1934496"/>
              <a:gd name="connsiteX101" fmla="*/ 5542591 w 9922465"/>
              <a:gd name="connsiteY101" fmla="*/ 1879305 h 1934496"/>
              <a:gd name="connsiteX102" fmla="*/ 5487399 w 9922465"/>
              <a:gd name="connsiteY102" fmla="*/ 1934496 h 1934496"/>
              <a:gd name="connsiteX103" fmla="*/ 5432207 w 9922465"/>
              <a:gd name="connsiteY103" fmla="*/ 1879305 h 1934496"/>
              <a:gd name="connsiteX104" fmla="*/ 5487399 w 9922465"/>
              <a:gd name="connsiteY104" fmla="*/ 1824114 h 1934496"/>
              <a:gd name="connsiteX105" fmla="*/ 5357105 w 9922465"/>
              <a:gd name="connsiteY105" fmla="*/ 1824114 h 1934496"/>
              <a:gd name="connsiteX106" fmla="*/ 5412297 w 9922465"/>
              <a:gd name="connsiteY106" fmla="*/ 1879305 h 1934496"/>
              <a:gd name="connsiteX107" fmla="*/ 5357105 w 9922465"/>
              <a:gd name="connsiteY107" fmla="*/ 1934496 h 1934496"/>
              <a:gd name="connsiteX108" fmla="*/ 5301913 w 9922465"/>
              <a:gd name="connsiteY108" fmla="*/ 1879305 h 1934496"/>
              <a:gd name="connsiteX109" fmla="*/ 5357105 w 9922465"/>
              <a:gd name="connsiteY109" fmla="*/ 1824114 h 1934496"/>
              <a:gd name="connsiteX110" fmla="*/ 5223473 w 9922465"/>
              <a:gd name="connsiteY110" fmla="*/ 1824114 h 1934496"/>
              <a:gd name="connsiteX111" fmla="*/ 5278665 w 9922465"/>
              <a:gd name="connsiteY111" fmla="*/ 1879305 h 1934496"/>
              <a:gd name="connsiteX112" fmla="*/ 5223473 w 9922465"/>
              <a:gd name="connsiteY112" fmla="*/ 1934496 h 1934496"/>
              <a:gd name="connsiteX113" fmla="*/ 5168281 w 9922465"/>
              <a:gd name="connsiteY113" fmla="*/ 1879305 h 1934496"/>
              <a:gd name="connsiteX114" fmla="*/ 5223473 w 9922465"/>
              <a:gd name="connsiteY114" fmla="*/ 1824114 h 1934496"/>
              <a:gd name="connsiteX115" fmla="*/ 5093178 w 9922465"/>
              <a:gd name="connsiteY115" fmla="*/ 1824114 h 1934496"/>
              <a:gd name="connsiteX116" fmla="*/ 5148370 w 9922465"/>
              <a:gd name="connsiteY116" fmla="*/ 1879305 h 1934496"/>
              <a:gd name="connsiteX117" fmla="*/ 5093178 w 9922465"/>
              <a:gd name="connsiteY117" fmla="*/ 1934496 h 1934496"/>
              <a:gd name="connsiteX118" fmla="*/ 5037986 w 9922465"/>
              <a:gd name="connsiteY118" fmla="*/ 1879305 h 1934496"/>
              <a:gd name="connsiteX119" fmla="*/ 5093178 w 9922465"/>
              <a:gd name="connsiteY119" fmla="*/ 1824114 h 1934496"/>
              <a:gd name="connsiteX120" fmla="*/ 4959543 w 9922465"/>
              <a:gd name="connsiteY120" fmla="*/ 1824114 h 1934496"/>
              <a:gd name="connsiteX121" fmla="*/ 5014735 w 9922465"/>
              <a:gd name="connsiteY121" fmla="*/ 1879305 h 1934496"/>
              <a:gd name="connsiteX122" fmla="*/ 4959543 w 9922465"/>
              <a:gd name="connsiteY122" fmla="*/ 1934496 h 1934496"/>
              <a:gd name="connsiteX123" fmla="*/ 4904351 w 9922465"/>
              <a:gd name="connsiteY123" fmla="*/ 1879305 h 1934496"/>
              <a:gd name="connsiteX124" fmla="*/ 4959543 w 9922465"/>
              <a:gd name="connsiteY124" fmla="*/ 1824114 h 1934496"/>
              <a:gd name="connsiteX125" fmla="*/ 4829250 w 9922465"/>
              <a:gd name="connsiteY125" fmla="*/ 1824114 h 1934496"/>
              <a:gd name="connsiteX126" fmla="*/ 4884442 w 9922465"/>
              <a:gd name="connsiteY126" fmla="*/ 1879305 h 1934496"/>
              <a:gd name="connsiteX127" fmla="*/ 4829250 w 9922465"/>
              <a:gd name="connsiteY127" fmla="*/ 1934496 h 1934496"/>
              <a:gd name="connsiteX128" fmla="*/ 4774058 w 9922465"/>
              <a:gd name="connsiteY128" fmla="*/ 1879305 h 1934496"/>
              <a:gd name="connsiteX129" fmla="*/ 4829250 w 9922465"/>
              <a:gd name="connsiteY129" fmla="*/ 1824114 h 1934496"/>
              <a:gd name="connsiteX130" fmla="*/ 4695613 w 9922465"/>
              <a:gd name="connsiteY130" fmla="*/ 1824114 h 1934496"/>
              <a:gd name="connsiteX131" fmla="*/ 4750805 w 9922465"/>
              <a:gd name="connsiteY131" fmla="*/ 1879305 h 1934496"/>
              <a:gd name="connsiteX132" fmla="*/ 4695613 w 9922465"/>
              <a:gd name="connsiteY132" fmla="*/ 1934496 h 1934496"/>
              <a:gd name="connsiteX133" fmla="*/ 4640421 w 9922465"/>
              <a:gd name="connsiteY133" fmla="*/ 1879305 h 1934496"/>
              <a:gd name="connsiteX134" fmla="*/ 4695613 w 9922465"/>
              <a:gd name="connsiteY134" fmla="*/ 1824114 h 1934496"/>
              <a:gd name="connsiteX135" fmla="*/ 2834762 w 9922465"/>
              <a:gd name="connsiteY135" fmla="*/ 1824114 h 1934496"/>
              <a:gd name="connsiteX136" fmla="*/ 2889954 w 9922465"/>
              <a:gd name="connsiteY136" fmla="*/ 1879305 h 1934496"/>
              <a:gd name="connsiteX137" fmla="*/ 2834762 w 9922465"/>
              <a:gd name="connsiteY137" fmla="*/ 1934496 h 1934496"/>
              <a:gd name="connsiteX138" fmla="*/ 2779570 w 9922465"/>
              <a:gd name="connsiteY138" fmla="*/ 1879305 h 1934496"/>
              <a:gd name="connsiteX139" fmla="*/ 2834762 w 9922465"/>
              <a:gd name="connsiteY139" fmla="*/ 1824114 h 1934496"/>
              <a:gd name="connsiteX140" fmla="*/ 2707807 w 9922465"/>
              <a:gd name="connsiteY140" fmla="*/ 1824114 h 1934496"/>
              <a:gd name="connsiteX141" fmla="*/ 2762999 w 9922465"/>
              <a:gd name="connsiteY141" fmla="*/ 1879305 h 1934496"/>
              <a:gd name="connsiteX142" fmla="*/ 2707807 w 9922465"/>
              <a:gd name="connsiteY142" fmla="*/ 1934496 h 1934496"/>
              <a:gd name="connsiteX143" fmla="*/ 2652615 w 9922465"/>
              <a:gd name="connsiteY143" fmla="*/ 1879305 h 1934496"/>
              <a:gd name="connsiteX144" fmla="*/ 2707807 w 9922465"/>
              <a:gd name="connsiteY144" fmla="*/ 1824114 h 1934496"/>
              <a:gd name="connsiteX145" fmla="*/ 2570834 w 9922465"/>
              <a:gd name="connsiteY145" fmla="*/ 1824114 h 1934496"/>
              <a:gd name="connsiteX146" fmla="*/ 2626025 w 9922465"/>
              <a:gd name="connsiteY146" fmla="*/ 1879305 h 1934496"/>
              <a:gd name="connsiteX147" fmla="*/ 2570834 w 9922465"/>
              <a:gd name="connsiteY147" fmla="*/ 1934496 h 1934496"/>
              <a:gd name="connsiteX148" fmla="*/ 2515641 w 9922465"/>
              <a:gd name="connsiteY148" fmla="*/ 1879305 h 1934496"/>
              <a:gd name="connsiteX149" fmla="*/ 2570834 w 9922465"/>
              <a:gd name="connsiteY149" fmla="*/ 1824114 h 1934496"/>
              <a:gd name="connsiteX150" fmla="*/ 2437196 w 9922465"/>
              <a:gd name="connsiteY150" fmla="*/ 1824114 h 1934496"/>
              <a:gd name="connsiteX151" fmla="*/ 2492389 w 9922465"/>
              <a:gd name="connsiteY151" fmla="*/ 1879305 h 1934496"/>
              <a:gd name="connsiteX152" fmla="*/ 2437196 w 9922465"/>
              <a:gd name="connsiteY152" fmla="*/ 1934496 h 1934496"/>
              <a:gd name="connsiteX153" fmla="*/ 2382005 w 9922465"/>
              <a:gd name="connsiteY153" fmla="*/ 1879305 h 1934496"/>
              <a:gd name="connsiteX154" fmla="*/ 2437196 w 9922465"/>
              <a:gd name="connsiteY154" fmla="*/ 1824114 h 1934496"/>
              <a:gd name="connsiteX155" fmla="*/ 2303564 w 9922465"/>
              <a:gd name="connsiteY155" fmla="*/ 1824114 h 1934496"/>
              <a:gd name="connsiteX156" fmla="*/ 2358756 w 9922465"/>
              <a:gd name="connsiteY156" fmla="*/ 1879305 h 1934496"/>
              <a:gd name="connsiteX157" fmla="*/ 2303564 w 9922465"/>
              <a:gd name="connsiteY157" fmla="*/ 1934496 h 1934496"/>
              <a:gd name="connsiteX158" fmla="*/ 2248372 w 9922465"/>
              <a:gd name="connsiteY158" fmla="*/ 1879305 h 1934496"/>
              <a:gd name="connsiteX159" fmla="*/ 2303564 w 9922465"/>
              <a:gd name="connsiteY159" fmla="*/ 1824114 h 1934496"/>
              <a:gd name="connsiteX160" fmla="*/ 2173271 w 9922465"/>
              <a:gd name="connsiteY160" fmla="*/ 1824114 h 1934496"/>
              <a:gd name="connsiteX161" fmla="*/ 2228463 w 9922465"/>
              <a:gd name="connsiteY161" fmla="*/ 1879305 h 1934496"/>
              <a:gd name="connsiteX162" fmla="*/ 2173271 w 9922465"/>
              <a:gd name="connsiteY162" fmla="*/ 1934496 h 1934496"/>
              <a:gd name="connsiteX163" fmla="*/ 2118079 w 9922465"/>
              <a:gd name="connsiteY163" fmla="*/ 1879305 h 1934496"/>
              <a:gd name="connsiteX164" fmla="*/ 2173271 w 9922465"/>
              <a:gd name="connsiteY164" fmla="*/ 1824114 h 1934496"/>
              <a:gd name="connsiteX165" fmla="*/ 2039637 w 9922465"/>
              <a:gd name="connsiteY165" fmla="*/ 1824114 h 1934496"/>
              <a:gd name="connsiteX166" fmla="*/ 2094830 w 9922465"/>
              <a:gd name="connsiteY166" fmla="*/ 1879305 h 1934496"/>
              <a:gd name="connsiteX167" fmla="*/ 2039637 w 9922465"/>
              <a:gd name="connsiteY167" fmla="*/ 1934496 h 1934496"/>
              <a:gd name="connsiteX168" fmla="*/ 1984445 w 9922465"/>
              <a:gd name="connsiteY168" fmla="*/ 1879305 h 1934496"/>
              <a:gd name="connsiteX169" fmla="*/ 2039637 w 9922465"/>
              <a:gd name="connsiteY169" fmla="*/ 1824114 h 1934496"/>
              <a:gd name="connsiteX170" fmla="*/ 1909341 w 9922465"/>
              <a:gd name="connsiteY170" fmla="*/ 1824114 h 1934496"/>
              <a:gd name="connsiteX171" fmla="*/ 1964533 w 9922465"/>
              <a:gd name="connsiteY171" fmla="*/ 1879305 h 1934496"/>
              <a:gd name="connsiteX172" fmla="*/ 1909341 w 9922465"/>
              <a:gd name="connsiteY172" fmla="*/ 1934496 h 1934496"/>
              <a:gd name="connsiteX173" fmla="*/ 1854149 w 9922465"/>
              <a:gd name="connsiteY173" fmla="*/ 1879305 h 1934496"/>
              <a:gd name="connsiteX174" fmla="*/ 1909341 w 9922465"/>
              <a:gd name="connsiteY174" fmla="*/ 1824114 h 1934496"/>
              <a:gd name="connsiteX175" fmla="*/ 1779049 w 9922465"/>
              <a:gd name="connsiteY175" fmla="*/ 1824114 h 1934496"/>
              <a:gd name="connsiteX176" fmla="*/ 1834241 w 9922465"/>
              <a:gd name="connsiteY176" fmla="*/ 1879305 h 1934496"/>
              <a:gd name="connsiteX177" fmla="*/ 1779049 w 9922465"/>
              <a:gd name="connsiteY177" fmla="*/ 1934496 h 1934496"/>
              <a:gd name="connsiteX178" fmla="*/ 1723856 w 9922465"/>
              <a:gd name="connsiteY178" fmla="*/ 1879305 h 1934496"/>
              <a:gd name="connsiteX179" fmla="*/ 1779049 w 9922465"/>
              <a:gd name="connsiteY179" fmla="*/ 1824114 h 1934496"/>
              <a:gd name="connsiteX180" fmla="*/ 1645413 w 9922465"/>
              <a:gd name="connsiteY180" fmla="*/ 1824114 h 1934496"/>
              <a:gd name="connsiteX181" fmla="*/ 1700604 w 9922465"/>
              <a:gd name="connsiteY181" fmla="*/ 1879305 h 1934496"/>
              <a:gd name="connsiteX182" fmla="*/ 1645413 w 9922465"/>
              <a:gd name="connsiteY182" fmla="*/ 1934496 h 1934496"/>
              <a:gd name="connsiteX183" fmla="*/ 1590220 w 9922465"/>
              <a:gd name="connsiteY183" fmla="*/ 1879305 h 1934496"/>
              <a:gd name="connsiteX184" fmla="*/ 1645413 w 9922465"/>
              <a:gd name="connsiteY184" fmla="*/ 1824114 h 1934496"/>
              <a:gd name="connsiteX185" fmla="*/ 1515120 w 9922465"/>
              <a:gd name="connsiteY185" fmla="*/ 1824114 h 1934496"/>
              <a:gd name="connsiteX186" fmla="*/ 1570311 w 9922465"/>
              <a:gd name="connsiteY186" fmla="*/ 1879305 h 1934496"/>
              <a:gd name="connsiteX187" fmla="*/ 1515120 w 9922465"/>
              <a:gd name="connsiteY187" fmla="*/ 1934496 h 1934496"/>
              <a:gd name="connsiteX188" fmla="*/ 1459927 w 9922465"/>
              <a:gd name="connsiteY188" fmla="*/ 1879305 h 1934496"/>
              <a:gd name="connsiteX189" fmla="*/ 1515120 w 9922465"/>
              <a:gd name="connsiteY189" fmla="*/ 1824114 h 1934496"/>
              <a:gd name="connsiteX190" fmla="*/ 1381486 w 9922465"/>
              <a:gd name="connsiteY190" fmla="*/ 1824114 h 1934496"/>
              <a:gd name="connsiteX191" fmla="*/ 1436678 w 9922465"/>
              <a:gd name="connsiteY191" fmla="*/ 1879305 h 1934496"/>
              <a:gd name="connsiteX192" fmla="*/ 1381486 w 9922465"/>
              <a:gd name="connsiteY192" fmla="*/ 1934496 h 1934496"/>
              <a:gd name="connsiteX193" fmla="*/ 1326294 w 9922465"/>
              <a:gd name="connsiteY193" fmla="*/ 1879305 h 1934496"/>
              <a:gd name="connsiteX194" fmla="*/ 1381486 w 9922465"/>
              <a:gd name="connsiteY194" fmla="*/ 1824114 h 1934496"/>
              <a:gd name="connsiteX195" fmla="*/ 1251193 w 9922465"/>
              <a:gd name="connsiteY195" fmla="*/ 1824114 h 1934496"/>
              <a:gd name="connsiteX196" fmla="*/ 1306386 w 9922465"/>
              <a:gd name="connsiteY196" fmla="*/ 1879305 h 1934496"/>
              <a:gd name="connsiteX197" fmla="*/ 1251193 w 9922465"/>
              <a:gd name="connsiteY197" fmla="*/ 1934496 h 1934496"/>
              <a:gd name="connsiteX198" fmla="*/ 1196001 w 9922465"/>
              <a:gd name="connsiteY198" fmla="*/ 1879305 h 1934496"/>
              <a:gd name="connsiteX199" fmla="*/ 1251193 w 9922465"/>
              <a:gd name="connsiteY199" fmla="*/ 1824114 h 1934496"/>
              <a:gd name="connsiteX200" fmla="*/ 4565336 w 9922465"/>
              <a:gd name="connsiteY200" fmla="*/ 1824106 h 1934496"/>
              <a:gd name="connsiteX201" fmla="*/ 4620528 w 9922465"/>
              <a:gd name="connsiteY201" fmla="*/ 1879297 h 1934496"/>
              <a:gd name="connsiteX202" fmla="*/ 4565336 w 9922465"/>
              <a:gd name="connsiteY202" fmla="*/ 1934488 h 1934496"/>
              <a:gd name="connsiteX203" fmla="*/ 4510144 w 9922465"/>
              <a:gd name="connsiteY203" fmla="*/ 1879297 h 1934496"/>
              <a:gd name="connsiteX204" fmla="*/ 4565336 w 9922465"/>
              <a:gd name="connsiteY204" fmla="*/ 1824106 h 1934496"/>
              <a:gd name="connsiteX205" fmla="*/ 4431689 w 9922465"/>
              <a:gd name="connsiteY205" fmla="*/ 1824098 h 1934496"/>
              <a:gd name="connsiteX206" fmla="*/ 4486881 w 9922465"/>
              <a:gd name="connsiteY206" fmla="*/ 1879289 h 1934496"/>
              <a:gd name="connsiteX207" fmla="*/ 4431689 w 9922465"/>
              <a:gd name="connsiteY207" fmla="*/ 1934480 h 1934496"/>
              <a:gd name="connsiteX208" fmla="*/ 4376497 w 9922465"/>
              <a:gd name="connsiteY208" fmla="*/ 1879289 h 1934496"/>
              <a:gd name="connsiteX209" fmla="*/ 4431689 w 9922465"/>
              <a:gd name="connsiteY209" fmla="*/ 1824098 h 1934496"/>
              <a:gd name="connsiteX210" fmla="*/ 8801537 w 9922465"/>
              <a:gd name="connsiteY210" fmla="*/ 1707182 h 1934496"/>
              <a:gd name="connsiteX211" fmla="*/ 8856729 w 9922465"/>
              <a:gd name="connsiteY211" fmla="*/ 1762373 h 1934496"/>
              <a:gd name="connsiteX212" fmla="*/ 8801537 w 9922465"/>
              <a:gd name="connsiteY212" fmla="*/ 1817564 h 1934496"/>
              <a:gd name="connsiteX213" fmla="*/ 8746345 w 9922465"/>
              <a:gd name="connsiteY213" fmla="*/ 1762373 h 1934496"/>
              <a:gd name="connsiteX214" fmla="*/ 8801537 w 9922465"/>
              <a:gd name="connsiteY214" fmla="*/ 1707182 h 1934496"/>
              <a:gd name="connsiteX215" fmla="*/ 8671243 w 9922465"/>
              <a:gd name="connsiteY215" fmla="*/ 1707182 h 1934496"/>
              <a:gd name="connsiteX216" fmla="*/ 8726435 w 9922465"/>
              <a:gd name="connsiteY216" fmla="*/ 1762373 h 1934496"/>
              <a:gd name="connsiteX217" fmla="*/ 8671243 w 9922465"/>
              <a:gd name="connsiteY217" fmla="*/ 1817564 h 1934496"/>
              <a:gd name="connsiteX218" fmla="*/ 8616051 w 9922465"/>
              <a:gd name="connsiteY218" fmla="*/ 1762373 h 1934496"/>
              <a:gd name="connsiteX219" fmla="*/ 8671243 w 9922465"/>
              <a:gd name="connsiteY219" fmla="*/ 1707182 h 1934496"/>
              <a:gd name="connsiteX220" fmla="*/ 8537609 w 9922465"/>
              <a:gd name="connsiteY220" fmla="*/ 1707182 h 1934496"/>
              <a:gd name="connsiteX221" fmla="*/ 8592801 w 9922465"/>
              <a:gd name="connsiteY221" fmla="*/ 1762373 h 1934496"/>
              <a:gd name="connsiteX222" fmla="*/ 8537609 w 9922465"/>
              <a:gd name="connsiteY222" fmla="*/ 1817564 h 1934496"/>
              <a:gd name="connsiteX223" fmla="*/ 8482417 w 9922465"/>
              <a:gd name="connsiteY223" fmla="*/ 1762373 h 1934496"/>
              <a:gd name="connsiteX224" fmla="*/ 8537609 w 9922465"/>
              <a:gd name="connsiteY224" fmla="*/ 1707182 h 1934496"/>
              <a:gd name="connsiteX225" fmla="*/ 8407318 w 9922465"/>
              <a:gd name="connsiteY225" fmla="*/ 1707182 h 1934496"/>
              <a:gd name="connsiteX226" fmla="*/ 8462510 w 9922465"/>
              <a:gd name="connsiteY226" fmla="*/ 1762373 h 1934496"/>
              <a:gd name="connsiteX227" fmla="*/ 8407318 w 9922465"/>
              <a:gd name="connsiteY227" fmla="*/ 1817564 h 1934496"/>
              <a:gd name="connsiteX228" fmla="*/ 8352126 w 9922465"/>
              <a:gd name="connsiteY228" fmla="*/ 1762373 h 1934496"/>
              <a:gd name="connsiteX229" fmla="*/ 8407318 w 9922465"/>
              <a:gd name="connsiteY229" fmla="*/ 1707182 h 1934496"/>
              <a:gd name="connsiteX230" fmla="*/ 8273682 w 9922465"/>
              <a:gd name="connsiteY230" fmla="*/ 1707182 h 1934496"/>
              <a:gd name="connsiteX231" fmla="*/ 8328874 w 9922465"/>
              <a:gd name="connsiteY231" fmla="*/ 1762373 h 1934496"/>
              <a:gd name="connsiteX232" fmla="*/ 8273682 w 9922465"/>
              <a:gd name="connsiteY232" fmla="*/ 1817564 h 1934496"/>
              <a:gd name="connsiteX233" fmla="*/ 8218490 w 9922465"/>
              <a:gd name="connsiteY233" fmla="*/ 1762373 h 1934496"/>
              <a:gd name="connsiteX234" fmla="*/ 8273682 w 9922465"/>
              <a:gd name="connsiteY234" fmla="*/ 1707182 h 1934496"/>
              <a:gd name="connsiteX235" fmla="*/ 8143386 w 9922465"/>
              <a:gd name="connsiteY235" fmla="*/ 1707182 h 1934496"/>
              <a:gd name="connsiteX236" fmla="*/ 8198578 w 9922465"/>
              <a:gd name="connsiteY236" fmla="*/ 1762373 h 1934496"/>
              <a:gd name="connsiteX237" fmla="*/ 8143386 w 9922465"/>
              <a:gd name="connsiteY237" fmla="*/ 1817564 h 1934496"/>
              <a:gd name="connsiteX238" fmla="*/ 8088194 w 9922465"/>
              <a:gd name="connsiteY238" fmla="*/ 1762373 h 1934496"/>
              <a:gd name="connsiteX239" fmla="*/ 8143386 w 9922465"/>
              <a:gd name="connsiteY239" fmla="*/ 1707182 h 1934496"/>
              <a:gd name="connsiteX240" fmla="*/ 8009752 w 9922465"/>
              <a:gd name="connsiteY240" fmla="*/ 1707182 h 1934496"/>
              <a:gd name="connsiteX241" fmla="*/ 8064944 w 9922465"/>
              <a:gd name="connsiteY241" fmla="*/ 1762373 h 1934496"/>
              <a:gd name="connsiteX242" fmla="*/ 8009752 w 9922465"/>
              <a:gd name="connsiteY242" fmla="*/ 1817564 h 1934496"/>
              <a:gd name="connsiteX243" fmla="*/ 7954560 w 9922465"/>
              <a:gd name="connsiteY243" fmla="*/ 1762373 h 1934496"/>
              <a:gd name="connsiteX244" fmla="*/ 8009752 w 9922465"/>
              <a:gd name="connsiteY244" fmla="*/ 1707182 h 1934496"/>
              <a:gd name="connsiteX245" fmla="*/ 7876117 w 9922465"/>
              <a:gd name="connsiteY245" fmla="*/ 1707182 h 1934496"/>
              <a:gd name="connsiteX246" fmla="*/ 7931309 w 9922465"/>
              <a:gd name="connsiteY246" fmla="*/ 1762373 h 1934496"/>
              <a:gd name="connsiteX247" fmla="*/ 7876117 w 9922465"/>
              <a:gd name="connsiteY247" fmla="*/ 1817564 h 1934496"/>
              <a:gd name="connsiteX248" fmla="*/ 7820925 w 9922465"/>
              <a:gd name="connsiteY248" fmla="*/ 1762373 h 1934496"/>
              <a:gd name="connsiteX249" fmla="*/ 7876117 w 9922465"/>
              <a:gd name="connsiteY249" fmla="*/ 1707182 h 1934496"/>
              <a:gd name="connsiteX250" fmla="*/ 7745824 w 9922465"/>
              <a:gd name="connsiteY250" fmla="*/ 1707182 h 1934496"/>
              <a:gd name="connsiteX251" fmla="*/ 7801016 w 9922465"/>
              <a:gd name="connsiteY251" fmla="*/ 1762373 h 1934496"/>
              <a:gd name="connsiteX252" fmla="*/ 7745824 w 9922465"/>
              <a:gd name="connsiteY252" fmla="*/ 1817564 h 1934496"/>
              <a:gd name="connsiteX253" fmla="*/ 7690632 w 9922465"/>
              <a:gd name="connsiteY253" fmla="*/ 1762373 h 1934496"/>
              <a:gd name="connsiteX254" fmla="*/ 7745824 w 9922465"/>
              <a:gd name="connsiteY254" fmla="*/ 1707182 h 1934496"/>
              <a:gd name="connsiteX255" fmla="*/ 7608849 w 9922465"/>
              <a:gd name="connsiteY255" fmla="*/ 1707182 h 1934496"/>
              <a:gd name="connsiteX256" fmla="*/ 7664041 w 9922465"/>
              <a:gd name="connsiteY256" fmla="*/ 1762373 h 1934496"/>
              <a:gd name="connsiteX257" fmla="*/ 7608849 w 9922465"/>
              <a:gd name="connsiteY257" fmla="*/ 1817564 h 1934496"/>
              <a:gd name="connsiteX258" fmla="*/ 7553657 w 9922465"/>
              <a:gd name="connsiteY258" fmla="*/ 1762373 h 1934496"/>
              <a:gd name="connsiteX259" fmla="*/ 7608849 w 9922465"/>
              <a:gd name="connsiteY259" fmla="*/ 1707182 h 1934496"/>
              <a:gd name="connsiteX260" fmla="*/ 7481895 w 9922465"/>
              <a:gd name="connsiteY260" fmla="*/ 1707182 h 1934496"/>
              <a:gd name="connsiteX261" fmla="*/ 7537087 w 9922465"/>
              <a:gd name="connsiteY261" fmla="*/ 1762373 h 1934496"/>
              <a:gd name="connsiteX262" fmla="*/ 7481895 w 9922465"/>
              <a:gd name="connsiteY262" fmla="*/ 1817564 h 1934496"/>
              <a:gd name="connsiteX263" fmla="*/ 7426703 w 9922465"/>
              <a:gd name="connsiteY263" fmla="*/ 1762373 h 1934496"/>
              <a:gd name="connsiteX264" fmla="*/ 7481895 w 9922465"/>
              <a:gd name="connsiteY264" fmla="*/ 1707182 h 1934496"/>
              <a:gd name="connsiteX265" fmla="*/ 7341579 w 9922465"/>
              <a:gd name="connsiteY265" fmla="*/ 1707182 h 1934496"/>
              <a:gd name="connsiteX266" fmla="*/ 7396771 w 9922465"/>
              <a:gd name="connsiteY266" fmla="*/ 1762373 h 1934496"/>
              <a:gd name="connsiteX267" fmla="*/ 7341579 w 9922465"/>
              <a:gd name="connsiteY267" fmla="*/ 1817564 h 1934496"/>
              <a:gd name="connsiteX268" fmla="*/ 7286387 w 9922465"/>
              <a:gd name="connsiteY268" fmla="*/ 1762373 h 1934496"/>
              <a:gd name="connsiteX269" fmla="*/ 7341579 w 9922465"/>
              <a:gd name="connsiteY269" fmla="*/ 1707182 h 1934496"/>
              <a:gd name="connsiteX270" fmla="*/ 7211286 w 9922465"/>
              <a:gd name="connsiteY270" fmla="*/ 1707182 h 1934496"/>
              <a:gd name="connsiteX271" fmla="*/ 7266478 w 9922465"/>
              <a:gd name="connsiteY271" fmla="*/ 1762373 h 1934496"/>
              <a:gd name="connsiteX272" fmla="*/ 7211286 w 9922465"/>
              <a:gd name="connsiteY272" fmla="*/ 1817564 h 1934496"/>
              <a:gd name="connsiteX273" fmla="*/ 7156094 w 9922465"/>
              <a:gd name="connsiteY273" fmla="*/ 1762373 h 1934496"/>
              <a:gd name="connsiteX274" fmla="*/ 7211286 w 9922465"/>
              <a:gd name="connsiteY274" fmla="*/ 1707182 h 1934496"/>
              <a:gd name="connsiteX275" fmla="*/ 7080993 w 9922465"/>
              <a:gd name="connsiteY275" fmla="*/ 1707182 h 1934496"/>
              <a:gd name="connsiteX276" fmla="*/ 7136185 w 9922465"/>
              <a:gd name="connsiteY276" fmla="*/ 1762373 h 1934496"/>
              <a:gd name="connsiteX277" fmla="*/ 7080993 w 9922465"/>
              <a:gd name="connsiteY277" fmla="*/ 1817564 h 1934496"/>
              <a:gd name="connsiteX278" fmla="*/ 7025801 w 9922465"/>
              <a:gd name="connsiteY278" fmla="*/ 1762373 h 1934496"/>
              <a:gd name="connsiteX279" fmla="*/ 7080993 w 9922465"/>
              <a:gd name="connsiteY279" fmla="*/ 1707182 h 1934496"/>
              <a:gd name="connsiteX280" fmla="*/ 6947357 w 9922465"/>
              <a:gd name="connsiteY280" fmla="*/ 1707182 h 1934496"/>
              <a:gd name="connsiteX281" fmla="*/ 7002549 w 9922465"/>
              <a:gd name="connsiteY281" fmla="*/ 1762373 h 1934496"/>
              <a:gd name="connsiteX282" fmla="*/ 6947357 w 9922465"/>
              <a:gd name="connsiteY282" fmla="*/ 1817564 h 1934496"/>
              <a:gd name="connsiteX283" fmla="*/ 6892165 w 9922465"/>
              <a:gd name="connsiteY283" fmla="*/ 1762373 h 1934496"/>
              <a:gd name="connsiteX284" fmla="*/ 6947357 w 9922465"/>
              <a:gd name="connsiteY284" fmla="*/ 1707182 h 1934496"/>
              <a:gd name="connsiteX285" fmla="*/ 6817063 w 9922465"/>
              <a:gd name="connsiteY285" fmla="*/ 1707182 h 1934496"/>
              <a:gd name="connsiteX286" fmla="*/ 6872255 w 9922465"/>
              <a:gd name="connsiteY286" fmla="*/ 1762373 h 1934496"/>
              <a:gd name="connsiteX287" fmla="*/ 6817063 w 9922465"/>
              <a:gd name="connsiteY287" fmla="*/ 1817564 h 1934496"/>
              <a:gd name="connsiteX288" fmla="*/ 6761871 w 9922465"/>
              <a:gd name="connsiteY288" fmla="*/ 1762373 h 1934496"/>
              <a:gd name="connsiteX289" fmla="*/ 6817063 w 9922465"/>
              <a:gd name="connsiteY289" fmla="*/ 1707182 h 1934496"/>
              <a:gd name="connsiteX290" fmla="*/ 6683431 w 9922465"/>
              <a:gd name="connsiteY290" fmla="*/ 1707182 h 1934496"/>
              <a:gd name="connsiteX291" fmla="*/ 6738623 w 9922465"/>
              <a:gd name="connsiteY291" fmla="*/ 1762373 h 1934496"/>
              <a:gd name="connsiteX292" fmla="*/ 6683431 w 9922465"/>
              <a:gd name="connsiteY292" fmla="*/ 1817564 h 1934496"/>
              <a:gd name="connsiteX293" fmla="*/ 6628239 w 9922465"/>
              <a:gd name="connsiteY293" fmla="*/ 1762373 h 1934496"/>
              <a:gd name="connsiteX294" fmla="*/ 6683431 w 9922465"/>
              <a:gd name="connsiteY294" fmla="*/ 1707182 h 1934496"/>
              <a:gd name="connsiteX295" fmla="*/ 6553137 w 9922465"/>
              <a:gd name="connsiteY295" fmla="*/ 1707182 h 1934496"/>
              <a:gd name="connsiteX296" fmla="*/ 6608329 w 9922465"/>
              <a:gd name="connsiteY296" fmla="*/ 1762373 h 1934496"/>
              <a:gd name="connsiteX297" fmla="*/ 6553137 w 9922465"/>
              <a:gd name="connsiteY297" fmla="*/ 1817564 h 1934496"/>
              <a:gd name="connsiteX298" fmla="*/ 6497945 w 9922465"/>
              <a:gd name="connsiteY298" fmla="*/ 1762373 h 1934496"/>
              <a:gd name="connsiteX299" fmla="*/ 6553137 w 9922465"/>
              <a:gd name="connsiteY299" fmla="*/ 1707182 h 1934496"/>
              <a:gd name="connsiteX300" fmla="*/ 6419502 w 9922465"/>
              <a:gd name="connsiteY300" fmla="*/ 1707182 h 1934496"/>
              <a:gd name="connsiteX301" fmla="*/ 6474694 w 9922465"/>
              <a:gd name="connsiteY301" fmla="*/ 1762373 h 1934496"/>
              <a:gd name="connsiteX302" fmla="*/ 6419502 w 9922465"/>
              <a:gd name="connsiteY302" fmla="*/ 1817564 h 1934496"/>
              <a:gd name="connsiteX303" fmla="*/ 6364310 w 9922465"/>
              <a:gd name="connsiteY303" fmla="*/ 1762373 h 1934496"/>
              <a:gd name="connsiteX304" fmla="*/ 6419502 w 9922465"/>
              <a:gd name="connsiteY304" fmla="*/ 1707182 h 1934496"/>
              <a:gd name="connsiteX305" fmla="*/ 6289207 w 9922465"/>
              <a:gd name="connsiteY305" fmla="*/ 1707182 h 1934496"/>
              <a:gd name="connsiteX306" fmla="*/ 6344399 w 9922465"/>
              <a:gd name="connsiteY306" fmla="*/ 1762373 h 1934496"/>
              <a:gd name="connsiteX307" fmla="*/ 6289207 w 9922465"/>
              <a:gd name="connsiteY307" fmla="*/ 1817564 h 1934496"/>
              <a:gd name="connsiteX308" fmla="*/ 6234015 w 9922465"/>
              <a:gd name="connsiteY308" fmla="*/ 1762373 h 1934496"/>
              <a:gd name="connsiteX309" fmla="*/ 6289207 w 9922465"/>
              <a:gd name="connsiteY309" fmla="*/ 1707182 h 1934496"/>
              <a:gd name="connsiteX310" fmla="*/ 6155572 w 9922465"/>
              <a:gd name="connsiteY310" fmla="*/ 1707182 h 1934496"/>
              <a:gd name="connsiteX311" fmla="*/ 6210764 w 9922465"/>
              <a:gd name="connsiteY311" fmla="*/ 1762373 h 1934496"/>
              <a:gd name="connsiteX312" fmla="*/ 6155572 w 9922465"/>
              <a:gd name="connsiteY312" fmla="*/ 1817564 h 1934496"/>
              <a:gd name="connsiteX313" fmla="*/ 6100380 w 9922465"/>
              <a:gd name="connsiteY313" fmla="*/ 1762373 h 1934496"/>
              <a:gd name="connsiteX314" fmla="*/ 6155572 w 9922465"/>
              <a:gd name="connsiteY314" fmla="*/ 1707182 h 1934496"/>
              <a:gd name="connsiteX315" fmla="*/ 6021938 w 9922465"/>
              <a:gd name="connsiteY315" fmla="*/ 1707182 h 1934496"/>
              <a:gd name="connsiteX316" fmla="*/ 6077130 w 9922465"/>
              <a:gd name="connsiteY316" fmla="*/ 1762373 h 1934496"/>
              <a:gd name="connsiteX317" fmla="*/ 6021938 w 9922465"/>
              <a:gd name="connsiteY317" fmla="*/ 1817564 h 1934496"/>
              <a:gd name="connsiteX318" fmla="*/ 5966746 w 9922465"/>
              <a:gd name="connsiteY318" fmla="*/ 1762373 h 1934496"/>
              <a:gd name="connsiteX319" fmla="*/ 6021938 w 9922465"/>
              <a:gd name="connsiteY319" fmla="*/ 1707182 h 1934496"/>
              <a:gd name="connsiteX320" fmla="*/ 5884964 w 9922465"/>
              <a:gd name="connsiteY320" fmla="*/ 1707182 h 1934496"/>
              <a:gd name="connsiteX321" fmla="*/ 5940156 w 9922465"/>
              <a:gd name="connsiteY321" fmla="*/ 1762373 h 1934496"/>
              <a:gd name="connsiteX322" fmla="*/ 5884964 w 9922465"/>
              <a:gd name="connsiteY322" fmla="*/ 1817564 h 1934496"/>
              <a:gd name="connsiteX323" fmla="*/ 5829772 w 9922465"/>
              <a:gd name="connsiteY323" fmla="*/ 1762373 h 1934496"/>
              <a:gd name="connsiteX324" fmla="*/ 5884964 w 9922465"/>
              <a:gd name="connsiteY324" fmla="*/ 1707182 h 1934496"/>
              <a:gd name="connsiteX325" fmla="*/ 5754670 w 9922465"/>
              <a:gd name="connsiteY325" fmla="*/ 1707182 h 1934496"/>
              <a:gd name="connsiteX326" fmla="*/ 5809862 w 9922465"/>
              <a:gd name="connsiteY326" fmla="*/ 1762373 h 1934496"/>
              <a:gd name="connsiteX327" fmla="*/ 5754670 w 9922465"/>
              <a:gd name="connsiteY327" fmla="*/ 1817564 h 1934496"/>
              <a:gd name="connsiteX328" fmla="*/ 5699478 w 9922465"/>
              <a:gd name="connsiteY328" fmla="*/ 1762373 h 1934496"/>
              <a:gd name="connsiteX329" fmla="*/ 5754670 w 9922465"/>
              <a:gd name="connsiteY329" fmla="*/ 1707182 h 1934496"/>
              <a:gd name="connsiteX330" fmla="*/ 5621035 w 9922465"/>
              <a:gd name="connsiteY330" fmla="*/ 1707182 h 1934496"/>
              <a:gd name="connsiteX331" fmla="*/ 5676227 w 9922465"/>
              <a:gd name="connsiteY331" fmla="*/ 1762373 h 1934496"/>
              <a:gd name="connsiteX332" fmla="*/ 5621035 w 9922465"/>
              <a:gd name="connsiteY332" fmla="*/ 1817564 h 1934496"/>
              <a:gd name="connsiteX333" fmla="*/ 5565843 w 9922465"/>
              <a:gd name="connsiteY333" fmla="*/ 1762373 h 1934496"/>
              <a:gd name="connsiteX334" fmla="*/ 5621035 w 9922465"/>
              <a:gd name="connsiteY334" fmla="*/ 1707182 h 1934496"/>
              <a:gd name="connsiteX335" fmla="*/ 5487399 w 9922465"/>
              <a:gd name="connsiteY335" fmla="*/ 1707182 h 1934496"/>
              <a:gd name="connsiteX336" fmla="*/ 5542591 w 9922465"/>
              <a:gd name="connsiteY336" fmla="*/ 1762373 h 1934496"/>
              <a:gd name="connsiteX337" fmla="*/ 5487399 w 9922465"/>
              <a:gd name="connsiteY337" fmla="*/ 1817564 h 1934496"/>
              <a:gd name="connsiteX338" fmla="*/ 5432207 w 9922465"/>
              <a:gd name="connsiteY338" fmla="*/ 1762373 h 1934496"/>
              <a:gd name="connsiteX339" fmla="*/ 5487399 w 9922465"/>
              <a:gd name="connsiteY339" fmla="*/ 1707182 h 1934496"/>
              <a:gd name="connsiteX340" fmla="*/ 5357105 w 9922465"/>
              <a:gd name="connsiteY340" fmla="*/ 1707182 h 1934496"/>
              <a:gd name="connsiteX341" fmla="*/ 5412297 w 9922465"/>
              <a:gd name="connsiteY341" fmla="*/ 1762373 h 1934496"/>
              <a:gd name="connsiteX342" fmla="*/ 5357105 w 9922465"/>
              <a:gd name="connsiteY342" fmla="*/ 1817564 h 1934496"/>
              <a:gd name="connsiteX343" fmla="*/ 5301913 w 9922465"/>
              <a:gd name="connsiteY343" fmla="*/ 1762373 h 1934496"/>
              <a:gd name="connsiteX344" fmla="*/ 5357105 w 9922465"/>
              <a:gd name="connsiteY344" fmla="*/ 1707182 h 1934496"/>
              <a:gd name="connsiteX345" fmla="*/ 5223473 w 9922465"/>
              <a:gd name="connsiteY345" fmla="*/ 1707182 h 1934496"/>
              <a:gd name="connsiteX346" fmla="*/ 5278665 w 9922465"/>
              <a:gd name="connsiteY346" fmla="*/ 1762373 h 1934496"/>
              <a:gd name="connsiteX347" fmla="*/ 5223473 w 9922465"/>
              <a:gd name="connsiteY347" fmla="*/ 1817564 h 1934496"/>
              <a:gd name="connsiteX348" fmla="*/ 5168281 w 9922465"/>
              <a:gd name="connsiteY348" fmla="*/ 1762373 h 1934496"/>
              <a:gd name="connsiteX349" fmla="*/ 5223473 w 9922465"/>
              <a:gd name="connsiteY349" fmla="*/ 1707182 h 1934496"/>
              <a:gd name="connsiteX350" fmla="*/ 5093178 w 9922465"/>
              <a:gd name="connsiteY350" fmla="*/ 1707182 h 1934496"/>
              <a:gd name="connsiteX351" fmla="*/ 5148370 w 9922465"/>
              <a:gd name="connsiteY351" fmla="*/ 1762373 h 1934496"/>
              <a:gd name="connsiteX352" fmla="*/ 5093178 w 9922465"/>
              <a:gd name="connsiteY352" fmla="*/ 1817564 h 1934496"/>
              <a:gd name="connsiteX353" fmla="*/ 5037986 w 9922465"/>
              <a:gd name="connsiteY353" fmla="*/ 1762373 h 1934496"/>
              <a:gd name="connsiteX354" fmla="*/ 5093178 w 9922465"/>
              <a:gd name="connsiteY354" fmla="*/ 1707182 h 1934496"/>
              <a:gd name="connsiteX355" fmla="*/ 4959543 w 9922465"/>
              <a:gd name="connsiteY355" fmla="*/ 1707182 h 1934496"/>
              <a:gd name="connsiteX356" fmla="*/ 5014735 w 9922465"/>
              <a:gd name="connsiteY356" fmla="*/ 1762373 h 1934496"/>
              <a:gd name="connsiteX357" fmla="*/ 4959543 w 9922465"/>
              <a:gd name="connsiteY357" fmla="*/ 1817564 h 1934496"/>
              <a:gd name="connsiteX358" fmla="*/ 4904351 w 9922465"/>
              <a:gd name="connsiteY358" fmla="*/ 1762373 h 1934496"/>
              <a:gd name="connsiteX359" fmla="*/ 4959543 w 9922465"/>
              <a:gd name="connsiteY359" fmla="*/ 1707182 h 1934496"/>
              <a:gd name="connsiteX360" fmla="*/ 4829251 w 9922465"/>
              <a:gd name="connsiteY360" fmla="*/ 1707182 h 1934496"/>
              <a:gd name="connsiteX361" fmla="*/ 4884443 w 9922465"/>
              <a:gd name="connsiteY361" fmla="*/ 1762373 h 1934496"/>
              <a:gd name="connsiteX362" fmla="*/ 4829251 w 9922465"/>
              <a:gd name="connsiteY362" fmla="*/ 1817564 h 1934496"/>
              <a:gd name="connsiteX363" fmla="*/ 4774059 w 9922465"/>
              <a:gd name="connsiteY363" fmla="*/ 1762373 h 1934496"/>
              <a:gd name="connsiteX364" fmla="*/ 4829251 w 9922465"/>
              <a:gd name="connsiteY364" fmla="*/ 1707182 h 1934496"/>
              <a:gd name="connsiteX365" fmla="*/ 4695613 w 9922465"/>
              <a:gd name="connsiteY365" fmla="*/ 1707182 h 1934496"/>
              <a:gd name="connsiteX366" fmla="*/ 4750805 w 9922465"/>
              <a:gd name="connsiteY366" fmla="*/ 1762373 h 1934496"/>
              <a:gd name="connsiteX367" fmla="*/ 4695613 w 9922465"/>
              <a:gd name="connsiteY367" fmla="*/ 1817564 h 1934496"/>
              <a:gd name="connsiteX368" fmla="*/ 4640421 w 9922465"/>
              <a:gd name="connsiteY368" fmla="*/ 1762373 h 1934496"/>
              <a:gd name="connsiteX369" fmla="*/ 4695613 w 9922465"/>
              <a:gd name="connsiteY369" fmla="*/ 1707182 h 1934496"/>
              <a:gd name="connsiteX370" fmla="*/ 3098681 w 9922465"/>
              <a:gd name="connsiteY370" fmla="*/ 1707182 h 1934496"/>
              <a:gd name="connsiteX371" fmla="*/ 3153873 w 9922465"/>
              <a:gd name="connsiteY371" fmla="*/ 1762373 h 1934496"/>
              <a:gd name="connsiteX372" fmla="*/ 3098681 w 9922465"/>
              <a:gd name="connsiteY372" fmla="*/ 1817564 h 1934496"/>
              <a:gd name="connsiteX373" fmla="*/ 3043489 w 9922465"/>
              <a:gd name="connsiteY373" fmla="*/ 1762373 h 1934496"/>
              <a:gd name="connsiteX374" fmla="*/ 3098681 w 9922465"/>
              <a:gd name="connsiteY374" fmla="*/ 1707182 h 1934496"/>
              <a:gd name="connsiteX375" fmla="*/ 2971729 w 9922465"/>
              <a:gd name="connsiteY375" fmla="*/ 1707182 h 1934496"/>
              <a:gd name="connsiteX376" fmla="*/ 3026921 w 9922465"/>
              <a:gd name="connsiteY376" fmla="*/ 1762373 h 1934496"/>
              <a:gd name="connsiteX377" fmla="*/ 2971729 w 9922465"/>
              <a:gd name="connsiteY377" fmla="*/ 1817564 h 1934496"/>
              <a:gd name="connsiteX378" fmla="*/ 2916537 w 9922465"/>
              <a:gd name="connsiteY378" fmla="*/ 1762373 h 1934496"/>
              <a:gd name="connsiteX379" fmla="*/ 2971729 w 9922465"/>
              <a:gd name="connsiteY379" fmla="*/ 1707182 h 1934496"/>
              <a:gd name="connsiteX380" fmla="*/ 2834772 w 9922465"/>
              <a:gd name="connsiteY380" fmla="*/ 1707182 h 1934496"/>
              <a:gd name="connsiteX381" fmla="*/ 2889964 w 9922465"/>
              <a:gd name="connsiteY381" fmla="*/ 1762373 h 1934496"/>
              <a:gd name="connsiteX382" fmla="*/ 2834772 w 9922465"/>
              <a:gd name="connsiteY382" fmla="*/ 1817564 h 1934496"/>
              <a:gd name="connsiteX383" fmla="*/ 2779580 w 9922465"/>
              <a:gd name="connsiteY383" fmla="*/ 1762373 h 1934496"/>
              <a:gd name="connsiteX384" fmla="*/ 2834772 w 9922465"/>
              <a:gd name="connsiteY384" fmla="*/ 1707182 h 1934496"/>
              <a:gd name="connsiteX385" fmla="*/ 2707817 w 9922465"/>
              <a:gd name="connsiteY385" fmla="*/ 1707182 h 1934496"/>
              <a:gd name="connsiteX386" fmla="*/ 2763009 w 9922465"/>
              <a:gd name="connsiteY386" fmla="*/ 1762373 h 1934496"/>
              <a:gd name="connsiteX387" fmla="*/ 2707817 w 9922465"/>
              <a:gd name="connsiteY387" fmla="*/ 1817564 h 1934496"/>
              <a:gd name="connsiteX388" fmla="*/ 2652625 w 9922465"/>
              <a:gd name="connsiteY388" fmla="*/ 1762373 h 1934496"/>
              <a:gd name="connsiteX389" fmla="*/ 2707817 w 9922465"/>
              <a:gd name="connsiteY389" fmla="*/ 1707182 h 1934496"/>
              <a:gd name="connsiteX390" fmla="*/ 2570843 w 9922465"/>
              <a:gd name="connsiteY390" fmla="*/ 1707182 h 1934496"/>
              <a:gd name="connsiteX391" fmla="*/ 2626036 w 9922465"/>
              <a:gd name="connsiteY391" fmla="*/ 1762373 h 1934496"/>
              <a:gd name="connsiteX392" fmla="*/ 2570843 w 9922465"/>
              <a:gd name="connsiteY392" fmla="*/ 1817564 h 1934496"/>
              <a:gd name="connsiteX393" fmla="*/ 2515651 w 9922465"/>
              <a:gd name="connsiteY393" fmla="*/ 1762373 h 1934496"/>
              <a:gd name="connsiteX394" fmla="*/ 2570843 w 9922465"/>
              <a:gd name="connsiteY394" fmla="*/ 1707182 h 1934496"/>
              <a:gd name="connsiteX395" fmla="*/ 2437207 w 9922465"/>
              <a:gd name="connsiteY395" fmla="*/ 1707182 h 1934496"/>
              <a:gd name="connsiteX396" fmla="*/ 2492398 w 9922465"/>
              <a:gd name="connsiteY396" fmla="*/ 1762373 h 1934496"/>
              <a:gd name="connsiteX397" fmla="*/ 2437207 w 9922465"/>
              <a:gd name="connsiteY397" fmla="*/ 1817564 h 1934496"/>
              <a:gd name="connsiteX398" fmla="*/ 2382015 w 9922465"/>
              <a:gd name="connsiteY398" fmla="*/ 1762373 h 1934496"/>
              <a:gd name="connsiteX399" fmla="*/ 2437207 w 9922465"/>
              <a:gd name="connsiteY399" fmla="*/ 1707182 h 1934496"/>
              <a:gd name="connsiteX400" fmla="*/ 2303575 w 9922465"/>
              <a:gd name="connsiteY400" fmla="*/ 1707182 h 1934496"/>
              <a:gd name="connsiteX401" fmla="*/ 2358767 w 9922465"/>
              <a:gd name="connsiteY401" fmla="*/ 1762373 h 1934496"/>
              <a:gd name="connsiteX402" fmla="*/ 2303575 w 9922465"/>
              <a:gd name="connsiteY402" fmla="*/ 1817564 h 1934496"/>
              <a:gd name="connsiteX403" fmla="*/ 2248383 w 9922465"/>
              <a:gd name="connsiteY403" fmla="*/ 1762373 h 1934496"/>
              <a:gd name="connsiteX404" fmla="*/ 2303575 w 9922465"/>
              <a:gd name="connsiteY404" fmla="*/ 1707182 h 1934496"/>
              <a:gd name="connsiteX405" fmla="*/ 2173282 w 9922465"/>
              <a:gd name="connsiteY405" fmla="*/ 1707182 h 1934496"/>
              <a:gd name="connsiteX406" fmla="*/ 2228474 w 9922465"/>
              <a:gd name="connsiteY406" fmla="*/ 1762373 h 1934496"/>
              <a:gd name="connsiteX407" fmla="*/ 2173282 w 9922465"/>
              <a:gd name="connsiteY407" fmla="*/ 1817564 h 1934496"/>
              <a:gd name="connsiteX408" fmla="*/ 2118090 w 9922465"/>
              <a:gd name="connsiteY408" fmla="*/ 1762373 h 1934496"/>
              <a:gd name="connsiteX409" fmla="*/ 2173282 w 9922465"/>
              <a:gd name="connsiteY409" fmla="*/ 1707182 h 1934496"/>
              <a:gd name="connsiteX410" fmla="*/ 2039648 w 9922465"/>
              <a:gd name="connsiteY410" fmla="*/ 1707182 h 1934496"/>
              <a:gd name="connsiteX411" fmla="*/ 2094840 w 9922465"/>
              <a:gd name="connsiteY411" fmla="*/ 1762373 h 1934496"/>
              <a:gd name="connsiteX412" fmla="*/ 2039648 w 9922465"/>
              <a:gd name="connsiteY412" fmla="*/ 1817564 h 1934496"/>
              <a:gd name="connsiteX413" fmla="*/ 1984455 w 9922465"/>
              <a:gd name="connsiteY413" fmla="*/ 1762373 h 1934496"/>
              <a:gd name="connsiteX414" fmla="*/ 2039648 w 9922465"/>
              <a:gd name="connsiteY414" fmla="*/ 1707182 h 1934496"/>
              <a:gd name="connsiteX415" fmla="*/ 1909353 w 9922465"/>
              <a:gd name="connsiteY415" fmla="*/ 1707182 h 1934496"/>
              <a:gd name="connsiteX416" fmla="*/ 1964545 w 9922465"/>
              <a:gd name="connsiteY416" fmla="*/ 1762373 h 1934496"/>
              <a:gd name="connsiteX417" fmla="*/ 1909353 w 9922465"/>
              <a:gd name="connsiteY417" fmla="*/ 1817564 h 1934496"/>
              <a:gd name="connsiteX418" fmla="*/ 1854161 w 9922465"/>
              <a:gd name="connsiteY418" fmla="*/ 1762373 h 1934496"/>
              <a:gd name="connsiteX419" fmla="*/ 1909353 w 9922465"/>
              <a:gd name="connsiteY419" fmla="*/ 1707182 h 1934496"/>
              <a:gd name="connsiteX420" fmla="*/ 1779058 w 9922465"/>
              <a:gd name="connsiteY420" fmla="*/ 1707182 h 1934496"/>
              <a:gd name="connsiteX421" fmla="*/ 1834251 w 9922465"/>
              <a:gd name="connsiteY421" fmla="*/ 1762373 h 1934496"/>
              <a:gd name="connsiteX422" fmla="*/ 1779058 w 9922465"/>
              <a:gd name="connsiteY422" fmla="*/ 1817564 h 1934496"/>
              <a:gd name="connsiteX423" fmla="*/ 1723867 w 9922465"/>
              <a:gd name="connsiteY423" fmla="*/ 1762373 h 1934496"/>
              <a:gd name="connsiteX424" fmla="*/ 1779058 w 9922465"/>
              <a:gd name="connsiteY424" fmla="*/ 1707182 h 1934496"/>
              <a:gd name="connsiteX425" fmla="*/ 1645422 w 9922465"/>
              <a:gd name="connsiteY425" fmla="*/ 1707182 h 1934496"/>
              <a:gd name="connsiteX426" fmla="*/ 1700617 w 9922465"/>
              <a:gd name="connsiteY426" fmla="*/ 1762373 h 1934496"/>
              <a:gd name="connsiteX427" fmla="*/ 1645422 w 9922465"/>
              <a:gd name="connsiteY427" fmla="*/ 1817564 h 1934496"/>
              <a:gd name="connsiteX428" fmla="*/ 1590230 w 9922465"/>
              <a:gd name="connsiteY428" fmla="*/ 1762373 h 1934496"/>
              <a:gd name="connsiteX429" fmla="*/ 1645422 w 9922465"/>
              <a:gd name="connsiteY429" fmla="*/ 1707182 h 1934496"/>
              <a:gd name="connsiteX430" fmla="*/ 1515130 w 9922465"/>
              <a:gd name="connsiteY430" fmla="*/ 1707182 h 1934496"/>
              <a:gd name="connsiteX431" fmla="*/ 1570322 w 9922465"/>
              <a:gd name="connsiteY431" fmla="*/ 1762373 h 1934496"/>
              <a:gd name="connsiteX432" fmla="*/ 1515130 w 9922465"/>
              <a:gd name="connsiteY432" fmla="*/ 1817564 h 1934496"/>
              <a:gd name="connsiteX433" fmla="*/ 1459938 w 9922465"/>
              <a:gd name="connsiteY433" fmla="*/ 1762373 h 1934496"/>
              <a:gd name="connsiteX434" fmla="*/ 1515130 w 9922465"/>
              <a:gd name="connsiteY434" fmla="*/ 1707182 h 1934496"/>
              <a:gd name="connsiteX435" fmla="*/ 1381494 w 9922465"/>
              <a:gd name="connsiteY435" fmla="*/ 1707182 h 1934496"/>
              <a:gd name="connsiteX436" fmla="*/ 1436688 w 9922465"/>
              <a:gd name="connsiteY436" fmla="*/ 1762373 h 1934496"/>
              <a:gd name="connsiteX437" fmla="*/ 1381494 w 9922465"/>
              <a:gd name="connsiteY437" fmla="*/ 1817564 h 1934496"/>
              <a:gd name="connsiteX438" fmla="*/ 1326303 w 9922465"/>
              <a:gd name="connsiteY438" fmla="*/ 1762373 h 1934496"/>
              <a:gd name="connsiteX439" fmla="*/ 1381494 w 9922465"/>
              <a:gd name="connsiteY439" fmla="*/ 1707182 h 1934496"/>
              <a:gd name="connsiteX440" fmla="*/ 1251201 w 9922465"/>
              <a:gd name="connsiteY440" fmla="*/ 1707182 h 1934496"/>
              <a:gd name="connsiteX441" fmla="*/ 1306393 w 9922465"/>
              <a:gd name="connsiteY441" fmla="*/ 1762373 h 1934496"/>
              <a:gd name="connsiteX442" fmla="*/ 1251201 w 9922465"/>
              <a:gd name="connsiteY442" fmla="*/ 1817564 h 1934496"/>
              <a:gd name="connsiteX443" fmla="*/ 1196010 w 9922465"/>
              <a:gd name="connsiteY443" fmla="*/ 1762373 h 1934496"/>
              <a:gd name="connsiteX444" fmla="*/ 1251201 w 9922465"/>
              <a:gd name="connsiteY444" fmla="*/ 1707182 h 1934496"/>
              <a:gd name="connsiteX445" fmla="*/ 1909361 w 9922465"/>
              <a:gd name="connsiteY445" fmla="*/ 1580232 h 1934496"/>
              <a:gd name="connsiteX446" fmla="*/ 1964554 w 9922465"/>
              <a:gd name="connsiteY446" fmla="*/ 1635423 h 1934496"/>
              <a:gd name="connsiteX447" fmla="*/ 1909361 w 9922465"/>
              <a:gd name="connsiteY447" fmla="*/ 1690614 h 1934496"/>
              <a:gd name="connsiteX448" fmla="*/ 1854168 w 9922465"/>
              <a:gd name="connsiteY448" fmla="*/ 1635423 h 1934496"/>
              <a:gd name="connsiteX449" fmla="*/ 1909361 w 9922465"/>
              <a:gd name="connsiteY449" fmla="*/ 1580232 h 1934496"/>
              <a:gd name="connsiteX450" fmla="*/ 1779065 w 9922465"/>
              <a:gd name="connsiteY450" fmla="*/ 1580232 h 1934496"/>
              <a:gd name="connsiteX451" fmla="*/ 1834257 w 9922465"/>
              <a:gd name="connsiteY451" fmla="*/ 1635423 h 1934496"/>
              <a:gd name="connsiteX452" fmla="*/ 1779065 w 9922465"/>
              <a:gd name="connsiteY452" fmla="*/ 1690614 h 1934496"/>
              <a:gd name="connsiteX453" fmla="*/ 1723872 w 9922465"/>
              <a:gd name="connsiteY453" fmla="*/ 1635423 h 1934496"/>
              <a:gd name="connsiteX454" fmla="*/ 1779065 w 9922465"/>
              <a:gd name="connsiteY454" fmla="*/ 1580232 h 1934496"/>
              <a:gd name="connsiteX455" fmla="*/ 1645431 w 9922465"/>
              <a:gd name="connsiteY455" fmla="*/ 1580232 h 1934496"/>
              <a:gd name="connsiteX456" fmla="*/ 1700623 w 9922465"/>
              <a:gd name="connsiteY456" fmla="*/ 1635423 h 1934496"/>
              <a:gd name="connsiteX457" fmla="*/ 1645431 w 9922465"/>
              <a:gd name="connsiteY457" fmla="*/ 1690614 h 1934496"/>
              <a:gd name="connsiteX458" fmla="*/ 1590238 w 9922465"/>
              <a:gd name="connsiteY458" fmla="*/ 1635423 h 1934496"/>
              <a:gd name="connsiteX459" fmla="*/ 1645431 w 9922465"/>
              <a:gd name="connsiteY459" fmla="*/ 1580232 h 1934496"/>
              <a:gd name="connsiteX460" fmla="*/ 1515140 w 9922465"/>
              <a:gd name="connsiteY460" fmla="*/ 1580232 h 1934496"/>
              <a:gd name="connsiteX461" fmla="*/ 1570329 w 9922465"/>
              <a:gd name="connsiteY461" fmla="*/ 1635423 h 1934496"/>
              <a:gd name="connsiteX462" fmla="*/ 1515140 w 9922465"/>
              <a:gd name="connsiteY462" fmla="*/ 1690614 h 1934496"/>
              <a:gd name="connsiteX463" fmla="*/ 1459945 w 9922465"/>
              <a:gd name="connsiteY463" fmla="*/ 1635423 h 1934496"/>
              <a:gd name="connsiteX464" fmla="*/ 1515140 w 9922465"/>
              <a:gd name="connsiteY464" fmla="*/ 1580232 h 1934496"/>
              <a:gd name="connsiteX465" fmla="*/ 1381504 w 9922465"/>
              <a:gd name="connsiteY465" fmla="*/ 1580232 h 1934496"/>
              <a:gd name="connsiteX466" fmla="*/ 1436697 w 9922465"/>
              <a:gd name="connsiteY466" fmla="*/ 1635423 h 1934496"/>
              <a:gd name="connsiteX467" fmla="*/ 1381504 w 9922465"/>
              <a:gd name="connsiteY467" fmla="*/ 1690614 h 1934496"/>
              <a:gd name="connsiteX468" fmla="*/ 1326312 w 9922465"/>
              <a:gd name="connsiteY468" fmla="*/ 1635423 h 1934496"/>
              <a:gd name="connsiteX469" fmla="*/ 1381504 w 9922465"/>
              <a:gd name="connsiteY469" fmla="*/ 1580232 h 1934496"/>
              <a:gd name="connsiteX470" fmla="*/ 1251210 w 9922465"/>
              <a:gd name="connsiteY470" fmla="*/ 1580232 h 1934496"/>
              <a:gd name="connsiteX471" fmla="*/ 1306401 w 9922465"/>
              <a:gd name="connsiteY471" fmla="*/ 1635423 h 1934496"/>
              <a:gd name="connsiteX472" fmla="*/ 1251210 w 9922465"/>
              <a:gd name="connsiteY472" fmla="*/ 1690614 h 1934496"/>
              <a:gd name="connsiteX473" fmla="*/ 1196016 w 9922465"/>
              <a:gd name="connsiteY473" fmla="*/ 1635423 h 1934496"/>
              <a:gd name="connsiteX474" fmla="*/ 1251210 w 9922465"/>
              <a:gd name="connsiteY474" fmla="*/ 1580232 h 1934496"/>
              <a:gd name="connsiteX475" fmla="*/ 9068806 w 9922465"/>
              <a:gd name="connsiteY475" fmla="*/ 1580228 h 1934496"/>
              <a:gd name="connsiteX476" fmla="*/ 9123998 w 9922465"/>
              <a:gd name="connsiteY476" fmla="*/ 1635419 h 1934496"/>
              <a:gd name="connsiteX477" fmla="*/ 9068806 w 9922465"/>
              <a:gd name="connsiteY477" fmla="*/ 1690610 h 1934496"/>
              <a:gd name="connsiteX478" fmla="*/ 9013614 w 9922465"/>
              <a:gd name="connsiteY478" fmla="*/ 1635419 h 1934496"/>
              <a:gd name="connsiteX479" fmla="*/ 9068806 w 9922465"/>
              <a:gd name="connsiteY479" fmla="*/ 1580228 h 1934496"/>
              <a:gd name="connsiteX480" fmla="*/ 8671243 w 9922465"/>
              <a:gd name="connsiteY480" fmla="*/ 1580228 h 1934496"/>
              <a:gd name="connsiteX481" fmla="*/ 8726435 w 9922465"/>
              <a:gd name="connsiteY481" fmla="*/ 1635419 h 1934496"/>
              <a:gd name="connsiteX482" fmla="*/ 8671243 w 9922465"/>
              <a:gd name="connsiteY482" fmla="*/ 1690610 h 1934496"/>
              <a:gd name="connsiteX483" fmla="*/ 8616051 w 9922465"/>
              <a:gd name="connsiteY483" fmla="*/ 1635419 h 1934496"/>
              <a:gd name="connsiteX484" fmla="*/ 8671243 w 9922465"/>
              <a:gd name="connsiteY484" fmla="*/ 1580228 h 1934496"/>
              <a:gd name="connsiteX485" fmla="*/ 8537609 w 9922465"/>
              <a:gd name="connsiteY485" fmla="*/ 1580228 h 1934496"/>
              <a:gd name="connsiteX486" fmla="*/ 8592801 w 9922465"/>
              <a:gd name="connsiteY486" fmla="*/ 1635419 h 1934496"/>
              <a:gd name="connsiteX487" fmla="*/ 8537609 w 9922465"/>
              <a:gd name="connsiteY487" fmla="*/ 1690610 h 1934496"/>
              <a:gd name="connsiteX488" fmla="*/ 8482417 w 9922465"/>
              <a:gd name="connsiteY488" fmla="*/ 1635419 h 1934496"/>
              <a:gd name="connsiteX489" fmla="*/ 8537609 w 9922465"/>
              <a:gd name="connsiteY489" fmla="*/ 1580228 h 1934496"/>
              <a:gd name="connsiteX490" fmla="*/ 8407318 w 9922465"/>
              <a:gd name="connsiteY490" fmla="*/ 1580228 h 1934496"/>
              <a:gd name="connsiteX491" fmla="*/ 8462510 w 9922465"/>
              <a:gd name="connsiteY491" fmla="*/ 1635419 h 1934496"/>
              <a:gd name="connsiteX492" fmla="*/ 8407318 w 9922465"/>
              <a:gd name="connsiteY492" fmla="*/ 1690610 h 1934496"/>
              <a:gd name="connsiteX493" fmla="*/ 8352126 w 9922465"/>
              <a:gd name="connsiteY493" fmla="*/ 1635419 h 1934496"/>
              <a:gd name="connsiteX494" fmla="*/ 8407318 w 9922465"/>
              <a:gd name="connsiteY494" fmla="*/ 1580228 h 1934496"/>
              <a:gd name="connsiteX495" fmla="*/ 8273682 w 9922465"/>
              <a:gd name="connsiteY495" fmla="*/ 1580228 h 1934496"/>
              <a:gd name="connsiteX496" fmla="*/ 8328874 w 9922465"/>
              <a:gd name="connsiteY496" fmla="*/ 1635419 h 1934496"/>
              <a:gd name="connsiteX497" fmla="*/ 8273682 w 9922465"/>
              <a:gd name="connsiteY497" fmla="*/ 1690610 h 1934496"/>
              <a:gd name="connsiteX498" fmla="*/ 8218490 w 9922465"/>
              <a:gd name="connsiteY498" fmla="*/ 1635419 h 1934496"/>
              <a:gd name="connsiteX499" fmla="*/ 8273682 w 9922465"/>
              <a:gd name="connsiteY499" fmla="*/ 1580228 h 1934496"/>
              <a:gd name="connsiteX500" fmla="*/ 8143386 w 9922465"/>
              <a:gd name="connsiteY500" fmla="*/ 1580228 h 1934496"/>
              <a:gd name="connsiteX501" fmla="*/ 8198578 w 9922465"/>
              <a:gd name="connsiteY501" fmla="*/ 1635419 h 1934496"/>
              <a:gd name="connsiteX502" fmla="*/ 8143386 w 9922465"/>
              <a:gd name="connsiteY502" fmla="*/ 1690610 h 1934496"/>
              <a:gd name="connsiteX503" fmla="*/ 8088194 w 9922465"/>
              <a:gd name="connsiteY503" fmla="*/ 1635419 h 1934496"/>
              <a:gd name="connsiteX504" fmla="*/ 8143386 w 9922465"/>
              <a:gd name="connsiteY504" fmla="*/ 1580228 h 1934496"/>
              <a:gd name="connsiteX505" fmla="*/ 8009752 w 9922465"/>
              <a:gd name="connsiteY505" fmla="*/ 1580228 h 1934496"/>
              <a:gd name="connsiteX506" fmla="*/ 8064944 w 9922465"/>
              <a:gd name="connsiteY506" fmla="*/ 1635419 h 1934496"/>
              <a:gd name="connsiteX507" fmla="*/ 8009752 w 9922465"/>
              <a:gd name="connsiteY507" fmla="*/ 1690610 h 1934496"/>
              <a:gd name="connsiteX508" fmla="*/ 7954560 w 9922465"/>
              <a:gd name="connsiteY508" fmla="*/ 1635419 h 1934496"/>
              <a:gd name="connsiteX509" fmla="*/ 8009752 w 9922465"/>
              <a:gd name="connsiteY509" fmla="*/ 1580228 h 1934496"/>
              <a:gd name="connsiteX510" fmla="*/ 7876117 w 9922465"/>
              <a:gd name="connsiteY510" fmla="*/ 1580228 h 1934496"/>
              <a:gd name="connsiteX511" fmla="*/ 7931309 w 9922465"/>
              <a:gd name="connsiteY511" fmla="*/ 1635419 h 1934496"/>
              <a:gd name="connsiteX512" fmla="*/ 7876117 w 9922465"/>
              <a:gd name="connsiteY512" fmla="*/ 1690610 h 1934496"/>
              <a:gd name="connsiteX513" fmla="*/ 7820925 w 9922465"/>
              <a:gd name="connsiteY513" fmla="*/ 1635419 h 1934496"/>
              <a:gd name="connsiteX514" fmla="*/ 7876117 w 9922465"/>
              <a:gd name="connsiteY514" fmla="*/ 1580228 h 1934496"/>
              <a:gd name="connsiteX515" fmla="*/ 7745824 w 9922465"/>
              <a:gd name="connsiteY515" fmla="*/ 1580228 h 1934496"/>
              <a:gd name="connsiteX516" fmla="*/ 7801016 w 9922465"/>
              <a:gd name="connsiteY516" fmla="*/ 1635419 h 1934496"/>
              <a:gd name="connsiteX517" fmla="*/ 7745824 w 9922465"/>
              <a:gd name="connsiteY517" fmla="*/ 1690610 h 1934496"/>
              <a:gd name="connsiteX518" fmla="*/ 7690632 w 9922465"/>
              <a:gd name="connsiteY518" fmla="*/ 1635419 h 1934496"/>
              <a:gd name="connsiteX519" fmla="*/ 7745824 w 9922465"/>
              <a:gd name="connsiteY519" fmla="*/ 1580228 h 1934496"/>
              <a:gd name="connsiteX520" fmla="*/ 7608849 w 9922465"/>
              <a:gd name="connsiteY520" fmla="*/ 1580228 h 1934496"/>
              <a:gd name="connsiteX521" fmla="*/ 7664041 w 9922465"/>
              <a:gd name="connsiteY521" fmla="*/ 1635419 h 1934496"/>
              <a:gd name="connsiteX522" fmla="*/ 7608849 w 9922465"/>
              <a:gd name="connsiteY522" fmla="*/ 1690610 h 1934496"/>
              <a:gd name="connsiteX523" fmla="*/ 7553657 w 9922465"/>
              <a:gd name="connsiteY523" fmla="*/ 1635419 h 1934496"/>
              <a:gd name="connsiteX524" fmla="*/ 7608849 w 9922465"/>
              <a:gd name="connsiteY524" fmla="*/ 1580228 h 1934496"/>
              <a:gd name="connsiteX525" fmla="*/ 7481895 w 9922465"/>
              <a:gd name="connsiteY525" fmla="*/ 1580228 h 1934496"/>
              <a:gd name="connsiteX526" fmla="*/ 7537087 w 9922465"/>
              <a:gd name="connsiteY526" fmla="*/ 1635419 h 1934496"/>
              <a:gd name="connsiteX527" fmla="*/ 7481895 w 9922465"/>
              <a:gd name="connsiteY527" fmla="*/ 1690610 h 1934496"/>
              <a:gd name="connsiteX528" fmla="*/ 7426703 w 9922465"/>
              <a:gd name="connsiteY528" fmla="*/ 1635419 h 1934496"/>
              <a:gd name="connsiteX529" fmla="*/ 7481895 w 9922465"/>
              <a:gd name="connsiteY529" fmla="*/ 1580228 h 1934496"/>
              <a:gd name="connsiteX530" fmla="*/ 7341579 w 9922465"/>
              <a:gd name="connsiteY530" fmla="*/ 1580228 h 1934496"/>
              <a:gd name="connsiteX531" fmla="*/ 7396771 w 9922465"/>
              <a:gd name="connsiteY531" fmla="*/ 1635419 h 1934496"/>
              <a:gd name="connsiteX532" fmla="*/ 7341579 w 9922465"/>
              <a:gd name="connsiteY532" fmla="*/ 1690610 h 1934496"/>
              <a:gd name="connsiteX533" fmla="*/ 7286387 w 9922465"/>
              <a:gd name="connsiteY533" fmla="*/ 1635419 h 1934496"/>
              <a:gd name="connsiteX534" fmla="*/ 7341579 w 9922465"/>
              <a:gd name="connsiteY534" fmla="*/ 1580228 h 1934496"/>
              <a:gd name="connsiteX535" fmla="*/ 7211286 w 9922465"/>
              <a:gd name="connsiteY535" fmla="*/ 1580228 h 1934496"/>
              <a:gd name="connsiteX536" fmla="*/ 7266478 w 9922465"/>
              <a:gd name="connsiteY536" fmla="*/ 1635419 h 1934496"/>
              <a:gd name="connsiteX537" fmla="*/ 7211286 w 9922465"/>
              <a:gd name="connsiteY537" fmla="*/ 1690610 h 1934496"/>
              <a:gd name="connsiteX538" fmla="*/ 7156094 w 9922465"/>
              <a:gd name="connsiteY538" fmla="*/ 1635419 h 1934496"/>
              <a:gd name="connsiteX539" fmla="*/ 7211286 w 9922465"/>
              <a:gd name="connsiteY539" fmla="*/ 1580228 h 1934496"/>
              <a:gd name="connsiteX540" fmla="*/ 7080993 w 9922465"/>
              <a:gd name="connsiteY540" fmla="*/ 1580228 h 1934496"/>
              <a:gd name="connsiteX541" fmla="*/ 7136185 w 9922465"/>
              <a:gd name="connsiteY541" fmla="*/ 1635419 h 1934496"/>
              <a:gd name="connsiteX542" fmla="*/ 7080993 w 9922465"/>
              <a:gd name="connsiteY542" fmla="*/ 1690610 h 1934496"/>
              <a:gd name="connsiteX543" fmla="*/ 7025801 w 9922465"/>
              <a:gd name="connsiteY543" fmla="*/ 1635419 h 1934496"/>
              <a:gd name="connsiteX544" fmla="*/ 7080993 w 9922465"/>
              <a:gd name="connsiteY544" fmla="*/ 1580228 h 1934496"/>
              <a:gd name="connsiteX545" fmla="*/ 6947357 w 9922465"/>
              <a:gd name="connsiteY545" fmla="*/ 1580228 h 1934496"/>
              <a:gd name="connsiteX546" fmla="*/ 7002549 w 9922465"/>
              <a:gd name="connsiteY546" fmla="*/ 1635419 h 1934496"/>
              <a:gd name="connsiteX547" fmla="*/ 6947357 w 9922465"/>
              <a:gd name="connsiteY547" fmla="*/ 1690610 h 1934496"/>
              <a:gd name="connsiteX548" fmla="*/ 6892165 w 9922465"/>
              <a:gd name="connsiteY548" fmla="*/ 1635419 h 1934496"/>
              <a:gd name="connsiteX549" fmla="*/ 6947357 w 9922465"/>
              <a:gd name="connsiteY549" fmla="*/ 1580228 h 1934496"/>
              <a:gd name="connsiteX550" fmla="*/ 6817063 w 9922465"/>
              <a:gd name="connsiteY550" fmla="*/ 1580228 h 1934496"/>
              <a:gd name="connsiteX551" fmla="*/ 6872255 w 9922465"/>
              <a:gd name="connsiteY551" fmla="*/ 1635419 h 1934496"/>
              <a:gd name="connsiteX552" fmla="*/ 6817063 w 9922465"/>
              <a:gd name="connsiteY552" fmla="*/ 1690610 h 1934496"/>
              <a:gd name="connsiteX553" fmla="*/ 6761871 w 9922465"/>
              <a:gd name="connsiteY553" fmla="*/ 1635419 h 1934496"/>
              <a:gd name="connsiteX554" fmla="*/ 6817063 w 9922465"/>
              <a:gd name="connsiteY554" fmla="*/ 1580228 h 1934496"/>
              <a:gd name="connsiteX555" fmla="*/ 6683431 w 9922465"/>
              <a:gd name="connsiteY555" fmla="*/ 1580228 h 1934496"/>
              <a:gd name="connsiteX556" fmla="*/ 6738623 w 9922465"/>
              <a:gd name="connsiteY556" fmla="*/ 1635419 h 1934496"/>
              <a:gd name="connsiteX557" fmla="*/ 6683431 w 9922465"/>
              <a:gd name="connsiteY557" fmla="*/ 1690610 h 1934496"/>
              <a:gd name="connsiteX558" fmla="*/ 6628239 w 9922465"/>
              <a:gd name="connsiteY558" fmla="*/ 1635419 h 1934496"/>
              <a:gd name="connsiteX559" fmla="*/ 6683431 w 9922465"/>
              <a:gd name="connsiteY559" fmla="*/ 1580228 h 1934496"/>
              <a:gd name="connsiteX560" fmla="*/ 6553137 w 9922465"/>
              <a:gd name="connsiteY560" fmla="*/ 1580228 h 1934496"/>
              <a:gd name="connsiteX561" fmla="*/ 6608329 w 9922465"/>
              <a:gd name="connsiteY561" fmla="*/ 1635419 h 1934496"/>
              <a:gd name="connsiteX562" fmla="*/ 6553137 w 9922465"/>
              <a:gd name="connsiteY562" fmla="*/ 1690610 h 1934496"/>
              <a:gd name="connsiteX563" fmla="*/ 6497945 w 9922465"/>
              <a:gd name="connsiteY563" fmla="*/ 1635419 h 1934496"/>
              <a:gd name="connsiteX564" fmla="*/ 6553137 w 9922465"/>
              <a:gd name="connsiteY564" fmla="*/ 1580228 h 1934496"/>
              <a:gd name="connsiteX565" fmla="*/ 6419502 w 9922465"/>
              <a:gd name="connsiteY565" fmla="*/ 1580228 h 1934496"/>
              <a:gd name="connsiteX566" fmla="*/ 6474694 w 9922465"/>
              <a:gd name="connsiteY566" fmla="*/ 1635419 h 1934496"/>
              <a:gd name="connsiteX567" fmla="*/ 6419502 w 9922465"/>
              <a:gd name="connsiteY567" fmla="*/ 1690610 h 1934496"/>
              <a:gd name="connsiteX568" fmla="*/ 6364310 w 9922465"/>
              <a:gd name="connsiteY568" fmla="*/ 1635419 h 1934496"/>
              <a:gd name="connsiteX569" fmla="*/ 6419502 w 9922465"/>
              <a:gd name="connsiteY569" fmla="*/ 1580228 h 1934496"/>
              <a:gd name="connsiteX570" fmla="*/ 6289208 w 9922465"/>
              <a:gd name="connsiteY570" fmla="*/ 1580228 h 1934496"/>
              <a:gd name="connsiteX571" fmla="*/ 6344400 w 9922465"/>
              <a:gd name="connsiteY571" fmla="*/ 1635419 h 1934496"/>
              <a:gd name="connsiteX572" fmla="*/ 6289208 w 9922465"/>
              <a:gd name="connsiteY572" fmla="*/ 1690610 h 1934496"/>
              <a:gd name="connsiteX573" fmla="*/ 6234016 w 9922465"/>
              <a:gd name="connsiteY573" fmla="*/ 1635419 h 1934496"/>
              <a:gd name="connsiteX574" fmla="*/ 6289208 w 9922465"/>
              <a:gd name="connsiteY574" fmla="*/ 1580228 h 1934496"/>
              <a:gd name="connsiteX575" fmla="*/ 6155572 w 9922465"/>
              <a:gd name="connsiteY575" fmla="*/ 1580228 h 1934496"/>
              <a:gd name="connsiteX576" fmla="*/ 6210764 w 9922465"/>
              <a:gd name="connsiteY576" fmla="*/ 1635419 h 1934496"/>
              <a:gd name="connsiteX577" fmla="*/ 6155572 w 9922465"/>
              <a:gd name="connsiteY577" fmla="*/ 1690610 h 1934496"/>
              <a:gd name="connsiteX578" fmla="*/ 6100380 w 9922465"/>
              <a:gd name="connsiteY578" fmla="*/ 1635419 h 1934496"/>
              <a:gd name="connsiteX579" fmla="*/ 6155572 w 9922465"/>
              <a:gd name="connsiteY579" fmla="*/ 1580228 h 1934496"/>
              <a:gd name="connsiteX580" fmla="*/ 6021938 w 9922465"/>
              <a:gd name="connsiteY580" fmla="*/ 1580228 h 1934496"/>
              <a:gd name="connsiteX581" fmla="*/ 6077130 w 9922465"/>
              <a:gd name="connsiteY581" fmla="*/ 1635419 h 1934496"/>
              <a:gd name="connsiteX582" fmla="*/ 6021938 w 9922465"/>
              <a:gd name="connsiteY582" fmla="*/ 1690610 h 1934496"/>
              <a:gd name="connsiteX583" fmla="*/ 5966746 w 9922465"/>
              <a:gd name="connsiteY583" fmla="*/ 1635419 h 1934496"/>
              <a:gd name="connsiteX584" fmla="*/ 6021938 w 9922465"/>
              <a:gd name="connsiteY584" fmla="*/ 1580228 h 1934496"/>
              <a:gd name="connsiteX585" fmla="*/ 5884964 w 9922465"/>
              <a:gd name="connsiteY585" fmla="*/ 1580228 h 1934496"/>
              <a:gd name="connsiteX586" fmla="*/ 5940156 w 9922465"/>
              <a:gd name="connsiteY586" fmla="*/ 1635419 h 1934496"/>
              <a:gd name="connsiteX587" fmla="*/ 5884964 w 9922465"/>
              <a:gd name="connsiteY587" fmla="*/ 1690610 h 1934496"/>
              <a:gd name="connsiteX588" fmla="*/ 5829772 w 9922465"/>
              <a:gd name="connsiteY588" fmla="*/ 1635419 h 1934496"/>
              <a:gd name="connsiteX589" fmla="*/ 5884964 w 9922465"/>
              <a:gd name="connsiteY589" fmla="*/ 1580228 h 1934496"/>
              <a:gd name="connsiteX590" fmla="*/ 5754670 w 9922465"/>
              <a:gd name="connsiteY590" fmla="*/ 1580228 h 1934496"/>
              <a:gd name="connsiteX591" fmla="*/ 5809862 w 9922465"/>
              <a:gd name="connsiteY591" fmla="*/ 1635419 h 1934496"/>
              <a:gd name="connsiteX592" fmla="*/ 5754670 w 9922465"/>
              <a:gd name="connsiteY592" fmla="*/ 1690610 h 1934496"/>
              <a:gd name="connsiteX593" fmla="*/ 5699478 w 9922465"/>
              <a:gd name="connsiteY593" fmla="*/ 1635419 h 1934496"/>
              <a:gd name="connsiteX594" fmla="*/ 5754670 w 9922465"/>
              <a:gd name="connsiteY594" fmla="*/ 1580228 h 1934496"/>
              <a:gd name="connsiteX595" fmla="*/ 5621035 w 9922465"/>
              <a:gd name="connsiteY595" fmla="*/ 1580228 h 1934496"/>
              <a:gd name="connsiteX596" fmla="*/ 5676227 w 9922465"/>
              <a:gd name="connsiteY596" fmla="*/ 1635419 h 1934496"/>
              <a:gd name="connsiteX597" fmla="*/ 5621035 w 9922465"/>
              <a:gd name="connsiteY597" fmla="*/ 1690610 h 1934496"/>
              <a:gd name="connsiteX598" fmla="*/ 5565843 w 9922465"/>
              <a:gd name="connsiteY598" fmla="*/ 1635419 h 1934496"/>
              <a:gd name="connsiteX599" fmla="*/ 5621035 w 9922465"/>
              <a:gd name="connsiteY599" fmla="*/ 1580228 h 1934496"/>
              <a:gd name="connsiteX600" fmla="*/ 5357105 w 9922465"/>
              <a:gd name="connsiteY600" fmla="*/ 1580228 h 1934496"/>
              <a:gd name="connsiteX601" fmla="*/ 5412297 w 9922465"/>
              <a:gd name="connsiteY601" fmla="*/ 1635419 h 1934496"/>
              <a:gd name="connsiteX602" fmla="*/ 5357105 w 9922465"/>
              <a:gd name="connsiteY602" fmla="*/ 1690610 h 1934496"/>
              <a:gd name="connsiteX603" fmla="*/ 5301913 w 9922465"/>
              <a:gd name="connsiteY603" fmla="*/ 1635419 h 1934496"/>
              <a:gd name="connsiteX604" fmla="*/ 5357105 w 9922465"/>
              <a:gd name="connsiteY604" fmla="*/ 1580228 h 1934496"/>
              <a:gd name="connsiteX605" fmla="*/ 5223473 w 9922465"/>
              <a:gd name="connsiteY605" fmla="*/ 1580228 h 1934496"/>
              <a:gd name="connsiteX606" fmla="*/ 5278665 w 9922465"/>
              <a:gd name="connsiteY606" fmla="*/ 1635419 h 1934496"/>
              <a:gd name="connsiteX607" fmla="*/ 5223473 w 9922465"/>
              <a:gd name="connsiteY607" fmla="*/ 1690610 h 1934496"/>
              <a:gd name="connsiteX608" fmla="*/ 5168281 w 9922465"/>
              <a:gd name="connsiteY608" fmla="*/ 1635419 h 1934496"/>
              <a:gd name="connsiteX609" fmla="*/ 5223473 w 9922465"/>
              <a:gd name="connsiteY609" fmla="*/ 1580228 h 1934496"/>
              <a:gd name="connsiteX610" fmla="*/ 5093178 w 9922465"/>
              <a:gd name="connsiteY610" fmla="*/ 1580228 h 1934496"/>
              <a:gd name="connsiteX611" fmla="*/ 5148370 w 9922465"/>
              <a:gd name="connsiteY611" fmla="*/ 1635419 h 1934496"/>
              <a:gd name="connsiteX612" fmla="*/ 5093178 w 9922465"/>
              <a:gd name="connsiteY612" fmla="*/ 1690610 h 1934496"/>
              <a:gd name="connsiteX613" fmla="*/ 5037986 w 9922465"/>
              <a:gd name="connsiteY613" fmla="*/ 1635419 h 1934496"/>
              <a:gd name="connsiteX614" fmla="*/ 5093178 w 9922465"/>
              <a:gd name="connsiteY614" fmla="*/ 1580228 h 1934496"/>
              <a:gd name="connsiteX615" fmla="*/ 4959543 w 9922465"/>
              <a:gd name="connsiteY615" fmla="*/ 1580228 h 1934496"/>
              <a:gd name="connsiteX616" fmla="*/ 5014735 w 9922465"/>
              <a:gd name="connsiteY616" fmla="*/ 1635419 h 1934496"/>
              <a:gd name="connsiteX617" fmla="*/ 4959543 w 9922465"/>
              <a:gd name="connsiteY617" fmla="*/ 1690610 h 1934496"/>
              <a:gd name="connsiteX618" fmla="*/ 4904351 w 9922465"/>
              <a:gd name="connsiteY618" fmla="*/ 1635419 h 1934496"/>
              <a:gd name="connsiteX619" fmla="*/ 4959543 w 9922465"/>
              <a:gd name="connsiteY619" fmla="*/ 1580228 h 1934496"/>
              <a:gd name="connsiteX620" fmla="*/ 4829251 w 9922465"/>
              <a:gd name="connsiteY620" fmla="*/ 1580228 h 1934496"/>
              <a:gd name="connsiteX621" fmla="*/ 4884443 w 9922465"/>
              <a:gd name="connsiteY621" fmla="*/ 1635419 h 1934496"/>
              <a:gd name="connsiteX622" fmla="*/ 4829251 w 9922465"/>
              <a:gd name="connsiteY622" fmla="*/ 1690610 h 1934496"/>
              <a:gd name="connsiteX623" fmla="*/ 4774059 w 9922465"/>
              <a:gd name="connsiteY623" fmla="*/ 1635419 h 1934496"/>
              <a:gd name="connsiteX624" fmla="*/ 4829251 w 9922465"/>
              <a:gd name="connsiteY624" fmla="*/ 1580228 h 1934496"/>
              <a:gd name="connsiteX625" fmla="*/ 4695613 w 9922465"/>
              <a:gd name="connsiteY625" fmla="*/ 1580228 h 1934496"/>
              <a:gd name="connsiteX626" fmla="*/ 4750805 w 9922465"/>
              <a:gd name="connsiteY626" fmla="*/ 1635419 h 1934496"/>
              <a:gd name="connsiteX627" fmla="*/ 4695613 w 9922465"/>
              <a:gd name="connsiteY627" fmla="*/ 1690610 h 1934496"/>
              <a:gd name="connsiteX628" fmla="*/ 4640421 w 9922465"/>
              <a:gd name="connsiteY628" fmla="*/ 1635419 h 1934496"/>
              <a:gd name="connsiteX629" fmla="*/ 4695613 w 9922465"/>
              <a:gd name="connsiteY629" fmla="*/ 1580228 h 1934496"/>
              <a:gd name="connsiteX630" fmla="*/ 4565322 w 9922465"/>
              <a:gd name="connsiteY630" fmla="*/ 1580228 h 1934496"/>
              <a:gd name="connsiteX631" fmla="*/ 4620514 w 9922465"/>
              <a:gd name="connsiteY631" fmla="*/ 1635419 h 1934496"/>
              <a:gd name="connsiteX632" fmla="*/ 4565322 w 9922465"/>
              <a:gd name="connsiteY632" fmla="*/ 1690610 h 1934496"/>
              <a:gd name="connsiteX633" fmla="*/ 4510130 w 9922465"/>
              <a:gd name="connsiteY633" fmla="*/ 1635419 h 1934496"/>
              <a:gd name="connsiteX634" fmla="*/ 4565322 w 9922465"/>
              <a:gd name="connsiteY634" fmla="*/ 1580228 h 1934496"/>
              <a:gd name="connsiteX635" fmla="*/ 3098681 w 9922465"/>
              <a:gd name="connsiteY635" fmla="*/ 1580228 h 1934496"/>
              <a:gd name="connsiteX636" fmla="*/ 3153873 w 9922465"/>
              <a:gd name="connsiteY636" fmla="*/ 1635419 h 1934496"/>
              <a:gd name="connsiteX637" fmla="*/ 3098681 w 9922465"/>
              <a:gd name="connsiteY637" fmla="*/ 1690610 h 1934496"/>
              <a:gd name="connsiteX638" fmla="*/ 3043489 w 9922465"/>
              <a:gd name="connsiteY638" fmla="*/ 1635419 h 1934496"/>
              <a:gd name="connsiteX639" fmla="*/ 3098681 w 9922465"/>
              <a:gd name="connsiteY639" fmla="*/ 1580228 h 1934496"/>
              <a:gd name="connsiteX640" fmla="*/ 2971729 w 9922465"/>
              <a:gd name="connsiteY640" fmla="*/ 1580228 h 1934496"/>
              <a:gd name="connsiteX641" fmla="*/ 3026921 w 9922465"/>
              <a:gd name="connsiteY641" fmla="*/ 1635419 h 1934496"/>
              <a:gd name="connsiteX642" fmla="*/ 2971729 w 9922465"/>
              <a:gd name="connsiteY642" fmla="*/ 1690610 h 1934496"/>
              <a:gd name="connsiteX643" fmla="*/ 2916537 w 9922465"/>
              <a:gd name="connsiteY643" fmla="*/ 1635419 h 1934496"/>
              <a:gd name="connsiteX644" fmla="*/ 2971729 w 9922465"/>
              <a:gd name="connsiteY644" fmla="*/ 1580228 h 1934496"/>
              <a:gd name="connsiteX645" fmla="*/ 2834783 w 9922465"/>
              <a:gd name="connsiteY645" fmla="*/ 1580228 h 1934496"/>
              <a:gd name="connsiteX646" fmla="*/ 2889974 w 9922465"/>
              <a:gd name="connsiteY646" fmla="*/ 1635419 h 1934496"/>
              <a:gd name="connsiteX647" fmla="*/ 2834783 w 9922465"/>
              <a:gd name="connsiteY647" fmla="*/ 1690610 h 1934496"/>
              <a:gd name="connsiteX648" fmla="*/ 2779590 w 9922465"/>
              <a:gd name="connsiteY648" fmla="*/ 1635419 h 1934496"/>
              <a:gd name="connsiteX649" fmla="*/ 2834783 w 9922465"/>
              <a:gd name="connsiteY649" fmla="*/ 1580228 h 1934496"/>
              <a:gd name="connsiteX650" fmla="*/ 2707828 w 9922465"/>
              <a:gd name="connsiteY650" fmla="*/ 1580228 h 1934496"/>
              <a:gd name="connsiteX651" fmla="*/ 2763021 w 9922465"/>
              <a:gd name="connsiteY651" fmla="*/ 1635419 h 1934496"/>
              <a:gd name="connsiteX652" fmla="*/ 2707828 w 9922465"/>
              <a:gd name="connsiteY652" fmla="*/ 1690610 h 1934496"/>
              <a:gd name="connsiteX653" fmla="*/ 2652636 w 9922465"/>
              <a:gd name="connsiteY653" fmla="*/ 1635419 h 1934496"/>
              <a:gd name="connsiteX654" fmla="*/ 2707828 w 9922465"/>
              <a:gd name="connsiteY654" fmla="*/ 1580228 h 1934496"/>
              <a:gd name="connsiteX655" fmla="*/ 2570854 w 9922465"/>
              <a:gd name="connsiteY655" fmla="*/ 1580228 h 1934496"/>
              <a:gd name="connsiteX656" fmla="*/ 2626046 w 9922465"/>
              <a:gd name="connsiteY656" fmla="*/ 1635419 h 1934496"/>
              <a:gd name="connsiteX657" fmla="*/ 2570854 w 9922465"/>
              <a:gd name="connsiteY657" fmla="*/ 1690610 h 1934496"/>
              <a:gd name="connsiteX658" fmla="*/ 2515662 w 9922465"/>
              <a:gd name="connsiteY658" fmla="*/ 1635419 h 1934496"/>
              <a:gd name="connsiteX659" fmla="*/ 2570854 w 9922465"/>
              <a:gd name="connsiteY659" fmla="*/ 1580228 h 1934496"/>
              <a:gd name="connsiteX660" fmla="*/ 2437218 w 9922465"/>
              <a:gd name="connsiteY660" fmla="*/ 1580228 h 1934496"/>
              <a:gd name="connsiteX661" fmla="*/ 2492409 w 9922465"/>
              <a:gd name="connsiteY661" fmla="*/ 1635419 h 1934496"/>
              <a:gd name="connsiteX662" fmla="*/ 2437218 w 9922465"/>
              <a:gd name="connsiteY662" fmla="*/ 1690610 h 1934496"/>
              <a:gd name="connsiteX663" fmla="*/ 2382026 w 9922465"/>
              <a:gd name="connsiteY663" fmla="*/ 1635419 h 1934496"/>
              <a:gd name="connsiteX664" fmla="*/ 2437218 w 9922465"/>
              <a:gd name="connsiteY664" fmla="*/ 1580228 h 1934496"/>
              <a:gd name="connsiteX665" fmla="*/ 2303586 w 9922465"/>
              <a:gd name="connsiteY665" fmla="*/ 1580228 h 1934496"/>
              <a:gd name="connsiteX666" fmla="*/ 2358778 w 9922465"/>
              <a:gd name="connsiteY666" fmla="*/ 1635419 h 1934496"/>
              <a:gd name="connsiteX667" fmla="*/ 2303586 w 9922465"/>
              <a:gd name="connsiteY667" fmla="*/ 1690610 h 1934496"/>
              <a:gd name="connsiteX668" fmla="*/ 2248394 w 9922465"/>
              <a:gd name="connsiteY668" fmla="*/ 1635419 h 1934496"/>
              <a:gd name="connsiteX669" fmla="*/ 2303586 w 9922465"/>
              <a:gd name="connsiteY669" fmla="*/ 1580228 h 1934496"/>
              <a:gd name="connsiteX670" fmla="*/ 2173293 w 9922465"/>
              <a:gd name="connsiteY670" fmla="*/ 1580228 h 1934496"/>
              <a:gd name="connsiteX671" fmla="*/ 2228486 w 9922465"/>
              <a:gd name="connsiteY671" fmla="*/ 1635419 h 1934496"/>
              <a:gd name="connsiteX672" fmla="*/ 2173293 w 9922465"/>
              <a:gd name="connsiteY672" fmla="*/ 1690610 h 1934496"/>
              <a:gd name="connsiteX673" fmla="*/ 2118101 w 9922465"/>
              <a:gd name="connsiteY673" fmla="*/ 1635419 h 1934496"/>
              <a:gd name="connsiteX674" fmla="*/ 2173293 w 9922465"/>
              <a:gd name="connsiteY674" fmla="*/ 1580228 h 1934496"/>
              <a:gd name="connsiteX675" fmla="*/ 2039658 w 9922465"/>
              <a:gd name="connsiteY675" fmla="*/ 1580228 h 1934496"/>
              <a:gd name="connsiteX676" fmla="*/ 2094851 w 9922465"/>
              <a:gd name="connsiteY676" fmla="*/ 1635419 h 1934496"/>
              <a:gd name="connsiteX677" fmla="*/ 2039658 w 9922465"/>
              <a:gd name="connsiteY677" fmla="*/ 1690610 h 1934496"/>
              <a:gd name="connsiteX678" fmla="*/ 1984465 w 9922465"/>
              <a:gd name="connsiteY678" fmla="*/ 1635419 h 1934496"/>
              <a:gd name="connsiteX679" fmla="*/ 2039658 w 9922465"/>
              <a:gd name="connsiteY679" fmla="*/ 1580228 h 1934496"/>
              <a:gd name="connsiteX680" fmla="*/ 9068807 w 9922465"/>
              <a:gd name="connsiteY680" fmla="*/ 1459958 h 1934496"/>
              <a:gd name="connsiteX681" fmla="*/ 9123999 w 9922465"/>
              <a:gd name="connsiteY681" fmla="*/ 1515149 h 1934496"/>
              <a:gd name="connsiteX682" fmla="*/ 9068807 w 9922465"/>
              <a:gd name="connsiteY682" fmla="*/ 1570340 h 1934496"/>
              <a:gd name="connsiteX683" fmla="*/ 9013615 w 9922465"/>
              <a:gd name="connsiteY683" fmla="*/ 1515149 h 1934496"/>
              <a:gd name="connsiteX684" fmla="*/ 9068807 w 9922465"/>
              <a:gd name="connsiteY684" fmla="*/ 1459958 h 1934496"/>
              <a:gd name="connsiteX685" fmla="*/ 8671244 w 9922465"/>
              <a:gd name="connsiteY685" fmla="*/ 1459958 h 1934496"/>
              <a:gd name="connsiteX686" fmla="*/ 8726436 w 9922465"/>
              <a:gd name="connsiteY686" fmla="*/ 1515149 h 1934496"/>
              <a:gd name="connsiteX687" fmla="*/ 8671244 w 9922465"/>
              <a:gd name="connsiteY687" fmla="*/ 1570340 h 1934496"/>
              <a:gd name="connsiteX688" fmla="*/ 8616052 w 9922465"/>
              <a:gd name="connsiteY688" fmla="*/ 1515149 h 1934496"/>
              <a:gd name="connsiteX689" fmla="*/ 8671244 w 9922465"/>
              <a:gd name="connsiteY689" fmla="*/ 1459958 h 1934496"/>
              <a:gd name="connsiteX690" fmla="*/ 8537612 w 9922465"/>
              <a:gd name="connsiteY690" fmla="*/ 1459958 h 1934496"/>
              <a:gd name="connsiteX691" fmla="*/ 8592804 w 9922465"/>
              <a:gd name="connsiteY691" fmla="*/ 1515149 h 1934496"/>
              <a:gd name="connsiteX692" fmla="*/ 8537612 w 9922465"/>
              <a:gd name="connsiteY692" fmla="*/ 1570340 h 1934496"/>
              <a:gd name="connsiteX693" fmla="*/ 8482420 w 9922465"/>
              <a:gd name="connsiteY693" fmla="*/ 1515149 h 1934496"/>
              <a:gd name="connsiteX694" fmla="*/ 8537612 w 9922465"/>
              <a:gd name="connsiteY694" fmla="*/ 1459958 h 1934496"/>
              <a:gd name="connsiteX695" fmla="*/ 8407316 w 9922465"/>
              <a:gd name="connsiteY695" fmla="*/ 1459958 h 1934496"/>
              <a:gd name="connsiteX696" fmla="*/ 8462508 w 9922465"/>
              <a:gd name="connsiteY696" fmla="*/ 1515149 h 1934496"/>
              <a:gd name="connsiteX697" fmla="*/ 8407316 w 9922465"/>
              <a:gd name="connsiteY697" fmla="*/ 1570340 h 1934496"/>
              <a:gd name="connsiteX698" fmla="*/ 8352124 w 9922465"/>
              <a:gd name="connsiteY698" fmla="*/ 1515149 h 1934496"/>
              <a:gd name="connsiteX699" fmla="*/ 8407316 w 9922465"/>
              <a:gd name="connsiteY699" fmla="*/ 1459958 h 1934496"/>
              <a:gd name="connsiteX700" fmla="*/ 8273682 w 9922465"/>
              <a:gd name="connsiteY700" fmla="*/ 1459958 h 1934496"/>
              <a:gd name="connsiteX701" fmla="*/ 8328874 w 9922465"/>
              <a:gd name="connsiteY701" fmla="*/ 1515149 h 1934496"/>
              <a:gd name="connsiteX702" fmla="*/ 8273682 w 9922465"/>
              <a:gd name="connsiteY702" fmla="*/ 1570340 h 1934496"/>
              <a:gd name="connsiteX703" fmla="*/ 8218490 w 9922465"/>
              <a:gd name="connsiteY703" fmla="*/ 1515149 h 1934496"/>
              <a:gd name="connsiteX704" fmla="*/ 8273682 w 9922465"/>
              <a:gd name="connsiteY704" fmla="*/ 1459958 h 1934496"/>
              <a:gd name="connsiteX705" fmla="*/ 8143388 w 9922465"/>
              <a:gd name="connsiteY705" fmla="*/ 1459958 h 1934496"/>
              <a:gd name="connsiteX706" fmla="*/ 8198580 w 9922465"/>
              <a:gd name="connsiteY706" fmla="*/ 1515149 h 1934496"/>
              <a:gd name="connsiteX707" fmla="*/ 8143388 w 9922465"/>
              <a:gd name="connsiteY707" fmla="*/ 1570340 h 1934496"/>
              <a:gd name="connsiteX708" fmla="*/ 8088196 w 9922465"/>
              <a:gd name="connsiteY708" fmla="*/ 1515149 h 1934496"/>
              <a:gd name="connsiteX709" fmla="*/ 8143388 w 9922465"/>
              <a:gd name="connsiteY709" fmla="*/ 1459958 h 1934496"/>
              <a:gd name="connsiteX710" fmla="*/ 8009753 w 9922465"/>
              <a:gd name="connsiteY710" fmla="*/ 1459958 h 1934496"/>
              <a:gd name="connsiteX711" fmla="*/ 8064945 w 9922465"/>
              <a:gd name="connsiteY711" fmla="*/ 1515149 h 1934496"/>
              <a:gd name="connsiteX712" fmla="*/ 8009753 w 9922465"/>
              <a:gd name="connsiteY712" fmla="*/ 1570340 h 1934496"/>
              <a:gd name="connsiteX713" fmla="*/ 7954561 w 9922465"/>
              <a:gd name="connsiteY713" fmla="*/ 1515149 h 1934496"/>
              <a:gd name="connsiteX714" fmla="*/ 8009753 w 9922465"/>
              <a:gd name="connsiteY714" fmla="*/ 1459958 h 1934496"/>
              <a:gd name="connsiteX715" fmla="*/ 7876118 w 9922465"/>
              <a:gd name="connsiteY715" fmla="*/ 1459958 h 1934496"/>
              <a:gd name="connsiteX716" fmla="*/ 7931310 w 9922465"/>
              <a:gd name="connsiteY716" fmla="*/ 1515149 h 1934496"/>
              <a:gd name="connsiteX717" fmla="*/ 7876118 w 9922465"/>
              <a:gd name="connsiteY717" fmla="*/ 1570340 h 1934496"/>
              <a:gd name="connsiteX718" fmla="*/ 7820926 w 9922465"/>
              <a:gd name="connsiteY718" fmla="*/ 1515149 h 1934496"/>
              <a:gd name="connsiteX719" fmla="*/ 7876118 w 9922465"/>
              <a:gd name="connsiteY719" fmla="*/ 1459958 h 1934496"/>
              <a:gd name="connsiteX720" fmla="*/ 7745823 w 9922465"/>
              <a:gd name="connsiteY720" fmla="*/ 1459958 h 1934496"/>
              <a:gd name="connsiteX721" fmla="*/ 7801015 w 9922465"/>
              <a:gd name="connsiteY721" fmla="*/ 1515149 h 1934496"/>
              <a:gd name="connsiteX722" fmla="*/ 7745823 w 9922465"/>
              <a:gd name="connsiteY722" fmla="*/ 1570340 h 1934496"/>
              <a:gd name="connsiteX723" fmla="*/ 7690631 w 9922465"/>
              <a:gd name="connsiteY723" fmla="*/ 1515149 h 1934496"/>
              <a:gd name="connsiteX724" fmla="*/ 7745823 w 9922465"/>
              <a:gd name="connsiteY724" fmla="*/ 1459958 h 1934496"/>
              <a:gd name="connsiteX725" fmla="*/ 7608849 w 9922465"/>
              <a:gd name="connsiteY725" fmla="*/ 1459958 h 1934496"/>
              <a:gd name="connsiteX726" fmla="*/ 7664041 w 9922465"/>
              <a:gd name="connsiteY726" fmla="*/ 1515149 h 1934496"/>
              <a:gd name="connsiteX727" fmla="*/ 7608849 w 9922465"/>
              <a:gd name="connsiteY727" fmla="*/ 1570340 h 1934496"/>
              <a:gd name="connsiteX728" fmla="*/ 7553657 w 9922465"/>
              <a:gd name="connsiteY728" fmla="*/ 1515149 h 1934496"/>
              <a:gd name="connsiteX729" fmla="*/ 7608849 w 9922465"/>
              <a:gd name="connsiteY729" fmla="*/ 1459958 h 1934496"/>
              <a:gd name="connsiteX730" fmla="*/ 7481897 w 9922465"/>
              <a:gd name="connsiteY730" fmla="*/ 1459958 h 1934496"/>
              <a:gd name="connsiteX731" fmla="*/ 7537089 w 9922465"/>
              <a:gd name="connsiteY731" fmla="*/ 1515149 h 1934496"/>
              <a:gd name="connsiteX732" fmla="*/ 7481897 w 9922465"/>
              <a:gd name="connsiteY732" fmla="*/ 1570340 h 1934496"/>
              <a:gd name="connsiteX733" fmla="*/ 7426705 w 9922465"/>
              <a:gd name="connsiteY733" fmla="*/ 1515149 h 1934496"/>
              <a:gd name="connsiteX734" fmla="*/ 7481897 w 9922465"/>
              <a:gd name="connsiteY734" fmla="*/ 1459958 h 1934496"/>
              <a:gd name="connsiteX735" fmla="*/ 7341579 w 9922465"/>
              <a:gd name="connsiteY735" fmla="*/ 1459958 h 1934496"/>
              <a:gd name="connsiteX736" fmla="*/ 7396771 w 9922465"/>
              <a:gd name="connsiteY736" fmla="*/ 1515149 h 1934496"/>
              <a:gd name="connsiteX737" fmla="*/ 7341579 w 9922465"/>
              <a:gd name="connsiteY737" fmla="*/ 1570340 h 1934496"/>
              <a:gd name="connsiteX738" fmla="*/ 7286387 w 9922465"/>
              <a:gd name="connsiteY738" fmla="*/ 1515149 h 1934496"/>
              <a:gd name="connsiteX739" fmla="*/ 7341579 w 9922465"/>
              <a:gd name="connsiteY739" fmla="*/ 1459958 h 1934496"/>
              <a:gd name="connsiteX740" fmla="*/ 7211286 w 9922465"/>
              <a:gd name="connsiteY740" fmla="*/ 1459958 h 1934496"/>
              <a:gd name="connsiteX741" fmla="*/ 7266478 w 9922465"/>
              <a:gd name="connsiteY741" fmla="*/ 1515149 h 1934496"/>
              <a:gd name="connsiteX742" fmla="*/ 7211286 w 9922465"/>
              <a:gd name="connsiteY742" fmla="*/ 1570340 h 1934496"/>
              <a:gd name="connsiteX743" fmla="*/ 7156094 w 9922465"/>
              <a:gd name="connsiteY743" fmla="*/ 1515149 h 1934496"/>
              <a:gd name="connsiteX744" fmla="*/ 7211286 w 9922465"/>
              <a:gd name="connsiteY744" fmla="*/ 1459958 h 1934496"/>
              <a:gd name="connsiteX745" fmla="*/ 7080993 w 9922465"/>
              <a:gd name="connsiteY745" fmla="*/ 1459958 h 1934496"/>
              <a:gd name="connsiteX746" fmla="*/ 7136185 w 9922465"/>
              <a:gd name="connsiteY746" fmla="*/ 1515149 h 1934496"/>
              <a:gd name="connsiteX747" fmla="*/ 7080993 w 9922465"/>
              <a:gd name="connsiteY747" fmla="*/ 1570340 h 1934496"/>
              <a:gd name="connsiteX748" fmla="*/ 7025801 w 9922465"/>
              <a:gd name="connsiteY748" fmla="*/ 1515149 h 1934496"/>
              <a:gd name="connsiteX749" fmla="*/ 7080993 w 9922465"/>
              <a:gd name="connsiteY749" fmla="*/ 1459958 h 1934496"/>
              <a:gd name="connsiteX750" fmla="*/ 6947357 w 9922465"/>
              <a:gd name="connsiteY750" fmla="*/ 1459958 h 1934496"/>
              <a:gd name="connsiteX751" fmla="*/ 7002549 w 9922465"/>
              <a:gd name="connsiteY751" fmla="*/ 1515149 h 1934496"/>
              <a:gd name="connsiteX752" fmla="*/ 6947357 w 9922465"/>
              <a:gd name="connsiteY752" fmla="*/ 1570340 h 1934496"/>
              <a:gd name="connsiteX753" fmla="*/ 6892165 w 9922465"/>
              <a:gd name="connsiteY753" fmla="*/ 1515149 h 1934496"/>
              <a:gd name="connsiteX754" fmla="*/ 6947357 w 9922465"/>
              <a:gd name="connsiteY754" fmla="*/ 1459958 h 1934496"/>
              <a:gd name="connsiteX755" fmla="*/ 6817064 w 9922465"/>
              <a:gd name="connsiteY755" fmla="*/ 1459958 h 1934496"/>
              <a:gd name="connsiteX756" fmla="*/ 6872256 w 9922465"/>
              <a:gd name="connsiteY756" fmla="*/ 1515149 h 1934496"/>
              <a:gd name="connsiteX757" fmla="*/ 6817064 w 9922465"/>
              <a:gd name="connsiteY757" fmla="*/ 1570340 h 1934496"/>
              <a:gd name="connsiteX758" fmla="*/ 6761872 w 9922465"/>
              <a:gd name="connsiteY758" fmla="*/ 1515149 h 1934496"/>
              <a:gd name="connsiteX759" fmla="*/ 6817064 w 9922465"/>
              <a:gd name="connsiteY759" fmla="*/ 1459958 h 1934496"/>
              <a:gd name="connsiteX760" fmla="*/ 6683431 w 9922465"/>
              <a:gd name="connsiteY760" fmla="*/ 1459958 h 1934496"/>
              <a:gd name="connsiteX761" fmla="*/ 6738623 w 9922465"/>
              <a:gd name="connsiteY761" fmla="*/ 1515149 h 1934496"/>
              <a:gd name="connsiteX762" fmla="*/ 6683431 w 9922465"/>
              <a:gd name="connsiteY762" fmla="*/ 1570340 h 1934496"/>
              <a:gd name="connsiteX763" fmla="*/ 6628239 w 9922465"/>
              <a:gd name="connsiteY763" fmla="*/ 1515149 h 1934496"/>
              <a:gd name="connsiteX764" fmla="*/ 6683431 w 9922465"/>
              <a:gd name="connsiteY764" fmla="*/ 1459958 h 1934496"/>
              <a:gd name="connsiteX765" fmla="*/ 6553137 w 9922465"/>
              <a:gd name="connsiteY765" fmla="*/ 1459958 h 1934496"/>
              <a:gd name="connsiteX766" fmla="*/ 6608329 w 9922465"/>
              <a:gd name="connsiteY766" fmla="*/ 1515149 h 1934496"/>
              <a:gd name="connsiteX767" fmla="*/ 6553137 w 9922465"/>
              <a:gd name="connsiteY767" fmla="*/ 1570340 h 1934496"/>
              <a:gd name="connsiteX768" fmla="*/ 6497945 w 9922465"/>
              <a:gd name="connsiteY768" fmla="*/ 1515149 h 1934496"/>
              <a:gd name="connsiteX769" fmla="*/ 6553137 w 9922465"/>
              <a:gd name="connsiteY769" fmla="*/ 1459958 h 1934496"/>
              <a:gd name="connsiteX770" fmla="*/ 6419502 w 9922465"/>
              <a:gd name="connsiteY770" fmla="*/ 1459958 h 1934496"/>
              <a:gd name="connsiteX771" fmla="*/ 6474694 w 9922465"/>
              <a:gd name="connsiteY771" fmla="*/ 1515149 h 1934496"/>
              <a:gd name="connsiteX772" fmla="*/ 6419502 w 9922465"/>
              <a:gd name="connsiteY772" fmla="*/ 1570340 h 1934496"/>
              <a:gd name="connsiteX773" fmla="*/ 6364310 w 9922465"/>
              <a:gd name="connsiteY773" fmla="*/ 1515149 h 1934496"/>
              <a:gd name="connsiteX774" fmla="*/ 6419502 w 9922465"/>
              <a:gd name="connsiteY774" fmla="*/ 1459958 h 1934496"/>
              <a:gd name="connsiteX775" fmla="*/ 6289207 w 9922465"/>
              <a:gd name="connsiteY775" fmla="*/ 1459958 h 1934496"/>
              <a:gd name="connsiteX776" fmla="*/ 6344399 w 9922465"/>
              <a:gd name="connsiteY776" fmla="*/ 1515149 h 1934496"/>
              <a:gd name="connsiteX777" fmla="*/ 6289207 w 9922465"/>
              <a:gd name="connsiteY777" fmla="*/ 1570340 h 1934496"/>
              <a:gd name="connsiteX778" fmla="*/ 6234015 w 9922465"/>
              <a:gd name="connsiteY778" fmla="*/ 1515149 h 1934496"/>
              <a:gd name="connsiteX779" fmla="*/ 6289207 w 9922465"/>
              <a:gd name="connsiteY779" fmla="*/ 1459958 h 1934496"/>
              <a:gd name="connsiteX780" fmla="*/ 6155573 w 9922465"/>
              <a:gd name="connsiteY780" fmla="*/ 1459958 h 1934496"/>
              <a:gd name="connsiteX781" fmla="*/ 6210765 w 9922465"/>
              <a:gd name="connsiteY781" fmla="*/ 1515149 h 1934496"/>
              <a:gd name="connsiteX782" fmla="*/ 6155573 w 9922465"/>
              <a:gd name="connsiteY782" fmla="*/ 1570340 h 1934496"/>
              <a:gd name="connsiteX783" fmla="*/ 6100381 w 9922465"/>
              <a:gd name="connsiteY783" fmla="*/ 1515149 h 1934496"/>
              <a:gd name="connsiteX784" fmla="*/ 6155573 w 9922465"/>
              <a:gd name="connsiteY784" fmla="*/ 1459958 h 1934496"/>
              <a:gd name="connsiteX785" fmla="*/ 6021939 w 9922465"/>
              <a:gd name="connsiteY785" fmla="*/ 1459958 h 1934496"/>
              <a:gd name="connsiteX786" fmla="*/ 6077131 w 9922465"/>
              <a:gd name="connsiteY786" fmla="*/ 1515149 h 1934496"/>
              <a:gd name="connsiteX787" fmla="*/ 6021939 w 9922465"/>
              <a:gd name="connsiteY787" fmla="*/ 1570340 h 1934496"/>
              <a:gd name="connsiteX788" fmla="*/ 5966747 w 9922465"/>
              <a:gd name="connsiteY788" fmla="*/ 1515149 h 1934496"/>
              <a:gd name="connsiteX789" fmla="*/ 6021939 w 9922465"/>
              <a:gd name="connsiteY789" fmla="*/ 1459958 h 1934496"/>
              <a:gd name="connsiteX790" fmla="*/ 5884964 w 9922465"/>
              <a:gd name="connsiteY790" fmla="*/ 1459958 h 1934496"/>
              <a:gd name="connsiteX791" fmla="*/ 5940156 w 9922465"/>
              <a:gd name="connsiteY791" fmla="*/ 1515149 h 1934496"/>
              <a:gd name="connsiteX792" fmla="*/ 5884964 w 9922465"/>
              <a:gd name="connsiteY792" fmla="*/ 1570340 h 1934496"/>
              <a:gd name="connsiteX793" fmla="*/ 5829772 w 9922465"/>
              <a:gd name="connsiteY793" fmla="*/ 1515149 h 1934496"/>
              <a:gd name="connsiteX794" fmla="*/ 5884964 w 9922465"/>
              <a:gd name="connsiteY794" fmla="*/ 1459958 h 1934496"/>
              <a:gd name="connsiteX795" fmla="*/ 5754668 w 9922465"/>
              <a:gd name="connsiteY795" fmla="*/ 1459958 h 1934496"/>
              <a:gd name="connsiteX796" fmla="*/ 5809860 w 9922465"/>
              <a:gd name="connsiteY796" fmla="*/ 1515149 h 1934496"/>
              <a:gd name="connsiteX797" fmla="*/ 5754668 w 9922465"/>
              <a:gd name="connsiteY797" fmla="*/ 1570340 h 1934496"/>
              <a:gd name="connsiteX798" fmla="*/ 5699476 w 9922465"/>
              <a:gd name="connsiteY798" fmla="*/ 1515149 h 1934496"/>
              <a:gd name="connsiteX799" fmla="*/ 5754668 w 9922465"/>
              <a:gd name="connsiteY799" fmla="*/ 1459958 h 1934496"/>
              <a:gd name="connsiteX800" fmla="*/ 5621034 w 9922465"/>
              <a:gd name="connsiteY800" fmla="*/ 1459958 h 1934496"/>
              <a:gd name="connsiteX801" fmla="*/ 5676226 w 9922465"/>
              <a:gd name="connsiteY801" fmla="*/ 1515149 h 1934496"/>
              <a:gd name="connsiteX802" fmla="*/ 5621034 w 9922465"/>
              <a:gd name="connsiteY802" fmla="*/ 1570340 h 1934496"/>
              <a:gd name="connsiteX803" fmla="*/ 5565842 w 9922465"/>
              <a:gd name="connsiteY803" fmla="*/ 1515149 h 1934496"/>
              <a:gd name="connsiteX804" fmla="*/ 5621034 w 9922465"/>
              <a:gd name="connsiteY804" fmla="*/ 1459958 h 1934496"/>
              <a:gd name="connsiteX805" fmla="*/ 5487399 w 9922465"/>
              <a:gd name="connsiteY805" fmla="*/ 1459958 h 1934496"/>
              <a:gd name="connsiteX806" fmla="*/ 5542591 w 9922465"/>
              <a:gd name="connsiteY806" fmla="*/ 1515149 h 1934496"/>
              <a:gd name="connsiteX807" fmla="*/ 5487399 w 9922465"/>
              <a:gd name="connsiteY807" fmla="*/ 1570340 h 1934496"/>
              <a:gd name="connsiteX808" fmla="*/ 5432207 w 9922465"/>
              <a:gd name="connsiteY808" fmla="*/ 1515149 h 1934496"/>
              <a:gd name="connsiteX809" fmla="*/ 5487399 w 9922465"/>
              <a:gd name="connsiteY809" fmla="*/ 1459958 h 1934496"/>
              <a:gd name="connsiteX810" fmla="*/ 5357106 w 9922465"/>
              <a:gd name="connsiteY810" fmla="*/ 1459958 h 1934496"/>
              <a:gd name="connsiteX811" fmla="*/ 5412298 w 9922465"/>
              <a:gd name="connsiteY811" fmla="*/ 1515149 h 1934496"/>
              <a:gd name="connsiteX812" fmla="*/ 5357106 w 9922465"/>
              <a:gd name="connsiteY812" fmla="*/ 1570340 h 1934496"/>
              <a:gd name="connsiteX813" fmla="*/ 5301914 w 9922465"/>
              <a:gd name="connsiteY813" fmla="*/ 1515149 h 1934496"/>
              <a:gd name="connsiteX814" fmla="*/ 5357106 w 9922465"/>
              <a:gd name="connsiteY814" fmla="*/ 1459958 h 1934496"/>
              <a:gd name="connsiteX815" fmla="*/ 5223473 w 9922465"/>
              <a:gd name="connsiteY815" fmla="*/ 1459958 h 1934496"/>
              <a:gd name="connsiteX816" fmla="*/ 5278665 w 9922465"/>
              <a:gd name="connsiteY816" fmla="*/ 1515149 h 1934496"/>
              <a:gd name="connsiteX817" fmla="*/ 5223473 w 9922465"/>
              <a:gd name="connsiteY817" fmla="*/ 1570340 h 1934496"/>
              <a:gd name="connsiteX818" fmla="*/ 5168281 w 9922465"/>
              <a:gd name="connsiteY818" fmla="*/ 1515149 h 1934496"/>
              <a:gd name="connsiteX819" fmla="*/ 5223473 w 9922465"/>
              <a:gd name="connsiteY819" fmla="*/ 1459958 h 1934496"/>
              <a:gd name="connsiteX820" fmla="*/ 5093178 w 9922465"/>
              <a:gd name="connsiteY820" fmla="*/ 1459958 h 1934496"/>
              <a:gd name="connsiteX821" fmla="*/ 5148370 w 9922465"/>
              <a:gd name="connsiteY821" fmla="*/ 1515149 h 1934496"/>
              <a:gd name="connsiteX822" fmla="*/ 5093178 w 9922465"/>
              <a:gd name="connsiteY822" fmla="*/ 1570340 h 1934496"/>
              <a:gd name="connsiteX823" fmla="*/ 5037986 w 9922465"/>
              <a:gd name="connsiteY823" fmla="*/ 1515149 h 1934496"/>
              <a:gd name="connsiteX824" fmla="*/ 5093178 w 9922465"/>
              <a:gd name="connsiteY824" fmla="*/ 1459958 h 1934496"/>
              <a:gd name="connsiteX825" fmla="*/ 4959542 w 9922465"/>
              <a:gd name="connsiteY825" fmla="*/ 1459958 h 1934496"/>
              <a:gd name="connsiteX826" fmla="*/ 5014734 w 9922465"/>
              <a:gd name="connsiteY826" fmla="*/ 1515149 h 1934496"/>
              <a:gd name="connsiteX827" fmla="*/ 4959542 w 9922465"/>
              <a:gd name="connsiteY827" fmla="*/ 1570340 h 1934496"/>
              <a:gd name="connsiteX828" fmla="*/ 4904350 w 9922465"/>
              <a:gd name="connsiteY828" fmla="*/ 1515149 h 1934496"/>
              <a:gd name="connsiteX829" fmla="*/ 4959542 w 9922465"/>
              <a:gd name="connsiteY829" fmla="*/ 1459958 h 1934496"/>
              <a:gd name="connsiteX830" fmla="*/ 4829250 w 9922465"/>
              <a:gd name="connsiteY830" fmla="*/ 1459958 h 1934496"/>
              <a:gd name="connsiteX831" fmla="*/ 4884442 w 9922465"/>
              <a:gd name="connsiteY831" fmla="*/ 1515149 h 1934496"/>
              <a:gd name="connsiteX832" fmla="*/ 4829250 w 9922465"/>
              <a:gd name="connsiteY832" fmla="*/ 1570340 h 1934496"/>
              <a:gd name="connsiteX833" fmla="*/ 4774058 w 9922465"/>
              <a:gd name="connsiteY833" fmla="*/ 1515149 h 1934496"/>
              <a:gd name="connsiteX834" fmla="*/ 4829250 w 9922465"/>
              <a:gd name="connsiteY834" fmla="*/ 1459958 h 1934496"/>
              <a:gd name="connsiteX835" fmla="*/ 4695614 w 9922465"/>
              <a:gd name="connsiteY835" fmla="*/ 1459958 h 1934496"/>
              <a:gd name="connsiteX836" fmla="*/ 4750806 w 9922465"/>
              <a:gd name="connsiteY836" fmla="*/ 1515149 h 1934496"/>
              <a:gd name="connsiteX837" fmla="*/ 4695614 w 9922465"/>
              <a:gd name="connsiteY837" fmla="*/ 1570340 h 1934496"/>
              <a:gd name="connsiteX838" fmla="*/ 4640422 w 9922465"/>
              <a:gd name="connsiteY838" fmla="*/ 1515149 h 1934496"/>
              <a:gd name="connsiteX839" fmla="*/ 4695614 w 9922465"/>
              <a:gd name="connsiteY839" fmla="*/ 1459958 h 1934496"/>
              <a:gd name="connsiteX840" fmla="*/ 4565322 w 9922465"/>
              <a:gd name="connsiteY840" fmla="*/ 1459958 h 1934496"/>
              <a:gd name="connsiteX841" fmla="*/ 4620514 w 9922465"/>
              <a:gd name="connsiteY841" fmla="*/ 1515149 h 1934496"/>
              <a:gd name="connsiteX842" fmla="*/ 4565322 w 9922465"/>
              <a:gd name="connsiteY842" fmla="*/ 1570340 h 1934496"/>
              <a:gd name="connsiteX843" fmla="*/ 4510130 w 9922465"/>
              <a:gd name="connsiteY843" fmla="*/ 1515149 h 1934496"/>
              <a:gd name="connsiteX844" fmla="*/ 4565322 w 9922465"/>
              <a:gd name="connsiteY844" fmla="*/ 1459958 h 1934496"/>
              <a:gd name="connsiteX845" fmla="*/ 4431687 w 9922465"/>
              <a:gd name="connsiteY845" fmla="*/ 1459958 h 1934496"/>
              <a:gd name="connsiteX846" fmla="*/ 4486879 w 9922465"/>
              <a:gd name="connsiteY846" fmla="*/ 1515149 h 1934496"/>
              <a:gd name="connsiteX847" fmla="*/ 4431687 w 9922465"/>
              <a:gd name="connsiteY847" fmla="*/ 1570340 h 1934496"/>
              <a:gd name="connsiteX848" fmla="*/ 4376495 w 9922465"/>
              <a:gd name="connsiteY848" fmla="*/ 1515149 h 1934496"/>
              <a:gd name="connsiteX849" fmla="*/ 4431687 w 9922465"/>
              <a:gd name="connsiteY849" fmla="*/ 1459958 h 1934496"/>
              <a:gd name="connsiteX850" fmla="*/ 3098681 w 9922465"/>
              <a:gd name="connsiteY850" fmla="*/ 1459958 h 1934496"/>
              <a:gd name="connsiteX851" fmla="*/ 3153873 w 9922465"/>
              <a:gd name="connsiteY851" fmla="*/ 1515149 h 1934496"/>
              <a:gd name="connsiteX852" fmla="*/ 3098681 w 9922465"/>
              <a:gd name="connsiteY852" fmla="*/ 1570340 h 1934496"/>
              <a:gd name="connsiteX853" fmla="*/ 3043489 w 9922465"/>
              <a:gd name="connsiteY853" fmla="*/ 1515149 h 1934496"/>
              <a:gd name="connsiteX854" fmla="*/ 3098681 w 9922465"/>
              <a:gd name="connsiteY854" fmla="*/ 1459958 h 1934496"/>
              <a:gd name="connsiteX855" fmla="*/ 2971729 w 9922465"/>
              <a:gd name="connsiteY855" fmla="*/ 1459958 h 1934496"/>
              <a:gd name="connsiteX856" fmla="*/ 3026921 w 9922465"/>
              <a:gd name="connsiteY856" fmla="*/ 1515149 h 1934496"/>
              <a:gd name="connsiteX857" fmla="*/ 2971729 w 9922465"/>
              <a:gd name="connsiteY857" fmla="*/ 1570340 h 1934496"/>
              <a:gd name="connsiteX858" fmla="*/ 2916537 w 9922465"/>
              <a:gd name="connsiteY858" fmla="*/ 1515149 h 1934496"/>
              <a:gd name="connsiteX859" fmla="*/ 2971729 w 9922465"/>
              <a:gd name="connsiteY859" fmla="*/ 1459958 h 1934496"/>
              <a:gd name="connsiteX860" fmla="*/ 2834792 w 9922465"/>
              <a:gd name="connsiteY860" fmla="*/ 1459958 h 1934496"/>
              <a:gd name="connsiteX861" fmla="*/ 2889984 w 9922465"/>
              <a:gd name="connsiteY861" fmla="*/ 1515149 h 1934496"/>
              <a:gd name="connsiteX862" fmla="*/ 2834792 w 9922465"/>
              <a:gd name="connsiteY862" fmla="*/ 1570340 h 1934496"/>
              <a:gd name="connsiteX863" fmla="*/ 2779600 w 9922465"/>
              <a:gd name="connsiteY863" fmla="*/ 1515149 h 1934496"/>
              <a:gd name="connsiteX864" fmla="*/ 2834792 w 9922465"/>
              <a:gd name="connsiteY864" fmla="*/ 1459958 h 1934496"/>
              <a:gd name="connsiteX865" fmla="*/ 2707839 w 9922465"/>
              <a:gd name="connsiteY865" fmla="*/ 1459958 h 1934496"/>
              <a:gd name="connsiteX866" fmla="*/ 2763031 w 9922465"/>
              <a:gd name="connsiteY866" fmla="*/ 1515149 h 1934496"/>
              <a:gd name="connsiteX867" fmla="*/ 2707839 w 9922465"/>
              <a:gd name="connsiteY867" fmla="*/ 1570340 h 1934496"/>
              <a:gd name="connsiteX868" fmla="*/ 2652646 w 9922465"/>
              <a:gd name="connsiteY868" fmla="*/ 1515149 h 1934496"/>
              <a:gd name="connsiteX869" fmla="*/ 2707839 w 9922465"/>
              <a:gd name="connsiteY869" fmla="*/ 1459958 h 1934496"/>
              <a:gd name="connsiteX870" fmla="*/ 2570864 w 9922465"/>
              <a:gd name="connsiteY870" fmla="*/ 1459958 h 1934496"/>
              <a:gd name="connsiteX871" fmla="*/ 2626056 w 9922465"/>
              <a:gd name="connsiteY871" fmla="*/ 1515149 h 1934496"/>
              <a:gd name="connsiteX872" fmla="*/ 2570864 w 9922465"/>
              <a:gd name="connsiteY872" fmla="*/ 1570340 h 1934496"/>
              <a:gd name="connsiteX873" fmla="*/ 2515671 w 9922465"/>
              <a:gd name="connsiteY873" fmla="*/ 1515149 h 1934496"/>
              <a:gd name="connsiteX874" fmla="*/ 2570864 w 9922465"/>
              <a:gd name="connsiteY874" fmla="*/ 1459958 h 1934496"/>
              <a:gd name="connsiteX875" fmla="*/ 2437228 w 9922465"/>
              <a:gd name="connsiteY875" fmla="*/ 1459958 h 1934496"/>
              <a:gd name="connsiteX876" fmla="*/ 2492419 w 9922465"/>
              <a:gd name="connsiteY876" fmla="*/ 1515149 h 1934496"/>
              <a:gd name="connsiteX877" fmla="*/ 2437228 w 9922465"/>
              <a:gd name="connsiteY877" fmla="*/ 1570340 h 1934496"/>
              <a:gd name="connsiteX878" fmla="*/ 2382037 w 9922465"/>
              <a:gd name="connsiteY878" fmla="*/ 1515149 h 1934496"/>
              <a:gd name="connsiteX879" fmla="*/ 2437228 w 9922465"/>
              <a:gd name="connsiteY879" fmla="*/ 1459958 h 1934496"/>
              <a:gd name="connsiteX880" fmla="*/ 2303596 w 9922465"/>
              <a:gd name="connsiteY880" fmla="*/ 1459958 h 1934496"/>
              <a:gd name="connsiteX881" fmla="*/ 2358787 w 9922465"/>
              <a:gd name="connsiteY881" fmla="*/ 1515149 h 1934496"/>
              <a:gd name="connsiteX882" fmla="*/ 2303596 w 9922465"/>
              <a:gd name="connsiteY882" fmla="*/ 1570340 h 1934496"/>
              <a:gd name="connsiteX883" fmla="*/ 2248404 w 9922465"/>
              <a:gd name="connsiteY883" fmla="*/ 1515149 h 1934496"/>
              <a:gd name="connsiteX884" fmla="*/ 2303596 w 9922465"/>
              <a:gd name="connsiteY884" fmla="*/ 1459958 h 1934496"/>
              <a:gd name="connsiteX885" fmla="*/ 2173305 w 9922465"/>
              <a:gd name="connsiteY885" fmla="*/ 1459958 h 1934496"/>
              <a:gd name="connsiteX886" fmla="*/ 2228497 w 9922465"/>
              <a:gd name="connsiteY886" fmla="*/ 1515149 h 1934496"/>
              <a:gd name="connsiteX887" fmla="*/ 2173305 w 9922465"/>
              <a:gd name="connsiteY887" fmla="*/ 1570340 h 1934496"/>
              <a:gd name="connsiteX888" fmla="*/ 2118111 w 9922465"/>
              <a:gd name="connsiteY888" fmla="*/ 1515149 h 1934496"/>
              <a:gd name="connsiteX889" fmla="*/ 2173305 w 9922465"/>
              <a:gd name="connsiteY889" fmla="*/ 1459958 h 1934496"/>
              <a:gd name="connsiteX890" fmla="*/ 2039668 w 9922465"/>
              <a:gd name="connsiteY890" fmla="*/ 1459958 h 1934496"/>
              <a:gd name="connsiteX891" fmla="*/ 2094860 w 9922465"/>
              <a:gd name="connsiteY891" fmla="*/ 1515149 h 1934496"/>
              <a:gd name="connsiteX892" fmla="*/ 2039668 w 9922465"/>
              <a:gd name="connsiteY892" fmla="*/ 1570340 h 1934496"/>
              <a:gd name="connsiteX893" fmla="*/ 1984475 w 9922465"/>
              <a:gd name="connsiteY893" fmla="*/ 1515149 h 1934496"/>
              <a:gd name="connsiteX894" fmla="*/ 2039668 w 9922465"/>
              <a:gd name="connsiteY894" fmla="*/ 1459958 h 1934496"/>
              <a:gd name="connsiteX895" fmla="*/ 1909371 w 9922465"/>
              <a:gd name="connsiteY895" fmla="*/ 1459958 h 1934496"/>
              <a:gd name="connsiteX896" fmla="*/ 1964564 w 9922465"/>
              <a:gd name="connsiteY896" fmla="*/ 1515149 h 1934496"/>
              <a:gd name="connsiteX897" fmla="*/ 1909371 w 9922465"/>
              <a:gd name="connsiteY897" fmla="*/ 1570340 h 1934496"/>
              <a:gd name="connsiteX898" fmla="*/ 1854178 w 9922465"/>
              <a:gd name="connsiteY898" fmla="*/ 1515149 h 1934496"/>
              <a:gd name="connsiteX899" fmla="*/ 1909371 w 9922465"/>
              <a:gd name="connsiteY899" fmla="*/ 1459958 h 1934496"/>
              <a:gd name="connsiteX900" fmla="*/ 1779076 w 9922465"/>
              <a:gd name="connsiteY900" fmla="*/ 1459958 h 1934496"/>
              <a:gd name="connsiteX901" fmla="*/ 1834269 w 9922465"/>
              <a:gd name="connsiteY901" fmla="*/ 1515149 h 1934496"/>
              <a:gd name="connsiteX902" fmla="*/ 1779076 w 9922465"/>
              <a:gd name="connsiteY902" fmla="*/ 1570340 h 1934496"/>
              <a:gd name="connsiteX903" fmla="*/ 1723884 w 9922465"/>
              <a:gd name="connsiteY903" fmla="*/ 1515149 h 1934496"/>
              <a:gd name="connsiteX904" fmla="*/ 1779076 w 9922465"/>
              <a:gd name="connsiteY904" fmla="*/ 1459958 h 1934496"/>
              <a:gd name="connsiteX905" fmla="*/ 1645440 w 9922465"/>
              <a:gd name="connsiteY905" fmla="*/ 1459958 h 1934496"/>
              <a:gd name="connsiteX906" fmla="*/ 1700637 w 9922465"/>
              <a:gd name="connsiteY906" fmla="*/ 1515149 h 1934496"/>
              <a:gd name="connsiteX907" fmla="*/ 1645440 w 9922465"/>
              <a:gd name="connsiteY907" fmla="*/ 1570340 h 1934496"/>
              <a:gd name="connsiteX908" fmla="*/ 1590248 w 9922465"/>
              <a:gd name="connsiteY908" fmla="*/ 1515149 h 1934496"/>
              <a:gd name="connsiteX909" fmla="*/ 1645440 w 9922465"/>
              <a:gd name="connsiteY909" fmla="*/ 1459958 h 1934496"/>
              <a:gd name="connsiteX910" fmla="*/ 1515149 w 9922465"/>
              <a:gd name="connsiteY910" fmla="*/ 1459958 h 1934496"/>
              <a:gd name="connsiteX911" fmla="*/ 1570338 w 9922465"/>
              <a:gd name="connsiteY911" fmla="*/ 1515149 h 1934496"/>
              <a:gd name="connsiteX912" fmla="*/ 1515149 w 9922465"/>
              <a:gd name="connsiteY912" fmla="*/ 1570340 h 1934496"/>
              <a:gd name="connsiteX913" fmla="*/ 1459956 w 9922465"/>
              <a:gd name="connsiteY913" fmla="*/ 1515149 h 1934496"/>
              <a:gd name="connsiteX914" fmla="*/ 1515149 w 9922465"/>
              <a:gd name="connsiteY914" fmla="*/ 1459958 h 1934496"/>
              <a:gd name="connsiteX915" fmla="*/ 1381511 w 9922465"/>
              <a:gd name="connsiteY915" fmla="*/ 1459958 h 1934496"/>
              <a:gd name="connsiteX916" fmla="*/ 1436705 w 9922465"/>
              <a:gd name="connsiteY916" fmla="*/ 1515149 h 1934496"/>
              <a:gd name="connsiteX917" fmla="*/ 1381511 w 9922465"/>
              <a:gd name="connsiteY917" fmla="*/ 1570340 h 1934496"/>
              <a:gd name="connsiteX918" fmla="*/ 1326322 w 9922465"/>
              <a:gd name="connsiteY918" fmla="*/ 1515149 h 1934496"/>
              <a:gd name="connsiteX919" fmla="*/ 1381511 w 9922465"/>
              <a:gd name="connsiteY919" fmla="*/ 1459958 h 1934496"/>
              <a:gd name="connsiteX920" fmla="*/ 1251220 w 9922465"/>
              <a:gd name="connsiteY920" fmla="*/ 1459958 h 1934496"/>
              <a:gd name="connsiteX921" fmla="*/ 1306413 w 9922465"/>
              <a:gd name="connsiteY921" fmla="*/ 1515149 h 1934496"/>
              <a:gd name="connsiteX922" fmla="*/ 1251220 w 9922465"/>
              <a:gd name="connsiteY922" fmla="*/ 1570340 h 1934496"/>
              <a:gd name="connsiteX923" fmla="*/ 1196028 w 9922465"/>
              <a:gd name="connsiteY923" fmla="*/ 1515149 h 1934496"/>
              <a:gd name="connsiteX924" fmla="*/ 1251220 w 9922465"/>
              <a:gd name="connsiteY924" fmla="*/ 1459958 h 1934496"/>
              <a:gd name="connsiteX925" fmla="*/ 1117583 w 9922465"/>
              <a:gd name="connsiteY925" fmla="*/ 1459958 h 1934496"/>
              <a:gd name="connsiteX926" fmla="*/ 1172776 w 9922465"/>
              <a:gd name="connsiteY926" fmla="*/ 1515149 h 1934496"/>
              <a:gd name="connsiteX927" fmla="*/ 1117583 w 9922465"/>
              <a:gd name="connsiteY927" fmla="*/ 1570340 h 1934496"/>
              <a:gd name="connsiteX928" fmla="*/ 1062390 w 9922465"/>
              <a:gd name="connsiteY928" fmla="*/ 1515149 h 1934496"/>
              <a:gd name="connsiteX929" fmla="*/ 1117583 w 9922465"/>
              <a:gd name="connsiteY929" fmla="*/ 1459958 h 1934496"/>
              <a:gd name="connsiteX930" fmla="*/ 980607 w 9922465"/>
              <a:gd name="connsiteY930" fmla="*/ 1459958 h 1934496"/>
              <a:gd name="connsiteX931" fmla="*/ 1035800 w 9922465"/>
              <a:gd name="connsiteY931" fmla="*/ 1515149 h 1934496"/>
              <a:gd name="connsiteX932" fmla="*/ 980607 w 9922465"/>
              <a:gd name="connsiteY932" fmla="*/ 1570340 h 1934496"/>
              <a:gd name="connsiteX933" fmla="*/ 925415 w 9922465"/>
              <a:gd name="connsiteY933" fmla="*/ 1515149 h 1934496"/>
              <a:gd name="connsiteX934" fmla="*/ 980607 w 9922465"/>
              <a:gd name="connsiteY934" fmla="*/ 1459958 h 1934496"/>
              <a:gd name="connsiteX935" fmla="*/ 7608849 w 9922465"/>
              <a:gd name="connsiteY935" fmla="*/ 1336350 h 1934496"/>
              <a:gd name="connsiteX936" fmla="*/ 7664041 w 9922465"/>
              <a:gd name="connsiteY936" fmla="*/ 1391541 h 1934496"/>
              <a:gd name="connsiteX937" fmla="*/ 7608849 w 9922465"/>
              <a:gd name="connsiteY937" fmla="*/ 1446732 h 1934496"/>
              <a:gd name="connsiteX938" fmla="*/ 7553657 w 9922465"/>
              <a:gd name="connsiteY938" fmla="*/ 1391541 h 1934496"/>
              <a:gd name="connsiteX939" fmla="*/ 7608849 w 9922465"/>
              <a:gd name="connsiteY939" fmla="*/ 1336350 h 1934496"/>
              <a:gd name="connsiteX940" fmla="*/ 7481897 w 9922465"/>
              <a:gd name="connsiteY940" fmla="*/ 1336350 h 1934496"/>
              <a:gd name="connsiteX941" fmla="*/ 7537089 w 9922465"/>
              <a:gd name="connsiteY941" fmla="*/ 1391541 h 1934496"/>
              <a:gd name="connsiteX942" fmla="*/ 7481897 w 9922465"/>
              <a:gd name="connsiteY942" fmla="*/ 1446732 h 1934496"/>
              <a:gd name="connsiteX943" fmla="*/ 7426705 w 9922465"/>
              <a:gd name="connsiteY943" fmla="*/ 1391541 h 1934496"/>
              <a:gd name="connsiteX944" fmla="*/ 7481897 w 9922465"/>
              <a:gd name="connsiteY944" fmla="*/ 1336350 h 1934496"/>
              <a:gd name="connsiteX945" fmla="*/ 7341579 w 9922465"/>
              <a:gd name="connsiteY945" fmla="*/ 1336350 h 1934496"/>
              <a:gd name="connsiteX946" fmla="*/ 7396771 w 9922465"/>
              <a:gd name="connsiteY946" fmla="*/ 1391541 h 1934496"/>
              <a:gd name="connsiteX947" fmla="*/ 7341579 w 9922465"/>
              <a:gd name="connsiteY947" fmla="*/ 1446732 h 1934496"/>
              <a:gd name="connsiteX948" fmla="*/ 7286387 w 9922465"/>
              <a:gd name="connsiteY948" fmla="*/ 1391541 h 1934496"/>
              <a:gd name="connsiteX949" fmla="*/ 7341579 w 9922465"/>
              <a:gd name="connsiteY949" fmla="*/ 1336350 h 1934496"/>
              <a:gd name="connsiteX950" fmla="*/ 7211286 w 9922465"/>
              <a:gd name="connsiteY950" fmla="*/ 1336350 h 1934496"/>
              <a:gd name="connsiteX951" fmla="*/ 7266478 w 9922465"/>
              <a:gd name="connsiteY951" fmla="*/ 1391541 h 1934496"/>
              <a:gd name="connsiteX952" fmla="*/ 7211286 w 9922465"/>
              <a:gd name="connsiteY952" fmla="*/ 1446732 h 1934496"/>
              <a:gd name="connsiteX953" fmla="*/ 7156094 w 9922465"/>
              <a:gd name="connsiteY953" fmla="*/ 1391541 h 1934496"/>
              <a:gd name="connsiteX954" fmla="*/ 7211286 w 9922465"/>
              <a:gd name="connsiteY954" fmla="*/ 1336350 h 1934496"/>
              <a:gd name="connsiteX955" fmla="*/ 7080993 w 9922465"/>
              <a:gd name="connsiteY955" fmla="*/ 1336350 h 1934496"/>
              <a:gd name="connsiteX956" fmla="*/ 7136185 w 9922465"/>
              <a:gd name="connsiteY956" fmla="*/ 1391541 h 1934496"/>
              <a:gd name="connsiteX957" fmla="*/ 7080993 w 9922465"/>
              <a:gd name="connsiteY957" fmla="*/ 1446732 h 1934496"/>
              <a:gd name="connsiteX958" fmla="*/ 7025801 w 9922465"/>
              <a:gd name="connsiteY958" fmla="*/ 1391541 h 1934496"/>
              <a:gd name="connsiteX959" fmla="*/ 7080993 w 9922465"/>
              <a:gd name="connsiteY959" fmla="*/ 1336350 h 1934496"/>
              <a:gd name="connsiteX960" fmla="*/ 6947357 w 9922465"/>
              <a:gd name="connsiteY960" fmla="*/ 1336350 h 1934496"/>
              <a:gd name="connsiteX961" fmla="*/ 7002549 w 9922465"/>
              <a:gd name="connsiteY961" fmla="*/ 1391541 h 1934496"/>
              <a:gd name="connsiteX962" fmla="*/ 6947357 w 9922465"/>
              <a:gd name="connsiteY962" fmla="*/ 1446732 h 1934496"/>
              <a:gd name="connsiteX963" fmla="*/ 6892165 w 9922465"/>
              <a:gd name="connsiteY963" fmla="*/ 1391541 h 1934496"/>
              <a:gd name="connsiteX964" fmla="*/ 6947357 w 9922465"/>
              <a:gd name="connsiteY964" fmla="*/ 1336350 h 1934496"/>
              <a:gd name="connsiteX965" fmla="*/ 6817064 w 9922465"/>
              <a:gd name="connsiteY965" fmla="*/ 1336350 h 1934496"/>
              <a:gd name="connsiteX966" fmla="*/ 6872256 w 9922465"/>
              <a:gd name="connsiteY966" fmla="*/ 1391541 h 1934496"/>
              <a:gd name="connsiteX967" fmla="*/ 6817064 w 9922465"/>
              <a:gd name="connsiteY967" fmla="*/ 1446732 h 1934496"/>
              <a:gd name="connsiteX968" fmla="*/ 6761872 w 9922465"/>
              <a:gd name="connsiteY968" fmla="*/ 1391541 h 1934496"/>
              <a:gd name="connsiteX969" fmla="*/ 6817064 w 9922465"/>
              <a:gd name="connsiteY969" fmla="*/ 1336350 h 1934496"/>
              <a:gd name="connsiteX970" fmla="*/ 6683431 w 9922465"/>
              <a:gd name="connsiteY970" fmla="*/ 1336350 h 1934496"/>
              <a:gd name="connsiteX971" fmla="*/ 6738623 w 9922465"/>
              <a:gd name="connsiteY971" fmla="*/ 1391541 h 1934496"/>
              <a:gd name="connsiteX972" fmla="*/ 6683431 w 9922465"/>
              <a:gd name="connsiteY972" fmla="*/ 1446732 h 1934496"/>
              <a:gd name="connsiteX973" fmla="*/ 6628239 w 9922465"/>
              <a:gd name="connsiteY973" fmla="*/ 1391541 h 1934496"/>
              <a:gd name="connsiteX974" fmla="*/ 6683431 w 9922465"/>
              <a:gd name="connsiteY974" fmla="*/ 1336350 h 1934496"/>
              <a:gd name="connsiteX975" fmla="*/ 6553137 w 9922465"/>
              <a:gd name="connsiteY975" fmla="*/ 1336350 h 1934496"/>
              <a:gd name="connsiteX976" fmla="*/ 6608329 w 9922465"/>
              <a:gd name="connsiteY976" fmla="*/ 1391541 h 1934496"/>
              <a:gd name="connsiteX977" fmla="*/ 6553137 w 9922465"/>
              <a:gd name="connsiteY977" fmla="*/ 1446732 h 1934496"/>
              <a:gd name="connsiteX978" fmla="*/ 6497945 w 9922465"/>
              <a:gd name="connsiteY978" fmla="*/ 1391541 h 1934496"/>
              <a:gd name="connsiteX979" fmla="*/ 6553137 w 9922465"/>
              <a:gd name="connsiteY979" fmla="*/ 1336350 h 1934496"/>
              <a:gd name="connsiteX980" fmla="*/ 6419502 w 9922465"/>
              <a:gd name="connsiteY980" fmla="*/ 1336350 h 1934496"/>
              <a:gd name="connsiteX981" fmla="*/ 6474694 w 9922465"/>
              <a:gd name="connsiteY981" fmla="*/ 1391541 h 1934496"/>
              <a:gd name="connsiteX982" fmla="*/ 6419502 w 9922465"/>
              <a:gd name="connsiteY982" fmla="*/ 1446732 h 1934496"/>
              <a:gd name="connsiteX983" fmla="*/ 6364310 w 9922465"/>
              <a:gd name="connsiteY983" fmla="*/ 1391541 h 1934496"/>
              <a:gd name="connsiteX984" fmla="*/ 6419502 w 9922465"/>
              <a:gd name="connsiteY984" fmla="*/ 1336350 h 1934496"/>
              <a:gd name="connsiteX985" fmla="*/ 6289207 w 9922465"/>
              <a:gd name="connsiteY985" fmla="*/ 1336350 h 1934496"/>
              <a:gd name="connsiteX986" fmla="*/ 6344399 w 9922465"/>
              <a:gd name="connsiteY986" fmla="*/ 1391541 h 1934496"/>
              <a:gd name="connsiteX987" fmla="*/ 6289207 w 9922465"/>
              <a:gd name="connsiteY987" fmla="*/ 1446732 h 1934496"/>
              <a:gd name="connsiteX988" fmla="*/ 6234015 w 9922465"/>
              <a:gd name="connsiteY988" fmla="*/ 1391541 h 1934496"/>
              <a:gd name="connsiteX989" fmla="*/ 6289207 w 9922465"/>
              <a:gd name="connsiteY989" fmla="*/ 1336350 h 1934496"/>
              <a:gd name="connsiteX990" fmla="*/ 6155573 w 9922465"/>
              <a:gd name="connsiteY990" fmla="*/ 1336350 h 1934496"/>
              <a:gd name="connsiteX991" fmla="*/ 6210765 w 9922465"/>
              <a:gd name="connsiteY991" fmla="*/ 1391541 h 1934496"/>
              <a:gd name="connsiteX992" fmla="*/ 6155573 w 9922465"/>
              <a:gd name="connsiteY992" fmla="*/ 1446732 h 1934496"/>
              <a:gd name="connsiteX993" fmla="*/ 6100381 w 9922465"/>
              <a:gd name="connsiteY993" fmla="*/ 1391541 h 1934496"/>
              <a:gd name="connsiteX994" fmla="*/ 6155573 w 9922465"/>
              <a:gd name="connsiteY994" fmla="*/ 1336350 h 1934496"/>
              <a:gd name="connsiteX995" fmla="*/ 6021939 w 9922465"/>
              <a:gd name="connsiteY995" fmla="*/ 1336350 h 1934496"/>
              <a:gd name="connsiteX996" fmla="*/ 6077131 w 9922465"/>
              <a:gd name="connsiteY996" fmla="*/ 1391541 h 1934496"/>
              <a:gd name="connsiteX997" fmla="*/ 6021939 w 9922465"/>
              <a:gd name="connsiteY997" fmla="*/ 1446732 h 1934496"/>
              <a:gd name="connsiteX998" fmla="*/ 5966747 w 9922465"/>
              <a:gd name="connsiteY998" fmla="*/ 1391541 h 1934496"/>
              <a:gd name="connsiteX999" fmla="*/ 6021939 w 9922465"/>
              <a:gd name="connsiteY999" fmla="*/ 1336350 h 1934496"/>
              <a:gd name="connsiteX1000" fmla="*/ 5884964 w 9922465"/>
              <a:gd name="connsiteY1000" fmla="*/ 1336350 h 1934496"/>
              <a:gd name="connsiteX1001" fmla="*/ 5940156 w 9922465"/>
              <a:gd name="connsiteY1001" fmla="*/ 1391541 h 1934496"/>
              <a:gd name="connsiteX1002" fmla="*/ 5884964 w 9922465"/>
              <a:gd name="connsiteY1002" fmla="*/ 1446732 h 1934496"/>
              <a:gd name="connsiteX1003" fmla="*/ 5829772 w 9922465"/>
              <a:gd name="connsiteY1003" fmla="*/ 1391541 h 1934496"/>
              <a:gd name="connsiteX1004" fmla="*/ 5884964 w 9922465"/>
              <a:gd name="connsiteY1004" fmla="*/ 1336350 h 1934496"/>
              <a:gd name="connsiteX1005" fmla="*/ 5754668 w 9922465"/>
              <a:gd name="connsiteY1005" fmla="*/ 1336350 h 1934496"/>
              <a:gd name="connsiteX1006" fmla="*/ 5809860 w 9922465"/>
              <a:gd name="connsiteY1006" fmla="*/ 1391541 h 1934496"/>
              <a:gd name="connsiteX1007" fmla="*/ 5754668 w 9922465"/>
              <a:gd name="connsiteY1007" fmla="*/ 1446732 h 1934496"/>
              <a:gd name="connsiteX1008" fmla="*/ 5699476 w 9922465"/>
              <a:gd name="connsiteY1008" fmla="*/ 1391541 h 1934496"/>
              <a:gd name="connsiteX1009" fmla="*/ 5754668 w 9922465"/>
              <a:gd name="connsiteY1009" fmla="*/ 1336350 h 1934496"/>
              <a:gd name="connsiteX1010" fmla="*/ 5621035 w 9922465"/>
              <a:gd name="connsiteY1010" fmla="*/ 1336350 h 1934496"/>
              <a:gd name="connsiteX1011" fmla="*/ 5676227 w 9922465"/>
              <a:gd name="connsiteY1011" fmla="*/ 1391541 h 1934496"/>
              <a:gd name="connsiteX1012" fmla="*/ 5621035 w 9922465"/>
              <a:gd name="connsiteY1012" fmla="*/ 1446732 h 1934496"/>
              <a:gd name="connsiteX1013" fmla="*/ 5565843 w 9922465"/>
              <a:gd name="connsiteY1013" fmla="*/ 1391541 h 1934496"/>
              <a:gd name="connsiteX1014" fmla="*/ 5621035 w 9922465"/>
              <a:gd name="connsiteY1014" fmla="*/ 1336350 h 1934496"/>
              <a:gd name="connsiteX1015" fmla="*/ 5487399 w 9922465"/>
              <a:gd name="connsiteY1015" fmla="*/ 1336350 h 1934496"/>
              <a:gd name="connsiteX1016" fmla="*/ 5542591 w 9922465"/>
              <a:gd name="connsiteY1016" fmla="*/ 1391541 h 1934496"/>
              <a:gd name="connsiteX1017" fmla="*/ 5487399 w 9922465"/>
              <a:gd name="connsiteY1017" fmla="*/ 1446732 h 1934496"/>
              <a:gd name="connsiteX1018" fmla="*/ 5432207 w 9922465"/>
              <a:gd name="connsiteY1018" fmla="*/ 1391541 h 1934496"/>
              <a:gd name="connsiteX1019" fmla="*/ 5487399 w 9922465"/>
              <a:gd name="connsiteY1019" fmla="*/ 1336350 h 1934496"/>
              <a:gd name="connsiteX1020" fmla="*/ 5357106 w 9922465"/>
              <a:gd name="connsiteY1020" fmla="*/ 1336350 h 1934496"/>
              <a:gd name="connsiteX1021" fmla="*/ 5412298 w 9922465"/>
              <a:gd name="connsiteY1021" fmla="*/ 1391541 h 1934496"/>
              <a:gd name="connsiteX1022" fmla="*/ 5357106 w 9922465"/>
              <a:gd name="connsiteY1022" fmla="*/ 1446732 h 1934496"/>
              <a:gd name="connsiteX1023" fmla="*/ 5301914 w 9922465"/>
              <a:gd name="connsiteY1023" fmla="*/ 1391541 h 1934496"/>
              <a:gd name="connsiteX1024" fmla="*/ 5357106 w 9922465"/>
              <a:gd name="connsiteY1024" fmla="*/ 1336350 h 1934496"/>
              <a:gd name="connsiteX1025" fmla="*/ 4959543 w 9922465"/>
              <a:gd name="connsiteY1025" fmla="*/ 1336350 h 1934496"/>
              <a:gd name="connsiteX1026" fmla="*/ 5014735 w 9922465"/>
              <a:gd name="connsiteY1026" fmla="*/ 1391541 h 1934496"/>
              <a:gd name="connsiteX1027" fmla="*/ 4959543 w 9922465"/>
              <a:gd name="connsiteY1027" fmla="*/ 1446732 h 1934496"/>
              <a:gd name="connsiteX1028" fmla="*/ 4904351 w 9922465"/>
              <a:gd name="connsiteY1028" fmla="*/ 1391541 h 1934496"/>
              <a:gd name="connsiteX1029" fmla="*/ 4959543 w 9922465"/>
              <a:gd name="connsiteY1029" fmla="*/ 1336350 h 1934496"/>
              <a:gd name="connsiteX1030" fmla="*/ 4565322 w 9922465"/>
              <a:gd name="connsiteY1030" fmla="*/ 1336350 h 1934496"/>
              <a:gd name="connsiteX1031" fmla="*/ 4620514 w 9922465"/>
              <a:gd name="connsiteY1031" fmla="*/ 1391541 h 1934496"/>
              <a:gd name="connsiteX1032" fmla="*/ 4565322 w 9922465"/>
              <a:gd name="connsiteY1032" fmla="*/ 1446732 h 1934496"/>
              <a:gd name="connsiteX1033" fmla="*/ 4510130 w 9922465"/>
              <a:gd name="connsiteY1033" fmla="*/ 1391541 h 1934496"/>
              <a:gd name="connsiteX1034" fmla="*/ 4565322 w 9922465"/>
              <a:gd name="connsiteY1034" fmla="*/ 1336350 h 1934496"/>
              <a:gd name="connsiteX1035" fmla="*/ 2971729 w 9922465"/>
              <a:gd name="connsiteY1035" fmla="*/ 1336350 h 1934496"/>
              <a:gd name="connsiteX1036" fmla="*/ 3026921 w 9922465"/>
              <a:gd name="connsiteY1036" fmla="*/ 1391541 h 1934496"/>
              <a:gd name="connsiteX1037" fmla="*/ 2971729 w 9922465"/>
              <a:gd name="connsiteY1037" fmla="*/ 1446732 h 1934496"/>
              <a:gd name="connsiteX1038" fmla="*/ 2916537 w 9922465"/>
              <a:gd name="connsiteY1038" fmla="*/ 1391541 h 1934496"/>
              <a:gd name="connsiteX1039" fmla="*/ 2971729 w 9922465"/>
              <a:gd name="connsiteY1039" fmla="*/ 1336350 h 1934496"/>
              <a:gd name="connsiteX1040" fmla="*/ 2834801 w 9922465"/>
              <a:gd name="connsiteY1040" fmla="*/ 1336350 h 1934496"/>
              <a:gd name="connsiteX1041" fmla="*/ 2889994 w 9922465"/>
              <a:gd name="connsiteY1041" fmla="*/ 1391541 h 1934496"/>
              <a:gd name="connsiteX1042" fmla="*/ 2834801 w 9922465"/>
              <a:gd name="connsiteY1042" fmla="*/ 1446732 h 1934496"/>
              <a:gd name="connsiteX1043" fmla="*/ 2779610 w 9922465"/>
              <a:gd name="connsiteY1043" fmla="*/ 1391541 h 1934496"/>
              <a:gd name="connsiteX1044" fmla="*/ 2834801 w 9922465"/>
              <a:gd name="connsiteY1044" fmla="*/ 1336350 h 1934496"/>
              <a:gd name="connsiteX1045" fmla="*/ 2707848 w 9922465"/>
              <a:gd name="connsiteY1045" fmla="*/ 1336350 h 1934496"/>
              <a:gd name="connsiteX1046" fmla="*/ 2763042 w 9922465"/>
              <a:gd name="connsiteY1046" fmla="*/ 1391541 h 1934496"/>
              <a:gd name="connsiteX1047" fmla="*/ 2707848 w 9922465"/>
              <a:gd name="connsiteY1047" fmla="*/ 1446732 h 1934496"/>
              <a:gd name="connsiteX1048" fmla="*/ 2652656 w 9922465"/>
              <a:gd name="connsiteY1048" fmla="*/ 1391541 h 1934496"/>
              <a:gd name="connsiteX1049" fmla="*/ 2707848 w 9922465"/>
              <a:gd name="connsiteY1049" fmla="*/ 1336350 h 1934496"/>
              <a:gd name="connsiteX1050" fmla="*/ 2570875 w 9922465"/>
              <a:gd name="connsiteY1050" fmla="*/ 1336350 h 1934496"/>
              <a:gd name="connsiteX1051" fmla="*/ 2626067 w 9922465"/>
              <a:gd name="connsiteY1051" fmla="*/ 1391541 h 1934496"/>
              <a:gd name="connsiteX1052" fmla="*/ 2570875 w 9922465"/>
              <a:gd name="connsiteY1052" fmla="*/ 1446732 h 1934496"/>
              <a:gd name="connsiteX1053" fmla="*/ 2515683 w 9922465"/>
              <a:gd name="connsiteY1053" fmla="*/ 1391541 h 1934496"/>
              <a:gd name="connsiteX1054" fmla="*/ 2570875 w 9922465"/>
              <a:gd name="connsiteY1054" fmla="*/ 1336350 h 1934496"/>
              <a:gd name="connsiteX1055" fmla="*/ 2173314 w 9922465"/>
              <a:gd name="connsiteY1055" fmla="*/ 1336350 h 1934496"/>
              <a:gd name="connsiteX1056" fmla="*/ 2228507 w 9922465"/>
              <a:gd name="connsiteY1056" fmla="*/ 1391541 h 1934496"/>
              <a:gd name="connsiteX1057" fmla="*/ 2173314 w 9922465"/>
              <a:gd name="connsiteY1057" fmla="*/ 1446732 h 1934496"/>
              <a:gd name="connsiteX1058" fmla="*/ 2118122 w 9922465"/>
              <a:gd name="connsiteY1058" fmla="*/ 1391541 h 1934496"/>
              <a:gd name="connsiteX1059" fmla="*/ 2173314 w 9922465"/>
              <a:gd name="connsiteY1059" fmla="*/ 1336350 h 1934496"/>
              <a:gd name="connsiteX1060" fmla="*/ 2039678 w 9922465"/>
              <a:gd name="connsiteY1060" fmla="*/ 1336350 h 1934496"/>
              <a:gd name="connsiteX1061" fmla="*/ 2094870 w 9922465"/>
              <a:gd name="connsiteY1061" fmla="*/ 1391541 h 1934496"/>
              <a:gd name="connsiteX1062" fmla="*/ 2039678 w 9922465"/>
              <a:gd name="connsiteY1062" fmla="*/ 1446732 h 1934496"/>
              <a:gd name="connsiteX1063" fmla="*/ 1984484 w 9922465"/>
              <a:gd name="connsiteY1063" fmla="*/ 1391541 h 1934496"/>
              <a:gd name="connsiteX1064" fmla="*/ 2039678 w 9922465"/>
              <a:gd name="connsiteY1064" fmla="*/ 1336350 h 1934496"/>
              <a:gd name="connsiteX1065" fmla="*/ 1909381 w 9922465"/>
              <a:gd name="connsiteY1065" fmla="*/ 1336350 h 1934496"/>
              <a:gd name="connsiteX1066" fmla="*/ 1964575 w 9922465"/>
              <a:gd name="connsiteY1066" fmla="*/ 1391541 h 1934496"/>
              <a:gd name="connsiteX1067" fmla="*/ 1909381 w 9922465"/>
              <a:gd name="connsiteY1067" fmla="*/ 1446732 h 1934496"/>
              <a:gd name="connsiteX1068" fmla="*/ 1854188 w 9922465"/>
              <a:gd name="connsiteY1068" fmla="*/ 1391541 h 1934496"/>
              <a:gd name="connsiteX1069" fmla="*/ 1909381 w 9922465"/>
              <a:gd name="connsiteY1069" fmla="*/ 1336350 h 1934496"/>
              <a:gd name="connsiteX1070" fmla="*/ 1779086 w 9922465"/>
              <a:gd name="connsiteY1070" fmla="*/ 1336350 h 1934496"/>
              <a:gd name="connsiteX1071" fmla="*/ 1834278 w 9922465"/>
              <a:gd name="connsiteY1071" fmla="*/ 1391541 h 1934496"/>
              <a:gd name="connsiteX1072" fmla="*/ 1779086 w 9922465"/>
              <a:gd name="connsiteY1072" fmla="*/ 1446732 h 1934496"/>
              <a:gd name="connsiteX1073" fmla="*/ 1723892 w 9922465"/>
              <a:gd name="connsiteY1073" fmla="*/ 1391541 h 1934496"/>
              <a:gd name="connsiteX1074" fmla="*/ 1779086 w 9922465"/>
              <a:gd name="connsiteY1074" fmla="*/ 1336350 h 1934496"/>
              <a:gd name="connsiteX1075" fmla="*/ 1645448 w 9922465"/>
              <a:gd name="connsiteY1075" fmla="*/ 1336350 h 1934496"/>
              <a:gd name="connsiteX1076" fmla="*/ 1700644 w 9922465"/>
              <a:gd name="connsiteY1076" fmla="*/ 1391541 h 1934496"/>
              <a:gd name="connsiteX1077" fmla="*/ 1645448 w 9922465"/>
              <a:gd name="connsiteY1077" fmla="*/ 1446732 h 1934496"/>
              <a:gd name="connsiteX1078" fmla="*/ 1590256 w 9922465"/>
              <a:gd name="connsiteY1078" fmla="*/ 1391541 h 1934496"/>
              <a:gd name="connsiteX1079" fmla="*/ 1645448 w 9922465"/>
              <a:gd name="connsiteY1079" fmla="*/ 1336350 h 1934496"/>
              <a:gd name="connsiteX1080" fmla="*/ 1515160 w 9922465"/>
              <a:gd name="connsiteY1080" fmla="*/ 1336350 h 1934496"/>
              <a:gd name="connsiteX1081" fmla="*/ 1570346 w 9922465"/>
              <a:gd name="connsiteY1081" fmla="*/ 1391541 h 1934496"/>
              <a:gd name="connsiteX1082" fmla="*/ 1515160 w 9922465"/>
              <a:gd name="connsiteY1082" fmla="*/ 1446732 h 1934496"/>
              <a:gd name="connsiteX1083" fmla="*/ 1459963 w 9922465"/>
              <a:gd name="connsiteY1083" fmla="*/ 1391541 h 1934496"/>
              <a:gd name="connsiteX1084" fmla="*/ 1515160 w 9922465"/>
              <a:gd name="connsiteY1084" fmla="*/ 1336350 h 1934496"/>
              <a:gd name="connsiteX1085" fmla="*/ 1381522 w 9922465"/>
              <a:gd name="connsiteY1085" fmla="*/ 1336350 h 1934496"/>
              <a:gd name="connsiteX1086" fmla="*/ 1436714 w 9922465"/>
              <a:gd name="connsiteY1086" fmla="*/ 1391541 h 1934496"/>
              <a:gd name="connsiteX1087" fmla="*/ 1381522 w 9922465"/>
              <a:gd name="connsiteY1087" fmla="*/ 1446732 h 1934496"/>
              <a:gd name="connsiteX1088" fmla="*/ 1326330 w 9922465"/>
              <a:gd name="connsiteY1088" fmla="*/ 1391541 h 1934496"/>
              <a:gd name="connsiteX1089" fmla="*/ 1381522 w 9922465"/>
              <a:gd name="connsiteY1089" fmla="*/ 1336350 h 1934496"/>
              <a:gd name="connsiteX1090" fmla="*/ 1251229 w 9922465"/>
              <a:gd name="connsiteY1090" fmla="*/ 1336350 h 1934496"/>
              <a:gd name="connsiteX1091" fmla="*/ 1306421 w 9922465"/>
              <a:gd name="connsiteY1091" fmla="*/ 1391541 h 1934496"/>
              <a:gd name="connsiteX1092" fmla="*/ 1251229 w 9922465"/>
              <a:gd name="connsiteY1092" fmla="*/ 1446732 h 1934496"/>
              <a:gd name="connsiteX1093" fmla="*/ 1196037 w 9922465"/>
              <a:gd name="connsiteY1093" fmla="*/ 1391541 h 1934496"/>
              <a:gd name="connsiteX1094" fmla="*/ 1251229 w 9922465"/>
              <a:gd name="connsiteY1094" fmla="*/ 1336350 h 1934496"/>
              <a:gd name="connsiteX1095" fmla="*/ 1117592 w 9922465"/>
              <a:gd name="connsiteY1095" fmla="*/ 1336350 h 1934496"/>
              <a:gd name="connsiteX1096" fmla="*/ 1172785 w 9922465"/>
              <a:gd name="connsiteY1096" fmla="*/ 1391541 h 1934496"/>
              <a:gd name="connsiteX1097" fmla="*/ 1117592 w 9922465"/>
              <a:gd name="connsiteY1097" fmla="*/ 1446732 h 1934496"/>
              <a:gd name="connsiteX1098" fmla="*/ 1062400 w 9922465"/>
              <a:gd name="connsiteY1098" fmla="*/ 1391541 h 1934496"/>
              <a:gd name="connsiteX1099" fmla="*/ 1117592 w 9922465"/>
              <a:gd name="connsiteY1099" fmla="*/ 1336350 h 1934496"/>
              <a:gd name="connsiteX1100" fmla="*/ 980615 w 9922465"/>
              <a:gd name="connsiteY1100" fmla="*/ 1336350 h 1934496"/>
              <a:gd name="connsiteX1101" fmla="*/ 1035808 w 9922465"/>
              <a:gd name="connsiteY1101" fmla="*/ 1391541 h 1934496"/>
              <a:gd name="connsiteX1102" fmla="*/ 980615 w 9922465"/>
              <a:gd name="connsiteY1102" fmla="*/ 1446732 h 1934496"/>
              <a:gd name="connsiteX1103" fmla="*/ 925422 w 9922465"/>
              <a:gd name="connsiteY1103" fmla="*/ 1391541 h 1934496"/>
              <a:gd name="connsiteX1104" fmla="*/ 980615 w 9922465"/>
              <a:gd name="connsiteY1104" fmla="*/ 1336350 h 1934496"/>
              <a:gd name="connsiteX1105" fmla="*/ 9199101 w 9922465"/>
              <a:gd name="connsiteY1105" fmla="*/ 1336348 h 1934496"/>
              <a:gd name="connsiteX1106" fmla="*/ 9254293 w 9922465"/>
              <a:gd name="connsiteY1106" fmla="*/ 1391539 h 1934496"/>
              <a:gd name="connsiteX1107" fmla="*/ 9199101 w 9922465"/>
              <a:gd name="connsiteY1107" fmla="*/ 1446730 h 1934496"/>
              <a:gd name="connsiteX1108" fmla="*/ 9143909 w 9922465"/>
              <a:gd name="connsiteY1108" fmla="*/ 1391539 h 1934496"/>
              <a:gd name="connsiteX1109" fmla="*/ 9199101 w 9922465"/>
              <a:gd name="connsiteY1109" fmla="*/ 1336348 h 1934496"/>
              <a:gd name="connsiteX1110" fmla="*/ 9068807 w 9922465"/>
              <a:gd name="connsiteY1110" fmla="*/ 1336348 h 1934496"/>
              <a:gd name="connsiteX1111" fmla="*/ 9123999 w 9922465"/>
              <a:gd name="connsiteY1111" fmla="*/ 1391539 h 1934496"/>
              <a:gd name="connsiteX1112" fmla="*/ 9068807 w 9922465"/>
              <a:gd name="connsiteY1112" fmla="*/ 1446730 h 1934496"/>
              <a:gd name="connsiteX1113" fmla="*/ 9013615 w 9922465"/>
              <a:gd name="connsiteY1113" fmla="*/ 1391539 h 1934496"/>
              <a:gd name="connsiteX1114" fmla="*/ 9068807 w 9922465"/>
              <a:gd name="connsiteY1114" fmla="*/ 1336348 h 1934496"/>
              <a:gd name="connsiteX1115" fmla="*/ 8407316 w 9922465"/>
              <a:gd name="connsiteY1115" fmla="*/ 1336348 h 1934496"/>
              <a:gd name="connsiteX1116" fmla="*/ 8462508 w 9922465"/>
              <a:gd name="connsiteY1116" fmla="*/ 1391539 h 1934496"/>
              <a:gd name="connsiteX1117" fmla="*/ 8407316 w 9922465"/>
              <a:gd name="connsiteY1117" fmla="*/ 1446730 h 1934496"/>
              <a:gd name="connsiteX1118" fmla="*/ 8352124 w 9922465"/>
              <a:gd name="connsiteY1118" fmla="*/ 1391539 h 1934496"/>
              <a:gd name="connsiteX1119" fmla="*/ 8407316 w 9922465"/>
              <a:gd name="connsiteY1119" fmla="*/ 1336348 h 1934496"/>
              <a:gd name="connsiteX1120" fmla="*/ 8273682 w 9922465"/>
              <a:gd name="connsiteY1120" fmla="*/ 1336348 h 1934496"/>
              <a:gd name="connsiteX1121" fmla="*/ 8328874 w 9922465"/>
              <a:gd name="connsiteY1121" fmla="*/ 1391539 h 1934496"/>
              <a:gd name="connsiteX1122" fmla="*/ 8273682 w 9922465"/>
              <a:gd name="connsiteY1122" fmla="*/ 1446730 h 1934496"/>
              <a:gd name="connsiteX1123" fmla="*/ 8218490 w 9922465"/>
              <a:gd name="connsiteY1123" fmla="*/ 1391539 h 1934496"/>
              <a:gd name="connsiteX1124" fmla="*/ 8273682 w 9922465"/>
              <a:gd name="connsiteY1124" fmla="*/ 1336348 h 1934496"/>
              <a:gd name="connsiteX1125" fmla="*/ 8143388 w 9922465"/>
              <a:gd name="connsiteY1125" fmla="*/ 1336348 h 1934496"/>
              <a:gd name="connsiteX1126" fmla="*/ 8198580 w 9922465"/>
              <a:gd name="connsiteY1126" fmla="*/ 1391539 h 1934496"/>
              <a:gd name="connsiteX1127" fmla="*/ 8143388 w 9922465"/>
              <a:gd name="connsiteY1127" fmla="*/ 1446730 h 1934496"/>
              <a:gd name="connsiteX1128" fmla="*/ 8088196 w 9922465"/>
              <a:gd name="connsiteY1128" fmla="*/ 1391539 h 1934496"/>
              <a:gd name="connsiteX1129" fmla="*/ 8143388 w 9922465"/>
              <a:gd name="connsiteY1129" fmla="*/ 1336348 h 1934496"/>
              <a:gd name="connsiteX1130" fmla="*/ 8009753 w 9922465"/>
              <a:gd name="connsiteY1130" fmla="*/ 1336348 h 1934496"/>
              <a:gd name="connsiteX1131" fmla="*/ 8064945 w 9922465"/>
              <a:gd name="connsiteY1131" fmla="*/ 1391539 h 1934496"/>
              <a:gd name="connsiteX1132" fmla="*/ 8009753 w 9922465"/>
              <a:gd name="connsiteY1132" fmla="*/ 1446730 h 1934496"/>
              <a:gd name="connsiteX1133" fmla="*/ 7954561 w 9922465"/>
              <a:gd name="connsiteY1133" fmla="*/ 1391539 h 1934496"/>
              <a:gd name="connsiteX1134" fmla="*/ 8009753 w 9922465"/>
              <a:gd name="connsiteY1134" fmla="*/ 1336348 h 1934496"/>
              <a:gd name="connsiteX1135" fmla="*/ 7876118 w 9922465"/>
              <a:gd name="connsiteY1135" fmla="*/ 1336348 h 1934496"/>
              <a:gd name="connsiteX1136" fmla="*/ 7931310 w 9922465"/>
              <a:gd name="connsiteY1136" fmla="*/ 1391539 h 1934496"/>
              <a:gd name="connsiteX1137" fmla="*/ 7876118 w 9922465"/>
              <a:gd name="connsiteY1137" fmla="*/ 1446730 h 1934496"/>
              <a:gd name="connsiteX1138" fmla="*/ 7820926 w 9922465"/>
              <a:gd name="connsiteY1138" fmla="*/ 1391539 h 1934496"/>
              <a:gd name="connsiteX1139" fmla="*/ 7876118 w 9922465"/>
              <a:gd name="connsiteY1139" fmla="*/ 1336348 h 1934496"/>
              <a:gd name="connsiteX1140" fmla="*/ 7745823 w 9922465"/>
              <a:gd name="connsiteY1140" fmla="*/ 1336348 h 1934496"/>
              <a:gd name="connsiteX1141" fmla="*/ 7801015 w 9922465"/>
              <a:gd name="connsiteY1141" fmla="*/ 1391539 h 1934496"/>
              <a:gd name="connsiteX1142" fmla="*/ 7745823 w 9922465"/>
              <a:gd name="connsiteY1142" fmla="*/ 1446730 h 1934496"/>
              <a:gd name="connsiteX1143" fmla="*/ 7690631 w 9922465"/>
              <a:gd name="connsiteY1143" fmla="*/ 1391539 h 1934496"/>
              <a:gd name="connsiteX1144" fmla="*/ 7745823 w 9922465"/>
              <a:gd name="connsiteY1144" fmla="*/ 1336348 h 1934496"/>
              <a:gd name="connsiteX1145" fmla="*/ 185475 w 9922465"/>
              <a:gd name="connsiteY1145" fmla="*/ 1336348 h 1934496"/>
              <a:gd name="connsiteX1146" fmla="*/ 240666 w 9922465"/>
              <a:gd name="connsiteY1146" fmla="*/ 1391539 h 1934496"/>
              <a:gd name="connsiteX1147" fmla="*/ 185475 w 9922465"/>
              <a:gd name="connsiteY1147" fmla="*/ 1446730 h 1934496"/>
              <a:gd name="connsiteX1148" fmla="*/ 130283 w 9922465"/>
              <a:gd name="connsiteY1148" fmla="*/ 1391539 h 1934496"/>
              <a:gd name="connsiteX1149" fmla="*/ 185475 w 9922465"/>
              <a:gd name="connsiteY1149" fmla="*/ 1336348 h 1934496"/>
              <a:gd name="connsiteX1150" fmla="*/ 9199101 w 9922465"/>
              <a:gd name="connsiteY1150" fmla="*/ 1219421 h 1934496"/>
              <a:gd name="connsiteX1151" fmla="*/ 9254293 w 9922465"/>
              <a:gd name="connsiteY1151" fmla="*/ 1274612 h 1934496"/>
              <a:gd name="connsiteX1152" fmla="*/ 9199101 w 9922465"/>
              <a:gd name="connsiteY1152" fmla="*/ 1329803 h 1934496"/>
              <a:gd name="connsiteX1153" fmla="*/ 9143909 w 9922465"/>
              <a:gd name="connsiteY1153" fmla="*/ 1274612 h 1934496"/>
              <a:gd name="connsiteX1154" fmla="*/ 9199101 w 9922465"/>
              <a:gd name="connsiteY1154" fmla="*/ 1219421 h 1934496"/>
              <a:gd name="connsiteX1155" fmla="*/ 9068807 w 9922465"/>
              <a:gd name="connsiteY1155" fmla="*/ 1219421 h 1934496"/>
              <a:gd name="connsiteX1156" fmla="*/ 9123999 w 9922465"/>
              <a:gd name="connsiteY1156" fmla="*/ 1274612 h 1934496"/>
              <a:gd name="connsiteX1157" fmla="*/ 9068807 w 9922465"/>
              <a:gd name="connsiteY1157" fmla="*/ 1329803 h 1934496"/>
              <a:gd name="connsiteX1158" fmla="*/ 9013615 w 9922465"/>
              <a:gd name="connsiteY1158" fmla="*/ 1274612 h 1934496"/>
              <a:gd name="connsiteX1159" fmla="*/ 9068807 w 9922465"/>
              <a:gd name="connsiteY1159" fmla="*/ 1219421 h 1934496"/>
              <a:gd name="connsiteX1160" fmla="*/ 8537612 w 9922465"/>
              <a:gd name="connsiteY1160" fmla="*/ 1219421 h 1934496"/>
              <a:gd name="connsiteX1161" fmla="*/ 8592804 w 9922465"/>
              <a:gd name="connsiteY1161" fmla="*/ 1274612 h 1934496"/>
              <a:gd name="connsiteX1162" fmla="*/ 8537612 w 9922465"/>
              <a:gd name="connsiteY1162" fmla="*/ 1329803 h 1934496"/>
              <a:gd name="connsiteX1163" fmla="*/ 8482420 w 9922465"/>
              <a:gd name="connsiteY1163" fmla="*/ 1274612 h 1934496"/>
              <a:gd name="connsiteX1164" fmla="*/ 8537612 w 9922465"/>
              <a:gd name="connsiteY1164" fmla="*/ 1219421 h 1934496"/>
              <a:gd name="connsiteX1165" fmla="*/ 8407316 w 9922465"/>
              <a:gd name="connsiteY1165" fmla="*/ 1219421 h 1934496"/>
              <a:gd name="connsiteX1166" fmla="*/ 8462508 w 9922465"/>
              <a:gd name="connsiteY1166" fmla="*/ 1274612 h 1934496"/>
              <a:gd name="connsiteX1167" fmla="*/ 8407316 w 9922465"/>
              <a:gd name="connsiteY1167" fmla="*/ 1329803 h 1934496"/>
              <a:gd name="connsiteX1168" fmla="*/ 8352124 w 9922465"/>
              <a:gd name="connsiteY1168" fmla="*/ 1274612 h 1934496"/>
              <a:gd name="connsiteX1169" fmla="*/ 8407316 w 9922465"/>
              <a:gd name="connsiteY1169" fmla="*/ 1219421 h 1934496"/>
              <a:gd name="connsiteX1170" fmla="*/ 8273682 w 9922465"/>
              <a:gd name="connsiteY1170" fmla="*/ 1219421 h 1934496"/>
              <a:gd name="connsiteX1171" fmla="*/ 8328874 w 9922465"/>
              <a:gd name="connsiteY1171" fmla="*/ 1274612 h 1934496"/>
              <a:gd name="connsiteX1172" fmla="*/ 8273682 w 9922465"/>
              <a:gd name="connsiteY1172" fmla="*/ 1329803 h 1934496"/>
              <a:gd name="connsiteX1173" fmla="*/ 8218490 w 9922465"/>
              <a:gd name="connsiteY1173" fmla="*/ 1274612 h 1934496"/>
              <a:gd name="connsiteX1174" fmla="*/ 8273682 w 9922465"/>
              <a:gd name="connsiteY1174" fmla="*/ 1219421 h 1934496"/>
              <a:gd name="connsiteX1175" fmla="*/ 8143388 w 9922465"/>
              <a:gd name="connsiteY1175" fmla="*/ 1219421 h 1934496"/>
              <a:gd name="connsiteX1176" fmla="*/ 8198580 w 9922465"/>
              <a:gd name="connsiteY1176" fmla="*/ 1274612 h 1934496"/>
              <a:gd name="connsiteX1177" fmla="*/ 8143388 w 9922465"/>
              <a:gd name="connsiteY1177" fmla="*/ 1329803 h 1934496"/>
              <a:gd name="connsiteX1178" fmla="*/ 8088196 w 9922465"/>
              <a:gd name="connsiteY1178" fmla="*/ 1274612 h 1934496"/>
              <a:gd name="connsiteX1179" fmla="*/ 8143388 w 9922465"/>
              <a:gd name="connsiteY1179" fmla="*/ 1219421 h 1934496"/>
              <a:gd name="connsiteX1180" fmla="*/ 8009753 w 9922465"/>
              <a:gd name="connsiteY1180" fmla="*/ 1219421 h 1934496"/>
              <a:gd name="connsiteX1181" fmla="*/ 8064945 w 9922465"/>
              <a:gd name="connsiteY1181" fmla="*/ 1274612 h 1934496"/>
              <a:gd name="connsiteX1182" fmla="*/ 8009753 w 9922465"/>
              <a:gd name="connsiteY1182" fmla="*/ 1329803 h 1934496"/>
              <a:gd name="connsiteX1183" fmla="*/ 7954561 w 9922465"/>
              <a:gd name="connsiteY1183" fmla="*/ 1274612 h 1934496"/>
              <a:gd name="connsiteX1184" fmla="*/ 8009753 w 9922465"/>
              <a:gd name="connsiteY1184" fmla="*/ 1219421 h 1934496"/>
              <a:gd name="connsiteX1185" fmla="*/ 7876118 w 9922465"/>
              <a:gd name="connsiteY1185" fmla="*/ 1219421 h 1934496"/>
              <a:gd name="connsiteX1186" fmla="*/ 7931310 w 9922465"/>
              <a:gd name="connsiteY1186" fmla="*/ 1274612 h 1934496"/>
              <a:gd name="connsiteX1187" fmla="*/ 7876118 w 9922465"/>
              <a:gd name="connsiteY1187" fmla="*/ 1329803 h 1934496"/>
              <a:gd name="connsiteX1188" fmla="*/ 7820926 w 9922465"/>
              <a:gd name="connsiteY1188" fmla="*/ 1274612 h 1934496"/>
              <a:gd name="connsiteX1189" fmla="*/ 7876118 w 9922465"/>
              <a:gd name="connsiteY1189" fmla="*/ 1219421 h 1934496"/>
              <a:gd name="connsiteX1190" fmla="*/ 7745823 w 9922465"/>
              <a:gd name="connsiteY1190" fmla="*/ 1219421 h 1934496"/>
              <a:gd name="connsiteX1191" fmla="*/ 7801015 w 9922465"/>
              <a:gd name="connsiteY1191" fmla="*/ 1274612 h 1934496"/>
              <a:gd name="connsiteX1192" fmla="*/ 7745823 w 9922465"/>
              <a:gd name="connsiteY1192" fmla="*/ 1329803 h 1934496"/>
              <a:gd name="connsiteX1193" fmla="*/ 7690631 w 9922465"/>
              <a:gd name="connsiteY1193" fmla="*/ 1274612 h 1934496"/>
              <a:gd name="connsiteX1194" fmla="*/ 7745823 w 9922465"/>
              <a:gd name="connsiteY1194" fmla="*/ 1219421 h 1934496"/>
              <a:gd name="connsiteX1195" fmla="*/ 7608849 w 9922465"/>
              <a:gd name="connsiteY1195" fmla="*/ 1219421 h 1934496"/>
              <a:gd name="connsiteX1196" fmla="*/ 7664041 w 9922465"/>
              <a:gd name="connsiteY1196" fmla="*/ 1274612 h 1934496"/>
              <a:gd name="connsiteX1197" fmla="*/ 7608849 w 9922465"/>
              <a:gd name="connsiteY1197" fmla="*/ 1329803 h 1934496"/>
              <a:gd name="connsiteX1198" fmla="*/ 7553657 w 9922465"/>
              <a:gd name="connsiteY1198" fmla="*/ 1274612 h 1934496"/>
              <a:gd name="connsiteX1199" fmla="*/ 7608849 w 9922465"/>
              <a:gd name="connsiteY1199" fmla="*/ 1219421 h 1934496"/>
              <a:gd name="connsiteX1200" fmla="*/ 7481897 w 9922465"/>
              <a:gd name="connsiteY1200" fmla="*/ 1219421 h 1934496"/>
              <a:gd name="connsiteX1201" fmla="*/ 7537089 w 9922465"/>
              <a:gd name="connsiteY1201" fmla="*/ 1274612 h 1934496"/>
              <a:gd name="connsiteX1202" fmla="*/ 7481897 w 9922465"/>
              <a:gd name="connsiteY1202" fmla="*/ 1329803 h 1934496"/>
              <a:gd name="connsiteX1203" fmla="*/ 7426705 w 9922465"/>
              <a:gd name="connsiteY1203" fmla="*/ 1274612 h 1934496"/>
              <a:gd name="connsiteX1204" fmla="*/ 7481897 w 9922465"/>
              <a:gd name="connsiteY1204" fmla="*/ 1219421 h 1934496"/>
              <a:gd name="connsiteX1205" fmla="*/ 7341579 w 9922465"/>
              <a:gd name="connsiteY1205" fmla="*/ 1219421 h 1934496"/>
              <a:gd name="connsiteX1206" fmla="*/ 7396771 w 9922465"/>
              <a:gd name="connsiteY1206" fmla="*/ 1274612 h 1934496"/>
              <a:gd name="connsiteX1207" fmla="*/ 7341579 w 9922465"/>
              <a:gd name="connsiteY1207" fmla="*/ 1329803 h 1934496"/>
              <a:gd name="connsiteX1208" fmla="*/ 7286387 w 9922465"/>
              <a:gd name="connsiteY1208" fmla="*/ 1274612 h 1934496"/>
              <a:gd name="connsiteX1209" fmla="*/ 7341579 w 9922465"/>
              <a:gd name="connsiteY1209" fmla="*/ 1219421 h 1934496"/>
              <a:gd name="connsiteX1210" fmla="*/ 7211286 w 9922465"/>
              <a:gd name="connsiteY1210" fmla="*/ 1219421 h 1934496"/>
              <a:gd name="connsiteX1211" fmla="*/ 7266478 w 9922465"/>
              <a:gd name="connsiteY1211" fmla="*/ 1274612 h 1934496"/>
              <a:gd name="connsiteX1212" fmla="*/ 7211286 w 9922465"/>
              <a:gd name="connsiteY1212" fmla="*/ 1329803 h 1934496"/>
              <a:gd name="connsiteX1213" fmla="*/ 7156094 w 9922465"/>
              <a:gd name="connsiteY1213" fmla="*/ 1274612 h 1934496"/>
              <a:gd name="connsiteX1214" fmla="*/ 7211286 w 9922465"/>
              <a:gd name="connsiteY1214" fmla="*/ 1219421 h 1934496"/>
              <a:gd name="connsiteX1215" fmla="*/ 7080993 w 9922465"/>
              <a:gd name="connsiteY1215" fmla="*/ 1219421 h 1934496"/>
              <a:gd name="connsiteX1216" fmla="*/ 7136185 w 9922465"/>
              <a:gd name="connsiteY1216" fmla="*/ 1274612 h 1934496"/>
              <a:gd name="connsiteX1217" fmla="*/ 7080993 w 9922465"/>
              <a:gd name="connsiteY1217" fmla="*/ 1329803 h 1934496"/>
              <a:gd name="connsiteX1218" fmla="*/ 7025801 w 9922465"/>
              <a:gd name="connsiteY1218" fmla="*/ 1274612 h 1934496"/>
              <a:gd name="connsiteX1219" fmla="*/ 7080993 w 9922465"/>
              <a:gd name="connsiteY1219" fmla="*/ 1219421 h 1934496"/>
              <a:gd name="connsiteX1220" fmla="*/ 6947357 w 9922465"/>
              <a:gd name="connsiteY1220" fmla="*/ 1219421 h 1934496"/>
              <a:gd name="connsiteX1221" fmla="*/ 7002549 w 9922465"/>
              <a:gd name="connsiteY1221" fmla="*/ 1274612 h 1934496"/>
              <a:gd name="connsiteX1222" fmla="*/ 6947357 w 9922465"/>
              <a:gd name="connsiteY1222" fmla="*/ 1329803 h 1934496"/>
              <a:gd name="connsiteX1223" fmla="*/ 6892165 w 9922465"/>
              <a:gd name="connsiteY1223" fmla="*/ 1274612 h 1934496"/>
              <a:gd name="connsiteX1224" fmla="*/ 6947357 w 9922465"/>
              <a:gd name="connsiteY1224" fmla="*/ 1219421 h 1934496"/>
              <a:gd name="connsiteX1225" fmla="*/ 6817064 w 9922465"/>
              <a:gd name="connsiteY1225" fmla="*/ 1219421 h 1934496"/>
              <a:gd name="connsiteX1226" fmla="*/ 6872256 w 9922465"/>
              <a:gd name="connsiteY1226" fmla="*/ 1274612 h 1934496"/>
              <a:gd name="connsiteX1227" fmla="*/ 6817064 w 9922465"/>
              <a:gd name="connsiteY1227" fmla="*/ 1329803 h 1934496"/>
              <a:gd name="connsiteX1228" fmla="*/ 6761872 w 9922465"/>
              <a:gd name="connsiteY1228" fmla="*/ 1274612 h 1934496"/>
              <a:gd name="connsiteX1229" fmla="*/ 6817064 w 9922465"/>
              <a:gd name="connsiteY1229" fmla="*/ 1219421 h 1934496"/>
              <a:gd name="connsiteX1230" fmla="*/ 6683431 w 9922465"/>
              <a:gd name="connsiteY1230" fmla="*/ 1219421 h 1934496"/>
              <a:gd name="connsiteX1231" fmla="*/ 6738623 w 9922465"/>
              <a:gd name="connsiteY1231" fmla="*/ 1274612 h 1934496"/>
              <a:gd name="connsiteX1232" fmla="*/ 6683431 w 9922465"/>
              <a:gd name="connsiteY1232" fmla="*/ 1329803 h 1934496"/>
              <a:gd name="connsiteX1233" fmla="*/ 6628239 w 9922465"/>
              <a:gd name="connsiteY1233" fmla="*/ 1274612 h 1934496"/>
              <a:gd name="connsiteX1234" fmla="*/ 6683431 w 9922465"/>
              <a:gd name="connsiteY1234" fmla="*/ 1219421 h 1934496"/>
              <a:gd name="connsiteX1235" fmla="*/ 6553137 w 9922465"/>
              <a:gd name="connsiteY1235" fmla="*/ 1219421 h 1934496"/>
              <a:gd name="connsiteX1236" fmla="*/ 6608329 w 9922465"/>
              <a:gd name="connsiteY1236" fmla="*/ 1274612 h 1934496"/>
              <a:gd name="connsiteX1237" fmla="*/ 6553137 w 9922465"/>
              <a:gd name="connsiteY1237" fmla="*/ 1329803 h 1934496"/>
              <a:gd name="connsiteX1238" fmla="*/ 6497945 w 9922465"/>
              <a:gd name="connsiteY1238" fmla="*/ 1274612 h 1934496"/>
              <a:gd name="connsiteX1239" fmla="*/ 6553137 w 9922465"/>
              <a:gd name="connsiteY1239" fmla="*/ 1219421 h 1934496"/>
              <a:gd name="connsiteX1240" fmla="*/ 6419502 w 9922465"/>
              <a:gd name="connsiteY1240" fmla="*/ 1219421 h 1934496"/>
              <a:gd name="connsiteX1241" fmla="*/ 6474694 w 9922465"/>
              <a:gd name="connsiteY1241" fmla="*/ 1274612 h 1934496"/>
              <a:gd name="connsiteX1242" fmla="*/ 6419502 w 9922465"/>
              <a:gd name="connsiteY1242" fmla="*/ 1329803 h 1934496"/>
              <a:gd name="connsiteX1243" fmla="*/ 6364310 w 9922465"/>
              <a:gd name="connsiteY1243" fmla="*/ 1274612 h 1934496"/>
              <a:gd name="connsiteX1244" fmla="*/ 6419502 w 9922465"/>
              <a:gd name="connsiteY1244" fmla="*/ 1219421 h 1934496"/>
              <a:gd name="connsiteX1245" fmla="*/ 6289207 w 9922465"/>
              <a:gd name="connsiteY1245" fmla="*/ 1219421 h 1934496"/>
              <a:gd name="connsiteX1246" fmla="*/ 6344399 w 9922465"/>
              <a:gd name="connsiteY1246" fmla="*/ 1274612 h 1934496"/>
              <a:gd name="connsiteX1247" fmla="*/ 6289207 w 9922465"/>
              <a:gd name="connsiteY1247" fmla="*/ 1329803 h 1934496"/>
              <a:gd name="connsiteX1248" fmla="*/ 6234015 w 9922465"/>
              <a:gd name="connsiteY1248" fmla="*/ 1274612 h 1934496"/>
              <a:gd name="connsiteX1249" fmla="*/ 6289207 w 9922465"/>
              <a:gd name="connsiteY1249" fmla="*/ 1219421 h 1934496"/>
              <a:gd name="connsiteX1250" fmla="*/ 6155573 w 9922465"/>
              <a:gd name="connsiteY1250" fmla="*/ 1219421 h 1934496"/>
              <a:gd name="connsiteX1251" fmla="*/ 6210765 w 9922465"/>
              <a:gd name="connsiteY1251" fmla="*/ 1274612 h 1934496"/>
              <a:gd name="connsiteX1252" fmla="*/ 6155573 w 9922465"/>
              <a:gd name="connsiteY1252" fmla="*/ 1329803 h 1934496"/>
              <a:gd name="connsiteX1253" fmla="*/ 6100381 w 9922465"/>
              <a:gd name="connsiteY1253" fmla="*/ 1274612 h 1934496"/>
              <a:gd name="connsiteX1254" fmla="*/ 6155573 w 9922465"/>
              <a:gd name="connsiteY1254" fmla="*/ 1219421 h 1934496"/>
              <a:gd name="connsiteX1255" fmla="*/ 6021939 w 9922465"/>
              <a:gd name="connsiteY1255" fmla="*/ 1219421 h 1934496"/>
              <a:gd name="connsiteX1256" fmla="*/ 6077131 w 9922465"/>
              <a:gd name="connsiteY1256" fmla="*/ 1274612 h 1934496"/>
              <a:gd name="connsiteX1257" fmla="*/ 6021939 w 9922465"/>
              <a:gd name="connsiteY1257" fmla="*/ 1329803 h 1934496"/>
              <a:gd name="connsiteX1258" fmla="*/ 5966747 w 9922465"/>
              <a:gd name="connsiteY1258" fmla="*/ 1274612 h 1934496"/>
              <a:gd name="connsiteX1259" fmla="*/ 6021939 w 9922465"/>
              <a:gd name="connsiteY1259" fmla="*/ 1219421 h 1934496"/>
              <a:gd name="connsiteX1260" fmla="*/ 5884964 w 9922465"/>
              <a:gd name="connsiteY1260" fmla="*/ 1219421 h 1934496"/>
              <a:gd name="connsiteX1261" fmla="*/ 5940156 w 9922465"/>
              <a:gd name="connsiteY1261" fmla="*/ 1274612 h 1934496"/>
              <a:gd name="connsiteX1262" fmla="*/ 5884964 w 9922465"/>
              <a:gd name="connsiteY1262" fmla="*/ 1329803 h 1934496"/>
              <a:gd name="connsiteX1263" fmla="*/ 5829772 w 9922465"/>
              <a:gd name="connsiteY1263" fmla="*/ 1274612 h 1934496"/>
              <a:gd name="connsiteX1264" fmla="*/ 5884964 w 9922465"/>
              <a:gd name="connsiteY1264" fmla="*/ 1219421 h 1934496"/>
              <a:gd name="connsiteX1265" fmla="*/ 5754668 w 9922465"/>
              <a:gd name="connsiteY1265" fmla="*/ 1219421 h 1934496"/>
              <a:gd name="connsiteX1266" fmla="*/ 5809860 w 9922465"/>
              <a:gd name="connsiteY1266" fmla="*/ 1274612 h 1934496"/>
              <a:gd name="connsiteX1267" fmla="*/ 5754668 w 9922465"/>
              <a:gd name="connsiteY1267" fmla="*/ 1329803 h 1934496"/>
              <a:gd name="connsiteX1268" fmla="*/ 5699476 w 9922465"/>
              <a:gd name="connsiteY1268" fmla="*/ 1274612 h 1934496"/>
              <a:gd name="connsiteX1269" fmla="*/ 5754668 w 9922465"/>
              <a:gd name="connsiteY1269" fmla="*/ 1219421 h 1934496"/>
              <a:gd name="connsiteX1270" fmla="*/ 5621034 w 9922465"/>
              <a:gd name="connsiteY1270" fmla="*/ 1219421 h 1934496"/>
              <a:gd name="connsiteX1271" fmla="*/ 5676226 w 9922465"/>
              <a:gd name="connsiteY1271" fmla="*/ 1274612 h 1934496"/>
              <a:gd name="connsiteX1272" fmla="*/ 5621034 w 9922465"/>
              <a:gd name="connsiteY1272" fmla="*/ 1329803 h 1934496"/>
              <a:gd name="connsiteX1273" fmla="*/ 5565842 w 9922465"/>
              <a:gd name="connsiteY1273" fmla="*/ 1274612 h 1934496"/>
              <a:gd name="connsiteX1274" fmla="*/ 5621034 w 9922465"/>
              <a:gd name="connsiteY1274" fmla="*/ 1219421 h 1934496"/>
              <a:gd name="connsiteX1275" fmla="*/ 5487399 w 9922465"/>
              <a:gd name="connsiteY1275" fmla="*/ 1219421 h 1934496"/>
              <a:gd name="connsiteX1276" fmla="*/ 5542591 w 9922465"/>
              <a:gd name="connsiteY1276" fmla="*/ 1274612 h 1934496"/>
              <a:gd name="connsiteX1277" fmla="*/ 5487399 w 9922465"/>
              <a:gd name="connsiteY1277" fmla="*/ 1329803 h 1934496"/>
              <a:gd name="connsiteX1278" fmla="*/ 5432207 w 9922465"/>
              <a:gd name="connsiteY1278" fmla="*/ 1274612 h 1934496"/>
              <a:gd name="connsiteX1279" fmla="*/ 5487399 w 9922465"/>
              <a:gd name="connsiteY1279" fmla="*/ 1219421 h 1934496"/>
              <a:gd name="connsiteX1280" fmla="*/ 5357106 w 9922465"/>
              <a:gd name="connsiteY1280" fmla="*/ 1219421 h 1934496"/>
              <a:gd name="connsiteX1281" fmla="*/ 5412298 w 9922465"/>
              <a:gd name="connsiteY1281" fmla="*/ 1274612 h 1934496"/>
              <a:gd name="connsiteX1282" fmla="*/ 5357106 w 9922465"/>
              <a:gd name="connsiteY1282" fmla="*/ 1329803 h 1934496"/>
              <a:gd name="connsiteX1283" fmla="*/ 5301914 w 9922465"/>
              <a:gd name="connsiteY1283" fmla="*/ 1274612 h 1934496"/>
              <a:gd name="connsiteX1284" fmla="*/ 5357106 w 9922465"/>
              <a:gd name="connsiteY1284" fmla="*/ 1219421 h 1934496"/>
              <a:gd name="connsiteX1285" fmla="*/ 5093178 w 9922465"/>
              <a:gd name="connsiteY1285" fmla="*/ 1219421 h 1934496"/>
              <a:gd name="connsiteX1286" fmla="*/ 5148370 w 9922465"/>
              <a:gd name="connsiteY1286" fmla="*/ 1274612 h 1934496"/>
              <a:gd name="connsiteX1287" fmla="*/ 5093178 w 9922465"/>
              <a:gd name="connsiteY1287" fmla="*/ 1329803 h 1934496"/>
              <a:gd name="connsiteX1288" fmla="*/ 5037986 w 9922465"/>
              <a:gd name="connsiteY1288" fmla="*/ 1274612 h 1934496"/>
              <a:gd name="connsiteX1289" fmla="*/ 5093178 w 9922465"/>
              <a:gd name="connsiteY1289" fmla="*/ 1219421 h 1934496"/>
              <a:gd name="connsiteX1290" fmla="*/ 4959542 w 9922465"/>
              <a:gd name="connsiteY1290" fmla="*/ 1219421 h 1934496"/>
              <a:gd name="connsiteX1291" fmla="*/ 5014734 w 9922465"/>
              <a:gd name="connsiteY1291" fmla="*/ 1274612 h 1934496"/>
              <a:gd name="connsiteX1292" fmla="*/ 4959542 w 9922465"/>
              <a:gd name="connsiteY1292" fmla="*/ 1329803 h 1934496"/>
              <a:gd name="connsiteX1293" fmla="*/ 4904350 w 9922465"/>
              <a:gd name="connsiteY1293" fmla="*/ 1274612 h 1934496"/>
              <a:gd name="connsiteX1294" fmla="*/ 4959542 w 9922465"/>
              <a:gd name="connsiteY1294" fmla="*/ 1219421 h 1934496"/>
              <a:gd name="connsiteX1295" fmla="*/ 4829250 w 9922465"/>
              <a:gd name="connsiteY1295" fmla="*/ 1219421 h 1934496"/>
              <a:gd name="connsiteX1296" fmla="*/ 4884442 w 9922465"/>
              <a:gd name="connsiteY1296" fmla="*/ 1274612 h 1934496"/>
              <a:gd name="connsiteX1297" fmla="*/ 4829250 w 9922465"/>
              <a:gd name="connsiteY1297" fmla="*/ 1329803 h 1934496"/>
              <a:gd name="connsiteX1298" fmla="*/ 4774058 w 9922465"/>
              <a:gd name="connsiteY1298" fmla="*/ 1274612 h 1934496"/>
              <a:gd name="connsiteX1299" fmla="*/ 4829250 w 9922465"/>
              <a:gd name="connsiteY1299" fmla="*/ 1219421 h 1934496"/>
              <a:gd name="connsiteX1300" fmla="*/ 319111 w 9922465"/>
              <a:gd name="connsiteY1300" fmla="*/ 1219421 h 1934496"/>
              <a:gd name="connsiteX1301" fmla="*/ 374305 w 9922465"/>
              <a:gd name="connsiteY1301" fmla="*/ 1274612 h 1934496"/>
              <a:gd name="connsiteX1302" fmla="*/ 319111 w 9922465"/>
              <a:gd name="connsiteY1302" fmla="*/ 1329803 h 1934496"/>
              <a:gd name="connsiteX1303" fmla="*/ 263920 w 9922465"/>
              <a:gd name="connsiteY1303" fmla="*/ 1274612 h 1934496"/>
              <a:gd name="connsiteX1304" fmla="*/ 319111 w 9922465"/>
              <a:gd name="connsiteY1304" fmla="*/ 1219421 h 1934496"/>
              <a:gd name="connsiteX1305" fmla="*/ 185480 w 9922465"/>
              <a:gd name="connsiteY1305" fmla="*/ 1219421 h 1934496"/>
              <a:gd name="connsiteX1306" fmla="*/ 240671 w 9922465"/>
              <a:gd name="connsiteY1306" fmla="*/ 1274612 h 1934496"/>
              <a:gd name="connsiteX1307" fmla="*/ 185480 w 9922465"/>
              <a:gd name="connsiteY1307" fmla="*/ 1329803 h 1934496"/>
              <a:gd name="connsiteX1308" fmla="*/ 130288 w 9922465"/>
              <a:gd name="connsiteY1308" fmla="*/ 1274612 h 1934496"/>
              <a:gd name="connsiteX1309" fmla="*/ 185480 w 9922465"/>
              <a:gd name="connsiteY1309" fmla="*/ 1219421 h 1934496"/>
              <a:gd name="connsiteX1310" fmla="*/ 449407 w 9922465"/>
              <a:gd name="connsiteY1310" fmla="*/ 1219419 h 1934496"/>
              <a:gd name="connsiteX1311" fmla="*/ 504600 w 9922465"/>
              <a:gd name="connsiteY1311" fmla="*/ 1274610 h 1934496"/>
              <a:gd name="connsiteX1312" fmla="*/ 449407 w 9922465"/>
              <a:gd name="connsiteY1312" fmla="*/ 1329801 h 1934496"/>
              <a:gd name="connsiteX1313" fmla="*/ 394214 w 9922465"/>
              <a:gd name="connsiteY1313" fmla="*/ 1274610 h 1934496"/>
              <a:gd name="connsiteX1314" fmla="*/ 449407 w 9922465"/>
              <a:gd name="connsiteY1314" fmla="*/ 1219419 h 1934496"/>
              <a:gd name="connsiteX1315" fmla="*/ 4565322 w 9922465"/>
              <a:gd name="connsiteY1315" fmla="*/ 1219417 h 1934496"/>
              <a:gd name="connsiteX1316" fmla="*/ 4620514 w 9922465"/>
              <a:gd name="connsiteY1316" fmla="*/ 1274608 h 1934496"/>
              <a:gd name="connsiteX1317" fmla="*/ 4565322 w 9922465"/>
              <a:gd name="connsiteY1317" fmla="*/ 1329799 h 1934496"/>
              <a:gd name="connsiteX1318" fmla="*/ 4510130 w 9922465"/>
              <a:gd name="connsiteY1318" fmla="*/ 1274608 h 1934496"/>
              <a:gd name="connsiteX1319" fmla="*/ 4565322 w 9922465"/>
              <a:gd name="connsiteY1319" fmla="*/ 1219417 h 1934496"/>
              <a:gd name="connsiteX1320" fmla="*/ 2834811 w 9922465"/>
              <a:gd name="connsiteY1320" fmla="*/ 1219417 h 1934496"/>
              <a:gd name="connsiteX1321" fmla="*/ 2890003 w 9922465"/>
              <a:gd name="connsiteY1321" fmla="*/ 1274608 h 1934496"/>
              <a:gd name="connsiteX1322" fmla="*/ 2834811 w 9922465"/>
              <a:gd name="connsiteY1322" fmla="*/ 1329799 h 1934496"/>
              <a:gd name="connsiteX1323" fmla="*/ 2779620 w 9922465"/>
              <a:gd name="connsiteY1323" fmla="*/ 1274608 h 1934496"/>
              <a:gd name="connsiteX1324" fmla="*/ 2834811 w 9922465"/>
              <a:gd name="connsiteY1324" fmla="*/ 1219417 h 1934496"/>
              <a:gd name="connsiteX1325" fmla="*/ 2707858 w 9922465"/>
              <a:gd name="connsiteY1325" fmla="*/ 1219417 h 1934496"/>
              <a:gd name="connsiteX1326" fmla="*/ 2763052 w 9922465"/>
              <a:gd name="connsiteY1326" fmla="*/ 1274608 h 1934496"/>
              <a:gd name="connsiteX1327" fmla="*/ 2707858 w 9922465"/>
              <a:gd name="connsiteY1327" fmla="*/ 1329799 h 1934496"/>
              <a:gd name="connsiteX1328" fmla="*/ 2652667 w 9922465"/>
              <a:gd name="connsiteY1328" fmla="*/ 1274608 h 1934496"/>
              <a:gd name="connsiteX1329" fmla="*/ 2707858 w 9922465"/>
              <a:gd name="connsiteY1329" fmla="*/ 1219417 h 1934496"/>
              <a:gd name="connsiteX1330" fmla="*/ 2570885 w 9922465"/>
              <a:gd name="connsiteY1330" fmla="*/ 1219417 h 1934496"/>
              <a:gd name="connsiteX1331" fmla="*/ 2626075 w 9922465"/>
              <a:gd name="connsiteY1331" fmla="*/ 1274608 h 1934496"/>
              <a:gd name="connsiteX1332" fmla="*/ 2570885 w 9922465"/>
              <a:gd name="connsiteY1332" fmla="*/ 1329799 h 1934496"/>
              <a:gd name="connsiteX1333" fmla="*/ 2515692 w 9922465"/>
              <a:gd name="connsiteY1333" fmla="*/ 1274608 h 1934496"/>
              <a:gd name="connsiteX1334" fmla="*/ 2570885 w 9922465"/>
              <a:gd name="connsiteY1334" fmla="*/ 1219417 h 1934496"/>
              <a:gd name="connsiteX1335" fmla="*/ 2039686 w 9922465"/>
              <a:gd name="connsiteY1335" fmla="*/ 1219417 h 1934496"/>
              <a:gd name="connsiteX1336" fmla="*/ 2094880 w 9922465"/>
              <a:gd name="connsiteY1336" fmla="*/ 1274608 h 1934496"/>
              <a:gd name="connsiteX1337" fmla="*/ 2039686 w 9922465"/>
              <a:gd name="connsiteY1337" fmla="*/ 1329799 h 1934496"/>
              <a:gd name="connsiteX1338" fmla="*/ 1984493 w 9922465"/>
              <a:gd name="connsiteY1338" fmla="*/ 1274608 h 1934496"/>
              <a:gd name="connsiteX1339" fmla="*/ 2039686 w 9922465"/>
              <a:gd name="connsiteY1339" fmla="*/ 1219417 h 1934496"/>
              <a:gd name="connsiteX1340" fmla="*/ 1909390 w 9922465"/>
              <a:gd name="connsiteY1340" fmla="*/ 1219417 h 1934496"/>
              <a:gd name="connsiteX1341" fmla="*/ 1964583 w 9922465"/>
              <a:gd name="connsiteY1341" fmla="*/ 1274608 h 1934496"/>
              <a:gd name="connsiteX1342" fmla="*/ 1909390 w 9922465"/>
              <a:gd name="connsiteY1342" fmla="*/ 1329799 h 1934496"/>
              <a:gd name="connsiteX1343" fmla="*/ 1854197 w 9922465"/>
              <a:gd name="connsiteY1343" fmla="*/ 1274608 h 1934496"/>
              <a:gd name="connsiteX1344" fmla="*/ 1909390 w 9922465"/>
              <a:gd name="connsiteY1344" fmla="*/ 1219417 h 1934496"/>
              <a:gd name="connsiteX1345" fmla="*/ 1779095 w 9922465"/>
              <a:gd name="connsiteY1345" fmla="*/ 1219417 h 1934496"/>
              <a:gd name="connsiteX1346" fmla="*/ 1834287 w 9922465"/>
              <a:gd name="connsiteY1346" fmla="*/ 1274608 h 1934496"/>
              <a:gd name="connsiteX1347" fmla="*/ 1779095 w 9922465"/>
              <a:gd name="connsiteY1347" fmla="*/ 1329799 h 1934496"/>
              <a:gd name="connsiteX1348" fmla="*/ 1723902 w 9922465"/>
              <a:gd name="connsiteY1348" fmla="*/ 1274608 h 1934496"/>
              <a:gd name="connsiteX1349" fmla="*/ 1779095 w 9922465"/>
              <a:gd name="connsiteY1349" fmla="*/ 1219417 h 1934496"/>
              <a:gd name="connsiteX1350" fmla="*/ 1645457 w 9922465"/>
              <a:gd name="connsiteY1350" fmla="*/ 1219417 h 1934496"/>
              <a:gd name="connsiteX1351" fmla="*/ 1700655 w 9922465"/>
              <a:gd name="connsiteY1351" fmla="*/ 1274608 h 1934496"/>
              <a:gd name="connsiteX1352" fmla="*/ 1645457 w 9922465"/>
              <a:gd name="connsiteY1352" fmla="*/ 1329799 h 1934496"/>
              <a:gd name="connsiteX1353" fmla="*/ 1590265 w 9922465"/>
              <a:gd name="connsiteY1353" fmla="*/ 1274608 h 1934496"/>
              <a:gd name="connsiteX1354" fmla="*/ 1645457 w 9922465"/>
              <a:gd name="connsiteY1354" fmla="*/ 1219417 h 1934496"/>
              <a:gd name="connsiteX1355" fmla="*/ 1515168 w 9922465"/>
              <a:gd name="connsiteY1355" fmla="*/ 1219417 h 1934496"/>
              <a:gd name="connsiteX1356" fmla="*/ 1570354 w 9922465"/>
              <a:gd name="connsiteY1356" fmla="*/ 1274608 h 1934496"/>
              <a:gd name="connsiteX1357" fmla="*/ 1515168 w 9922465"/>
              <a:gd name="connsiteY1357" fmla="*/ 1329799 h 1934496"/>
              <a:gd name="connsiteX1358" fmla="*/ 1459973 w 9922465"/>
              <a:gd name="connsiteY1358" fmla="*/ 1274608 h 1934496"/>
              <a:gd name="connsiteX1359" fmla="*/ 1515168 w 9922465"/>
              <a:gd name="connsiteY1359" fmla="*/ 1219417 h 1934496"/>
              <a:gd name="connsiteX1360" fmla="*/ 1381528 w 9922465"/>
              <a:gd name="connsiteY1360" fmla="*/ 1219417 h 1934496"/>
              <a:gd name="connsiteX1361" fmla="*/ 1436723 w 9922465"/>
              <a:gd name="connsiteY1361" fmla="*/ 1274608 h 1934496"/>
              <a:gd name="connsiteX1362" fmla="*/ 1381528 w 9922465"/>
              <a:gd name="connsiteY1362" fmla="*/ 1329799 h 1934496"/>
              <a:gd name="connsiteX1363" fmla="*/ 1326339 w 9922465"/>
              <a:gd name="connsiteY1363" fmla="*/ 1274608 h 1934496"/>
              <a:gd name="connsiteX1364" fmla="*/ 1381528 w 9922465"/>
              <a:gd name="connsiteY1364" fmla="*/ 1219417 h 1934496"/>
              <a:gd name="connsiteX1365" fmla="*/ 1251239 w 9922465"/>
              <a:gd name="connsiteY1365" fmla="*/ 1219417 h 1934496"/>
              <a:gd name="connsiteX1366" fmla="*/ 1306431 w 9922465"/>
              <a:gd name="connsiteY1366" fmla="*/ 1274608 h 1934496"/>
              <a:gd name="connsiteX1367" fmla="*/ 1251239 w 9922465"/>
              <a:gd name="connsiteY1367" fmla="*/ 1329799 h 1934496"/>
              <a:gd name="connsiteX1368" fmla="*/ 1196046 w 9922465"/>
              <a:gd name="connsiteY1368" fmla="*/ 1274608 h 1934496"/>
              <a:gd name="connsiteX1369" fmla="*/ 1251239 w 9922465"/>
              <a:gd name="connsiteY1369" fmla="*/ 1219417 h 1934496"/>
              <a:gd name="connsiteX1370" fmla="*/ 1117601 w 9922465"/>
              <a:gd name="connsiteY1370" fmla="*/ 1219417 h 1934496"/>
              <a:gd name="connsiteX1371" fmla="*/ 1172794 w 9922465"/>
              <a:gd name="connsiteY1371" fmla="*/ 1274608 h 1934496"/>
              <a:gd name="connsiteX1372" fmla="*/ 1117601 w 9922465"/>
              <a:gd name="connsiteY1372" fmla="*/ 1329799 h 1934496"/>
              <a:gd name="connsiteX1373" fmla="*/ 1062408 w 9922465"/>
              <a:gd name="connsiteY1373" fmla="*/ 1274608 h 1934496"/>
              <a:gd name="connsiteX1374" fmla="*/ 1117601 w 9922465"/>
              <a:gd name="connsiteY1374" fmla="*/ 1219417 h 1934496"/>
              <a:gd name="connsiteX1375" fmla="*/ 980622 w 9922465"/>
              <a:gd name="connsiteY1375" fmla="*/ 1219417 h 1934496"/>
              <a:gd name="connsiteX1376" fmla="*/ 1035816 w 9922465"/>
              <a:gd name="connsiteY1376" fmla="*/ 1274608 h 1934496"/>
              <a:gd name="connsiteX1377" fmla="*/ 980622 w 9922465"/>
              <a:gd name="connsiteY1377" fmla="*/ 1329799 h 1934496"/>
              <a:gd name="connsiteX1378" fmla="*/ 925429 w 9922465"/>
              <a:gd name="connsiteY1378" fmla="*/ 1274608 h 1934496"/>
              <a:gd name="connsiteX1379" fmla="*/ 980622 w 9922465"/>
              <a:gd name="connsiteY1379" fmla="*/ 1219417 h 1934496"/>
              <a:gd name="connsiteX1380" fmla="*/ 9469710 w 9922465"/>
              <a:gd name="connsiteY1380" fmla="*/ 1099147 h 1934496"/>
              <a:gd name="connsiteX1381" fmla="*/ 9524902 w 9922465"/>
              <a:gd name="connsiteY1381" fmla="*/ 1154338 h 1934496"/>
              <a:gd name="connsiteX1382" fmla="*/ 9469710 w 9922465"/>
              <a:gd name="connsiteY1382" fmla="*/ 1209529 h 1934496"/>
              <a:gd name="connsiteX1383" fmla="*/ 9414518 w 9922465"/>
              <a:gd name="connsiteY1383" fmla="*/ 1154338 h 1934496"/>
              <a:gd name="connsiteX1384" fmla="*/ 9469710 w 9922465"/>
              <a:gd name="connsiteY1384" fmla="*/ 1099147 h 1934496"/>
              <a:gd name="connsiteX1385" fmla="*/ 9336075 w 9922465"/>
              <a:gd name="connsiteY1385" fmla="*/ 1099147 h 1934496"/>
              <a:gd name="connsiteX1386" fmla="*/ 9391267 w 9922465"/>
              <a:gd name="connsiteY1386" fmla="*/ 1154338 h 1934496"/>
              <a:gd name="connsiteX1387" fmla="*/ 9336075 w 9922465"/>
              <a:gd name="connsiteY1387" fmla="*/ 1209529 h 1934496"/>
              <a:gd name="connsiteX1388" fmla="*/ 9280883 w 9922465"/>
              <a:gd name="connsiteY1388" fmla="*/ 1154338 h 1934496"/>
              <a:gd name="connsiteX1389" fmla="*/ 9336075 w 9922465"/>
              <a:gd name="connsiteY1389" fmla="*/ 1099147 h 1934496"/>
              <a:gd name="connsiteX1390" fmla="*/ 9199100 w 9922465"/>
              <a:gd name="connsiteY1390" fmla="*/ 1099147 h 1934496"/>
              <a:gd name="connsiteX1391" fmla="*/ 9254292 w 9922465"/>
              <a:gd name="connsiteY1391" fmla="*/ 1154338 h 1934496"/>
              <a:gd name="connsiteX1392" fmla="*/ 9199100 w 9922465"/>
              <a:gd name="connsiteY1392" fmla="*/ 1209529 h 1934496"/>
              <a:gd name="connsiteX1393" fmla="*/ 9143908 w 9922465"/>
              <a:gd name="connsiteY1393" fmla="*/ 1154338 h 1934496"/>
              <a:gd name="connsiteX1394" fmla="*/ 9199100 w 9922465"/>
              <a:gd name="connsiteY1394" fmla="*/ 1099147 h 1934496"/>
              <a:gd name="connsiteX1395" fmla="*/ 9068805 w 9922465"/>
              <a:gd name="connsiteY1395" fmla="*/ 1099147 h 1934496"/>
              <a:gd name="connsiteX1396" fmla="*/ 9123997 w 9922465"/>
              <a:gd name="connsiteY1396" fmla="*/ 1154338 h 1934496"/>
              <a:gd name="connsiteX1397" fmla="*/ 9068805 w 9922465"/>
              <a:gd name="connsiteY1397" fmla="*/ 1209529 h 1934496"/>
              <a:gd name="connsiteX1398" fmla="*/ 9013613 w 9922465"/>
              <a:gd name="connsiteY1398" fmla="*/ 1154338 h 1934496"/>
              <a:gd name="connsiteX1399" fmla="*/ 9068805 w 9922465"/>
              <a:gd name="connsiteY1399" fmla="*/ 1099147 h 1934496"/>
              <a:gd name="connsiteX1400" fmla="*/ 8935170 w 9922465"/>
              <a:gd name="connsiteY1400" fmla="*/ 1099147 h 1934496"/>
              <a:gd name="connsiteX1401" fmla="*/ 8990362 w 9922465"/>
              <a:gd name="connsiteY1401" fmla="*/ 1154338 h 1934496"/>
              <a:gd name="connsiteX1402" fmla="*/ 8935170 w 9922465"/>
              <a:gd name="connsiteY1402" fmla="*/ 1209529 h 1934496"/>
              <a:gd name="connsiteX1403" fmla="*/ 8879978 w 9922465"/>
              <a:gd name="connsiteY1403" fmla="*/ 1154338 h 1934496"/>
              <a:gd name="connsiteX1404" fmla="*/ 8935170 w 9922465"/>
              <a:gd name="connsiteY1404" fmla="*/ 1099147 h 1934496"/>
              <a:gd name="connsiteX1405" fmla="*/ 8801536 w 9922465"/>
              <a:gd name="connsiteY1405" fmla="*/ 1099147 h 1934496"/>
              <a:gd name="connsiteX1406" fmla="*/ 8856728 w 9922465"/>
              <a:gd name="connsiteY1406" fmla="*/ 1154338 h 1934496"/>
              <a:gd name="connsiteX1407" fmla="*/ 8801536 w 9922465"/>
              <a:gd name="connsiteY1407" fmla="*/ 1209529 h 1934496"/>
              <a:gd name="connsiteX1408" fmla="*/ 8746344 w 9922465"/>
              <a:gd name="connsiteY1408" fmla="*/ 1154338 h 1934496"/>
              <a:gd name="connsiteX1409" fmla="*/ 8801536 w 9922465"/>
              <a:gd name="connsiteY1409" fmla="*/ 1099147 h 1934496"/>
              <a:gd name="connsiteX1410" fmla="*/ 8671243 w 9922465"/>
              <a:gd name="connsiteY1410" fmla="*/ 1099147 h 1934496"/>
              <a:gd name="connsiteX1411" fmla="*/ 8726435 w 9922465"/>
              <a:gd name="connsiteY1411" fmla="*/ 1154338 h 1934496"/>
              <a:gd name="connsiteX1412" fmla="*/ 8671243 w 9922465"/>
              <a:gd name="connsiteY1412" fmla="*/ 1209529 h 1934496"/>
              <a:gd name="connsiteX1413" fmla="*/ 8616051 w 9922465"/>
              <a:gd name="connsiteY1413" fmla="*/ 1154338 h 1934496"/>
              <a:gd name="connsiteX1414" fmla="*/ 8671243 w 9922465"/>
              <a:gd name="connsiteY1414" fmla="*/ 1099147 h 1934496"/>
              <a:gd name="connsiteX1415" fmla="*/ 8537609 w 9922465"/>
              <a:gd name="connsiteY1415" fmla="*/ 1099147 h 1934496"/>
              <a:gd name="connsiteX1416" fmla="*/ 8592801 w 9922465"/>
              <a:gd name="connsiteY1416" fmla="*/ 1154338 h 1934496"/>
              <a:gd name="connsiteX1417" fmla="*/ 8537609 w 9922465"/>
              <a:gd name="connsiteY1417" fmla="*/ 1209529 h 1934496"/>
              <a:gd name="connsiteX1418" fmla="*/ 8482417 w 9922465"/>
              <a:gd name="connsiteY1418" fmla="*/ 1154338 h 1934496"/>
              <a:gd name="connsiteX1419" fmla="*/ 8537609 w 9922465"/>
              <a:gd name="connsiteY1419" fmla="*/ 1099147 h 1934496"/>
              <a:gd name="connsiteX1420" fmla="*/ 8407315 w 9922465"/>
              <a:gd name="connsiteY1420" fmla="*/ 1099147 h 1934496"/>
              <a:gd name="connsiteX1421" fmla="*/ 8462507 w 9922465"/>
              <a:gd name="connsiteY1421" fmla="*/ 1154338 h 1934496"/>
              <a:gd name="connsiteX1422" fmla="*/ 8407315 w 9922465"/>
              <a:gd name="connsiteY1422" fmla="*/ 1209529 h 1934496"/>
              <a:gd name="connsiteX1423" fmla="*/ 8352123 w 9922465"/>
              <a:gd name="connsiteY1423" fmla="*/ 1154338 h 1934496"/>
              <a:gd name="connsiteX1424" fmla="*/ 8407315 w 9922465"/>
              <a:gd name="connsiteY1424" fmla="*/ 1099147 h 1934496"/>
              <a:gd name="connsiteX1425" fmla="*/ 8273681 w 9922465"/>
              <a:gd name="connsiteY1425" fmla="*/ 1099147 h 1934496"/>
              <a:gd name="connsiteX1426" fmla="*/ 8328873 w 9922465"/>
              <a:gd name="connsiteY1426" fmla="*/ 1154338 h 1934496"/>
              <a:gd name="connsiteX1427" fmla="*/ 8273681 w 9922465"/>
              <a:gd name="connsiteY1427" fmla="*/ 1209529 h 1934496"/>
              <a:gd name="connsiteX1428" fmla="*/ 8218489 w 9922465"/>
              <a:gd name="connsiteY1428" fmla="*/ 1154338 h 1934496"/>
              <a:gd name="connsiteX1429" fmla="*/ 8273681 w 9922465"/>
              <a:gd name="connsiteY1429" fmla="*/ 1099147 h 1934496"/>
              <a:gd name="connsiteX1430" fmla="*/ 8143386 w 9922465"/>
              <a:gd name="connsiteY1430" fmla="*/ 1099147 h 1934496"/>
              <a:gd name="connsiteX1431" fmla="*/ 8198578 w 9922465"/>
              <a:gd name="connsiteY1431" fmla="*/ 1154338 h 1934496"/>
              <a:gd name="connsiteX1432" fmla="*/ 8143386 w 9922465"/>
              <a:gd name="connsiteY1432" fmla="*/ 1209529 h 1934496"/>
              <a:gd name="connsiteX1433" fmla="*/ 8088194 w 9922465"/>
              <a:gd name="connsiteY1433" fmla="*/ 1154338 h 1934496"/>
              <a:gd name="connsiteX1434" fmla="*/ 8143386 w 9922465"/>
              <a:gd name="connsiteY1434" fmla="*/ 1099147 h 1934496"/>
              <a:gd name="connsiteX1435" fmla="*/ 8009752 w 9922465"/>
              <a:gd name="connsiteY1435" fmla="*/ 1099147 h 1934496"/>
              <a:gd name="connsiteX1436" fmla="*/ 8064944 w 9922465"/>
              <a:gd name="connsiteY1436" fmla="*/ 1154338 h 1934496"/>
              <a:gd name="connsiteX1437" fmla="*/ 8009752 w 9922465"/>
              <a:gd name="connsiteY1437" fmla="*/ 1209529 h 1934496"/>
              <a:gd name="connsiteX1438" fmla="*/ 7954560 w 9922465"/>
              <a:gd name="connsiteY1438" fmla="*/ 1154338 h 1934496"/>
              <a:gd name="connsiteX1439" fmla="*/ 8009752 w 9922465"/>
              <a:gd name="connsiteY1439" fmla="*/ 1099147 h 1934496"/>
              <a:gd name="connsiteX1440" fmla="*/ 7876117 w 9922465"/>
              <a:gd name="connsiteY1440" fmla="*/ 1099147 h 1934496"/>
              <a:gd name="connsiteX1441" fmla="*/ 7931309 w 9922465"/>
              <a:gd name="connsiteY1441" fmla="*/ 1154338 h 1934496"/>
              <a:gd name="connsiteX1442" fmla="*/ 7876117 w 9922465"/>
              <a:gd name="connsiteY1442" fmla="*/ 1209529 h 1934496"/>
              <a:gd name="connsiteX1443" fmla="*/ 7820925 w 9922465"/>
              <a:gd name="connsiteY1443" fmla="*/ 1154338 h 1934496"/>
              <a:gd name="connsiteX1444" fmla="*/ 7876117 w 9922465"/>
              <a:gd name="connsiteY1444" fmla="*/ 1099147 h 1934496"/>
              <a:gd name="connsiteX1445" fmla="*/ 7745822 w 9922465"/>
              <a:gd name="connsiteY1445" fmla="*/ 1099147 h 1934496"/>
              <a:gd name="connsiteX1446" fmla="*/ 7801014 w 9922465"/>
              <a:gd name="connsiteY1446" fmla="*/ 1154338 h 1934496"/>
              <a:gd name="connsiteX1447" fmla="*/ 7745822 w 9922465"/>
              <a:gd name="connsiteY1447" fmla="*/ 1209529 h 1934496"/>
              <a:gd name="connsiteX1448" fmla="*/ 7690630 w 9922465"/>
              <a:gd name="connsiteY1448" fmla="*/ 1154338 h 1934496"/>
              <a:gd name="connsiteX1449" fmla="*/ 7745822 w 9922465"/>
              <a:gd name="connsiteY1449" fmla="*/ 1099147 h 1934496"/>
              <a:gd name="connsiteX1450" fmla="*/ 7608847 w 9922465"/>
              <a:gd name="connsiteY1450" fmla="*/ 1099147 h 1934496"/>
              <a:gd name="connsiteX1451" fmla="*/ 7664039 w 9922465"/>
              <a:gd name="connsiteY1451" fmla="*/ 1154338 h 1934496"/>
              <a:gd name="connsiteX1452" fmla="*/ 7608847 w 9922465"/>
              <a:gd name="connsiteY1452" fmla="*/ 1209529 h 1934496"/>
              <a:gd name="connsiteX1453" fmla="*/ 7553655 w 9922465"/>
              <a:gd name="connsiteY1453" fmla="*/ 1154338 h 1934496"/>
              <a:gd name="connsiteX1454" fmla="*/ 7608847 w 9922465"/>
              <a:gd name="connsiteY1454" fmla="*/ 1099147 h 1934496"/>
              <a:gd name="connsiteX1455" fmla="*/ 7481895 w 9922465"/>
              <a:gd name="connsiteY1455" fmla="*/ 1099147 h 1934496"/>
              <a:gd name="connsiteX1456" fmla="*/ 7537087 w 9922465"/>
              <a:gd name="connsiteY1456" fmla="*/ 1154338 h 1934496"/>
              <a:gd name="connsiteX1457" fmla="*/ 7481895 w 9922465"/>
              <a:gd name="connsiteY1457" fmla="*/ 1209529 h 1934496"/>
              <a:gd name="connsiteX1458" fmla="*/ 7426703 w 9922465"/>
              <a:gd name="connsiteY1458" fmla="*/ 1154338 h 1934496"/>
              <a:gd name="connsiteX1459" fmla="*/ 7481895 w 9922465"/>
              <a:gd name="connsiteY1459" fmla="*/ 1099147 h 1934496"/>
              <a:gd name="connsiteX1460" fmla="*/ 7341578 w 9922465"/>
              <a:gd name="connsiteY1460" fmla="*/ 1099147 h 1934496"/>
              <a:gd name="connsiteX1461" fmla="*/ 7396770 w 9922465"/>
              <a:gd name="connsiteY1461" fmla="*/ 1154338 h 1934496"/>
              <a:gd name="connsiteX1462" fmla="*/ 7341578 w 9922465"/>
              <a:gd name="connsiteY1462" fmla="*/ 1209529 h 1934496"/>
              <a:gd name="connsiteX1463" fmla="*/ 7286386 w 9922465"/>
              <a:gd name="connsiteY1463" fmla="*/ 1154338 h 1934496"/>
              <a:gd name="connsiteX1464" fmla="*/ 7341578 w 9922465"/>
              <a:gd name="connsiteY1464" fmla="*/ 1099147 h 1934496"/>
              <a:gd name="connsiteX1465" fmla="*/ 7211285 w 9922465"/>
              <a:gd name="connsiteY1465" fmla="*/ 1099147 h 1934496"/>
              <a:gd name="connsiteX1466" fmla="*/ 7266477 w 9922465"/>
              <a:gd name="connsiteY1466" fmla="*/ 1154338 h 1934496"/>
              <a:gd name="connsiteX1467" fmla="*/ 7211285 w 9922465"/>
              <a:gd name="connsiteY1467" fmla="*/ 1209529 h 1934496"/>
              <a:gd name="connsiteX1468" fmla="*/ 7156093 w 9922465"/>
              <a:gd name="connsiteY1468" fmla="*/ 1154338 h 1934496"/>
              <a:gd name="connsiteX1469" fmla="*/ 7211285 w 9922465"/>
              <a:gd name="connsiteY1469" fmla="*/ 1099147 h 1934496"/>
              <a:gd name="connsiteX1470" fmla="*/ 7080991 w 9922465"/>
              <a:gd name="connsiteY1470" fmla="*/ 1099147 h 1934496"/>
              <a:gd name="connsiteX1471" fmla="*/ 7136183 w 9922465"/>
              <a:gd name="connsiteY1471" fmla="*/ 1154338 h 1934496"/>
              <a:gd name="connsiteX1472" fmla="*/ 7080991 w 9922465"/>
              <a:gd name="connsiteY1472" fmla="*/ 1209529 h 1934496"/>
              <a:gd name="connsiteX1473" fmla="*/ 7025799 w 9922465"/>
              <a:gd name="connsiteY1473" fmla="*/ 1154338 h 1934496"/>
              <a:gd name="connsiteX1474" fmla="*/ 7080991 w 9922465"/>
              <a:gd name="connsiteY1474" fmla="*/ 1099147 h 1934496"/>
              <a:gd name="connsiteX1475" fmla="*/ 6947356 w 9922465"/>
              <a:gd name="connsiteY1475" fmla="*/ 1099147 h 1934496"/>
              <a:gd name="connsiteX1476" fmla="*/ 7002548 w 9922465"/>
              <a:gd name="connsiteY1476" fmla="*/ 1154338 h 1934496"/>
              <a:gd name="connsiteX1477" fmla="*/ 6947356 w 9922465"/>
              <a:gd name="connsiteY1477" fmla="*/ 1209529 h 1934496"/>
              <a:gd name="connsiteX1478" fmla="*/ 6892164 w 9922465"/>
              <a:gd name="connsiteY1478" fmla="*/ 1154338 h 1934496"/>
              <a:gd name="connsiteX1479" fmla="*/ 6947356 w 9922465"/>
              <a:gd name="connsiteY1479" fmla="*/ 1099147 h 1934496"/>
              <a:gd name="connsiteX1480" fmla="*/ 6817063 w 9922465"/>
              <a:gd name="connsiteY1480" fmla="*/ 1099147 h 1934496"/>
              <a:gd name="connsiteX1481" fmla="*/ 6872255 w 9922465"/>
              <a:gd name="connsiteY1481" fmla="*/ 1154338 h 1934496"/>
              <a:gd name="connsiteX1482" fmla="*/ 6817063 w 9922465"/>
              <a:gd name="connsiteY1482" fmla="*/ 1209529 h 1934496"/>
              <a:gd name="connsiteX1483" fmla="*/ 6761871 w 9922465"/>
              <a:gd name="connsiteY1483" fmla="*/ 1154338 h 1934496"/>
              <a:gd name="connsiteX1484" fmla="*/ 6817063 w 9922465"/>
              <a:gd name="connsiteY1484" fmla="*/ 1099147 h 1934496"/>
              <a:gd name="connsiteX1485" fmla="*/ 6683430 w 9922465"/>
              <a:gd name="connsiteY1485" fmla="*/ 1099147 h 1934496"/>
              <a:gd name="connsiteX1486" fmla="*/ 6738622 w 9922465"/>
              <a:gd name="connsiteY1486" fmla="*/ 1154338 h 1934496"/>
              <a:gd name="connsiteX1487" fmla="*/ 6683430 w 9922465"/>
              <a:gd name="connsiteY1487" fmla="*/ 1209529 h 1934496"/>
              <a:gd name="connsiteX1488" fmla="*/ 6628238 w 9922465"/>
              <a:gd name="connsiteY1488" fmla="*/ 1154338 h 1934496"/>
              <a:gd name="connsiteX1489" fmla="*/ 6683430 w 9922465"/>
              <a:gd name="connsiteY1489" fmla="*/ 1099147 h 1934496"/>
              <a:gd name="connsiteX1490" fmla="*/ 6553135 w 9922465"/>
              <a:gd name="connsiteY1490" fmla="*/ 1099147 h 1934496"/>
              <a:gd name="connsiteX1491" fmla="*/ 6608327 w 9922465"/>
              <a:gd name="connsiteY1491" fmla="*/ 1154338 h 1934496"/>
              <a:gd name="connsiteX1492" fmla="*/ 6553135 w 9922465"/>
              <a:gd name="connsiteY1492" fmla="*/ 1209529 h 1934496"/>
              <a:gd name="connsiteX1493" fmla="*/ 6497943 w 9922465"/>
              <a:gd name="connsiteY1493" fmla="*/ 1154338 h 1934496"/>
              <a:gd name="connsiteX1494" fmla="*/ 6553135 w 9922465"/>
              <a:gd name="connsiteY1494" fmla="*/ 1099147 h 1934496"/>
              <a:gd name="connsiteX1495" fmla="*/ 6419501 w 9922465"/>
              <a:gd name="connsiteY1495" fmla="*/ 1099147 h 1934496"/>
              <a:gd name="connsiteX1496" fmla="*/ 6474693 w 9922465"/>
              <a:gd name="connsiteY1496" fmla="*/ 1154338 h 1934496"/>
              <a:gd name="connsiteX1497" fmla="*/ 6419501 w 9922465"/>
              <a:gd name="connsiteY1497" fmla="*/ 1209529 h 1934496"/>
              <a:gd name="connsiteX1498" fmla="*/ 6364309 w 9922465"/>
              <a:gd name="connsiteY1498" fmla="*/ 1154338 h 1934496"/>
              <a:gd name="connsiteX1499" fmla="*/ 6419501 w 9922465"/>
              <a:gd name="connsiteY1499" fmla="*/ 1099147 h 1934496"/>
              <a:gd name="connsiteX1500" fmla="*/ 6289206 w 9922465"/>
              <a:gd name="connsiteY1500" fmla="*/ 1099147 h 1934496"/>
              <a:gd name="connsiteX1501" fmla="*/ 6344398 w 9922465"/>
              <a:gd name="connsiteY1501" fmla="*/ 1154338 h 1934496"/>
              <a:gd name="connsiteX1502" fmla="*/ 6289206 w 9922465"/>
              <a:gd name="connsiteY1502" fmla="*/ 1209529 h 1934496"/>
              <a:gd name="connsiteX1503" fmla="*/ 6234014 w 9922465"/>
              <a:gd name="connsiteY1503" fmla="*/ 1154338 h 1934496"/>
              <a:gd name="connsiteX1504" fmla="*/ 6289206 w 9922465"/>
              <a:gd name="connsiteY1504" fmla="*/ 1099147 h 1934496"/>
              <a:gd name="connsiteX1505" fmla="*/ 6155571 w 9922465"/>
              <a:gd name="connsiteY1505" fmla="*/ 1099147 h 1934496"/>
              <a:gd name="connsiteX1506" fmla="*/ 6210763 w 9922465"/>
              <a:gd name="connsiteY1506" fmla="*/ 1154338 h 1934496"/>
              <a:gd name="connsiteX1507" fmla="*/ 6155571 w 9922465"/>
              <a:gd name="connsiteY1507" fmla="*/ 1209529 h 1934496"/>
              <a:gd name="connsiteX1508" fmla="*/ 6100379 w 9922465"/>
              <a:gd name="connsiteY1508" fmla="*/ 1154338 h 1934496"/>
              <a:gd name="connsiteX1509" fmla="*/ 6155571 w 9922465"/>
              <a:gd name="connsiteY1509" fmla="*/ 1099147 h 1934496"/>
              <a:gd name="connsiteX1510" fmla="*/ 6021938 w 9922465"/>
              <a:gd name="connsiteY1510" fmla="*/ 1099147 h 1934496"/>
              <a:gd name="connsiteX1511" fmla="*/ 6077130 w 9922465"/>
              <a:gd name="connsiteY1511" fmla="*/ 1154338 h 1934496"/>
              <a:gd name="connsiteX1512" fmla="*/ 6021938 w 9922465"/>
              <a:gd name="connsiteY1512" fmla="*/ 1209529 h 1934496"/>
              <a:gd name="connsiteX1513" fmla="*/ 5966746 w 9922465"/>
              <a:gd name="connsiteY1513" fmla="*/ 1154338 h 1934496"/>
              <a:gd name="connsiteX1514" fmla="*/ 6021938 w 9922465"/>
              <a:gd name="connsiteY1514" fmla="*/ 1099147 h 1934496"/>
              <a:gd name="connsiteX1515" fmla="*/ 5884963 w 9922465"/>
              <a:gd name="connsiteY1515" fmla="*/ 1099147 h 1934496"/>
              <a:gd name="connsiteX1516" fmla="*/ 5940155 w 9922465"/>
              <a:gd name="connsiteY1516" fmla="*/ 1154338 h 1934496"/>
              <a:gd name="connsiteX1517" fmla="*/ 5884963 w 9922465"/>
              <a:gd name="connsiteY1517" fmla="*/ 1209529 h 1934496"/>
              <a:gd name="connsiteX1518" fmla="*/ 5829771 w 9922465"/>
              <a:gd name="connsiteY1518" fmla="*/ 1154338 h 1934496"/>
              <a:gd name="connsiteX1519" fmla="*/ 5884963 w 9922465"/>
              <a:gd name="connsiteY1519" fmla="*/ 1099147 h 1934496"/>
              <a:gd name="connsiteX1520" fmla="*/ 5754668 w 9922465"/>
              <a:gd name="connsiteY1520" fmla="*/ 1099147 h 1934496"/>
              <a:gd name="connsiteX1521" fmla="*/ 5809860 w 9922465"/>
              <a:gd name="connsiteY1521" fmla="*/ 1154338 h 1934496"/>
              <a:gd name="connsiteX1522" fmla="*/ 5754668 w 9922465"/>
              <a:gd name="connsiteY1522" fmla="*/ 1209529 h 1934496"/>
              <a:gd name="connsiteX1523" fmla="*/ 5699476 w 9922465"/>
              <a:gd name="connsiteY1523" fmla="*/ 1154338 h 1934496"/>
              <a:gd name="connsiteX1524" fmla="*/ 5754668 w 9922465"/>
              <a:gd name="connsiteY1524" fmla="*/ 1099147 h 1934496"/>
              <a:gd name="connsiteX1525" fmla="*/ 5621031 w 9922465"/>
              <a:gd name="connsiteY1525" fmla="*/ 1099147 h 1934496"/>
              <a:gd name="connsiteX1526" fmla="*/ 5676223 w 9922465"/>
              <a:gd name="connsiteY1526" fmla="*/ 1154338 h 1934496"/>
              <a:gd name="connsiteX1527" fmla="*/ 5621031 w 9922465"/>
              <a:gd name="connsiteY1527" fmla="*/ 1209529 h 1934496"/>
              <a:gd name="connsiteX1528" fmla="*/ 5565839 w 9922465"/>
              <a:gd name="connsiteY1528" fmla="*/ 1154338 h 1934496"/>
              <a:gd name="connsiteX1529" fmla="*/ 5621031 w 9922465"/>
              <a:gd name="connsiteY1529" fmla="*/ 1099147 h 1934496"/>
              <a:gd name="connsiteX1530" fmla="*/ 5487398 w 9922465"/>
              <a:gd name="connsiteY1530" fmla="*/ 1099147 h 1934496"/>
              <a:gd name="connsiteX1531" fmla="*/ 5542590 w 9922465"/>
              <a:gd name="connsiteY1531" fmla="*/ 1154338 h 1934496"/>
              <a:gd name="connsiteX1532" fmla="*/ 5487398 w 9922465"/>
              <a:gd name="connsiteY1532" fmla="*/ 1209529 h 1934496"/>
              <a:gd name="connsiteX1533" fmla="*/ 5432206 w 9922465"/>
              <a:gd name="connsiteY1533" fmla="*/ 1154338 h 1934496"/>
              <a:gd name="connsiteX1534" fmla="*/ 5487398 w 9922465"/>
              <a:gd name="connsiteY1534" fmla="*/ 1099147 h 1934496"/>
              <a:gd name="connsiteX1535" fmla="*/ 5357105 w 9922465"/>
              <a:gd name="connsiteY1535" fmla="*/ 1099147 h 1934496"/>
              <a:gd name="connsiteX1536" fmla="*/ 5412297 w 9922465"/>
              <a:gd name="connsiteY1536" fmla="*/ 1154338 h 1934496"/>
              <a:gd name="connsiteX1537" fmla="*/ 5357105 w 9922465"/>
              <a:gd name="connsiteY1537" fmla="*/ 1209529 h 1934496"/>
              <a:gd name="connsiteX1538" fmla="*/ 5301913 w 9922465"/>
              <a:gd name="connsiteY1538" fmla="*/ 1154338 h 1934496"/>
              <a:gd name="connsiteX1539" fmla="*/ 5357105 w 9922465"/>
              <a:gd name="connsiteY1539" fmla="*/ 1099147 h 1934496"/>
              <a:gd name="connsiteX1540" fmla="*/ 5093176 w 9922465"/>
              <a:gd name="connsiteY1540" fmla="*/ 1099147 h 1934496"/>
              <a:gd name="connsiteX1541" fmla="*/ 5148368 w 9922465"/>
              <a:gd name="connsiteY1541" fmla="*/ 1154338 h 1934496"/>
              <a:gd name="connsiteX1542" fmla="*/ 5093176 w 9922465"/>
              <a:gd name="connsiteY1542" fmla="*/ 1209529 h 1934496"/>
              <a:gd name="connsiteX1543" fmla="*/ 5037984 w 9922465"/>
              <a:gd name="connsiteY1543" fmla="*/ 1154338 h 1934496"/>
              <a:gd name="connsiteX1544" fmla="*/ 5093176 w 9922465"/>
              <a:gd name="connsiteY1544" fmla="*/ 1099147 h 1934496"/>
              <a:gd name="connsiteX1545" fmla="*/ 4959540 w 9922465"/>
              <a:gd name="connsiteY1545" fmla="*/ 1099147 h 1934496"/>
              <a:gd name="connsiteX1546" fmla="*/ 5014732 w 9922465"/>
              <a:gd name="connsiteY1546" fmla="*/ 1154338 h 1934496"/>
              <a:gd name="connsiteX1547" fmla="*/ 4959540 w 9922465"/>
              <a:gd name="connsiteY1547" fmla="*/ 1209529 h 1934496"/>
              <a:gd name="connsiteX1548" fmla="*/ 4904348 w 9922465"/>
              <a:gd name="connsiteY1548" fmla="*/ 1154338 h 1934496"/>
              <a:gd name="connsiteX1549" fmla="*/ 4959540 w 9922465"/>
              <a:gd name="connsiteY1549" fmla="*/ 1099147 h 1934496"/>
              <a:gd name="connsiteX1550" fmla="*/ 4829246 w 9922465"/>
              <a:gd name="connsiteY1550" fmla="*/ 1099147 h 1934496"/>
              <a:gd name="connsiteX1551" fmla="*/ 4884438 w 9922465"/>
              <a:gd name="connsiteY1551" fmla="*/ 1154338 h 1934496"/>
              <a:gd name="connsiteX1552" fmla="*/ 4829246 w 9922465"/>
              <a:gd name="connsiteY1552" fmla="*/ 1209529 h 1934496"/>
              <a:gd name="connsiteX1553" fmla="*/ 4774054 w 9922465"/>
              <a:gd name="connsiteY1553" fmla="*/ 1154338 h 1934496"/>
              <a:gd name="connsiteX1554" fmla="*/ 4829246 w 9922465"/>
              <a:gd name="connsiteY1554" fmla="*/ 1099147 h 1934496"/>
              <a:gd name="connsiteX1555" fmla="*/ 319117 w 9922465"/>
              <a:gd name="connsiteY1555" fmla="*/ 1099147 h 1934496"/>
              <a:gd name="connsiteX1556" fmla="*/ 374310 w 9922465"/>
              <a:gd name="connsiteY1556" fmla="*/ 1154338 h 1934496"/>
              <a:gd name="connsiteX1557" fmla="*/ 319117 w 9922465"/>
              <a:gd name="connsiteY1557" fmla="*/ 1209529 h 1934496"/>
              <a:gd name="connsiteX1558" fmla="*/ 263926 w 9922465"/>
              <a:gd name="connsiteY1558" fmla="*/ 1154338 h 1934496"/>
              <a:gd name="connsiteX1559" fmla="*/ 319117 w 9922465"/>
              <a:gd name="connsiteY1559" fmla="*/ 1099147 h 1934496"/>
              <a:gd name="connsiteX1560" fmla="*/ 185484 w 9922465"/>
              <a:gd name="connsiteY1560" fmla="*/ 1099147 h 1934496"/>
              <a:gd name="connsiteX1561" fmla="*/ 240675 w 9922465"/>
              <a:gd name="connsiteY1561" fmla="*/ 1154338 h 1934496"/>
              <a:gd name="connsiteX1562" fmla="*/ 185484 w 9922465"/>
              <a:gd name="connsiteY1562" fmla="*/ 1209529 h 1934496"/>
              <a:gd name="connsiteX1563" fmla="*/ 130292 w 9922465"/>
              <a:gd name="connsiteY1563" fmla="*/ 1154338 h 1934496"/>
              <a:gd name="connsiteX1564" fmla="*/ 185484 w 9922465"/>
              <a:gd name="connsiteY1564" fmla="*/ 1099147 h 1934496"/>
              <a:gd name="connsiteX1565" fmla="*/ 55190 w 9922465"/>
              <a:gd name="connsiteY1565" fmla="*/ 1099147 h 1934496"/>
              <a:gd name="connsiteX1566" fmla="*/ 110381 w 9922465"/>
              <a:gd name="connsiteY1566" fmla="*/ 1154338 h 1934496"/>
              <a:gd name="connsiteX1567" fmla="*/ 55190 w 9922465"/>
              <a:gd name="connsiteY1567" fmla="*/ 1209529 h 1934496"/>
              <a:gd name="connsiteX1568" fmla="*/ 0 w 9922465"/>
              <a:gd name="connsiteY1568" fmla="*/ 1154338 h 1934496"/>
              <a:gd name="connsiteX1569" fmla="*/ 55190 w 9922465"/>
              <a:gd name="connsiteY1569" fmla="*/ 1099147 h 1934496"/>
              <a:gd name="connsiteX1570" fmla="*/ 3499584 w 9922465"/>
              <a:gd name="connsiteY1570" fmla="*/ 1099146 h 1934496"/>
              <a:gd name="connsiteX1571" fmla="*/ 3554776 w 9922465"/>
              <a:gd name="connsiteY1571" fmla="*/ 1154337 h 1934496"/>
              <a:gd name="connsiteX1572" fmla="*/ 3499584 w 9922465"/>
              <a:gd name="connsiteY1572" fmla="*/ 1209528 h 1934496"/>
              <a:gd name="connsiteX1573" fmla="*/ 3444392 w 9922465"/>
              <a:gd name="connsiteY1573" fmla="*/ 1154337 h 1934496"/>
              <a:gd name="connsiteX1574" fmla="*/ 3499584 w 9922465"/>
              <a:gd name="connsiteY1574" fmla="*/ 1099146 h 1934496"/>
              <a:gd name="connsiteX1575" fmla="*/ 2570894 w 9922465"/>
              <a:gd name="connsiteY1575" fmla="*/ 1099146 h 1934496"/>
              <a:gd name="connsiteX1576" fmla="*/ 2626086 w 9922465"/>
              <a:gd name="connsiteY1576" fmla="*/ 1154337 h 1934496"/>
              <a:gd name="connsiteX1577" fmla="*/ 2570894 w 9922465"/>
              <a:gd name="connsiteY1577" fmla="*/ 1209528 h 1934496"/>
              <a:gd name="connsiteX1578" fmla="*/ 2515701 w 9922465"/>
              <a:gd name="connsiteY1578" fmla="*/ 1154337 h 1934496"/>
              <a:gd name="connsiteX1579" fmla="*/ 2570894 w 9922465"/>
              <a:gd name="connsiteY1579" fmla="*/ 1099146 h 1934496"/>
              <a:gd name="connsiteX1580" fmla="*/ 2039698 w 9922465"/>
              <a:gd name="connsiteY1580" fmla="*/ 1099146 h 1934496"/>
              <a:gd name="connsiteX1581" fmla="*/ 2094891 w 9922465"/>
              <a:gd name="connsiteY1581" fmla="*/ 1154337 h 1934496"/>
              <a:gd name="connsiteX1582" fmla="*/ 2039698 w 9922465"/>
              <a:gd name="connsiteY1582" fmla="*/ 1209528 h 1934496"/>
              <a:gd name="connsiteX1583" fmla="*/ 1984505 w 9922465"/>
              <a:gd name="connsiteY1583" fmla="*/ 1154337 h 1934496"/>
              <a:gd name="connsiteX1584" fmla="*/ 2039698 w 9922465"/>
              <a:gd name="connsiteY1584" fmla="*/ 1099146 h 1934496"/>
              <a:gd name="connsiteX1585" fmla="*/ 1909401 w 9922465"/>
              <a:gd name="connsiteY1585" fmla="*/ 1099146 h 1934496"/>
              <a:gd name="connsiteX1586" fmla="*/ 1964592 w 9922465"/>
              <a:gd name="connsiteY1586" fmla="*/ 1154337 h 1934496"/>
              <a:gd name="connsiteX1587" fmla="*/ 1909401 w 9922465"/>
              <a:gd name="connsiteY1587" fmla="*/ 1209528 h 1934496"/>
              <a:gd name="connsiteX1588" fmla="*/ 1854207 w 9922465"/>
              <a:gd name="connsiteY1588" fmla="*/ 1154337 h 1934496"/>
              <a:gd name="connsiteX1589" fmla="*/ 1909401 w 9922465"/>
              <a:gd name="connsiteY1589" fmla="*/ 1099146 h 1934496"/>
              <a:gd name="connsiteX1590" fmla="*/ 1779104 w 9922465"/>
              <a:gd name="connsiteY1590" fmla="*/ 1099146 h 1934496"/>
              <a:gd name="connsiteX1591" fmla="*/ 1834296 w 9922465"/>
              <a:gd name="connsiteY1591" fmla="*/ 1154337 h 1934496"/>
              <a:gd name="connsiteX1592" fmla="*/ 1779104 w 9922465"/>
              <a:gd name="connsiteY1592" fmla="*/ 1209528 h 1934496"/>
              <a:gd name="connsiteX1593" fmla="*/ 1723910 w 9922465"/>
              <a:gd name="connsiteY1593" fmla="*/ 1154337 h 1934496"/>
              <a:gd name="connsiteX1594" fmla="*/ 1779104 w 9922465"/>
              <a:gd name="connsiteY1594" fmla="*/ 1099146 h 1934496"/>
              <a:gd name="connsiteX1595" fmla="*/ 1645469 w 9922465"/>
              <a:gd name="connsiteY1595" fmla="*/ 1099146 h 1934496"/>
              <a:gd name="connsiteX1596" fmla="*/ 1700664 w 9922465"/>
              <a:gd name="connsiteY1596" fmla="*/ 1154337 h 1934496"/>
              <a:gd name="connsiteX1597" fmla="*/ 1645469 w 9922465"/>
              <a:gd name="connsiteY1597" fmla="*/ 1209528 h 1934496"/>
              <a:gd name="connsiteX1598" fmla="*/ 1590275 w 9922465"/>
              <a:gd name="connsiteY1598" fmla="*/ 1154337 h 1934496"/>
              <a:gd name="connsiteX1599" fmla="*/ 1645469 w 9922465"/>
              <a:gd name="connsiteY1599" fmla="*/ 1099146 h 1934496"/>
              <a:gd name="connsiteX1600" fmla="*/ 1515179 w 9922465"/>
              <a:gd name="connsiteY1600" fmla="*/ 1099146 h 1934496"/>
              <a:gd name="connsiteX1601" fmla="*/ 1570364 w 9922465"/>
              <a:gd name="connsiteY1601" fmla="*/ 1154337 h 1934496"/>
              <a:gd name="connsiteX1602" fmla="*/ 1515179 w 9922465"/>
              <a:gd name="connsiteY1602" fmla="*/ 1209528 h 1934496"/>
              <a:gd name="connsiteX1603" fmla="*/ 1459982 w 9922465"/>
              <a:gd name="connsiteY1603" fmla="*/ 1154337 h 1934496"/>
              <a:gd name="connsiteX1604" fmla="*/ 1515179 w 9922465"/>
              <a:gd name="connsiteY1604" fmla="*/ 1099146 h 1934496"/>
              <a:gd name="connsiteX1605" fmla="*/ 1381539 w 9922465"/>
              <a:gd name="connsiteY1605" fmla="*/ 1099146 h 1934496"/>
              <a:gd name="connsiteX1606" fmla="*/ 1436731 w 9922465"/>
              <a:gd name="connsiteY1606" fmla="*/ 1154337 h 1934496"/>
              <a:gd name="connsiteX1607" fmla="*/ 1381539 w 9922465"/>
              <a:gd name="connsiteY1607" fmla="*/ 1209528 h 1934496"/>
              <a:gd name="connsiteX1608" fmla="*/ 1326349 w 9922465"/>
              <a:gd name="connsiteY1608" fmla="*/ 1154337 h 1934496"/>
              <a:gd name="connsiteX1609" fmla="*/ 1381539 w 9922465"/>
              <a:gd name="connsiteY1609" fmla="*/ 1099146 h 1934496"/>
              <a:gd name="connsiteX1610" fmla="*/ 1251245 w 9922465"/>
              <a:gd name="connsiteY1610" fmla="*/ 1099146 h 1934496"/>
              <a:gd name="connsiteX1611" fmla="*/ 1306439 w 9922465"/>
              <a:gd name="connsiteY1611" fmla="*/ 1154337 h 1934496"/>
              <a:gd name="connsiteX1612" fmla="*/ 1251245 w 9922465"/>
              <a:gd name="connsiteY1612" fmla="*/ 1209528 h 1934496"/>
              <a:gd name="connsiteX1613" fmla="*/ 1196054 w 9922465"/>
              <a:gd name="connsiteY1613" fmla="*/ 1154337 h 1934496"/>
              <a:gd name="connsiteX1614" fmla="*/ 1251245 w 9922465"/>
              <a:gd name="connsiteY1614" fmla="*/ 1099146 h 1934496"/>
              <a:gd name="connsiteX1615" fmla="*/ 1117610 w 9922465"/>
              <a:gd name="connsiteY1615" fmla="*/ 1099146 h 1934496"/>
              <a:gd name="connsiteX1616" fmla="*/ 1172803 w 9922465"/>
              <a:gd name="connsiteY1616" fmla="*/ 1154337 h 1934496"/>
              <a:gd name="connsiteX1617" fmla="*/ 1117610 w 9922465"/>
              <a:gd name="connsiteY1617" fmla="*/ 1209528 h 1934496"/>
              <a:gd name="connsiteX1618" fmla="*/ 1062416 w 9922465"/>
              <a:gd name="connsiteY1618" fmla="*/ 1154337 h 1934496"/>
              <a:gd name="connsiteX1619" fmla="*/ 1117610 w 9922465"/>
              <a:gd name="connsiteY1619" fmla="*/ 1099146 h 1934496"/>
              <a:gd name="connsiteX1620" fmla="*/ 980631 w 9922465"/>
              <a:gd name="connsiteY1620" fmla="*/ 1099146 h 1934496"/>
              <a:gd name="connsiteX1621" fmla="*/ 1035825 w 9922465"/>
              <a:gd name="connsiteY1621" fmla="*/ 1154337 h 1934496"/>
              <a:gd name="connsiteX1622" fmla="*/ 980631 w 9922465"/>
              <a:gd name="connsiteY1622" fmla="*/ 1209528 h 1934496"/>
              <a:gd name="connsiteX1623" fmla="*/ 925438 w 9922465"/>
              <a:gd name="connsiteY1623" fmla="*/ 1154337 h 1934496"/>
              <a:gd name="connsiteX1624" fmla="*/ 980631 w 9922465"/>
              <a:gd name="connsiteY1624" fmla="*/ 1099146 h 1934496"/>
              <a:gd name="connsiteX1625" fmla="*/ 846993 w 9922465"/>
              <a:gd name="connsiteY1625" fmla="*/ 1099146 h 1934496"/>
              <a:gd name="connsiteX1626" fmla="*/ 902186 w 9922465"/>
              <a:gd name="connsiteY1626" fmla="*/ 1154337 h 1934496"/>
              <a:gd name="connsiteX1627" fmla="*/ 846993 w 9922465"/>
              <a:gd name="connsiteY1627" fmla="*/ 1209528 h 1934496"/>
              <a:gd name="connsiteX1628" fmla="*/ 791796 w 9922465"/>
              <a:gd name="connsiteY1628" fmla="*/ 1154337 h 1934496"/>
              <a:gd name="connsiteX1629" fmla="*/ 846993 w 9922465"/>
              <a:gd name="connsiteY1629" fmla="*/ 1099146 h 1934496"/>
              <a:gd name="connsiteX1630" fmla="*/ 716690 w 9922465"/>
              <a:gd name="connsiteY1630" fmla="*/ 1099146 h 1934496"/>
              <a:gd name="connsiteX1631" fmla="*/ 771886 w 9922465"/>
              <a:gd name="connsiteY1631" fmla="*/ 1154337 h 1934496"/>
              <a:gd name="connsiteX1632" fmla="*/ 716690 w 9922465"/>
              <a:gd name="connsiteY1632" fmla="*/ 1209528 h 1934496"/>
              <a:gd name="connsiteX1633" fmla="*/ 661502 w 9922465"/>
              <a:gd name="connsiteY1633" fmla="*/ 1154337 h 1934496"/>
              <a:gd name="connsiteX1634" fmla="*/ 716690 w 9922465"/>
              <a:gd name="connsiteY1634" fmla="*/ 1099146 h 1934496"/>
              <a:gd name="connsiteX1635" fmla="*/ 583057 w 9922465"/>
              <a:gd name="connsiteY1635" fmla="*/ 1099146 h 1934496"/>
              <a:gd name="connsiteX1636" fmla="*/ 638250 w 9922465"/>
              <a:gd name="connsiteY1636" fmla="*/ 1154337 h 1934496"/>
              <a:gd name="connsiteX1637" fmla="*/ 583057 w 9922465"/>
              <a:gd name="connsiteY1637" fmla="*/ 1209528 h 1934496"/>
              <a:gd name="connsiteX1638" fmla="*/ 527863 w 9922465"/>
              <a:gd name="connsiteY1638" fmla="*/ 1154337 h 1934496"/>
              <a:gd name="connsiteX1639" fmla="*/ 583057 w 9922465"/>
              <a:gd name="connsiteY1639" fmla="*/ 1099146 h 1934496"/>
              <a:gd name="connsiteX1640" fmla="*/ 449413 w 9922465"/>
              <a:gd name="connsiteY1640" fmla="*/ 1099146 h 1934496"/>
              <a:gd name="connsiteX1641" fmla="*/ 504606 w 9922465"/>
              <a:gd name="connsiteY1641" fmla="*/ 1154337 h 1934496"/>
              <a:gd name="connsiteX1642" fmla="*/ 449413 w 9922465"/>
              <a:gd name="connsiteY1642" fmla="*/ 1209528 h 1934496"/>
              <a:gd name="connsiteX1643" fmla="*/ 394220 w 9922465"/>
              <a:gd name="connsiteY1643" fmla="*/ 1154337 h 1934496"/>
              <a:gd name="connsiteX1644" fmla="*/ 449413 w 9922465"/>
              <a:gd name="connsiteY1644" fmla="*/ 1099146 h 1934496"/>
              <a:gd name="connsiteX1645" fmla="*/ 9603343 w 9922465"/>
              <a:gd name="connsiteY1645" fmla="*/ 975533 h 1934496"/>
              <a:gd name="connsiteX1646" fmla="*/ 9658535 w 9922465"/>
              <a:gd name="connsiteY1646" fmla="*/ 1030724 h 1934496"/>
              <a:gd name="connsiteX1647" fmla="*/ 9603343 w 9922465"/>
              <a:gd name="connsiteY1647" fmla="*/ 1085915 h 1934496"/>
              <a:gd name="connsiteX1648" fmla="*/ 9548151 w 9922465"/>
              <a:gd name="connsiteY1648" fmla="*/ 1030724 h 1934496"/>
              <a:gd name="connsiteX1649" fmla="*/ 9603343 w 9922465"/>
              <a:gd name="connsiteY1649" fmla="*/ 975533 h 1934496"/>
              <a:gd name="connsiteX1650" fmla="*/ 9469708 w 9922465"/>
              <a:gd name="connsiteY1650" fmla="*/ 975533 h 1934496"/>
              <a:gd name="connsiteX1651" fmla="*/ 9524900 w 9922465"/>
              <a:gd name="connsiteY1651" fmla="*/ 1030724 h 1934496"/>
              <a:gd name="connsiteX1652" fmla="*/ 9469708 w 9922465"/>
              <a:gd name="connsiteY1652" fmla="*/ 1085915 h 1934496"/>
              <a:gd name="connsiteX1653" fmla="*/ 9414516 w 9922465"/>
              <a:gd name="connsiteY1653" fmla="*/ 1030724 h 1934496"/>
              <a:gd name="connsiteX1654" fmla="*/ 9469708 w 9922465"/>
              <a:gd name="connsiteY1654" fmla="*/ 975533 h 1934496"/>
              <a:gd name="connsiteX1655" fmla="*/ 8935170 w 9922465"/>
              <a:gd name="connsiteY1655" fmla="*/ 975533 h 1934496"/>
              <a:gd name="connsiteX1656" fmla="*/ 8990362 w 9922465"/>
              <a:gd name="connsiteY1656" fmla="*/ 1030724 h 1934496"/>
              <a:gd name="connsiteX1657" fmla="*/ 8935170 w 9922465"/>
              <a:gd name="connsiteY1657" fmla="*/ 1085915 h 1934496"/>
              <a:gd name="connsiteX1658" fmla="*/ 8879978 w 9922465"/>
              <a:gd name="connsiteY1658" fmla="*/ 1030724 h 1934496"/>
              <a:gd name="connsiteX1659" fmla="*/ 8935170 w 9922465"/>
              <a:gd name="connsiteY1659" fmla="*/ 975533 h 1934496"/>
              <a:gd name="connsiteX1660" fmla="*/ 8407315 w 9922465"/>
              <a:gd name="connsiteY1660" fmla="*/ 975533 h 1934496"/>
              <a:gd name="connsiteX1661" fmla="*/ 8462507 w 9922465"/>
              <a:gd name="connsiteY1661" fmla="*/ 1030724 h 1934496"/>
              <a:gd name="connsiteX1662" fmla="*/ 8407315 w 9922465"/>
              <a:gd name="connsiteY1662" fmla="*/ 1085915 h 1934496"/>
              <a:gd name="connsiteX1663" fmla="*/ 8352123 w 9922465"/>
              <a:gd name="connsiteY1663" fmla="*/ 1030724 h 1934496"/>
              <a:gd name="connsiteX1664" fmla="*/ 8407315 w 9922465"/>
              <a:gd name="connsiteY1664" fmla="*/ 975533 h 1934496"/>
              <a:gd name="connsiteX1665" fmla="*/ 7876116 w 9922465"/>
              <a:gd name="connsiteY1665" fmla="*/ 975533 h 1934496"/>
              <a:gd name="connsiteX1666" fmla="*/ 7931308 w 9922465"/>
              <a:gd name="connsiteY1666" fmla="*/ 1030724 h 1934496"/>
              <a:gd name="connsiteX1667" fmla="*/ 7876116 w 9922465"/>
              <a:gd name="connsiteY1667" fmla="*/ 1085915 h 1934496"/>
              <a:gd name="connsiteX1668" fmla="*/ 7820924 w 9922465"/>
              <a:gd name="connsiteY1668" fmla="*/ 1030724 h 1934496"/>
              <a:gd name="connsiteX1669" fmla="*/ 7876116 w 9922465"/>
              <a:gd name="connsiteY1669" fmla="*/ 975533 h 1934496"/>
              <a:gd name="connsiteX1670" fmla="*/ 7745822 w 9922465"/>
              <a:gd name="connsiteY1670" fmla="*/ 975533 h 1934496"/>
              <a:gd name="connsiteX1671" fmla="*/ 7801014 w 9922465"/>
              <a:gd name="connsiteY1671" fmla="*/ 1030724 h 1934496"/>
              <a:gd name="connsiteX1672" fmla="*/ 7745822 w 9922465"/>
              <a:gd name="connsiteY1672" fmla="*/ 1085915 h 1934496"/>
              <a:gd name="connsiteX1673" fmla="*/ 7690630 w 9922465"/>
              <a:gd name="connsiteY1673" fmla="*/ 1030724 h 1934496"/>
              <a:gd name="connsiteX1674" fmla="*/ 7745822 w 9922465"/>
              <a:gd name="connsiteY1674" fmla="*/ 975533 h 1934496"/>
              <a:gd name="connsiteX1675" fmla="*/ 7481894 w 9922465"/>
              <a:gd name="connsiteY1675" fmla="*/ 975533 h 1934496"/>
              <a:gd name="connsiteX1676" fmla="*/ 7537086 w 9922465"/>
              <a:gd name="connsiteY1676" fmla="*/ 1030724 h 1934496"/>
              <a:gd name="connsiteX1677" fmla="*/ 7481894 w 9922465"/>
              <a:gd name="connsiteY1677" fmla="*/ 1085915 h 1934496"/>
              <a:gd name="connsiteX1678" fmla="*/ 7426702 w 9922465"/>
              <a:gd name="connsiteY1678" fmla="*/ 1030724 h 1934496"/>
              <a:gd name="connsiteX1679" fmla="*/ 7481894 w 9922465"/>
              <a:gd name="connsiteY1679" fmla="*/ 975533 h 1934496"/>
              <a:gd name="connsiteX1680" fmla="*/ 7341578 w 9922465"/>
              <a:gd name="connsiteY1680" fmla="*/ 975533 h 1934496"/>
              <a:gd name="connsiteX1681" fmla="*/ 7396770 w 9922465"/>
              <a:gd name="connsiteY1681" fmla="*/ 1030724 h 1934496"/>
              <a:gd name="connsiteX1682" fmla="*/ 7341578 w 9922465"/>
              <a:gd name="connsiteY1682" fmla="*/ 1085915 h 1934496"/>
              <a:gd name="connsiteX1683" fmla="*/ 7286386 w 9922465"/>
              <a:gd name="connsiteY1683" fmla="*/ 1030724 h 1934496"/>
              <a:gd name="connsiteX1684" fmla="*/ 7341578 w 9922465"/>
              <a:gd name="connsiteY1684" fmla="*/ 975533 h 1934496"/>
              <a:gd name="connsiteX1685" fmla="*/ 7211285 w 9922465"/>
              <a:gd name="connsiteY1685" fmla="*/ 975533 h 1934496"/>
              <a:gd name="connsiteX1686" fmla="*/ 7266477 w 9922465"/>
              <a:gd name="connsiteY1686" fmla="*/ 1030724 h 1934496"/>
              <a:gd name="connsiteX1687" fmla="*/ 7211285 w 9922465"/>
              <a:gd name="connsiteY1687" fmla="*/ 1085915 h 1934496"/>
              <a:gd name="connsiteX1688" fmla="*/ 7156093 w 9922465"/>
              <a:gd name="connsiteY1688" fmla="*/ 1030724 h 1934496"/>
              <a:gd name="connsiteX1689" fmla="*/ 7211285 w 9922465"/>
              <a:gd name="connsiteY1689" fmla="*/ 975533 h 1934496"/>
              <a:gd name="connsiteX1690" fmla="*/ 6947356 w 9922465"/>
              <a:gd name="connsiteY1690" fmla="*/ 975533 h 1934496"/>
              <a:gd name="connsiteX1691" fmla="*/ 7002548 w 9922465"/>
              <a:gd name="connsiteY1691" fmla="*/ 1030724 h 1934496"/>
              <a:gd name="connsiteX1692" fmla="*/ 6947356 w 9922465"/>
              <a:gd name="connsiteY1692" fmla="*/ 1085915 h 1934496"/>
              <a:gd name="connsiteX1693" fmla="*/ 6892164 w 9922465"/>
              <a:gd name="connsiteY1693" fmla="*/ 1030724 h 1934496"/>
              <a:gd name="connsiteX1694" fmla="*/ 6947356 w 9922465"/>
              <a:gd name="connsiteY1694" fmla="*/ 975533 h 1934496"/>
              <a:gd name="connsiteX1695" fmla="*/ 6817063 w 9922465"/>
              <a:gd name="connsiteY1695" fmla="*/ 975533 h 1934496"/>
              <a:gd name="connsiteX1696" fmla="*/ 6872255 w 9922465"/>
              <a:gd name="connsiteY1696" fmla="*/ 1030724 h 1934496"/>
              <a:gd name="connsiteX1697" fmla="*/ 6817063 w 9922465"/>
              <a:gd name="connsiteY1697" fmla="*/ 1085915 h 1934496"/>
              <a:gd name="connsiteX1698" fmla="*/ 6761871 w 9922465"/>
              <a:gd name="connsiteY1698" fmla="*/ 1030724 h 1934496"/>
              <a:gd name="connsiteX1699" fmla="*/ 6817063 w 9922465"/>
              <a:gd name="connsiteY1699" fmla="*/ 975533 h 1934496"/>
              <a:gd name="connsiteX1700" fmla="*/ 6683430 w 9922465"/>
              <a:gd name="connsiteY1700" fmla="*/ 975533 h 1934496"/>
              <a:gd name="connsiteX1701" fmla="*/ 6738622 w 9922465"/>
              <a:gd name="connsiteY1701" fmla="*/ 1030724 h 1934496"/>
              <a:gd name="connsiteX1702" fmla="*/ 6683430 w 9922465"/>
              <a:gd name="connsiteY1702" fmla="*/ 1085915 h 1934496"/>
              <a:gd name="connsiteX1703" fmla="*/ 6628238 w 9922465"/>
              <a:gd name="connsiteY1703" fmla="*/ 1030724 h 1934496"/>
              <a:gd name="connsiteX1704" fmla="*/ 6683430 w 9922465"/>
              <a:gd name="connsiteY1704" fmla="*/ 975533 h 1934496"/>
              <a:gd name="connsiteX1705" fmla="*/ 6289206 w 9922465"/>
              <a:gd name="connsiteY1705" fmla="*/ 975533 h 1934496"/>
              <a:gd name="connsiteX1706" fmla="*/ 6344398 w 9922465"/>
              <a:gd name="connsiteY1706" fmla="*/ 1030724 h 1934496"/>
              <a:gd name="connsiteX1707" fmla="*/ 6289206 w 9922465"/>
              <a:gd name="connsiteY1707" fmla="*/ 1085915 h 1934496"/>
              <a:gd name="connsiteX1708" fmla="*/ 6234014 w 9922465"/>
              <a:gd name="connsiteY1708" fmla="*/ 1030724 h 1934496"/>
              <a:gd name="connsiteX1709" fmla="*/ 6289206 w 9922465"/>
              <a:gd name="connsiteY1709" fmla="*/ 975533 h 1934496"/>
              <a:gd name="connsiteX1710" fmla="*/ 5754667 w 9922465"/>
              <a:gd name="connsiteY1710" fmla="*/ 975533 h 1934496"/>
              <a:gd name="connsiteX1711" fmla="*/ 5809859 w 9922465"/>
              <a:gd name="connsiteY1711" fmla="*/ 1030724 h 1934496"/>
              <a:gd name="connsiteX1712" fmla="*/ 5754667 w 9922465"/>
              <a:gd name="connsiteY1712" fmla="*/ 1085915 h 1934496"/>
              <a:gd name="connsiteX1713" fmla="*/ 5699475 w 9922465"/>
              <a:gd name="connsiteY1713" fmla="*/ 1030724 h 1934496"/>
              <a:gd name="connsiteX1714" fmla="*/ 5754667 w 9922465"/>
              <a:gd name="connsiteY1714" fmla="*/ 975533 h 1934496"/>
              <a:gd name="connsiteX1715" fmla="*/ 5487398 w 9922465"/>
              <a:gd name="connsiteY1715" fmla="*/ 975533 h 1934496"/>
              <a:gd name="connsiteX1716" fmla="*/ 5542590 w 9922465"/>
              <a:gd name="connsiteY1716" fmla="*/ 1030724 h 1934496"/>
              <a:gd name="connsiteX1717" fmla="*/ 5487398 w 9922465"/>
              <a:gd name="connsiteY1717" fmla="*/ 1085915 h 1934496"/>
              <a:gd name="connsiteX1718" fmla="*/ 5432206 w 9922465"/>
              <a:gd name="connsiteY1718" fmla="*/ 1030724 h 1934496"/>
              <a:gd name="connsiteX1719" fmla="*/ 5487398 w 9922465"/>
              <a:gd name="connsiteY1719" fmla="*/ 975533 h 1934496"/>
              <a:gd name="connsiteX1720" fmla="*/ 5357105 w 9922465"/>
              <a:gd name="connsiteY1720" fmla="*/ 975533 h 1934496"/>
              <a:gd name="connsiteX1721" fmla="*/ 5412297 w 9922465"/>
              <a:gd name="connsiteY1721" fmla="*/ 1030724 h 1934496"/>
              <a:gd name="connsiteX1722" fmla="*/ 5357105 w 9922465"/>
              <a:gd name="connsiteY1722" fmla="*/ 1085915 h 1934496"/>
              <a:gd name="connsiteX1723" fmla="*/ 5301913 w 9922465"/>
              <a:gd name="connsiteY1723" fmla="*/ 1030724 h 1934496"/>
              <a:gd name="connsiteX1724" fmla="*/ 5357105 w 9922465"/>
              <a:gd name="connsiteY1724" fmla="*/ 975533 h 1934496"/>
              <a:gd name="connsiteX1725" fmla="*/ 5093176 w 9922465"/>
              <a:gd name="connsiteY1725" fmla="*/ 975533 h 1934496"/>
              <a:gd name="connsiteX1726" fmla="*/ 5148368 w 9922465"/>
              <a:gd name="connsiteY1726" fmla="*/ 1030724 h 1934496"/>
              <a:gd name="connsiteX1727" fmla="*/ 5093176 w 9922465"/>
              <a:gd name="connsiteY1727" fmla="*/ 1085915 h 1934496"/>
              <a:gd name="connsiteX1728" fmla="*/ 5037984 w 9922465"/>
              <a:gd name="connsiteY1728" fmla="*/ 1030724 h 1934496"/>
              <a:gd name="connsiteX1729" fmla="*/ 5093176 w 9922465"/>
              <a:gd name="connsiteY1729" fmla="*/ 975533 h 1934496"/>
              <a:gd name="connsiteX1730" fmla="*/ 4959540 w 9922465"/>
              <a:gd name="connsiteY1730" fmla="*/ 975533 h 1934496"/>
              <a:gd name="connsiteX1731" fmla="*/ 5014732 w 9922465"/>
              <a:gd name="connsiteY1731" fmla="*/ 1030724 h 1934496"/>
              <a:gd name="connsiteX1732" fmla="*/ 4959540 w 9922465"/>
              <a:gd name="connsiteY1732" fmla="*/ 1085915 h 1934496"/>
              <a:gd name="connsiteX1733" fmla="*/ 4904348 w 9922465"/>
              <a:gd name="connsiteY1733" fmla="*/ 1030724 h 1934496"/>
              <a:gd name="connsiteX1734" fmla="*/ 4959540 w 9922465"/>
              <a:gd name="connsiteY1734" fmla="*/ 975533 h 1934496"/>
              <a:gd name="connsiteX1735" fmla="*/ 4161075 w 9922465"/>
              <a:gd name="connsiteY1735" fmla="*/ 975533 h 1934496"/>
              <a:gd name="connsiteX1736" fmla="*/ 4216267 w 9922465"/>
              <a:gd name="connsiteY1736" fmla="*/ 1030724 h 1934496"/>
              <a:gd name="connsiteX1737" fmla="*/ 4161075 w 9922465"/>
              <a:gd name="connsiteY1737" fmla="*/ 1085915 h 1934496"/>
              <a:gd name="connsiteX1738" fmla="*/ 4105883 w 9922465"/>
              <a:gd name="connsiteY1738" fmla="*/ 1030724 h 1934496"/>
              <a:gd name="connsiteX1739" fmla="*/ 4161075 w 9922465"/>
              <a:gd name="connsiteY1739" fmla="*/ 975533 h 1934496"/>
              <a:gd name="connsiteX1740" fmla="*/ 4030782 w 9922465"/>
              <a:gd name="connsiteY1740" fmla="*/ 975533 h 1934496"/>
              <a:gd name="connsiteX1741" fmla="*/ 4085974 w 9922465"/>
              <a:gd name="connsiteY1741" fmla="*/ 1030724 h 1934496"/>
              <a:gd name="connsiteX1742" fmla="*/ 4030782 w 9922465"/>
              <a:gd name="connsiteY1742" fmla="*/ 1085915 h 1934496"/>
              <a:gd name="connsiteX1743" fmla="*/ 3975590 w 9922465"/>
              <a:gd name="connsiteY1743" fmla="*/ 1030724 h 1934496"/>
              <a:gd name="connsiteX1744" fmla="*/ 4030782 w 9922465"/>
              <a:gd name="connsiteY1744" fmla="*/ 975533 h 1934496"/>
              <a:gd name="connsiteX1745" fmla="*/ 3369290 w 9922465"/>
              <a:gd name="connsiteY1745" fmla="*/ 975533 h 1934496"/>
              <a:gd name="connsiteX1746" fmla="*/ 3424482 w 9922465"/>
              <a:gd name="connsiteY1746" fmla="*/ 1030724 h 1934496"/>
              <a:gd name="connsiteX1747" fmla="*/ 3369290 w 9922465"/>
              <a:gd name="connsiteY1747" fmla="*/ 1085915 h 1934496"/>
              <a:gd name="connsiteX1748" fmla="*/ 3314098 w 9922465"/>
              <a:gd name="connsiteY1748" fmla="*/ 1030724 h 1934496"/>
              <a:gd name="connsiteX1749" fmla="*/ 3369290 w 9922465"/>
              <a:gd name="connsiteY1749" fmla="*/ 975533 h 1934496"/>
              <a:gd name="connsiteX1750" fmla="*/ 2707880 w 9922465"/>
              <a:gd name="connsiteY1750" fmla="*/ 975533 h 1934496"/>
              <a:gd name="connsiteX1751" fmla="*/ 2763074 w 9922465"/>
              <a:gd name="connsiteY1751" fmla="*/ 1030724 h 1934496"/>
              <a:gd name="connsiteX1752" fmla="*/ 2707880 w 9922465"/>
              <a:gd name="connsiteY1752" fmla="*/ 1085915 h 1934496"/>
              <a:gd name="connsiteX1753" fmla="*/ 2652689 w 9922465"/>
              <a:gd name="connsiteY1753" fmla="*/ 1030724 h 1934496"/>
              <a:gd name="connsiteX1754" fmla="*/ 2707880 w 9922465"/>
              <a:gd name="connsiteY1754" fmla="*/ 975533 h 1934496"/>
              <a:gd name="connsiteX1755" fmla="*/ 2173347 w 9922465"/>
              <a:gd name="connsiteY1755" fmla="*/ 975533 h 1934496"/>
              <a:gd name="connsiteX1756" fmla="*/ 2228540 w 9922465"/>
              <a:gd name="connsiteY1756" fmla="*/ 1030724 h 1934496"/>
              <a:gd name="connsiteX1757" fmla="*/ 2173347 w 9922465"/>
              <a:gd name="connsiteY1757" fmla="*/ 1085915 h 1934496"/>
              <a:gd name="connsiteX1758" fmla="*/ 2118154 w 9922465"/>
              <a:gd name="connsiteY1758" fmla="*/ 1030724 h 1934496"/>
              <a:gd name="connsiteX1759" fmla="*/ 2173347 w 9922465"/>
              <a:gd name="connsiteY1759" fmla="*/ 975533 h 1934496"/>
              <a:gd name="connsiteX1760" fmla="*/ 1251258 w 9922465"/>
              <a:gd name="connsiteY1760" fmla="*/ 975533 h 1934496"/>
              <a:gd name="connsiteX1761" fmla="*/ 1306450 w 9922465"/>
              <a:gd name="connsiteY1761" fmla="*/ 1030724 h 1934496"/>
              <a:gd name="connsiteX1762" fmla="*/ 1251258 w 9922465"/>
              <a:gd name="connsiteY1762" fmla="*/ 1085915 h 1934496"/>
              <a:gd name="connsiteX1763" fmla="*/ 1196066 w 9922465"/>
              <a:gd name="connsiteY1763" fmla="*/ 1030724 h 1934496"/>
              <a:gd name="connsiteX1764" fmla="*/ 1251258 w 9922465"/>
              <a:gd name="connsiteY1764" fmla="*/ 975533 h 1934496"/>
              <a:gd name="connsiteX1765" fmla="*/ 847001 w 9922465"/>
              <a:gd name="connsiteY1765" fmla="*/ 975533 h 1934496"/>
              <a:gd name="connsiteX1766" fmla="*/ 902196 w 9922465"/>
              <a:gd name="connsiteY1766" fmla="*/ 1030724 h 1934496"/>
              <a:gd name="connsiteX1767" fmla="*/ 847001 w 9922465"/>
              <a:gd name="connsiteY1767" fmla="*/ 1085915 h 1934496"/>
              <a:gd name="connsiteX1768" fmla="*/ 791804 w 9922465"/>
              <a:gd name="connsiteY1768" fmla="*/ 1030724 h 1934496"/>
              <a:gd name="connsiteX1769" fmla="*/ 847001 w 9922465"/>
              <a:gd name="connsiteY1769" fmla="*/ 975533 h 1934496"/>
              <a:gd name="connsiteX1770" fmla="*/ 9336074 w 9922465"/>
              <a:gd name="connsiteY1770" fmla="*/ 975532 h 1934496"/>
              <a:gd name="connsiteX1771" fmla="*/ 9391266 w 9922465"/>
              <a:gd name="connsiteY1771" fmla="*/ 1030723 h 1934496"/>
              <a:gd name="connsiteX1772" fmla="*/ 9336074 w 9922465"/>
              <a:gd name="connsiteY1772" fmla="*/ 1085914 h 1934496"/>
              <a:gd name="connsiteX1773" fmla="*/ 9280882 w 9922465"/>
              <a:gd name="connsiteY1773" fmla="*/ 1030723 h 1934496"/>
              <a:gd name="connsiteX1774" fmla="*/ 9336074 w 9922465"/>
              <a:gd name="connsiteY1774" fmla="*/ 975532 h 1934496"/>
              <a:gd name="connsiteX1775" fmla="*/ 9199098 w 9922465"/>
              <a:gd name="connsiteY1775" fmla="*/ 975532 h 1934496"/>
              <a:gd name="connsiteX1776" fmla="*/ 9254290 w 9922465"/>
              <a:gd name="connsiteY1776" fmla="*/ 1030723 h 1934496"/>
              <a:gd name="connsiteX1777" fmla="*/ 9199098 w 9922465"/>
              <a:gd name="connsiteY1777" fmla="*/ 1085914 h 1934496"/>
              <a:gd name="connsiteX1778" fmla="*/ 9143906 w 9922465"/>
              <a:gd name="connsiteY1778" fmla="*/ 1030723 h 1934496"/>
              <a:gd name="connsiteX1779" fmla="*/ 9199098 w 9922465"/>
              <a:gd name="connsiteY1779" fmla="*/ 975532 h 1934496"/>
              <a:gd name="connsiteX1780" fmla="*/ 9068805 w 9922465"/>
              <a:gd name="connsiteY1780" fmla="*/ 975532 h 1934496"/>
              <a:gd name="connsiteX1781" fmla="*/ 9123997 w 9922465"/>
              <a:gd name="connsiteY1781" fmla="*/ 1030723 h 1934496"/>
              <a:gd name="connsiteX1782" fmla="*/ 9068805 w 9922465"/>
              <a:gd name="connsiteY1782" fmla="*/ 1085914 h 1934496"/>
              <a:gd name="connsiteX1783" fmla="*/ 9013613 w 9922465"/>
              <a:gd name="connsiteY1783" fmla="*/ 1030723 h 1934496"/>
              <a:gd name="connsiteX1784" fmla="*/ 9068805 w 9922465"/>
              <a:gd name="connsiteY1784" fmla="*/ 975532 h 1934496"/>
              <a:gd name="connsiteX1785" fmla="*/ 8801536 w 9922465"/>
              <a:gd name="connsiteY1785" fmla="*/ 975532 h 1934496"/>
              <a:gd name="connsiteX1786" fmla="*/ 8856728 w 9922465"/>
              <a:gd name="connsiteY1786" fmla="*/ 1030723 h 1934496"/>
              <a:gd name="connsiteX1787" fmla="*/ 8801536 w 9922465"/>
              <a:gd name="connsiteY1787" fmla="*/ 1085914 h 1934496"/>
              <a:gd name="connsiteX1788" fmla="*/ 8746344 w 9922465"/>
              <a:gd name="connsiteY1788" fmla="*/ 1030723 h 1934496"/>
              <a:gd name="connsiteX1789" fmla="*/ 8801536 w 9922465"/>
              <a:gd name="connsiteY1789" fmla="*/ 975532 h 1934496"/>
              <a:gd name="connsiteX1790" fmla="*/ 8671243 w 9922465"/>
              <a:gd name="connsiteY1790" fmla="*/ 975532 h 1934496"/>
              <a:gd name="connsiteX1791" fmla="*/ 8726435 w 9922465"/>
              <a:gd name="connsiteY1791" fmla="*/ 1030723 h 1934496"/>
              <a:gd name="connsiteX1792" fmla="*/ 8671243 w 9922465"/>
              <a:gd name="connsiteY1792" fmla="*/ 1085914 h 1934496"/>
              <a:gd name="connsiteX1793" fmla="*/ 8616051 w 9922465"/>
              <a:gd name="connsiteY1793" fmla="*/ 1030723 h 1934496"/>
              <a:gd name="connsiteX1794" fmla="*/ 8671243 w 9922465"/>
              <a:gd name="connsiteY1794" fmla="*/ 975532 h 1934496"/>
              <a:gd name="connsiteX1795" fmla="*/ 8537608 w 9922465"/>
              <a:gd name="connsiteY1795" fmla="*/ 975532 h 1934496"/>
              <a:gd name="connsiteX1796" fmla="*/ 8592800 w 9922465"/>
              <a:gd name="connsiteY1796" fmla="*/ 1030723 h 1934496"/>
              <a:gd name="connsiteX1797" fmla="*/ 8537608 w 9922465"/>
              <a:gd name="connsiteY1797" fmla="*/ 1085914 h 1934496"/>
              <a:gd name="connsiteX1798" fmla="*/ 8482416 w 9922465"/>
              <a:gd name="connsiteY1798" fmla="*/ 1030723 h 1934496"/>
              <a:gd name="connsiteX1799" fmla="*/ 8537608 w 9922465"/>
              <a:gd name="connsiteY1799" fmla="*/ 975532 h 1934496"/>
              <a:gd name="connsiteX1800" fmla="*/ 8273681 w 9922465"/>
              <a:gd name="connsiteY1800" fmla="*/ 975532 h 1934496"/>
              <a:gd name="connsiteX1801" fmla="*/ 8328873 w 9922465"/>
              <a:gd name="connsiteY1801" fmla="*/ 1030723 h 1934496"/>
              <a:gd name="connsiteX1802" fmla="*/ 8273681 w 9922465"/>
              <a:gd name="connsiteY1802" fmla="*/ 1085914 h 1934496"/>
              <a:gd name="connsiteX1803" fmla="*/ 8218489 w 9922465"/>
              <a:gd name="connsiteY1803" fmla="*/ 1030723 h 1934496"/>
              <a:gd name="connsiteX1804" fmla="*/ 8273681 w 9922465"/>
              <a:gd name="connsiteY1804" fmla="*/ 975532 h 1934496"/>
              <a:gd name="connsiteX1805" fmla="*/ 8143385 w 9922465"/>
              <a:gd name="connsiteY1805" fmla="*/ 975532 h 1934496"/>
              <a:gd name="connsiteX1806" fmla="*/ 8198577 w 9922465"/>
              <a:gd name="connsiteY1806" fmla="*/ 1030723 h 1934496"/>
              <a:gd name="connsiteX1807" fmla="*/ 8143385 w 9922465"/>
              <a:gd name="connsiteY1807" fmla="*/ 1085914 h 1934496"/>
              <a:gd name="connsiteX1808" fmla="*/ 8088193 w 9922465"/>
              <a:gd name="connsiteY1808" fmla="*/ 1030723 h 1934496"/>
              <a:gd name="connsiteX1809" fmla="*/ 8143385 w 9922465"/>
              <a:gd name="connsiteY1809" fmla="*/ 975532 h 1934496"/>
              <a:gd name="connsiteX1810" fmla="*/ 8009751 w 9922465"/>
              <a:gd name="connsiteY1810" fmla="*/ 975532 h 1934496"/>
              <a:gd name="connsiteX1811" fmla="*/ 8064943 w 9922465"/>
              <a:gd name="connsiteY1811" fmla="*/ 1030723 h 1934496"/>
              <a:gd name="connsiteX1812" fmla="*/ 8009751 w 9922465"/>
              <a:gd name="connsiteY1812" fmla="*/ 1085914 h 1934496"/>
              <a:gd name="connsiteX1813" fmla="*/ 7954559 w 9922465"/>
              <a:gd name="connsiteY1813" fmla="*/ 1030723 h 1934496"/>
              <a:gd name="connsiteX1814" fmla="*/ 8009751 w 9922465"/>
              <a:gd name="connsiteY1814" fmla="*/ 975532 h 1934496"/>
              <a:gd name="connsiteX1815" fmla="*/ 7608847 w 9922465"/>
              <a:gd name="connsiteY1815" fmla="*/ 975532 h 1934496"/>
              <a:gd name="connsiteX1816" fmla="*/ 7664039 w 9922465"/>
              <a:gd name="connsiteY1816" fmla="*/ 1030723 h 1934496"/>
              <a:gd name="connsiteX1817" fmla="*/ 7608847 w 9922465"/>
              <a:gd name="connsiteY1817" fmla="*/ 1085914 h 1934496"/>
              <a:gd name="connsiteX1818" fmla="*/ 7553655 w 9922465"/>
              <a:gd name="connsiteY1818" fmla="*/ 1030723 h 1934496"/>
              <a:gd name="connsiteX1819" fmla="*/ 7608847 w 9922465"/>
              <a:gd name="connsiteY1819" fmla="*/ 975532 h 1934496"/>
              <a:gd name="connsiteX1820" fmla="*/ 7080991 w 9922465"/>
              <a:gd name="connsiteY1820" fmla="*/ 975532 h 1934496"/>
              <a:gd name="connsiteX1821" fmla="*/ 7136183 w 9922465"/>
              <a:gd name="connsiteY1821" fmla="*/ 1030723 h 1934496"/>
              <a:gd name="connsiteX1822" fmla="*/ 7080991 w 9922465"/>
              <a:gd name="connsiteY1822" fmla="*/ 1085914 h 1934496"/>
              <a:gd name="connsiteX1823" fmla="*/ 7025799 w 9922465"/>
              <a:gd name="connsiteY1823" fmla="*/ 1030723 h 1934496"/>
              <a:gd name="connsiteX1824" fmla="*/ 7080991 w 9922465"/>
              <a:gd name="connsiteY1824" fmla="*/ 975532 h 1934496"/>
              <a:gd name="connsiteX1825" fmla="*/ 6553135 w 9922465"/>
              <a:gd name="connsiteY1825" fmla="*/ 975532 h 1934496"/>
              <a:gd name="connsiteX1826" fmla="*/ 6608327 w 9922465"/>
              <a:gd name="connsiteY1826" fmla="*/ 1030723 h 1934496"/>
              <a:gd name="connsiteX1827" fmla="*/ 6553135 w 9922465"/>
              <a:gd name="connsiteY1827" fmla="*/ 1085914 h 1934496"/>
              <a:gd name="connsiteX1828" fmla="*/ 6497943 w 9922465"/>
              <a:gd name="connsiteY1828" fmla="*/ 1030723 h 1934496"/>
              <a:gd name="connsiteX1829" fmla="*/ 6553135 w 9922465"/>
              <a:gd name="connsiteY1829" fmla="*/ 975532 h 1934496"/>
              <a:gd name="connsiteX1830" fmla="*/ 6419501 w 9922465"/>
              <a:gd name="connsiteY1830" fmla="*/ 975532 h 1934496"/>
              <a:gd name="connsiteX1831" fmla="*/ 6474693 w 9922465"/>
              <a:gd name="connsiteY1831" fmla="*/ 1030723 h 1934496"/>
              <a:gd name="connsiteX1832" fmla="*/ 6419501 w 9922465"/>
              <a:gd name="connsiteY1832" fmla="*/ 1085914 h 1934496"/>
              <a:gd name="connsiteX1833" fmla="*/ 6364309 w 9922465"/>
              <a:gd name="connsiteY1833" fmla="*/ 1030723 h 1934496"/>
              <a:gd name="connsiteX1834" fmla="*/ 6419501 w 9922465"/>
              <a:gd name="connsiteY1834" fmla="*/ 975532 h 1934496"/>
              <a:gd name="connsiteX1835" fmla="*/ 6155571 w 9922465"/>
              <a:gd name="connsiteY1835" fmla="*/ 975532 h 1934496"/>
              <a:gd name="connsiteX1836" fmla="*/ 6210763 w 9922465"/>
              <a:gd name="connsiteY1836" fmla="*/ 1030723 h 1934496"/>
              <a:gd name="connsiteX1837" fmla="*/ 6155571 w 9922465"/>
              <a:gd name="connsiteY1837" fmla="*/ 1085914 h 1934496"/>
              <a:gd name="connsiteX1838" fmla="*/ 6100379 w 9922465"/>
              <a:gd name="connsiteY1838" fmla="*/ 1030723 h 1934496"/>
              <a:gd name="connsiteX1839" fmla="*/ 6155571 w 9922465"/>
              <a:gd name="connsiteY1839" fmla="*/ 975532 h 1934496"/>
              <a:gd name="connsiteX1840" fmla="*/ 6021936 w 9922465"/>
              <a:gd name="connsiteY1840" fmla="*/ 975532 h 1934496"/>
              <a:gd name="connsiteX1841" fmla="*/ 6077128 w 9922465"/>
              <a:gd name="connsiteY1841" fmla="*/ 1030723 h 1934496"/>
              <a:gd name="connsiteX1842" fmla="*/ 6021936 w 9922465"/>
              <a:gd name="connsiteY1842" fmla="*/ 1085914 h 1934496"/>
              <a:gd name="connsiteX1843" fmla="*/ 5966744 w 9922465"/>
              <a:gd name="connsiteY1843" fmla="*/ 1030723 h 1934496"/>
              <a:gd name="connsiteX1844" fmla="*/ 6021936 w 9922465"/>
              <a:gd name="connsiteY1844" fmla="*/ 975532 h 1934496"/>
              <a:gd name="connsiteX1845" fmla="*/ 5884963 w 9922465"/>
              <a:gd name="connsiteY1845" fmla="*/ 975532 h 1934496"/>
              <a:gd name="connsiteX1846" fmla="*/ 5940155 w 9922465"/>
              <a:gd name="connsiteY1846" fmla="*/ 1030723 h 1934496"/>
              <a:gd name="connsiteX1847" fmla="*/ 5884963 w 9922465"/>
              <a:gd name="connsiteY1847" fmla="*/ 1085914 h 1934496"/>
              <a:gd name="connsiteX1848" fmla="*/ 5829771 w 9922465"/>
              <a:gd name="connsiteY1848" fmla="*/ 1030723 h 1934496"/>
              <a:gd name="connsiteX1849" fmla="*/ 5884963 w 9922465"/>
              <a:gd name="connsiteY1849" fmla="*/ 975532 h 1934496"/>
              <a:gd name="connsiteX1850" fmla="*/ 5621031 w 9922465"/>
              <a:gd name="connsiteY1850" fmla="*/ 975532 h 1934496"/>
              <a:gd name="connsiteX1851" fmla="*/ 5676223 w 9922465"/>
              <a:gd name="connsiteY1851" fmla="*/ 1030723 h 1934496"/>
              <a:gd name="connsiteX1852" fmla="*/ 5621031 w 9922465"/>
              <a:gd name="connsiteY1852" fmla="*/ 1085914 h 1934496"/>
              <a:gd name="connsiteX1853" fmla="*/ 5565839 w 9922465"/>
              <a:gd name="connsiteY1853" fmla="*/ 1030723 h 1934496"/>
              <a:gd name="connsiteX1854" fmla="*/ 5621031 w 9922465"/>
              <a:gd name="connsiteY1854" fmla="*/ 975532 h 1934496"/>
              <a:gd name="connsiteX1855" fmla="*/ 5223472 w 9922465"/>
              <a:gd name="connsiteY1855" fmla="*/ 975532 h 1934496"/>
              <a:gd name="connsiteX1856" fmla="*/ 5278664 w 9922465"/>
              <a:gd name="connsiteY1856" fmla="*/ 1030723 h 1934496"/>
              <a:gd name="connsiteX1857" fmla="*/ 5223472 w 9922465"/>
              <a:gd name="connsiteY1857" fmla="*/ 1085914 h 1934496"/>
              <a:gd name="connsiteX1858" fmla="*/ 5168280 w 9922465"/>
              <a:gd name="connsiteY1858" fmla="*/ 1030723 h 1934496"/>
              <a:gd name="connsiteX1859" fmla="*/ 5223472 w 9922465"/>
              <a:gd name="connsiteY1859" fmla="*/ 975532 h 1934496"/>
              <a:gd name="connsiteX1860" fmla="*/ 4294710 w 9922465"/>
              <a:gd name="connsiteY1860" fmla="*/ 975532 h 1934496"/>
              <a:gd name="connsiteX1861" fmla="*/ 4349902 w 9922465"/>
              <a:gd name="connsiteY1861" fmla="*/ 1030723 h 1934496"/>
              <a:gd name="connsiteX1862" fmla="*/ 4294710 w 9922465"/>
              <a:gd name="connsiteY1862" fmla="*/ 1085914 h 1934496"/>
              <a:gd name="connsiteX1863" fmla="*/ 4239518 w 9922465"/>
              <a:gd name="connsiteY1863" fmla="*/ 1030723 h 1934496"/>
              <a:gd name="connsiteX1864" fmla="*/ 4294710 w 9922465"/>
              <a:gd name="connsiteY1864" fmla="*/ 975532 h 1934496"/>
              <a:gd name="connsiteX1865" fmla="*/ 3499584 w 9922465"/>
              <a:gd name="connsiteY1865" fmla="*/ 975532 h 1934496"/>
              <a:gd name="connsiteX1866" fmla="*/ 3554776 w 9922465"/>
              <a:gd name="connsiteY1866" fmla="*/ 1030723 h 1934496"/>
              <a:gd name="connsiteX1867" fmla="*/ 3499584 w 9922465"/>
              <a:gd name="connsiteY1867" fmla="*/ 1085914 h 1934496"/>
              <a:gd name="connsiteX1868" fmla="*/ 3444392 w 9922465"/>
              <a:gd name="connsiteY1868" fmla="*/ 1030723 h 1934496"/>
              <a:gd name="connsiteX1869" fmla="*/ 3499584 w 9922465"/>
              <a:gd name="connsiteY1869" fmla="*/ 975532 h 1934496"/>
              <a:gd name="connsiteX1870" fmla="*/ 2834836 w 9922465"/>
              <a:gd name="connsiteY1870" fmla="*/ 975532 h 1934496"/>
              <a:gd name="connsiteX1871" fmla="*/ 2890028 w 9922465"/>
              <a:gd name="connsiteY1871" fmla="*/ 1030723 h 1934496"/>
              <a:gd name="connsiteX1872" fmla="*/ 2834836 w 9922465"/>
              <a:gd name="connsiteY1872" fmla="*/ 1085914 h 1934496"/>
              <a:gd name="connsiteX1873" fmla="*/ 2779643 w 9922465"/>
              <a:gd name="connsiteY1873" fmla="*/ 1030723 h 1934496"/>
              <a:gd name="connsiteX1874" fmla="*/ 2834836 w 9922465"/>
              <a:gd name="connsiteY1874" fmla="*/ 975532 h 1934496"/>
              <a:gd name="connsiteX1875" fmla="*/ 2303639 w 9922465"/>
              <a:gd name="connsiteY1875" fmla="*/ 975532 h 1934496"/>
              <a:gd name="connsiteX1876" fmla="*/ 2358830 w 9922465"/>
              <a:gd name="connsiteY1876" fmla="*/ 1030723 h 1934496"/>
              <a:gd name="connsiteX1877" fmla="*/ 2303639 w 9922465"/>
              <a:gd name="connsiteY1877" fmla="*/ 1085914 h 1934496"/>
              <a:gd name="connsiteX1878" fmla="*/ 2248448 w 9922465"/>
              <a:gd name="connsiteY1878" fmla="*/ 1030723 h 1934496"/>
              <a:gd name="connsiteX1879" fmla="*/ 2303639 w 9922465"/>
              <a:gd name="connsiteY1879" fmla="*/ 975532 h 1934496"/>
              <a:gd name="connsiteX1880" fmla="*/ 2039712 w 9922465"/>
              <a:gd name="connsiteY1880" fmla="*/ 975532 h 1934496"/>
              <a:gd name="connsiteX1881" fmla="*/ 2094905 w 9922465"/>
              <a:gd name="connsiteY1881" fmla="*/ 1030723 h 1934496"/>
              <a:gd name="connsiteX1882" fmla="*/ 2039712 w 9922465"/>
              <a:gd name="connsiteY1882" fmla="*/ 1085914 h 1934496"/>
              <a:gd name="connsiteX1883" fmla="*/ 1984518 w 9922465"/>
              <a:gd name="connsiteY1883" fmla="*/ 1030723 h 1934496"/>
              <a:gd name="connsiteX1884" fmla="*/ 2039712 w 9922465"/>
              <a:gd name="connsiteY1884" fmla="*/ 975532 h 1934496"/>
              <a:gd name="connsiteX1885" fmla="*/ 1909414 w 9922465"/>
              <a:gd name="connsiteY1885" fmla="*/ 975532 h 1934496"/>
              <a:gd name="connsiteX1886" fmla="*/ 1964607 w 9922465"/>
              <a:gd name="connsiteY1886" fmla="*/ 1030723 h 1934496"/>
              <a:gd name="connsiteX1887" fmla="*/ 1909414 w 9922465"/>
              <a:gd name="connsiteY1887" fmla="*/ 1085914 h 1934496"/>
              <a:gd name="connsiteX1888" fmla="*/ 1854220 w 9922465"/>
              <a:gd name="connsiteY1888" fmla="*/ 1030723 h 1934496"/>
              <a:gd name="connsiteX1889" fmla="*/ 1909414 w 9922465"/>
              <a:gd name="connsiteY1889" fmla="*/ 975532 h 1934496"/>
              <a:gd name="connsiteX1890" fmla="*/ 1779117 w 9922465"/>
              <a:gd name="connsiteY1890" fmla="*/ 975532 h 1934496"/>
              <a:gd name="connsiteX1891" fmla="*/ 1834310 w 9922465"/>
              <a:gd name="connsiteY1891" fmla="*/ 1030723 h 1934496"/>
              <a:gd name="connsiteX1892" fmla="*/ 1779117 w 9922465"/>
              <a:gd name="connsiteY1892" fmla="*/ 1085914 h 1934496"/>
              <a:gd name="connsiteX1893" fmla="*/ 1723923 w 9922465"/>
              <a:gd name="connsiteY1893" fmla="*/ 1030723 h 1934496"/>
              <a:gd name="connsiteX1894" fmla="*/ 1779117 w 9922465"/>
              <a:gd name="connsiteY1894" fmla="*/ 975532 h 1934496"/>
              <a:gd name="connsiteX1895" fmla="*/ 1645480 w 9922465"/>
              <a:gd name="connsiteY1895" fmla="*/ 975532 h 1934496"/>
              <a:gd name="connsiteX1896" fmla="*/ 1700679 w 9922465"/>
              <a:gd name="connsiteY1896" fmla="*/ 1030723 h 1934496"/>
              <a:gd name="connsiteX1897" fmla="*/ 1645480 w 9922465"/>
              <a:gd name="connsiteY1897" fmla="*/ 1085914 h 1934496"/>
              <a:gd name="connsiteX1898" fmla="*/ 1590287 w 9922465"/>
              <a:gd name="connsiteY1898" fmla="*/ 1030723 h 1934496"/>
              <a:gd name="connsiteX1899" fmla="*/ 1645480 w 9922465"/>
              <a:gd name="connsiteY1899" fmla="*/ 975532 h 1934496"/>
              <a:gd name="connsiteX1900" fmla="*/ 1515189 w 9922465"/>
              <a:gd name="connsiteY1900" fmla="*/ 975532 h 1934496"/>
              <a:gd name="connsiteX1901" fmla="*/ 1570378 w 9922465"/>
              <a:gd name="connsiteY1901" fmla="*/ 1030723 h 1934496"/>
              <a:gd name="connsiteX1902" fmla="*/ 1515189 w 9922465"/>
              <a:gd name="connsiteY1902" fmla="*/ 1085914 h 1934496"/>
              <a:gd name="connsiteX1903" fmla="*/ 1459995 w 9922465"/>
              <a:gd name="connsiteY1903" fmla="*/ 1030723 h 1934496"/>
              <a:gd name="connsiteX1904" fmla="*/ 1515189 w 9922465"/>
              <a:gd name="connsiteY1904" fmla="*/ 975532 h 1934496"/>
              <a:gd name="connsiteX1905" fmla="*/ 1381549 w 9922465"/>
              <a:gd name="connsiteY1905" fmla="*/ 975532 h 1934496"/>
              <a:gd name="connsiteX1906" fmla="*/ 1436744 w 9922465"/>
              <a:gd name="connsiteY1906" fmla="*/ 1030723 h 1934496"/>
              <a:gd name="connsiteX1907" fmla="*/ 1381549 w 9922465"/>
              <a:gd name="connsiteY1907" fmla="*/ 1085914 h 1934496"/>
              <a:gd name="connsiteX1908" fmla="*/ 1326361 w 9922465"/>
              <a:gd name="connsiteY1908" fmla="*/ 1030723 h 1934496"/>
              <a:gd name="connsiteX1909" fmla="*/ 1381549 w 9922465"/>
              <a:gd name="connsiteY1909" fmla="*/ 975532 h 1934496"/>
              <a:gd name="connsiteX1910" fmla="*/ 1117621 w 9922465"/>
              <a:gd name="connsiteY1910" fmla="*/ 975532 h 1934496"/>
              <a:gd name="connsiteX1911" fmla="*/ 1172814 w 9922465"/>
              <a:gd name="connsiteY1911" fmla="*/ 1030723 h 1934496"/>
              <a:gd name="connsiteX1912" fmla="*/ 1117621 w 9922465"/>
              <a:gd name="connsiteY1912" fmla="*/ 1085914 h 1934496"/>
              <a:gd name="connsiteX1913" fmla="*/ 1062427 w 9922465"/>
              <a:gd name="connsiteY1913" fmla="*/ 1030723 h 1934496"/>
              <a:gd name="connsiteX1914" fmla="*/ 1117621 w 9922465"/>
              <a:gd name="connsiteY1914" fmla="*/ 975532 h 1934496"/>
              <a:gd name="connsiteX1915" fmla="*/ 980643 w 9922465"/>
              <a:gd name="connsiteY1915" fmla="*/ 975532 h 1934496"/>
              <a:gd name="connsiteX1916" fmla="*/ 1035836 w 9922465"/>
              <a:gd name="connsiteY1916" fmla="*/ 1030723 h 1934496"/>
              <a:gd name="connsiteX1917" fmla="*/ 980643 w 9922465"/>
              <a:gd name="connsiteY1917" fmla="*/ 1085914 h 1934496"/>
              <a:gd name="connsiteX1918" fmla="*/ 925449 w 9922465"/>
              <a:gd name="connsiteY1918" fmla="*/ 1030723 h 1934496"/>
              <a:gd name="connsiteX1919" fmla="*/ 980643 w 9922465"/>
              <a:gd name="connsiteY1919" fmla="*/ 975532 h 1934496"/>
              <a:gd name="connsiteX1920" fmla="*/ 716703 w 9922465"/>
              <a:gd name="connsiteY1920" fmla="*/ 975532 h 1934496"/>
              <a:gd name="connsiteX1921" fmla="*/ 771897 w 9922465"/>
              <a:gd name="connsiteY1921" fmla="*/ 1030723 h 1934496"/>
              <a:gd name="connsiteX1922" fmla="*/ 716703 w 9922465"/>
              <a:gd name="connsiteY1922" fmla="*/ 1085914 h 1934496"/>
              <a:gd name="connsiteX1923" fmla="*/ 661511 w 9922465"/>
              <a:gd name="connsiteY1923" fmla="*/ 1030723 h 1934496"/>
              <a:gd name="connsiteX1924" fmla="*/ 716703 w 9922465"/>
              <a:gd name="connsiteY1924" fmla="*/ 975532 h 1934496"/>
              <a:gd name="connsiteX1925" fmla="*/ 583065 w 9922465"/>
              <a:gd name="connsiteY1925" fmla="*/ 975532 h 1934496"/>
              <a:gd name="connsiteX1926" fmla="*/ 638258 w 9922465"/>
              <a:gd name="connsiteY1926" fmla="*/ 1030723 h 1934496"/>
              <a:gd name="connsiteX1927" fmla="*/ 583065 w 9922465"/>
              <a:gd name="connsiteY1927" fmla="*/ 1085914 h 1934496"/>
              <a:gd name="connsiteX1928" fmla="*/ 527871 w 9922465"/>
              <a:gd name="connsiteY1928" fmla="*/ 1030723 h 1934496"/>
              <a:gd name="connsiteX1929" fmla="*/ 583065 w 9922465"/>
              <a:gd name="connsiteY1929" fmla="*/ 975532 h 1934496"/>
              <a:gd name="connsiteX1930" fmla="*/ 449419 w 9922465"/>
              <a:gd name="connsiteY1930" fmla="*/ 975532 h 1934496"/>
              <a:gd name="connsiteX1931" fmla="*/ 504612 w 9922465"/>
              <a:gd name="connsiteY1931" fmla="*/ 1030723 h 1934496"/>
              <a:gd name="connsiteX1932" fmla="*/ 449419 w 9922465"/>
              <a:gd name="connsiteY1932" fmla="*/ 1085914 h 1934496"/>
              <a:gd name="connsiteX1933" fmla="*/ 394227 w 9922465"/>
              <a:gd name="connsiteY1933" fmla="*/ 1030723 h 1934496"/>
              <a:gd name="connsiteX1934" fmla="*/ 449419 w 9922465"/>
              <a:gd name="connsiteY1934" fmla="*/ 975532 h 1934496"/>
              <a:gd name="connsiteX1935" fmla="*/ 319124 w 9922465"/>
              <a:gd name="connsiteY1935" fmla="*/ 975532 h 1934496"/>
              <a:gd name="connsiteX1936" fmla="*/ 374317 w 9922465"/>
              <a:gd name="connsiteY1936" fmla="*/ 1030723 h 1934496"/>
              <a:gd name="connsiteX1937" fmla="*/ 319124 w 9922465"/>
              <a:gd name="connsiteY1937" fmla="*/ 1085914 h 1934496"/>
              <a:gd name="connsiteX1938" fmla="*/ 263931 w 9922465"/>
              <a:gd name="connsiteY1938" fmla="*/ 1030723 h 1934496"/>
              <a:gd name="connsiteX1939" fmla="*/ 319124 w 9922465"/>
              <a:gd name="connsiteY1939" fmla="*/ 975532 h 1934496"/>
              <a:gd name="connsiteX1940" fmla="*/ 185492 w 9922465"/>
              <a:gd name="connsiteY1940" fmla="*/ 975532 h 1934496"/>
              <a:gd name="connsiteX1941" fmla="*/ 240682 w 9922465"/>
              <a:gd name="connsiteY1941" fmla="*/ 1030723 h 1934496"/>
              <a:gd name="connsiteX1942" fmla="*/ 185492 w 9922465"/>
              <a:gd name="connsiteY1942" fmla="*/ 1085914 h 1934496"/>
              <a:gd name="connsiteX1943" fmla="*/ 130299 w 9922465"/>
              <a:gd name="connsiteY1943" fmla="*/ 1030723 h 1934496"/>
              <a:gd name="connsiteX1944" fmla="*/ 185492 w 9922465"/>
              <a:gd name="connsiteY1944" fmla="*/ 975532 h 1934496"/>
              <a:gd name="connsiteX1945" fmla="*/ 55197 w 9922465"/>
              <a:gd name="connsiteY1945" fmla="*/ 975532 h 1934496"/>
              <a:gd name="connsiteX1946" fmla="*/ 110388 w 9922465"/>
              <a:gd name="connsiteY1946" fmla="*/ 1030723 h 1934496"/>
              <a:gd name="connsiteX1947" fmla="*/ 55197 w 9922465"/>
              <a:gd name="connsiteY1947" fmla="*/ 1085914 h 1934496"/>
              <a:gd name="connsiteX1948" fmla="*/ 7 w 9922465"/>
              <a:gd name="connsiteY1948" fmla="*/ 1030723 h 1934496"/>
              <a:gd name="connsiteX1949" fmla="*/ 55197 w 9922465"/>
              <a:gd name="connsiteY1949" fmla="*/ 975532 h 1934496"/>
              <a:gd name="connsiteX1950" fmla="*/ 9469710 w 9922465"/>
              <a:gd name="connsiteY1950" fmla="*/ 855263 h 1934496"/>
              <a:gd name="connsiteX1951" fmla="*/ 9524902 w 9922465"/>
              <a:gd name="connsiteY1951" fmla="*/ 910454 h 1934496"/>
              <a:gd name="connsiteX1952" fmla="*/ 9469710 w 9922465"/>
              <a:gd name="connsiteY1952" fmla="*/ 965645 h 1934496"/>
              <a:gd name="connsiteX1953" fmla="*/ 9414518 w 9922465"/>
              <a:gd name="connsiteY1953" fmla="*/ 910454 h 1934496"/>
              <a:gd name="connsiteX1954" fmla="*/ 9469710 w 9922465"/>
              <a:gd name="connsiteY1954" fmla="*/ 855263 h 1934496"/>
              <a:gd name="connsiteX1955" fmla="*/ 9336075 w 9922465"/>
              <a:gd name="connsiteY1955" fmla="*/ 855263 h 1934496"/>
              <a:gd name="connsiteX1956" fmla="*/ 9391267 w 9922465"/>
              <a:gd name="connsiteY1956" fmla="*/ 910454 h 1934496"/>
              <a:gd name="connsiteX1957" fmla="*/ 9336075 w 9922465"/>
              <a:gd name="connsiteY1957" fmla="*/ 965645 h 1934496"/>
              <a:gd name="connsiteX1958" fmla="*/ 9280883 w 9922465"/>
              <a:gd name="connsiteY1958" fmla="*/ 910454 h 1934496"/>
              <a:gd name="connsiteX1959" fmla="*/ 9336075 w 9922465"/>
              <a:gd name="connsiteY1959" fmla="*/ 855263 h 1934496"/>
              <a:gd name="connsiteX1960" fmla="*/ 9199100 w 9922465"/>
              <a:gd name="connsiteY1960" fmla="*/ 855263 h 1934496"/>
              <a:gd name="connsiteX1961" fmla="*/ 9254292 w 9922465"/>
              <a:gd name="connsiteY1961" fmla="*/ 910454 h 1934496"/>
              <a:gd name="connsiteX1962" fmla="*/ 9199100 w 9922465"/>
              <a:gd name="connsiteY1962" fmla="*/ 965645 h 1934496"/>
              <a:gd name="connsiteX1963" fmla="*/ 9143908 w 9922465"/>
              <a:gd name="connsiteY1963" fmla="*/ 910454 h 1934496"/>
              <a:gd name="connsiteX1964" fmla="*/ 9199100 w 9922465"/>
              <a:gd name="connsiteY1964" fmla="*/ 855263 h 1934496"/>
              <a:gd name="connsiteX1965" fmla="*/ 9068806 w 9922465"/>
              <a:gd name="connsiteY1965" fmla="*/ 855263 h 1934496"/>
              <a:gd name="connsiteX1966" fmla="*/ 9123998 w 9922465"/>
              <a:gd name="connsiteY1966" fmla="*/ 910454 h 1934496"/>
              <a:gd name="connsiteX1967" fmla="*/ 9068806 w 9922465"/>
              <a:gd name="connsiteY1967" fmla="*/ 965645 h 1934496"/>
              <a:gd name="connsiteX1968" fmla="*/ 9013614 w 9922465"/>
              <a:gd name="connsiteY1968" fmla="*/ 910454 h 1934496"/>
              <a:gd name="connsiteX1969" fmla="*/ 9068806 w 9922465"/>
              <a:gd name="connsiteY1969" fmla="*/ 855263 h 1934496"/>
              <a:gd name="connsiteX1970" fmla="*/ 8935170 w 9922465"/>
              <a:gd name="connsiteY1970" fmla="*/ 855263 h 1934496"/>
              <a:gd name="connsiteX1971" fmla="*/ 8990362 w 9922465"/>
              <a:gd name="connsiteY1971" fmla="*/ 910454 h 1934496"/>
              <a:gd name="connsiteX1972" fmla="*/ 8935170 w 9922465"/>
              <a:gd name="connsiteY1972" fmla="*/ 965645 h 1934496"/>
              <a:gd name="connsiteX1973" fmla="*/ 8879978 w 9922465"/>
              <a:gd name="connsiteY1973" fmla="*/ 910454 h 1934496"/>
              <a:gd name="connsiteX1974" fmla="*/ 8935170 w 9922465"/>
              <a:gd name="connsiteY1974" fmla="*/ 855263 h 1934496"/>
              <a:gd name="connsiteX1975" fmla="*/ 8801536 w 9922465"/>
              <a:gd name="connsiteY1975" fmla="*/ 855263 h 1934496"/>
              <a:gd name="connsiteX1976" fmla="*/ 8856728 w 9922465"/>
              <a:gd name="connsiteY1976" fmla="*/ 910454 h 1934496"/>
              <a:gd name="connsiteX1977" fmla="*/ 8801536 w 9922465"/>
              <a:gd name="connsiteY1977" fmla="*/ 965645 h 1934496"/>
              <a:gd name="connsiteX1978" fmla="*/ 8746344 w 9922465"/>
              <a:gd name="connsiteY1978" fmla="*/ 910454 h 1934496"/>
              <a:gd name="connsiteX1979" fmla="*/ 8801536 w 9922465"/>
              <a:gd name="connsiteY1979" fmla="*/ 855263 h 1934496"/>
              <a:gd name="connsiteX1980" fmla="*/ 8671243 w 9922465"/>
              <a:gd name="connsiteY1980" fmla="*/ 855263 h 1934496"/>
              <a:gd name="connsiteX1981" fmla="*/ 8726435 w 9922465"/>
              <a:gd name="connsiteY1981" fmla="*/ 910454 h 1934496"/>
              <a:gd name="connsiteX1982" fmla="*/ 8671243 w 9922465"/>
              <a:gd name="connsiteY1982" fmla="*/ 965645 h 1934496"/>
              <a:gd name="connsiteX1983" fmla="*/ 8616051 w 9922465"/>
              <a:gd name="connsiteY1983" fmla="*/ 910454 h 1934496"/>
              <a:gd name="connsiteX1984" fmla="*/ 8671243 w 9922465"/>
              <a:gd name="connsiteY1984" fmla="*/ 855263 h 1934496"/>
              <a:gd name="connsiteX1985" fmla="*/ 8537609 w 9922465"/>
              <a:gd name="connsiteY1985" fmla="*/ 855263 h 1934496"/>
              <a:gd name="connsiteX1986" fmla="*/ 8592801 w 9922465"/>
              <a:gd name="connsiteY1986" fmla="*/ 910454 h 1934496"/>
              <a:gd name="connsiteX1987" fmla="*/ 8537609 w 9922465"/>
              <a:gd name="connsiteY1987" fmla="*/ 965645 h 1934496"/>
              <a:gd name="connsiteX1988" fmla="*/ 8482417 w 9922465"/>
              <a:gd name="connsiteY1988" fmla="*/ 910454 h 1934496"/>
              <a:gd name="connsiteX1989" fmla="*/ 8537609 w 9922465"/>
              <a:gd name="connsiteY1989" fmla="*/ 855263 h 1934496"/>
              <a:gd name="connsiteX1990" fmla="*/ 8407315 w 9922465"/>
              <a:gd name="connsiteY1990" fmla="*/ 855263 h 1934496"/>
              <a:gd name="connsiteX1991" fmla="*/ 8462507 w 9922465"/>
              <a:gd name="connsiteY1991" fmla="*/ 910454 h 1934496"/>
              <a:gd name="connsiteX1992" fmla="*/ 8407315 w 9922465"/>
              <a:gd name="connsiteY1992" fmla="*/ 965645 h 1934496"/>
              <a:gd name="connsiteX1993" fmla="*/ 8352123 w 9922465"/>
              <a:gd name="connsiteY1993" fmla="*/ 910454 h 1934496"/>
              <a:gd name="connsiteX1994" fmla="*/ 8407315 w 9922465"/>
              <a:gd name="connsiteY1994" fmla="*/ 855263 h 1934496"/>
              <a:gd name="connsiteX1995" fmla="*/ 8273681 w 9922465"/>
              <a:gd name="connsiteY1995" fmla="*/ 855263 h 1934496"/>
              <a:gd name="connsiteX1996" fmla="*/ 8328873 w 9922465"/>
              <a:gd name="connsiteY1996" fmla="*/ 910454 h 1934496"/>
              <a:gd name="connsiteX1997" fmla="*/ 8273681 w 9922465"/>
              <a:gd name="connsiteY1997" fmla="*/ 965645 h 1934496"/>
              <a:gd name="connsiteX1998" fmla="*/ 8218489 w 9922465"/>
              <a:gd name="connsiteY1998" fmla="*/ 910454 h 1934496"/>
              <a:gd name="connsiteX1999" fmla="*/ 8273681 w 9922465"/>
              <a:gd name="connsiteY1999" fmla="*/ 855263 h 1934496"/>
              <a:gd name="connsiteX2000" fmla="*/ 8143386 w 9922465"/>
              <a:gd name="connsiteY2000" fmla="*/ 855263 h 1934496"/>
              <a:gd name="connsiteX2001" fmla="*/ 8198578 w 9922465"/>
              <a:gd name="connsiteY2001" fmla="*/ 910454 h 1934496"/>
              <a:gd name="connsiteX2002" fmla="*/ 8143386 w 9922465"/>
              <a:gd name="connsiteY2002" fmla="*/ 965645 h 1934496"/>
              <a:gd name="connsiteX2003" fmla="*/ 8088194 w 9922465"/>
              <a:gd name="connsiteY2003" fmla="*/ 910454 h 1934496"/>
              <a:gd name="connsiteX2004" fmla="*/ 8143386 w 9922465"/>
              <a:gd name="connsiteY2004" fmla="*/ 855263 h 1934496"/>
              <a:gd name="connsiteX2005" fmla="*/ 8009752 w 9922465"/>
              <a:gd name="connsiteY2005" fmla="*/ 855263 h 1934496"/>
              <a:gd name="connsiteX2006" fmla="*/ 8064944 w 9922465"/>
              <a:gd name="connsiteY2006" fmla="*/ 910454 h 1934496"/>
              <a:gd name="connsiteX2007" fmla="*/ 8009752 w 9922465"/>
              <a:gd name="connsiteY2007" fmla="*/ 965645 h 1934496"/>
              <a:gd name="connsiteX2008" fmla="*/ 7954560 w 9922465"/>
              <a:gd name="connsiteY2008" fmla="*/ 910454 h 1934496"/>
              <a:gd name="connsiteX2009" fmla="*/ 8009752 w 9922465"/>
              <a:gd name="connsiteY2009" fmla="*/ 855263 h 1934496"/>
              <a:gd name="connsiteX2010" fmla="*/ 7876117 w 9922465"/>
              <a:gd name="connsiteY2010" fmla="*/ 855263 h 1934496"/>
              <a:gd name="connsiteX2011" fmla="*/ 7931309 w 9922465"/>
              <a:gd name="connsiteY2011" fmla="*/ 910454 h 1934496"/>
              <a:gd name="connsiteX2012" fmla="*/ 7876117 w 9922465"/>
              <a:gd name="connsiteY2012" fmla="*/ 965645 h 1934496"/>
              <a:gd name="connsiteX2013" fmla="*/ 7820925 w 9922465"/>
              <a:gd name="connsiteY2013" fmla="*/ 910454 h 1934496"/>
              <a:gd name="connsiteX2014" fmla="*/ 7876117 w 9922465"/>
              <a:gd name="connsiteY2014" fmla="*/ 855263 h 1934496"/>
              <a:gd name="connsiteX2015" fmla="*/ 7745822 w 9922465"/>
              <a:gd name="connsiteY2015" fmla="*/ 855263 h 1934496"/>
              <a:gd name="connsiteX2016" fmla="*/ 7801014 w 9922465"/>
              <a:gd name="connsiteY2016" fmla="*/ 910454 h 1934496"/>
              <a:gd name="connsiteX2017" fmla="*/ 7745822 w 9922465"/>
              <a:gd name="connsiteY2017" fmla="*/ 965645 h 1934496"/>
              <a:gd name="connsiteX2018" fmla="*/ 7690630 w 9922465"/>
              <a:gd name="connsiteY2018" fmla="*/ 910454 h 1934496"/>
              <a:gd name="connsiteX2019" fmla="*/ 7745822 w 9922465"/>
              <a:gd name="connsiteY2019" fmla="*/ 855263 h 1934496"/>
              <a:gd name="connsiteX2020" fmla="*/ 7608849 w 9922465"/>
              <a:gd name="connsiteY2020" fmla="*/ 855263 h 1934496"/>
              <a:gd name="connsiteX2021" fmla="*/ 7664041 w 9922465"/>
              <a:gd name="connsiteY2021" fmla="*/ 910454 h 1934496"/>
              <a:gd name="connsiteX2022" fmla="*/ 7608849 w 9922465"/>
              <a:gd name="connsiteY2022" fmla="*/ 965645 h 1934496"/>
              <a:gd name="connsiteX2023" fmla="*/ 7553657 w 9922465"/>
              <a:gd name="connsiteY2023" fmla="*/ 910454 h 1934496"/>
              <a:gd name="connsiteX2024" fmla="*/ 7608849 w 9922465"/>
              <a:gd name="connsiteY2024" fmla="*/ 855263 h 1934496"/>
              <a:gd name="connsiteX2025" fmla="*/ 7481895 w 9922465"/>
              <a:gd name="connsiteY2025" fmla="*/ 855263 h 1934496"/>
              <a:gd name="connsiteX2026" fmla="*/ 7537087 w 9922465"/>
              <a:gd name="connsiteY2026" fmla="*/ 910454 h 1934496"/>
              <a:gd name="connsiteX2027" fmla="*/ 7481895 w 9922465"/>
              <a:gd name="connsiteY2027" fmla="*/ 965645 h 1934496"/>
              <a:gd name="connsiteX2028" fmla="*/ 7426703 w 9922465"/>
              <a:gd name="connsiteY2028" fmla="*/ 910454 h 1934496"/>
              <a:gd name="connsiteX2029" fmla="*/ 7481895 w 9922465"/>
              <a:gd name="connsiteY2029" fmla="*/ 855263 h 1934496"/>
              <a:gd name="connsiteX2030" fmla="*/ 7341578 w 9922465"/>
              <a:gd name="connsiteY2030" fmla="*/ 855263 h 1934496"/>
              <a:gd name="connsiteX2031" fmla="*/ 7396770 w 9922465"/>
              <a:gd name="connsiteY2031" fmla="*/ 910454 h 1934496"/>
              <a:gd name="connsiteX2032" fmla="*/ 7341578 w 9922465"/>
              <a:gd name="connsiteY2032" fmla="*/ 965645 h 1934496"/>
              <a:gd name="connsiteX2033" fmla="*/ 7286386 w 9922465"/>
              <a:gd name="connsiteY2033" fmla="*/ 910454 h 1934496"/>
              <a:gd name="connsiteX2034" fmla="*/ 7341578 w 9922465"/>
              <a:gd name="connsiteY2034" fmla="*/ 855263 h 1934496"/>
              <a:gd name="connsiteX2035" fmla="*/ 7211285 w 9922465"/>
              <a:gd name="connsiteY2035" fmla="*/ 855263 h 1934496"/>
              <a:gd name="connsiteX2036" fmla="*/ 7266477 w 9922465"/>
              <a:gd name="connsiteY2036" fmla="*/ 910454 h 1934496"/>
              <a:gd name="connsiteX2037" fmla="*/ 7211285 w 9922465"/>
              <a:gd name="connsiteY2037" fmla="*/ 965645 h 1934496"/>
              <a:gd name="connsiteX2038" fmla="*/ 7156093 w 9922465"/>
              <a:gd name="connsiteY2038" fmla="*/ 910454 h 1934496"/>
              <a:gd name="connsiteX2039" fmla="*/ 7211285 w 9922465"/>
              <a:gd name="connsiteY2039" fmla="*/ 855263 h 1934496"/>
              <a:gd name="connsiteX2040" fmla="*/ 7080993 w 9922465"/>
              <a:gd name="connsiteY2040" fmla="*/ 855263 h 1934496"/>
              <a:gd name="connsiteX2041" fmla="*/ 7136185 w 9922465"/>
              <a:gd name="connsiteY2041" fmla="*/ 910454 h 1934496"/>
              <a:gd name="connsiteX2042" fmla="*/ 7080993 w 9922465"/>
              <a:gd name="connsiteY2042" fmla="*/ 965645 h 1934496"/>
              <a:gd name="connsiteX2043" fmla="*/ 7025801 w 9922465"/>
              <a:gd name="connsiteY2043" fmla="*/ 910454 h 1934496"/>
              <a:gd name="connsiteX2044" fmla="*/ 7080993 w 9922465"/>
              <a:gd name="connsiteY2044" fmla="*/ 855263 h 1934496"/>
              <a:gd name="connsiteX2045" fmla="*/ 6947357 w 9922465"/>
              <a:gd name="connsiteY2045" fmla="*/ 855263 h 1934496"/>
              <a:gd name="connsiteX2046" fmla="*/ 7002549 w 9922465"/>
              <a:gd name="connsiteY2046" fmla="*/ 910454 h 1934496"/>
              <a:gd name="connsiteX2047" fmla="*/ 6947357 w 9922465"/>
              <a:gd name="connsiteY2047" fmla="*/ 965645 h 1934496"/>
              <a:gd name="connsiteX2048" fmla="*/ 6892165 w 9922465"/>
              <a:gd name="connsiteY2048" fmla="*/ 910454 h 1934496"/>
              <a:gd name="connsiteX2049" fmla="*/ 6947357 w 9922465"/>
              <a:gd name="connsiteY2049" fmla="*/ 855263 h 1934496"/>
              <a:gd name="connsiteX2050" fmla="*/ 6817063 w 9922465"/>
              <a:gd name="connsiteY2050" fmla="*/ 855263 h 1934496"/>
              <a:gd name="connsiteX2051" fmla="*/ 6872255 w 9922465"/>
              <a:gd name="connsiteY2051" fmla="*/ 910454 h 1934496"/>
              <a:gd name="connsiteX2052" fmla="*/ 6817063 w 9922465"/>
              <a:gd name="connsiteY2052" fmla="*/ 965645 h 1934496"/>
              <a:gd name="connsiteX2053" fmla="*/ 6761871 w 9922465"/>
              <a:gd name="connsiteY2053" fmla="*/ 910454 h 1934496"/>
              <a:gd name="connsiteX2054" fmla="*/ 6817063 w 9922465"/>
              <a:gd name="connsiteY2054" fmla="*/ 855263 h 1934496"/>
              <a:gd name="connsiteX2055" fmla="*/ 6683430 w 9922465"/>
              <a:gd name="connsiteY2055" fmla="*/ 855263 h 1934496"/>
              <a:gd name="connsiteX2056" fmla="*/ 6738622 w 9922465"/>
              <a:gd name="connsiteY2056" fmla="*/ 910454 h 1934496"/>
              <a:gd name="connsiteX2057" fmla="*/ 6683430 w 9922465"/>
              <a:gd name="connsiteY2057" fmla="*/ 965645 h 1934496"/>
              <a:gd name="connsiteX2058" fmla="*/ 6628238 w 9922465"/>
              <a:gd name="connsiteY2058" fmla="*/ 910454 h 1934496"/>
              <a:gd name="connsiteX2059" fmla="*/ 6683430 w 9922465"/>
              <a:gd name="connsiteY2059" fmla="*/ 855263 h 1934496"/>
              <a:gd name="connsiteX2060" fmla="*/ 6553135 w 9922465"/>
              <a:gd name="connsiteY2060" fmla="*/ 855263 h 1934496"/>
              <a:gd name="connsiteX2061" fmla="*/ 6608327 w 9922465"/>
              <a:gd name="connsiteY2061" fmla="*/ 910454 h 1934496"/>
              <a:gd name="connsiteX2062" fmla="*/ 6553135 w 9922465"/>
              <a:gd name="connsiteY2062" fmla="*/ 965645 h 1934496"/>
              <a:gd name="connsiteX2063" fmla="*/ 6497943 w 9922465"/>
              <a:gd name="connsiteY2063" fmla="*/ 910454 h 1934496"/>
              <a:gd name="connsiteX2064" fmla="*/ 6553135 w 9922465"/>
              <a:gd name="connsiteY2064" fmla="*/ 855263 h 1934496"/>
              <a:gd name="connsiteX2065" fmla="*/ 6419502 w 9922465"/>
              <a:gd name="connsiteY2065" fmla="*/ 855263 h 1934496"/>
              <a:gd name="connsiteX2066" fmla="*/ 6474694 w 9922465"/>
              <a:gd name="connsiteY2066" fmla="*/ 910454 h 1934496"/>
              <a:gd name="connsiteX2067" fmla="*/ 6419502 w 9922465"/>
              <a:gd name="connsiteY2067" fmla="*/ 965645 h 1934496"/>
              <a:gd name="connsiteX2068" fmla="*/ 6364310 w 9922465"/>
              <a:gd name="connsiteY2068" fmla="*/ 910454 h 1934496"/>
              <a:gd name="connsiteX2069" fmla="*/ 6419502 w 9922465"/>
              <a:gd name="connsiteY2069" fmla="*/ 855263 h 1934496"/>
              <a:gd name="connsiteX2070" fmla="*/ 6289206 w 9922465"/>
              <a:gd name="connsiteY2070" fmla="*/ 855263 h 1934496"/>
              <a:gd name="connsiteX2071" fmla="*/ 6344398 w 9922465"/>
              <a:gd name="connsiteY2071" fmla="*/ 910454 h 1934496"/>
              <a:gd name="connsiteX2072" fmla="*/ 6289206 w 9922465"/>
              <a:gd name="connsiteY2072" fmla="*/ 965645 h 1934496"/>
              <a:gd name="connsiteX2073" fmla="*/ 6234014 w 9922465"/>
              <a:gd name="connsiteY2073" fmla="*/ 910454 h 1934496"/>
              <a:gd name="connsiteX2074" fmla="*/ 6289206 w 9922465"/>
              <a:gd name="connsiteY2074" fmla="*/ 855263 h 1934496"/>
              <a:gd name="connsiteX2075" fmla="*/ 6155571 w 9922465"/>
              <a:gd name="connsiteY2075" fmla="*/ 855263 h 1934496"/>
              <a:gd name="connsiteX2076" fmla="*/ 6210763 w 9922465"/>
              <a:gd name="connsiteY2076" fmla="*/ 910454 h 1934496"/>
              <a:gd name="connsiteX2077" fmla="*/ 6155571 w 9922465"/>
              <a:gd name="connsiteY2077" fmla="*/ 965645 h 1934496"/>
              <a:gd name="connsiteX2078" fmla="*/ 6100379 w 9922465"/>
              <a:gd name="connsiteY2078" fmla="*/ 910454 h 1934496"/>
              <a:gd name="connsiteX2079" fmla="*/ 6155571 w 9922465"/>
              <a:gd name="connsiteY2079" fmla="*/ 855263 h 1934496"/>
              <a:gd name="connsiteX2080" fmla="*/ 6021938 w 9922465"/>
              <a:gd name="connsiteY2080" fmla="*/ 855263 h 1934496"/>
              <a:gd name="connsiteX2081" fmla="*/ 6077130 w 9922465"/>
              <a:gd name="connsiteY2081" fmla="*/ 910454 h 1934496"/>
              <a:gd name="connsiteX2082" fmla="*/ 6021938 w 9922465"/>
              <a:gd name="connsiteY2082" fmla="*/ 965645 h 1934496"/>
              <a:gd name="connsiteX2083" fmla="*/ 5966746 w 9922465"/>
              <a:gd name="connsiteY2083" fmla="*/ 910454 h 1934496"/>
              <a:gd name="connsiteX2084" fmla="*/ 6021938 w 9922465"/>
              <a:gd name="connsiteY2084" fmla="*/ 855263 h 1934496"/>
              <a:gd name="connsiteX2085" fmla="*/ 5884961 w 9922465"/>
              <a:gd name="connsiteY2085" fmla="*/ 855263 h 1934496"/>
              <a:gd name="connsiteX2086" fmla="*/ 5940153 w 9922465"/>
              <a:gd name="connsiteY2086" fmla="*/ 910454 h 1934496"/>
              <a:gd name="connsiteX2087" fmla="*/ 5884961 w 9922465"/>
              <a:gd name="connsiteY2087" fmla="*/ 965645 h 1934496"/>
              <a:gd name="connsiteX2088" fmla="*/ 5829769 w 9922465"/>
              <a:gd name="connsiteY2088" fmla="*/ 910454 h 1934496"/>
              <a:gd name="connsiteX2089" fmla="*/ 5884961 w 9922465"/>
              <a:gd name="connsiteY2089" fmla="*/ 855263 h 1934496"/>
              <a:gd name="connsiteX2090" fmla="*/ 5754668 w 9922465"/>
              <a:gd name="connsiteY2090" fmla="*/ 855263 h 1934496"/>
              <a:gd name="connsiteX2091" fmla="*/ 5809860 w 9922465"/>
              <a:gd name="connsiteY2091" fmla="*/ 910454 h 1934496"/>
              <a:gd name="connsiteX2092" fmla="*/ 5754668 w 9922465"/>
              <a:gd name="connsiteY2092" fmla="*/ 965645 h 1934496"/>
              <a:gd name="connsiteX2093" fmla="*/ 5699476 w 9922465"/>
              <a:gd name="connsiteY2093" fmla="*/ 910454 h 1934496"/>
              <a:gd name="connsiteX2094" fmla="*/ 5754668 w 9922465"/>
              <a:gd name="connsiteY2094" fmla="*/ 855263 h 1934496"/>
              <a:gd name="connsiteX2095" fmla="*/ 5621034 w 9922465"/>
              <a:gd name="connsiteY2095" fmla="*/ 855263 h 1934496"/>
              <a:gd name="connsiteX2096" fmla="*/ 5676226 w 9922465"/>
              <a:gd name="connsiteY2096" fmla="*/ 910454 h 1934496"/>
              <a:gd name="connsiteX2097" fmla="*/ 5621034 w 9922465"/>
              <a:gd name="connsiteY2097" fmla="*/ 965645 h 1934496"/>
              <a:gd name="connsiteX2098" fmla="*/ 5565842 w 9922465"/>
              <a:gd name="connsiteY2098" fmla="*/ 910454 h 1934496"/>
              <a:gd name="connsiteX2099" fmla="*/ 5621034 w 9922465"/>
              <a:gd name="connsiteY2099" fmla="*/ 855263 h 1934496"/>
              <a:gd name="connsiteX2100" fmla="*/ 5487399 w 9922465"/>
              <a:gd name="connsiteY2100" fmla="*/ 855263 h 1934496"/>
              <a:gd name="connsiteX2101" fmla="*/ 5542591 w 9922465"/>
              <a:gd name="connsiteY2101" fmla="*/ 910454 h 1934496"/>
              <a:gd name="connsiteX2102" fmla="*/ 5487399 w 9922465"/>
              <a:gd name="connsiteY2102" fmla="*/ 965645 h 1934496"/>
              <a:gd name="connsiteX2103" fmla="*/ 5432207 w 9922465"/>
              <a:gd name="connsiteY2103" fmla="*/ 910454 h 1934496"/>
              <a:gd name="connsiteX2104" fmla="*/ 5487399 w 9922465"/>
              <a:gd name="connsiteY2104" fmla="*/ 855263 h 1934496"/>
              <a:gd name="connsiteX2105" fmla="*/ 5357105 w 9922465"/>
              <a:gd name="connsiteY2105" fmla="*/ 855263 h 1934496"/>
              <a:gd name="connsiteX2106" fmla="*/ 5412297 w 9922465"/>
              <a:gd name="connsiteY2106" fmla="*/ 910454 h 1934496"/>
              <a:gd name="connsiteX2107" fmla="*/ 5357105 w 9922465"/>
              <a:gd name="connsiteY2107" fmla="*/ 965645 h 1934496"/>
              <a:gd name="connsiteX2108" fmla="*/ 5301913 w 9922465"/>
              <a:gd name="connsiteY2108" fmla="*/ 910454 h 1934496"/>
              <a:gd name="connsiteX2109" fmla="*/ 5357105 w 9922465"/>
              <a:gd name="connsiteY2109" fmla="*/ 855263 h 1934496"/>
              <a:gd name="connsiteX2110" fmla="*/ 5223472 w 9922465"/>
              <a:gd name="connsiteY2110" fmla="*/ 855263 h 1934496"/>
              <a:gd name="connsiteX2111" fmla="*/ 5278664 w 9922465"/>
              <a:gd name="connsiteY2111" fmla="*/ 910454 h 1934496"/>
              <a:gd name="connsiteX2112" fmla="*/ 5223472 w 9922465"/>
              <a:gd name="connsiteY2112" fmla="*/ 965645 h 1934496"/>
              <a:gd name="connsiteX2113" fmla="*/ 5168280 w 9922465"/>
              <a:gd name="connsiteY2113" fmla="*/ 910454 h 1934496"/>
              <a:gd name="connsiteX2114" fmla="*/ 5223472 w 9922465"/>
              <a:gd name="connsiteY2114" fmla="*/ 855263 h 1934496"/>
              <a:gd name="connsiteX2115" fmla="*/ 5093178 w 9922465"/>
              <a:gd name="connsiteY2115" fmla="*/ 855263 h 1934496"/>
              <a:gd name="connsiteX2116" fmla="*/ 5148370 w 9922465"/>
              <a:gd name="connsiteY2116" fmla="*/ 910454 h 1934496"/>
              <a:gd name="connsiteX2117" fmla="*/ 5093178 w 9922465"/>
              <a:gd name="connsiteY2117" fmla="*/ 965645 h 1934496"/>
              <a:gd name="connsiteX2118" fmla="*/ 5037986 w 9922465"/>
              <a:gd name="connsiteY2118" fmla="*/ 910454 h 1934496"/>
              <a:gd name="connsiteX2119" fmla="*/ 5093178 w 9922465"/>
              <a:gd name="connsiteY2119" fmla="*/ 855263 h 1934496"/>
              <a:gd name="connsiteX2120" fmla="*/ 4161076 w 9922465"/>
              <a:gd name="connsiteY2120" fmla="*/ 855263 h 1934496"/>
              <a:gd name="connsiteX2121" fmla="*/ 4216268 w 9922465"/>
              <a:gd name="connsiteY2121" fmla="*/ 910454 h 1934496"/>
              <a:gd name="connsiteX2122" fmla="*/ 4161076 w 9922465"/>
              <a:gd name="connsiteY2122" fmla="*/ 965645 h 1934496"/>
              <a:gd name="connsiteX2123" fmla="*/ 4105884 w 9922465"/>
              <a:gd name="connsiteY2123" fmla="*/ 910454 h 1934496"/>
              <a:gd name="connsiteX2124" fmla="*/ 4161076 w 9922465"/>
              <a:gd name="connsiteY2124" fmla="*/ 855263 h 1934496"/>
              <a:gd name="connsiteX2125" fmla="*/ 3633218 w 9922465"/>
              <a:gd name="connsiteY2125" fmla="*/ 855263 h 1934496"/>
              <a:gd name="connsiteX2126" fmla="*/ 3688410 w 9922465"/>
              <a:gd name="connsiteY2126" fmla="*/ 910454 h 1934496"/>
              <a:gd name="connsiteX2127" fmla="*/ 3633218 w 9922465"/>
              <a:gd name="connsiteY2127" fmla="*/ 965645 h 1934496"/>
              <a:gd name="connsiteX2128" fmla="*/ 3578026 w 9922465"/>
              <a:gd name="connsiteY2128" fmla="*/ 910454 h 1934496"/>
              <a:gd name="connsiteX2129" fmla="*/ 3633218 w 9922465"/>
              <a:gd name="connsiteY2129" fmla="*/ 855263 h 1934496"/>
              <a:gd name="connsiteX2130" fmla="*/ 3499586 w 9922465"/>
              <a:gd name="connsiteY2130" fmla="*/ 855263 h 1934496"/>
              <a:gd name="connsiteX2131" fmla="*/ 3554778 w 9922465"/>
              <a:gd name="connsiteY2131" fmla="*/ 910454 h 1934496"/>
              <a:gd name="connsiteX2132" fmla="*/ 3499586 w 9922465"/>
              <a:gd name="connsiteY2132" fmla="*/ 965645 h 1934496"/>
              <a:gd name="connsiteX2133" fmla="*/ 3444394 w 9922465"/>
              <a:gd name="connsiteY2133" fmla="*/ 910454 h 1934496"/>
              <a:gd name="connsiteX2134" fmla="*/ 3499586 w 9922465"/>
              <a:gd name="connsiteY2134" fmla="*/ 855263 h 1934496"/>
              <a:gd name="connsiteX2135" fmla="*/ 3369290 w 9922465"/>
              <a:gd name="connsiteY2135" fmla="*/ 855263 h 1934496"/>
              <a:gd name="connsiteX2136" fmla="*/ 3424482 w 9922465"/>
              <a:gd name="connsiteY2136" fmla="*/ 910454 h 1934496"/>
              <a:gd name="connsiteX2137" fmla="*/ 3369290 w 9922465"/>
              <a:gd name="connsiteY2137" fmla="*/ 965645 h 1934496"/>
              <a:gd name="connsiteX2138" fmla="*/ 3314098 w 9922465"/>
              <a:gd name="connsiteY2138" fmla="*/ 910454 h 1934496"/>
              <a:gd name="connsiteX2139" fmla="*/ 3369290 w 9922465"/>
              <a:gd name="connsiteY2139" fmla="*/ 855263 h 1934496"/>
              <a:gd name="connsiteX2140" fmla="*/ 2834849 w 9922465"/>
              <a:gd name="connsiteY2140" fmla="*/ 855263 h 1934496"/>
              <a:gd name="connsiteX2141" fmla="*/ 2890040 w 9922465"/>
              <a:gd name="connsiteY2141" fmla="*/ 910454 h 1934496"/>
              <a:gd name="connsiteX2142" fmla="*/ 2834849 w 9922465"/>
              <a:gd name="connsiteY2142" fmla="*/ 965645 h 1934496"/>
              <a:gd name="connsiteX2143" fmla="*/ 2779655 w 9922465"/>
              <a:gd name="connsiteY2143" fmla="*/ 910454 h 1934496"/>
              <a:gd name="connsiteX2144" fmla="*/ 2834849 w 9922465"/>
              <a:gd name="connsiteY2144" fmla="*/ 855263 h 1934496"/>
              <a:gd name="connsiteX2145" fmla="*/ 2707895 w 9922465"/>
              <a:gd name="connsiteY2145" fmla="*/ 855263 h 1934496"/>
              <a:gd name="connsiteX2146" fmla="*/ 2763087 w 9922465"/>
              <a:gd name="connsiteY2146" fmla="*/ 910454 h 1934496"/>
              <a:gd name="connsiteX2147" fmla="*/ 2707895 w 9922465"/>
              <a:gd name="connsiteY2147" fmla="*/ 965645 h 1934496"/>
              <a:gd name="connsiteX2148" fmla="*/ 2652702 w 9922465"/>
              <a:gd name="connsiteY2148" fmla="*/ 910454 h 1934496"/>
              <a:gd name="connsiteX2149" fmla="*/ 2707895 w 9922465"/>
              <a:gd name="connsiteY2149" fmla="*/ 855263 h 1934496"/>
              <a:gd name="connsiteX2150" fmla="*/ 2570919 w 9922465"/>
              <a:gd name="connsiteY2150" fmla="*/ 855263 h 1934496"/>
              <a:gd name="connsiteX2151" fmla="*/ 2626110 w 9922465"/>
              <a:gd name="connsiteY2151" fmla="*/ 910454 h 1934496"/>
              <a:gd name="connsiteX2152" fmla="*/ 2570919 w 9922465"/>
              <a:gd name="connsiteY2152" fmla="*/ 965645 h 1934496"/>
              <a:gd name="connsiteX2153" fmla="*/ 2515724 w 9922465"/>
              <a:gd name="connsiteY2153" fmla="*/ 910454 h 1934496"/>
              <a:gd name="connsiteX2154" fmla="*/ 2570919 w 9922465"/>
              <a:gd name="connsiteY2154" fmla="*/ 855263 h 1934496"/>
              <a:gd name="connsiteX2155" fmla="*/ 2303651 w 9922465"/>
              <a:gd name="connsiteY2155" fmla="*/ 855263 h 1934496"/>
              <a:gd name="connsiteX2156" fmla="*/ 2358843 w 9922465"/>
              <a:gd name="connsiteY2156" fmla="*/ 910454 h 1934496"/>
              <a:gd name="connsiteX2157" fmla="*/ 2303651 w 9922465"/>
              <a:gd name="connsiteY2157" fmla="*/ 965645 h 1934496"/>
              <a:gd name="connsiteX2158" fmla="*/ 2248461 w 9922465"/>
              <a:gd name="connsiteY2158" fmla="*/ 910454 h 1934496"/>
              <a:gd name="connsiteX2159" fmla="*/ 2303651 w 9922465"/>
              <a:gd name="connsiteY2159" fmla="*/ 855263 h 1934496"/>
              <a:gd name="connsiteX2160" fmla="*/ 2173362 w 9922465"/>
              <a:gd name="connsiteY2160" fmla="*/ 855263 h 1934496"/>
              <a:gd name="connsiteX2161" fmla="*/ 2228554 w 9922465"/>
              <a:gd name="connsiteY2161" fmla="*/ 910454 h 1934496"/>
              <a:gd name="connsiteX2162" fmla="*/ 2173362 w 9922465"/>
              <a:gd name="connsiteY2162" fmla="*/ 965645 h 1934496"/>
              <a:gd name="connsiteX2163" fmla="*/ 2118170 w 9922465"/>
              <a:gd name="connsiteY2163" fmla="*/ 910454 h 1934496"/>
              <a:gd name="connsiteX2164" fmla="*/ 2173362 w 9922465"/>
              <a:gd name="connsiteY2164" fmla="*/ 855263 h 1934496"/>
              <a:gd name="connsiteX2165" fmla="*/ 2039725 w 9922465"/>
              <a:gd name="connsiteY2165" fmla="*/ 855263 h 1934496"/>
              <a:gd name="connsiteX2166" fmla="*/ 2094919 w 9922465"/>
              <a:gd name="connsiteY2166" fmla="*/ 910454 h 1934496"/>
              <a:gd name="connsiteX2167" fmla="*/ 2039725 w 9922465"/>
              <a:gd name="connsiteY2167" fmla="*/ 965645 h 1934496"/>
              <a:gd name="connsiteX2168" fmla="*/ 1984533 w 9922465"/>
              <a:gd name="connsiteY2168" fmla="*/ 910454 h 1934496"/>
              <a:gd name="connsiteX2169" fmla="*/ 2039725 w 9922465"/>
              <a:gd name="connsiteY2169" fmla="*/ 855263 h 1934496"/>
              <a:gd name="connsiteX2170" fmla="*/ 1909428 w 9922465"/>
              <a:gd name="connsiteY2170" fmla="*/ 855263 h 1934496"/>
              <a:gd name="connsiteX2171" fmla="*/ 1964620 w 9922465"/>
              <a:gd name="connsiteY2171" fmla="*/ 910454 h 1934496"/>
              <a:gd name="connsiteX2172" fmla="*/ 1909428 w 9922465"/>
              <a:gd name="connsiteY2172" fmla="*/ 965645 h 1934496"/>
              <a:gd name="connsiteX2173" fmla="*/ 1854234 w 9922465"/>
              <a:gd name="connsiteY2173" fmla="*/ 910454 h 1934496"/>
              <a:gd name="connsiteX2174" fmla="*/ 1909428 w 9922465"/>
              <a:gd name="connsiteY2174" fmla="*/ 855263 h 1934496"/>
              <a:gd name="connsiteX2175" fmla="*/ 1779130 w 9922465"/>
              <a:gd name="connsiteY2175" fmla="*/ 855263 h 1934496"/>
              <a:gd name="connsiteX2176" fmla="*/ 1834324 w 9922465"/>
              <a:gd name="connsiteY2176" fmla="*/ 910454 h 1934496"/>
              <a:gd name="connsiteX2177" fmla="*/ 1779130 w 9922465"/>
              <a:gd name="connsiteY2177" fmla="*/ 965645 h 1934496"/>
              <a:gd name="connsiteX2178" fmla="*/ 1723937 w 9922465"/>
              <a:gd name="connsiteY2178" fmla="*/ 910454 h 1934496"/>
              <a:gd name="connsiteX2179" fmla="*/ 1779130 w 9922465"/>
              <a:gd name="connsiteY2179" fmla="*/ 855263 h 1934496"/>
              <a:gd name="connsiteX2180" fmla="*/ 1645495 w 9922465"/>
              <a:gd name="connsiteY2180" fmla="*/ 855263 h 1934496"/>
              <a:gd name="connsiteX2181" fmla="*/ 1700693 w 9922465"/>
              <a:gd name="connsiteY2181" fmla="*/ 910454 h 1934496"/>
              <a:gd name="connsiteX2182" fmla="*/ 1645495 w 9922465"/>
              <a:gd name="connsiteY2182" fmla="*/ 965645 h 1934496"/>
              <a:gd name="connsiteX2183" fmla="*/ 1590303 w 9922465"/>
              <a:gd name="connsiteY2183" fmla="*/ 910454 h 1934496"/>
              <a:gd name="connsiteX2184" fmla="*/ 1645495 w 9922465"/>
              <a:gd name="connsiteY2184" fmla="*/ 855263 h 1934496"/>
              <a:gd name="connsiteX2185" fmla="*/ 1515206 w 9922465"/>
              <a:gd name="connsiteY2185" fmla="*/ 855263 h 1934496"/>
              <a:gd name="connsiteX2186" fmla="*/ 1570391 w 9922465"/>
              <a:gd name="connsiteY2186" fmla="*/ 910454 h 1934496"/>
              <a:gd name="connsiteX2187" fmla="*/ 1515206 w 9922465"/>
              <a:gd name="connsiteY2187" fmla="*/ 965645 h 1934496"/>
              <a:gd name="connsiteX2188" fmla="*/ 1460009 w 9922465"/>
              <a:gd name="connsiteY2188" fmla="*/ 910454 h 1934496"/>
              <a:gd name="connsiteX2189" fmla="*/ 1515206 w 9922465"/>
              <a:gd name="connsiteY2189" fmla="*/ 855263 h 1934496"/>
              <a:gd name="connsiteX2190" fmla="*/ 1381566 w 9922465"/>
              <a:gd name="connsiteY2190" fmla="*/ 855263 h 1934496"/>
              <a:gd name="connsiteX2191" fmla="*/ 1436758 w 9922465"/>
              <a:gd name="connsiteY2191" fmla="*/ 910454 h 1934496"/>
              <a:gd name="connsiteX2192" fmla="*/ 1381566 w 9922465"/>
              <a:gd name="connsiteY2192" fmla="*/ 965645 h 1934496"/>
              <a:gd name="connsiteX2193" fmla="*/ 1326375 w 9922465"/>
              <a:gd name="connsiteY2193" fmla="*/ 910454 h 1934496"/>
              <a:gd name="connsiteX2194" fmla="*/ 1381566 w 9922465"/>
              <a:gd name="connsiteY2194" fmla="*/ 855263 h 1934496"/>
              <a:gd name="connsiteX2195" fmla="*/ 1251271 w 9922465"/>
              <a:gd name="connsiteY2195" fmla="*/ 855263 h 1934496"/>
              <a:gd name="connsiteX2196" fmla="*/ 1306464 w 9922465"/>
              <a:gd name="connsiteY2196" fmla="*/ 910454 h 1934496"/>
              <a:gd name="connsiteX2197" fmla="*/ 1251271 w 9922465"/>
              <a:gd name="connsiteY2197" fmla="*/ 965645 h 1934496"/>
              <a:gd name="connsiteX2198" fmla="*/ 1196078 w 9922465"/>
              <a:gd name="connsiteY2198" fmla="*/ 910454 h 1934496"/>
              <a:gd name="connsiteX2199" fmla="*/ 1251271 w 9922465"/>
              <a:gd name="connsiteY2199" fmla="*/ 855263 h 1934496"/>
              <a:gd name="connsiteX2200" fmla="*/ 1117634 w 9922465"/>
              <a:gd name="connsiteY2200" fmla="*/ 855263 h 1934496"/>
              <a:gd name="connsiteX2201" fmla="*/ 1172828 w 9922465"/>
              <a:gd name="connsiteY2201" fmla="*/ 910454 h 1934496"/>
              <a:gd name="connsiteX2202" fmla="*/ 1117634 w 9922465"/>
              <a:gd name="connsiteY2202" fmla="*/ 965645 h 1934496"/>
              <a:gd name="connsiteX2203" fmla="*/ 1062440 w 9922465"/>
              <a:gd name="connsiteY2203" fmla="*/ 910454 h 1934496"/>
              <a:gd name="connsiteX2204" fmla="*/ 1117634 w 9922465"/>
              <a:gd name="connsiteY2204" fmla="*/ 855263 h 1934496"/>
              <a:gd name="connsiteX2205" fmla="*/ 980654 w 9922465"/>
              <a:gd name="connsiteY2205" fmla="*/ 855263 h 1934496"/>
              <a:gd name="connsiteX2206" fmla="*/ 1035848 w 9922465"/>
              <a:gd name="connsiteY2206" fmla="*/ 910454 h 1934496"/>
              <a:gd name="connsiteX2207" fmla="*/ 980654 w 9922465"/>
              <a:gd name="connsiteY2207" fmla="*/ 965645 h 1934496"/>
              <a:gd name="connsiteX2208" fmla="*/ 925460 w 9922465"/>
              <a:gd name="connsiteY2208" fmla="*/ 910454 h 1934496"/>
              <a:gd name="connsiteX2209" fmla="*/ 980654 w 9922465"/>
              <a:gd name="connsiteY2209" fmla="*/ 855263 h 1934496"/>
              <a:gd name="connsiteX2210" fmla="*/ 847016 w 9922465"/>
              <a:gd name="connsiteY2210" fmla="*/ 855263 h 1934496"/>
              <a:gd name="connsiteX2211" fmla="*/ 902209 w 9922465"/>
              <a:gd name="connsiteY2211" fmla="*/ 910454 h 1934496"/>
              <a:gd name="connsiteX2212" fmla="*/ 847016 w 9922465"/>
              <a:gd name="connsiteY2212" fmla="*/ 965645 h 1934496"/>
              <a:gd name="connsiteX2213" fmla="*/ 791816 w 9922465"/>
              <a:gd name="connsiteY2213" fmla="*/ 910454 h 1934496"/>
              <a:gd name="connsiteX2214" fmla="*/ 847016 w 9922465"/>
              <a:gd name="connsiteY2214" fmla="*/ 855263 h 1934496"/>
              <a:gd name="connsiteX2215" fmla="*/ 716709 w 9922465"/>
              <a:gd name="connsiteY2215" fmla="*/ 855263 h 1934496"/>
              <a:gd name="connsiteX2216" fmla="*/ 771907 w 9922465"/>
              <a:gd name="connsiteY2216" fmla="*/ 910454 h 1934496"/>
              <a:gd name="connsiteX2217" fmla="*/ 716709 w 9922465"/>
              <a:gd name="connsiteY2217" fmla="*/ 965645 h 1934496"/>
              <a:gd name="connsiteX2218" fmla="*/ 661522 w 9922465"/>
              <a:gd name="connsiteY2218" fmla="*/ 910454 h 1934496"/>
              <a:gd name="connsiteX2219" fmla="*/ 716709 w 9922465"/>
              <a:gd name="connsiteY2219" fmla="*/ 855263 h 1934496"/>
              <a:gd name="connsiteX2220" fmla="*/ 583074 w 9922465"/>
              <a:gd name="connsiteY2220" fmla="*/ 855263 h 1934496"/>
              <a:gd name="connsiteX2221" fmla="*/ 638268 w 9922465"/>
              <a:gd name="connsiteY2221" fmla="*/ 910454 h 1934496"/>
              <a:gd name="connsiteX2222" fmla="*/ 583074 w 9922465"/>
              <a:gd name="connsiteY2222" fmla="*/ 965645 h 1934496"/>
              <a:gd name="connsiteX2223" fmla="*/ 527881 w 9922465"/>
              <a:gd name="connsiteY2223" fmla="*/ 910454 h 1934496"/>
              <a:gd name="connsiteX2224" fmla="*/ 583074 w 9922465"/>
              <a:gd name="connsiteY2224" fmla="*/ 855263 h 1934496"/>
              <a:gd name="connsiteX2225" fmla="*/ 9867273 w 9922465"/>
              <a:gd name="connsiteY2225" fmla="*/ 855260 h 1934496"/>
              <a:gd name="connsiteX2226" fmla="*/ 9922465 w 9922465"/>
              <a:gd name="connsiteY2226" fmla="*/ 910451 h 1934496"/>
              <a:gd name="connsiteX2227" fmla="*/ 9867273 w 9922465"/>
              <a:gd name="connsiteY2227" fmla="*/ 965642 h 1934496"/>
              <a:gd name="connsiteX2228" fmla="*/ 9812081 w 9922465"/>
              <a:gd name="connsiteY2228" fmla="*/ 910451 h 1934496"/>
              <a:gd name="connsiteX2229" fmla="*/ 9867273 w 9922465"/>
              <a:gd name="connsiteY2229" fmla="*/ 855260 h 1934496"/>
              <a:gd name="connsiteX2230" fmla="*/ 9733637 w 9922465"/>
              <a:gd name="connsiteY2230" fmla="*/ 855260 h 1934496"/>
              <a:gd name="connsiteX2231" fmla="*/ 9788829 w 9922465"/>
              <a:gd name="connsiteY2231" fmla="*/ 910451 h 1934496"/>
              <a:gd name="connsiteX2232" fmla="*/ 9733637 w 9922465"/>
              <a:gd name="connsiteY2232" fmla="*/ 965642 h 1934496"/>
              <a:gd name="connsiteX2233" fmla="*/ 9678445 w 9922465"/>
              <a:gd name="connsiteY2233" fmla="*/ 910451 h 1934496"/>
              <a:gd name="connsiteX2234" fmla="*/ 9733637 w 9922465"/>
              <a:gd name="connsiteY2234" fmla="*/ 855260 h 1934496"/>
              <a:gd name="connsiteX2235" fmla="*/ 9603343 w 9922465"/>
              <a:gd name="connsiteY2235" fmla="*/ 855260 h 1934496"/>
              <a:gd name="connsiteX2236" fmla="*/ 9658535 w 9922465"/>
              <a:gd name="connsiteY2236" fmla="*/ 910451 h 1934496"/>
              <a:gd name="connsiteX2237" fmla="*/ 9603343 w 9922465"/>
              <a:gd name="connsiteY2237" fmla="*/ 965642 h 1934496"/>
              <a:gd name="connsiteX2238" fmla="*/ 9548151 w 9922465"/>
              <a:gd name="connsiteY2238" fmla="*/ 910451 h 1934496"/>
              <a:gd name="connsiteX2239" fmla="*/ 9603343 w 9922465"/>
              <a:gd name="connsiteY2239" fmla="*/ 855260 h 1934496"/>
              <a:gd name="connsiteX2240" fmla="*/ 449429 w 9922465"/>
              <a:gd name="connsiteY2240" fmla="*/ 855260 h 1934496"/>
              <a:gd name="connsiteX2241" fmla="*/ 504621 w 9922465"/>
              <a:gd name="connsiteY2241" fmla="*/ 910451 h 1934496"/>
              <a:gd name="connsiteX2242" fmla="*/ 449429 w 9922465"/>
              <a:gd name="connsiteY2242" fmla="*/ 965642 h 1934496"/>
              <a:gd name="connsiteX2243" fmla="*/ 394234 w 9922465"/>
              <a:gd name="connsiteY2243" fmla="*/ 910451 h 1934496"/>
              <a:gd name="connsiteX2244" fmla="*/ 449429 w 9922465"/>
              <a:gd name="connsiteY2244" fmla="*/ 855260 h 1934496"/>
              <a:gd name="connsiteX2245" fmla="*/ 319132 w 9922465"/>
              <a:gd name="connsiteY2245" fmla="*/ 855260 h 1934496"/>
              <a:gd name="connsiteX2246" fmla="*/ 374326 w 9922465"/>
              <a:gd name="connsiteY2246" fmla="*/ 910451 h 1934496"/>
              <a:gd name="connsiteX2247" fmla="*/ 319132 w 9922465"/>
              <a:gd name="connsiteY2247" fmla="*/ 965642 h 1934496"/>
              <a:gd name="connsiteX2248" fmla="*/ 263940 w 9922465"/>
              <a:gd name="connsiteY2248" fmla="*/ 910451 h 1934496"/>
              <a:gd name="connsiteX2249" fmla="*/ 319132 w 9922465"/>
              <a:gd name="connsiteY2249" fmla="*/ 855260 h 1934496"/>
              <a:gd name="connsiteX2250" fmla="*/ 185499 w 9922465"/>
              <a:gd name="connsiteY2250" fmla="*/ 855260 h 1934496"/>
              <a:gd name="connsiteX2251" fmla="*/ 240690 w 9922465"/>
              <a:gd name="connsiteY2251" fmla="*/ 910451 h 1934496"/>
              <a:gd name="connsiteX2252" fmla="*/ 185499 w 9922465"/>
              <a:gd name="connsiteY2252" fmla="*/ 965642 h 1934496"/>
              <a:gd name="connsiteX2253" fmla="*/ 130308 w 9922465"/>
              <a:gd name="connsiteY2253" fmla="*/ 910451 h 1934496"/>
              <a:gd name="connsiteX2254" fmla="*/ 185499 w 9922465"/>
              <a:gd name="connsiteY2254" fmla="*/ 855260 h 1934496"/>
              <a:gd name="connsiteX2255" fmla="*/ 9733637 w 9922465"/>
              <a:gd name="connsiteY2255" fmla="*/ 724970 h 1934496"/>
              <a:gd name="connsiteX2256" fmla="*/ 9788829 w 9922465"/>
              <a:gd name="connsiteY2256" fmla="*/ 780161 h 1934496"/>
              <a:gd name="connsiteX2257" fmla="*/ 9733637 w 9922465"/>
              <a:gd name="connsiteY2257" fmla="*/ 835352 h 1934496"/>
              <a:gd name="connsiteX2258" fmla="*/ 9678445 w 9922465"/>
              <a:gd name="connsiteY2258" fmla="*/ 780161 h 1934496"/>
              <a:gd name="connsiteX2259" fmla="*/ 9733637 w 9922465"/>
              <a:gd name="connsiteY2259" fmla="*/ 724970 h 1934496"/>
              <a:gd name="connsiteX2260" fmla="*/ 9603344 w 9922465"/>
              <a:gd name="connsiteY2260" fmla="*/ 724970 h 1934496"/>
              <a:gd name="connsiteX2261" fmla="*/ 9658536 w 9922465"/>
              <a:gd name="connsiteY2261" fmla="*/ 780161 h 1934496"/>
              <a:gd name="connsiteX2262" fmla="*/ 9603344 w 9922465"/>
              <a:gd name="connsiteY2262" fmla="*/ 835352 h 1934496"/>
              <a:gd name="connsiteX2263" fmla="*/ 9548152 w 9922465"/>
              <a:gd name="connsiteY2263" fmla="*/ 780161 h 1934496"/>
              <a:gd name="connsiteX2264" fmla="*/ 9603344 w 9922465"/>
              <a:gd name="connsiteY2264" fmla="*/ 724970 h 1934496"/>
              <a:gd name="connsiteX2265" fmla="*/ 9469710 w 9922465"/>
              <a:gd name="connsiteY2265" fmla="*/ 724970 h 1934496"/>
              <a:gd name="connsiteX2266" fmla="*/ 9524902 w 9922465"/>
              <a:gd name="connsiteY2266" fmla="*/ 780161 h 1934496"/>
              <a:gd name="connsiteX2267" fmla="*/ 9469710 w 9922465"/>
              <a:gd name="connsiteY2267" fmla="*/ 835352 h 1934496"/>
              <a:gd name="connsiteX2268" fmla="*/ 9414518 w 9922465"/>
              <a:gd name="connsiteY2268" fmla="*/ 780161 h 1934496"/>
              <a:gd name="connsiteX2269" fmla="*/ 9469710 w 9922465"/>
              <a:gd name="connsiteY2269" fmla="*/ 724970 h 1934496"/>
              <a:gd name="connsiteX2270" fmla="*/ 9336075 w 9922465"/>
              <a:gd name="connsiteY2270" fmla="*/ 724970 h 1934496"/>
              <a:gd name="connsiteX2271" fmla="*/ 9391267 w 9922465"/>
              <a:gd name="connsiteY2271" fmla="*/ 780161 h 1934496"/>
              <a:gd name="connsiteX2272" fmla="*/ 9336075 w 9922465"/>
              <a:gd name="connsiteY2272" fmla="*/ 835352 h 1934496"/>
              <a:gd name="connsiteX2273" fmla="*/ 9280883 w 9922465"/>
              <a:gd name="connsiteY2273" fmla="*/ 780161 h 1934496"/>
              <a:gd name="connsiteX2274" fmla="*/ 9336075 w 9922465"/>
              <a:gd name="connsiteY2274" fmla="*/ 724970 h 1934496"/>
              <a:gd name="connsiteX2275" fmla="*/ 9199100 w 9922465"/>
              <a:gd name="connsiteY2275" fmla="*/ 724970 h 1934496"/>
              <a:gd name="connsiteX2276" fmla="*/ 9254292 w 9922465"/>
              <a:gd name="connsiteY2276" fmla="*/ 780161 h 1934496"/>
              <a:gd name="connsiteX2277" fmla="*/ 9199100 w 9922465"/>
              <a:gd name="connsiteY2277" fmla="*/ 835352 h 1934496"/>
              <a:gd name="connsiteX2278" fmla="*/ 9143908 w 9922465"/>
              <a:gd name="connsiteY2278" fmla="*/ 780161 h 1934496"/>
              <a:gd name="connsiteX2279" fmla="*/ 9199100 w 9922465"/>
              <a:gd name="connsiteY2279" fmla="*/ 724970 h 1934496"/>
              <a:gd name="connsiteX2280" fmla="*/ 9068806 w 9922465"/>
              <a:gd name="connsiteY2280" fmla="*/ 724970 h 1934496"/>
              <a:gd name="connsiteX2281" fmla="*/ 9123998 w 9922465"/>
              <a:gd name="connsiteY2281" fmla="*/ 780161 h 1934496"/>
              <a:gd name="connsiteX2282" fmla="*/ 9068806 w 9922465"/>
              <a:gd name="connsiteY2282" fmla="*/ 835352 h 1934496"/>
              <a:gd name="connsiteX2283" fmla="*/ 9013614 w 9922465"/>
              <a:gd name="connsiteY2283" fmla="*/ 780161 h 1934496"/>
              <a:gd name="connsiteX2284" fmla="*/ 9068806 w 9922465"/>
              <a:gd name="connsiteY2284" fmla="*/ 724970 h 1934496"/>
              <a:gd name="connsiteX2285" fmla="*/ 8935170 w 9922465"/>
              <a:gd name="connsiteY2285" fmla="*/ 724970 h 1934496"/>
              <a:gd name="connsiteX2286" fmla="*/ 8990362 w 9922465"/>
              <a:gd name="connsiteY2286" fmla="*/ 780161 h 1934496"/>
              <a:gd name="connsiteX2287" fmla="*/ 8935170 w 9922465"/>
              <a:gd name="connsiteY2287" fmla="*/ 835352 h 1934496"/>
              <a:gd name="connsiteX2288" fmla="*/ 8879978 w 9922465"/>
              <a:gd name="connsiteY2288" fmla="*/ 780161 h 1934496"/>
              <a:gd name="connsiteX2289" fmla="*/ 8935170 w 9922465"/>
              <a:gd name="connsiteY2289" fmla="*/ 724970 h 1934496"/>
              <a:gd name="connsiteX2290" fmla="*/ 8801536 w 9922465"/>
              <a:gd name="connsiteY2290" fmla="*/ 724970 h 1934496"/>
              <a:gd name="connsiteX2291" fmla="*/ 8856728 w 9922465"/>
              <a:gd name="connsiteY2291" fmla="*/ 780161 h 1934496"/>
              <a:gd name="connsiteX2292" fmla="*/ 8801536 w 9922465"/>
              <a:gd name="connsiteY2292" fmla="*/ 835352 h 1934496"/>
              <a:gd name="connsiteX2293" fmla="*/ 8746344 w 9922465"/>
              <a:gd name="connsiteY2293" fmla="*/ 780161 h 1934496"/>
              <a:gd name="connsiteX2294" fmla="*/ 8801536 w 9922465"/>
              <a:gd name="connsiteY2294" fmla="*/ 724970 h 1934496"/>
              <a:gd name="connsiteX2295" fmla="*/ 8671243 w 9922465"/>
              <a:gd name="connsiteY2295" fmla="*/ 724970 h 1934496"/>
              <a:gd name="connsiteX2296" fmla="*/ 8726435 w 9922465"/>
              <a:gd name="connsiteY2296" fmla="*/ 780161 h 1934496"/>
              <a:gd name="connsiteX2297" fmla="*/ 8671243 w 9922465"/>
              <a:gd name="connsiteY2297" fmla="*/ 835352 h 1934496"/>
              <a:gd name="connsiteX2298" fmla="*/ 8616051 w 9922465"/>
              <a:gd name="connsiteY2298" fmla="*/ 780161 h 1934496"/>
              <a:gd name="connsiteX2299" fmla="*/ 8671243 w 9922465"/>
              <a:gd name="connsiteY2299" fmla="*/ 724970 h 1934496"/>
              <a:gd name="connsiteX2300" fmla="*/ 8537609 w 9922465"/>
              <a:gd name="connsiteY2300" fmla="*/ 724970 h 1934496"/>
              <a:gd name="connsiteX2301" fmla="*/ 8592801 w 9922465"/>
              <a:gd name="connsiteY2301" fmla="*/ 780161 h 1934496"/>
              <a:gd name="connsiteX2302" fmla="*/ 8537609 w 9922465"/>
              <a:gd name="connsiteY2302" fmla="*/ 835352 h 1934496"/>
              <a:gd name="connsiteX2303" fmla="*/ 8482417 w 9922465"/>
              <a:gd name="connsiteY2303" fmla="*/ 780161 h 1934496"/>
              <a:gd name="connsiteX2304" fmla="*/ 8537609 w 9922465"/>
              <a:gd name="connsiteY2304" fmla="*/ 724970 h 1934496"/>
              <a:gd name="connsiteX2305" fmla="*/ 8407318 w 9922465"/>
              <a:gd name="connsiteY2305" fmla="*/ 724970 h 1934496"/>
              <a:gd name="connsiteX2306" fmla="*/ 8462510 w 9922465"/>
              <a:gd name="connsiteY2306" fmla="*/ 780161 h 1934496"/>
              <a:gd name="connsiteX2307" fmla="*/ 8407318 w 9922465"/>
              <a:gd name="connsiteY2307" fmla="*/ 835352 h 1934496"/>
              <a:gd name="connsiteX2308" fmla="*/ 8352126 w 9922465"/>
              <a:gd name="connsiteY2308" fmla="*/ 780161 h 1934496"/>
              <a:gd name="connsiteX2309" fmla="*/ 8407318 w 9922465"/>
              <a:gd name="connsiteY2309" fmla="*/ 724970 h 1934496"/>
              <a:gd name="connsiteX2310" fmla="*/ 8273682 w 9922465"/>
              <a:gd name="connsiteY2310" fmla="*/ 724970 h 1934496"/>
              <a:gd name="connsiteX2311" fmla="*/ 8328874 w 9922465"/>
              <a:gd name="connsiteY2311" fmla="*/ 780161 h 1934496"/>
              <a:gd name="connsiteX2312" fmla="*/ 8273682 w 9922465"/>
              <a:gd name="connsiteY2312" fmla="*/ 835352 h 1934496"/>
              <a:gd name="connsiteX2313" fmla="*/ 8218490 w 9922465"/>
              <a:gd name="connsiteY2313" fmla="*/ 780161 h 1934496"/>
              <a:gd name="connsiteX2314" fmla="*/ 8273682 w 9922465"/>
              <a:gd name="connsiteY2314" fmla="*/ 724970 h 1934496"/>
              <a:gd name="connsiteX2315" fmla="*/ 8143386 w 9922465"/>
              <a:gd name="connsiteY2315" fmla="*/ 724970 h 1934496"/>
              <a:gd name="connsiteX2316" fmla="*/ 8198578 w 9922465"/>
              <a:gd name="connsiteY2316" fmla="*/ 780161 h 1934496"/>
              <a:gd name="connsiteX2317" fmla="*/ 8143386 w 9922465"/>
              <a:gd name="connsiteY2317" fmla="*/ 835352 h 1934496"/>
              <a:gd name="connsiteX2318" fmla="*/ 8088194 w 9922465"/>
              <a:gd name="connsiteY2318" fmla="*/ 780161 h 1934496"/>
              <a:gd name="connsiteX2319" fmla="*/ 8143386 w 9922465"/>
              <a:gd name="connsiteY2319" fmla="*/ 724970 h 1934496"/>
              <a:gd name="connsiteX2320" fmla="*/ 8009753 w 9922465"/>
              <a:gd name="connsiteY2320" fmla="*/ 724970 h 1934496"/>
              <a:gd name="connsiteX2321" fmla="*/ 8064945 w 9922465"/>
              <a:gd name="connsiteY2321" fmla="*/ 780161 h 1934496"/>
              <a:gd name="connsiteX2322" fmla="*/ 8009753 w 9922465"/>
              <a:gd name="connsiteY2322" fmla="*/ 835352 h 1934496"/>
              <a:gd name="connsiteX2323" fmla="*/ 7954561 w 9922465"/>
              <a:gd name="connsiteY2323" fmla="*/ 780161 h 1934496"/>
              <a:gd name="connsiteX2324" fmla="*/ 8009753 w 9922465"/>
              <a:gd name="connsiteY2324" fmla="*/ 724970 h 1934496"/>
              <a:gd name="connsiteX2325" fmla="*/ 7876118 w 9922465"/>
              <a:gd name="connsiteY2325" fmla="*/ 724970 h 1934496"/>
              <a:gd name="connsiteX2326" fmla="*/ 7931310 w 9922465"/>
              <a:gd name="connsiteY2326" fmla="*/ 780161 h 1934496"/>
              <a:gd name="connsiteX2327" fmla="*/ 7876118 w 9922465"/>
              <a:gd name="connsiteY2327" fmla="*/ 835352 h 1934496"/>
              <a:gd name="connsiteX2328" fmla="*/ 7820926 w 9922465"/>
              <a:gd name="connsiteY2328" fmla="*/ 780161 h 1934496"/>
              <a:gd name="connsiteX2329" fmla="*/ 7876118 w 9922465"/>
              <a:gd name="connsiteY2329" fmla="*/ 724970 h 1934496"/>
              <a:gd name="connsiteX2330" fmla="*/ 7745824 w 9922465"/>
              <a:gd name="connsiteY2330" fmla="*/ 724970 h 1934496"/>
              <a:gd name="connsiteX2331" fmla="*/ 7801016 w 9922465"/>
              <a:gd name="connsiteY2331" fmla="*/ 780161 h 1934496"/>
              <a:gd name="connsiteX2332" fmla="*/ 7745824 w 9922465"/>
              <a:gd name="connsiteY2332" fmla="*/ 835352 h 1934496"/>
              <a:gd name="connsiteX2333" fmla="*/ 7690632 w 9922465"/>
              <a:gd name="connsiteY2333" fmla="*/ 780161 h 1934496"/>
              <a:gd name="connsiteX2334" fmla="*/ 7745824 w 9922465"/>
              <a:gd name="connsiteY2334" fmla="*/ 724970 h 1934496"/>
              <a:gd name="connsiteX2335" fmla="*/ 7608850 w 9922465"/>
              <a:gd name="connsiteY2335" fmla="*/ 724970 h 1934496"/>
              <a:gd name="connsiteX2336" fmla="*/ 7664042 w 9922465"/>
              <a:gd name="connsiteY2336" fmla="*/ 780161 h 1934496"/>
              <a:gd name="connsiteX2337" fmla="*/ 7608850 w 9922465"/>
              <a:gd name="connsiteY2337" fmla="*/ 835352 h 1934496"/>
              <a:gd name="connsiteX2338" fmla="*/ 7553658 w 9922465"/>
              <a:gd name="connsiteY2338" fmla="*/ 780161 h 1934496"/>
              <a:gd name="connsiteX2339" fmla="*/ 7608850 w 9922465"/>
              <a:gd name="connsiteY2339" fmla="*/ 724970 h 1934496"/>
              <a:gd name="connsiteX2340" fmla="*/ 7481895 w 9922465"/>
              <a:gd name="connsiteY2340" fmla="*/ 724970 h 1934496"/>
              <a:gd name="connsiteX2341" fmla="*/ 7537087 w 9922465"/>
              <a:gd name="connsiteY2341" fmla="*/ 780161 h 1934496"/>
              <a:gd name="connsiteX2342" fmla="*/ 7481895 w 9922465"/>
              <a:gd name="connsiteY2342" fmla="*/ 835352 h 1934496"/>
              <a:gd name="connsiteX2343" fmla="*/ 7426703 w 9922465"/>
              <a:gd name="connsiteY2343" fmla="*/ 780161 h 1934496"/>
              <a:gd name="connsiteX2344" fmla="*/ 7481895 w 9922465"/>
              <a:gd name="connsiteY2344" fmla="*/ 724970 h 1934496"/>
              <a:gd name="connsiteX2345" fmla="*/ 7341579 w 9922465"/>
              <a:gd name="connsiteY2345" fmla="*/ 724970 h 1934496"/>
              <a:gd name="connsiteX2346" fmla="*/ 7396771 w 9922465"/>
              <a:gd name="connsiteY2346" fmla="*/ 780161 h 1934496"/>
              <a:gd name="connsiteX2347" fmla="*/ 7341579 w 9922465"/>
              <a:gd name="connsiteY2347" fmla="*/ 835352 h 1934496"/>
              <a:gd name="connsiteX2348" fmla="*/ 7286387 w 9922465"/>
              <a:gd name="connsiteY2348" fmla="*/ 780161 h 1934496"/>
              <a:gd name="connsiteX2349" fmla="*/ 7341579 w 9922465"/>
              <a:gd name="connsiteY2349" fmla="*/ 724970 h 1934496"/>
              <a:gd name="connsiteX2350" fmla="*/ 7211286 w 9922465"/>
              <a:gd name="connsiteY2350" fmla="*/ 724970 h 1934496"/>
              <a:gd name="connsiteX2351" fmla="*/ 7266478 w 9922465"/>
              <a:gd name="connsiteY2351" fmla="*/ 780161 h 1934496"/>
              <a:gd name="connsiteX2352" fmla="*/ 7211286 w 9922465"/>
              <a:gd name="connsiteY2352" fmla="*/ 835352 h 1934496"/>
              <a:gd name="connsiteX2353" fmla="*/ 7156094 w 9922465"/>
              <a:gd name="connsiteY2353" fmla="*/ 780161 h 1934496"/>
              <a:gd name="connsiteX2354" fmla="*/ 7211286 w 9922465"/>
              <a:gd name="connsiteY2354" fmla="*/ 724970 h 1934496"/>
              <a:gd name="connsiteX2355" fmla="*/ 7080994 w 9922465"/>
              <a:gd name="connsiteY2355" fmla="*/ 724970 h 1934496"/>
              <a:gd name="connsiteX2356" fmla="*/ 7136186 w 9922465"/>
              <a:gd name="connsiteY2356" fmla="*/ 780161 h 1934496"/>
              <a:gd name="connsiteX2357" fmla="*/ 7080994 w 9922465"/>
              <a:gd name="connsiteY2357" fmla="*/ 835352 h 1934496"/>
              <a:gd name="connsiteX2358" fmla="*/ 7025802 w 9922465"/>
              <a:gd name="connsiteY2358" fmla="*/ 780161 h 1934496"/>
              <a:gd name="connsiteX2359" fmla="*/ 7080994 w 9922465"/>
              <a:gd name="connsiteY2359" fmla="*/ 724970 h 1934496"/>
              <a:gd name="connsiteX2360" fmla="*/ 6947358 w 9922465"/>
              <a:gd name="connsiteY2360" fmla="*/ 724970 h 1934496"/>
              <a:gd name="connsiteX2361" fmla="*/ 7002550 w 9922465"/>
              <a:gd name="connsiteY2361" fmla="*/ 780161 h 1934496"/>
              <a:gd name="connsiteX2362" fmla="*/ 6947358 w 9922465"/>
              <a:gd name="connsiteY2362" fmla="*/ 835352 h 1934496"/>
              <a:gd name="connsiteX2363" fmla="*/ 6892166 w 9922465"/>
              <a:gd name="connsiteY2363" fmla="*/ 780161 h 1934496"/>
              <a:gd name="connsiteX2364" fmla="*/ 6947358 w 9922465"/>
              <a:gd name="connsiteY2364" fmla="*/ 724970 h 1934496"/>
              <a:gd name="connsiteX2365" fmla="*/ 6817064 w 9922465"/>
              <a:gd name="connsiteY2365" fmla="*/ 724970 h 1934496"/>
              <a:gd name="connsiteX2366" fmla="*/ 6872256 w 9922465"/>
              <a:gd name="connsiteY2366" fmla="*/ 780161 h 1934496"/>
              <a:gd name="connsiteX2367" fmla="*/ 6817064 w 9922465"/>
              <a:gd name="connsiteY2367" fmla="*/ 835352 h 1934496"/>
              <a:gd name="connsiteX2368" fmla="*/ 6761872 w 9922465"/>
              <a:gd name="connsiteY2368" fmla="*/ 780161 h 1934496"/>
              <a:gd name="connsiteX2369" fmla="*/ 6817064 w 9922465"/>
              <a:gd name="connsiteY2369" fmla="*/ 724970 h 1934496"/>
              <a:gd name="connsiteX2370" fmla="*/ 6683431 w 9922465"/>
              <a:gd name="connsiteY2370" fmla="*/ 724970 h 1934496"/>
              <a:gd name="connsiteX2371" fmla="*/ 6738623 w 9922465"/>
              <a:gd name="connsiteY2371" fmla="*/ 780161 h 1934496"/>
              <a:gd name="connsiteX2372" fmla="*/ 6683431 w 9922465"/>
              <a:gd name="connsiteY2372" fmla="*/ 835352 h 1934496"/>
              <a:gd name="connsiteX2373" fmla="*/ 6628239 w 9922465"/>
              <a:gd name="connsiteY2373" fmla="*/ 780161 h 1934496"/>
              <a:gd name="connsiteX2374" fmla="*/ 6683431 w 9922465"/>
              <a:gd name="connsiteY2374" fmla="*/ 724970 h 1934496"/>
              <a:gd name="connsiteX2375" fmla="*/ 6553137 w 9922465"/>
              <a:gd name="connsiteY2375" fmla="*/ 724970 h 1934496"/>
              <a:gd name="connsiteX2376" fmla="*/ 6608329 w 9922465"/>
              <a:gd name="connsiteY2376" fmla="*/ 780161 h 1934496"/>
              <a:gd name="connsiteX2377" fmla="*/ 6553137 w 9922465"/>
              <a:gd name="connsiteY2377" fmla="*/ 835352 h 1934496"/>
              <a:gd name="connsiteX2378" fmla="*/ 6497945 w 9922465"/>
              <a:gd name="connsiteY2378" fmla="*/ 780161 h 1934496"/>
              <a:gd name="connsiteX2379" fmla="*/ 6553137 w 9922465"/>
              <a:gd name="connsiteY2379" fmla="*/ 724970 h 1934496"/>
              <a:gd name="connsiteX2380" fmla="*/ 6419503 w 9922465"/>
              <a:gd name="connsiteY2380" fmla="*/ 724970 h 1934496"/>
              <a:gd name="connsiteX2381" fmla="*/ 6474695 w 9922465"/>
              <a:gd name="connsiteY2381" fmla="*/ 780161 h 1934496"/>
              <a:gd name="connsiteX2382" fmla="*/ 6419503 w 9922465"/>
              <a:gd name="connsiteY2382" fmla="*/ 835352 h 1934496"/>
              <a:gd name="connsiteX2383" fmla="*/ 6364311 w 9922465"/>
              <a:gd name="connsiteY2383" fmla="*/ 780161 h 1934496"/>
              <a:gd name="connsiteX2384" fmla="*/ 6419503 w 9922465"/>
              <a:gd name="connsiteY2384" fmla="*/ 724970 h 1934496"/>
              <a:gd name="connsiteX2385" fmla="*/ 6289207 w 9922465"/>
              <a:gd name="connsiteY2385" fmla="*/ 724970 h 1934496"/>
              <a:gd name="connsiteX2386" fmla="*/ 6344399 w 9922465"/>
              <a:gd name="connsiteY2386" fmla="*/ 780161 h 1934496"/>
              <a:gd name="connsiteX2387" fmla="*/ 6289207 w 9922465"/>
              <a:gd name="connsiteY2387" fmla="*/ 835352 h 1934496"/>
              <a:gd name="connsiteX2388" fmla="*/ 6234015 w 9922465"/>
              <a:gd name="connsiteY2388" fmla="*/ 780161 h 1934496"/>
              <a:gd name="connsiteX2389" fmla="*/ 6289207 w 9922465"/>
              <a:gd name="connsiteY2389" fmla="*/ 724970 h 1934496"/>
              <a:gd name="connsiteX2390" fmla="*/ 6155573 w 9922465"/>
              <a:gd name="connsiteY2390" fmla="*/ 724970 h 1934496"/>
              <a:gd name="connsiteX2391" fmla="*/ 6210765 w 9922465"/>
              <a:gd name="connsiteY2391" fmla="*/ 780161 h 1934496"/>
              <a:gd name="connsiteX2392" fmla="*/ 6155573 w 9922465"/>
              <a:gd name="connsiteY2392" fmla="*/ 835352 h 1934496"/>
              <a:gd name="connsiteX2393" fmla="*/ 6100381 w 9922465"/>
              <a:gd name="connsiteY2393" fmla="*/ 780161 h 1934496"/>
              <a:gd name="connsiteX2394" fmla="*/ 6155573 w 9922465"/>
              <a:gd name="connsiteY2394" fmla="*/ 724970 h 1934496"/>
              <a:gd name="connsiteX2395" fmla="*/ 5621035 w 9922465"/>
              <a:gd name="connsiteY2395" fmla="*/ 724970 h 1934496"/>
              <a:gd name="connsiteX2396" fmla="*/ 5676227 w 9922465"/>
              <a:gd name="connsiteY2396" fmla="*/ 780161 h 1934496"/>
              <a:gd name="connsiteX2397" fmla="*/ 5621035 w 9922465"/>
              <a:gd name="connsiteY2397" fmla="*/ 835352 h 1934496"/>
              <a:gd name="connsiteX2398" fmla="*/ 5565843 w 9922465"/>
              <a:gd name="connsiteY2398" fmla="*/ 780161 h 1934496"/>
              <a:gd name="connsiteX2399" fmla="*/ 5621035 w 9922465"/>
              <a:gd name="connsiteY2399" fmla="*/ 724970 h 1934496"/>
              <a:gd name="connsiteX2400" fmla="*/ 5487399 w 9922465"/>
              <a:gd name="connsiteY2400" fmla="*/ 724970 h 1934496"/>
              <a:gd name="connsiteX2401" fmla="*/ 5542591 w 9922465"/>
              <a:gd name="connsiteY2401" fmla="*/ 780161 h 1934496"/>
              <a:gd name="connsiteX2402" fmla="*/ 5487399 w 9922465"/>
              <a:gd name="connsiteY2402" fmla="*/ 835352 h 1934496"/>
              <a:gd name="connsiteX2403" fmla="*/ 5432207 w 9922465"/>
              <a:gd name="connsiteY2403" fmla="*/ 780161 h 1934496"/>
              <a:gd name="connsiteX2404" fmla="*/ 5487399 w 9922465"/>
              <a:gd name="connsiteY2404" fmla="*/ 724970 h 1934496"/>
              <a:gd name="connsiteX2405" fmla="*/ 5357106 w 9922465"/>
              <a:gd name="connsiteY2405" fmla="*/ 724970 h 1934496"/>
              <a:gd name="connsiteX2406" fmla="*/ 5412298 w 9922465"/>
              <a:gd name="connsiteY2406" fmla="*/ 780161 h 1934496"/>
              <a:gd name="connsiteX2407" fmla="*/ 5357106 w 9922465"/>
              <a:gd name="connsiteY2407" fmla="*/ 835352 h 1934496"/>
              <a:gd name="connsiteX2408" fmla="*/ 5301914 w 9922465"/>
              <a:gd name="connsiteY2408" fmla="*/ 780161 h 1934496"/>
              <a:gd name="connsiteX2409" fmla="*/ 5357106 w 9922465"/>
              <a:gd name="connsiteY2409" fmla="*/ 724970 h 1934496"/>
              <a:gd name="connsiteX2410" fmla="*/ 5223473 w 9922465"/>
              <a:gd name="connsiteY2410" fmla="*/ 724970 h 1934496"/>
              <a:gd name="connsiteX2411" fmla="*/ 5278665 w 9922465"/>
              <a:gd name="connsiteY2411" fmla="*/ 780161 h 1934496"/>
              <a:gd name="connsiteX2412" fmla="*/ 5223473 w 9922465"/>
              <a:gd name="connsiteY2412" fmla="*/ 835352 h 1934496"/>
              <a:gd name="connsiteX2413" fmla="*/ 5168281 w 9922465"/>
              <a:gd name="connsiteY2413" fmla="*/ 780161 h 1934496"/>
              <a:gd name="connsiteX2414" fmla="*/ 5223473 w 9922465"/>
              <a:gd name="connsiteY2414" fmla="*/ 724970 h 1934496"/>
              <a:gd name="connsiteX2415" fmla="*/ 5093178 w 9922465"/>
              <a:gd name="connsiteY2415" fmla="*/ 724970 h 1934496"/>
              <a:gd name="connsiteX2416" fmla="*/ 5148370 w 9922465"/>
              <a:gd name="connsiteY2416" fmla="*/ 780161 h 1934496"/>
              <a:gd name="connsiteX2417" fmla="*/ 5093178 w 9922465"/>
              <a:gd name="connsiteY2417" fmla="*/ 835352 h 1934496"/>
              <a:gd name="connsiteX2418" fmla="*/ 5037986 w 9922465"/>
              <a:gd name="connsiteY2418" fmla="*/ 780161 h 1934496"/>
              <a:gd name="connsiteX2419" fmla="*/ 5093178 w 9922465"/>
              <a:gd name="connsiteY2419" fmla="*/ 724970 h 1934496"/>
              <a:gd name="connsiteX2420" fmla="*/ 3897148 w 9922465"/>
              <a:gd name="connsiteY2420" fmla="*/ 724970 h 1934496"/>
              <a:gd name="connsiteX2421" fmla="*/ 3952340 w 9922465"/>
              <a:gd name="connsiteY2421" fmla="*/ 780161 h 1934496"/>
              <a:gd name="connsiteX2422" fmla="*/ 3897148 w 9922465"/>
              <a:gd name="connsiteY2422" fmla="*/ 835352 h 1934496"/>
              <a:gd name="connsiteX2423" fmla="*/ 3841956 w 9922465"/>
              <a:gd name="connsiteY2423" fmla="*/ 780161 h 1934496"/>
              <a:gd name="connsiteX2424" fmla="*/ 3897148 w 9922465"/>
              <a:gd name="connsiteY2424" fmla="*/ 724970 h 1934496"/>
              <a:gd name="connsiteX2425" fmla="*/ 3763514 w 9922465"/>
              <a:gd name="connsiteY2425" fmla="*/ 724970 h 1934496"/>
              <a:gd name="connsiteX2426" fmla="*/ 3818706 w 9922465"/>
              <a:gd name="connsiteY2426" fmla="*/ 780161 h 1934496"/>
              <a:gd name="connsiteX2427" fmla="*/ 3763514 w 9922465"/>
              <a:gd name="connsiteY2427" fmla="*/ 835352 h 1934496"/>
              <a:gd name="connsiteX2428" fmla="*/ 3708322 w 9922465"/>
              <a:gd name="connsiteY2428" fmla="*/ 780161 h 1934496"/>
              <a:gd name="connsiteX2429" fmla="*/ 3763514 w 9922465"/>
              <a:gd name="connsiteY2429" fmla="*/ 724970 h 1934496"/>
              <a:gd name="connsiteX2430" fmla="*/ 3633221 w 9922465"/>
              <a:gd name="connsiteY2430" fmla="*/ 724970 h 1934496"/>
              <a:gd name="connsiteX2431" fmla="*/ 3688413 w 9922465"/>
              <a:gd name="connsiteY2431" fmla="*/ 780161 h 1934496"/>
              <a:gd name="connsiteX2432" fmla="*/ 3633221 w 9922465"/>
              <a:gd name="connsiteY2432" fmla="*/ 835352 h 1934496"/>
              <a:gd name="connsiteX2433" fmla="*/ 3578029 w 9922465"/>
              <a:gd name="connsiteY2433" fmla="*/ 780161 h 1934496"/>
              <a:gd name="connsiteX2434" fmla="*/ 3633221 w 9922465"/>
              <a:gd name="connsiteY2434" fmla="*/ 724970 h 1934496"/>
              <a:gd name="connsiteX2435" fmla="*/ 3499586 w 9922465"/>
              <a:gd name="connsiteY2435" fmla="*/ 724970 h 1934496"/>
              <a:gd name="connsiteX2436" fmla="*/ 3554778 w 9922465"/>
              <a:gd name="connsiteY2436" fmla="*/ 780161 h 1934496"/>
              <a:gd name="connsiteX2437" fmla="*/ 3499586 w 9922465"/>
              <a:gd name="connsiteY2437" fmla="*/ 835352 h 1934496"/>
              <a:gd name="connsiteX2438" fmla="*/ 3444394 w 9922465"/>
              <a:gd name="connsiteY2438" fmla="*/ 780161 h 1934496"/>
              <a:gd name="connsiteX2439" fmla="*/ 3499586 w 9922465"/>
              <a:gd name="connsiteY2439" fmla="*/ 724970 h 1934496"/>
              <a:gd name="connsiteX2440" fmla="*/ 3369292 w 9922465"/>
              <a:gd name="connsiteY2440" fmla="*/ 724970 h 1934496"/>
              <a:gd name="connsiteX2441" fmla="*/ 3424484 w 9922465"/>
              <a:gd name="connsiteY2441" fmla="*/ 780161 h 1934496"/>
              <a:gd name="connsiteX2442" fmla="*/ 3369292 w 9922465"/>
              <a:gd name="connsiteY2442" fmla="*/ 835352 h 1934496"/>
              <a:gd name="connsiteX2443" fmla="*/ 3314100 w 9922465"/>
              <a:gd name="connsiteY2443" fmla="*/ 780161 h 1934496"/>
              <a:gd name="connsiteX2444" fmla="*/ 3369292 w 9922465"/>
              <a:gd name="connsiteY2444" fmla="*/ 724970 h 1934496"/>
              <a:gd name="connsiteX2445" fmla="*/ 2834856 w 9922465"/>
              <a:gd name="connsiteY2445" fmla="*/ 724970 h 1934496"/>
              <a:gd name="connsiteX2446" fmla="*/ 2890049 w 9922465"/>
              <a:gd name="connsiteY2446" fmla="*/ 780161 h 1934496"/>
              <a:gd name="connsiteX2447" fmla="*/ 2834856 w 9922465"/>
              <a:gd name="connsiteY2447" fmla="*/ 835352 h 1934496"/>
              <a:gd name="connsiteX2448" fmla="*/ 2779665 w 9922465"/>
              <a:gd name="connsiteY2448" fmla="*/ 780161 h 1934496"/>
              <a:gd name="connsiteX2449" fmla="*/ 2834856 w 9922465"/>
              <a:gd name="connsiteY2449" fmla="*/ 724970 h 1934496"/>
              <a:gd name="connsiteX2450" fmla="*/ 2707901 w 9922465"/>
              <a:gd name="connsiteY2450" fmla="*/ 724970 h 1934496"/>
              <a:gd name="connsiteX2451" fmla="*/ 2763094 w 9922465"/>
              <a:gd name="connsiteY2451" fmla="*/ 780161 h 1934496"/>
              <a:gd name="connsiteX2452" fmla="*/ 2707901 w 9922465"/>
              <a:gd name="connsiteY2452" fmla="*/ 835352 h 1934496"/>
              <a:gd name="connsiteX2453" fmla="*/ 2652711 w 9922465"/>
              <a:gd name="connsiteY2453" fmla="*/ 780161 h 1934496"/>
              <a:gd name="connsiteX2454" fmla="*/ 2707901 w 9922465"/>
              <a:gd name="connsiteY2454" fmla="*/ 724970 h 1934496"/>
              <a:gd name="connsiteX2455" fmla="*/ 2570929 w 9922465"/>
              <a:gd name="connsiteY2455" fmla="*/ 724970 h 1934496"/>
              <a:gd name="connsiteX2456" fmla="*/ 2626122 w 9922465"/>
              <a:gd name="connsiteY2456" fmla="*/ 780161 h 1934496"/>
              <a:gd name="connsiteX2457" fmla="*/ 2570929 w 9922465"/>
              <a:gd name="connsiteY2457" fmla="*/ 835352 h 1934496"/>
              <a:gd name="connsiteX2458" fmla="*/ 2515735 w 9922465"/>
              <a:gd name="connsiteY2458" fmla="*/ 780161 h 1934496"/>
              <a:gd name="connsiteX2459" fmla="*/ 2570929 w 9922465"/>
              <a:gd name="connsiteY2459" fmla="*/ 724970 h 1934496"/>
              <a:gd name="connsiteX2460" fmla="*/ 2437294 w 9922465"/>
              <a:gd name="connsiteY2460" fmla="*/ 724970 h 1934496"/>
              <a:gd name="connsiteX2461" fmla="*/ 2492487 w 9922465"/>
              <a:gd name="connsiteY2461" fmla="*/ 780161 h 1934496"/>
              <a:gd name="connsiteX2462" fmla="*/ 2437294 w 9922465"/>
              <a:gd name="connsiteY2462" fmla="*/ 835352 h 1934496"/>
              <a:gd name="connsiteX2463" fmla="*/ 2382104 w 9922465"/>
              <a:gd name="connsiteY2463" fmla="*/ 780161 h 1934496"/>
              <a:gd name="connsiteX2464" fmla="*/ 2437294 w 9922465"/>
              <a:gd name="connsiteY2464" fmla="*/ 724970 h 1934496"/>
              <a:gd name="connsiteX2465" fmla="*/ 2303662 w 9922465"/>
              <a:gd name="connsiteY2465" fmla="*/ 724970 h 1934496"/>
              <a:gd name="connsiteX2466" fmla="*/ 2358853 w 9922465"/>
              <a:gd name="connsiteY2466" fmla="*/ 780161 h 1934496"/>
              <a:gd name="connsiteX2467" fmla="*/ 2303662 w 9922465"/>
              <a:gd name="connsiteY2467" fmla="*/ 835352 h 1934496"/>
              <a:gd name="connsiteX2468" fmla="*/ 2248471 w 9922465"/>
              <a:gd name="connsiteY2468" fmla="*/ 780161 h 1934496"/>
              <a:gd name="connsiteX2469" fmla="*/ 2303662 w 9922465"/>
              <a:gd name="connsiteY2469" fmla="*/ 724970 h 1934496"/>
              <a:gd name="connsiteX2470" fmla="*/ 2173371 w 9922465"/>
              <a:gd name="connsiteY2470" fmla="*/ 724970 h 1934496"/>
              <a:gd name="connsiteX2471" fmla="*/ 2228562 w 9922465"/>
              <a:gd name="connsiteY2471" fmla="*/ 780161 h 1934496"/>
              <a:gd name="connsiteX2472" fmla="*/ 2173371 w 9922465"/>
              <a:gd name="connsiteY2472" fmla="*/ 835352 h 1934496"/>
              <a:gd name="connsiteX2473" fmla="*/ 2118177 w 9922465"/>
              <a:gd name="connsiteY2473" fmla="*/ 780161 h 1934496"/>
              <a:gd name="connsiteX2474" fmla="*/ 2173371 w 9922465"/>
              <a:gd name="connsiteY2474" fmla="*/ 724970 h 1934496"/>
              <a:gd name="connsiteX2475" fmla="*/ 2039733 w 9922465"/>
              <a:gd name="connsiteY2475" fmla="*/ 724970 h 1934496"/>
              <a:gd name="connsiteX2476" fmla="*/ 2094927 w 9922465"/>
              <a:gd name="connsiteY2476" fmla="*/ 780161 h 1934496"/>
              <a:gd name="connsiteX2477" fmla="*/ 2039733 w 9922465"/>
              <a:gd name="connsiteY2477" fmla="*/ 835352 h 1934496"/>
              <a:gd name="connsiteX2478" fmla="*/ 1984539 w 9922465"/>
              <a:gd name="connsiteY2478" fmla="*/ 780161 h 1934496"/>
              <a:gd name="connsiteX2479" fmla="*/ 2039733 w 9922465"/>
              <a:gd name="connsiteY2479" fmla="*/ 724970 h 1934496"/>
              <a:gd name="connsiteX2480" fmla="*/ 1909436 w 9922465"/>
              <a:gd name="connsiteY2480" fmla="*/ 724970 h 1934496"/>
              <a:gd name="connsiteX2481" fmla="*/ 1964630 w 9922465"/>
              <a:gd name="connsiteY2481" fmla="*/ 780161 h 1934496"/>
              <a:gd name="connsiteX2482" fmla="*/ 1909436 w 9922465"/>
              <a:gd name="connsiteY2482" fmla="*/ 835352 h 1934496"/>
              <a:gd name="connsiteX2483" fmla="*/ 1854243 w 9922465"/>
              <a:gd name="connsiteY2483" fmla="*/ 780161 h 1934496"/>
              <a:gd name="connsiteX2484" fmla="*/ 1909436 w 9922465"/>
              <a:gd name="connsiteY2484" fmla="*/ 724970 h 1934496"/>
              <a:gd name="connsiteX2485" fmla="*/ 1779142 w 9922465"/>
              <a:gd name="connsiteY2485" fmla="*/ 724970 h 1934496"/>
              <a:gd name="connsiteX2486" fmla="*/ 1834335 w 9922465"/>
              <a:gd name="connsiteY2486" fmla="*/ 780161 h 1934496"/>
              <a:gd name="connsiteX2487" fmla="*/ 1779142 w 9922465"/>
              <a:gd name="connsiteY2487" fmla="*/ 835352 h 1934496"/>
              <a:gd name="connsiteX2488" fmla="*/ 1723947 w 9922465"/>
              <a:gd name="connsiteY2488" fmla="*/ 780161 h 1934496"/>
              <a:gd name="connsiteX2489" fmla="*/ 1779142 w 9922465"/>
              <a:gd name="connsiteY2489" fmla="*/ 724970 h 1934496"/>
              <a:gd name="connsiteX2490" fmla="*/ 1645501 w 9922465"/>
              <a:gd name="connsiteY2490" fmla="*/ 724970 h 1934496"/>
              <a:gd name="connsiteX2491" fmla="*/ 1700699 w 9922465"/>
              <a:gd name="connsiteY2491" fmla="*/ 780161 h 1934496"/>
              <a:gd name="connsiteX2492" fmla="*/ 1645501 w 9922465"/>
              <a:gd name="connsiteY2492" fmla="*/ 835352 h 1934496"/>
              <a:gd name="connsiteX2493" fmla="*/ 1590310 w 9922465"/>
              <a:gd name="connsiteY2493" fmla="*/ 780161 h 1934496"/>
              <a:gd name="connsiteX2494" fmla="*/ 1645501 w 9922465"/>
              <a:gd name="connsiteY2494" fmla="*/ 724970 h 1934496"/>
              <a:gd name="connsiteX2495" fmla="*/ 1515213 w 9922465"/>
              <a:gd name="connsiteY2495" fmla="*/ 724970 h 1934496"/>
              <a:gd name="connsiteX2496" fmla="*/ 1570399 w 9922465"/>
              <a:gd name="connsiteY2496" fmla="*/ 780161 h 1934496"/>
              <a:gd name="connsiteX2497" fmla="*/ 1515213 w 9922465"/>
              <a:gd name="connsiteY2497" fmla="*/ 835352 h 1934496"/>
              <a:gd name="connsiteX2498" fmla="*/ 1460016 w 9922465"/>
              <a:gd name="connsiteY2498" fmla="*/ 780161 h 1934496"/>
              <a:gd name="connsiteX2499" fmla="*/ 1515213 w 9922465"/>
              <a:gd name="connsiteY2499" fmla="*/ 724970 h 1934496"/>
              <a:gd name="connsiteX2500" fmla="*/ 1381573 w 9922465"/>
              <a:gd name="connsiteY2500" fmla="*/ 724970 h 1934496"/>
              <a:gd name="connsiteX2501" fmla="*/ 1436767 w 9922465"/>
              <a:gd name="connsiteY2501" fmla="*/ 780161 h 1934496"/>
              <a:gd name="connsiteX2502" fmla="*/ 1381573 w 9922465"/>
              <a:gd name="connsiteY2502" fmla="*/ 835352 h 1934496"/>
              <a:gd name="connsiteX2503" fmla="*/ 1326381 w 9922465"/>
              <a:gd name="connsiteY2503" fmla="*/ 780161 h 1934496"/>
              <a:gd name="connsiteX2504" fmla="*/ 1381573 w 9922465"/>
              <a:gd name="connsiteY2504" fmla="*/ 724970 h 1934496"/>
              <a:gd name="connsiteX2505" fmla="*/ 1251282 w 9922465"/>
              <a:gd name="connsiteY2505" fmla="*/ 724970 h 1934496"/>
              <a:gd name="connsiteX2506" fmla="*/ 1306475 w 9922465"/>
              <a:gd name="connsiteY2506" fmla="*/ 780161 h 1934496"/>
              <a:gd name="connsiteX2507" fmla="*/ 1251282 w 9922465"/>
              <a:gd name="connsiteY2507" fmla="*/ 835352 h 1934496"/>
              <a:gd name="connsiteX2508" fmla="*/ 1196089 w 9922465"/>
              <a:gd name="connsiteY2508" fmla="*/ 780161 h 1934496"/>
              <a:gd name="connsiteX2509" fmla="*/ 1251282 w 9922465"/>
              <a:gd name="connsiteY2509" fmla="*/ 724970 h 1934496"/>
              <a:gd name="connsiteX2510" fmla="*/ 1117642 w 9922465"/>
              <a:gd name="connsiteY2510" fmla="*/ 724970 h 1934496"/>
              <a:gd name="connsiteX2511" fmla="*/ 1172836 w 9922465"/>
              <a:gd name="connsiteY2511" fmla="*/ 780161 h 1934496"/>
              <a:gd name="connsiteX2512" fmla="*/ 1117642 w 9922465"/>
              <a:gd name="connsiteY2512" fmla="*/ 835352 h 1934496"/>
              <a:gd name="connsiteX2513" fmla="*/ 1062448 w 9922465"/>
              <a:gd name="connsiteY2513" fmla="*/ 780161 h 1934496"/>
              <a:gd name="connsiteX2514" fmla="*/ 1117642 w 9922465"/>
              <a:gd name="connsiteY2514" fmla="*/ 724970 h 1934496"/>
              <a:gd name="connsiteX2515" fmla="*/ 980664 w 9922465"/>
              <a:gd name="connsiteY2515" fmla="*/ 724970 h 1934496"/>
              <a:gd name="connsiteX2516" fmla="*/ 1035857 w 9922465"/>
              <a:gd name="connsiteY2516" fmla="*/ 780161 h 1934496"/>
              <a:gd name="connsiteX2517" fmla="*/ 980664 w 9922465"/>
              <a:gd name="connsiteY2517" fmla="*/ 835352 h 1934496"/>
              <a:gd name="connsiteX2518" fmla="*/ 925471 w 9922465"/>
              <a:gd name="connsiteY2518" fmla="*/ 780161 h 1934496"/>
              <a:gd name="connsiteX2519" fmla="*/ 980664 w 9922465"/>
              <a:gd name="connsiteY2519" fmla="*/ 724970 h 1934496"/>
              <a:gd name="connsiteX2520" fmla="*/ 847022 w 9922465"/>
              <a:gd name="connsiteY2520" fmla="*/ 724970 h 1934496"/>
              <a:gd name="connsiteX2521" fmla="*/ 902217 w 9922465"/>
              <a:gd name="connsiteY2521" fmla="*/ 780161 h 1934496"/>
              <a:gd name="connsiteX2522" fmla="*/ 847022 w 9922465"/>
              <a:gd name="connsiteY2522" fmla="*/ 835352 h 1934496"/>
              <a:gd name="connsiteX2523" fmla="*/ 791823 w 9922465"/>
              <a:gd name="connsiteY2523" fmla="*/ 780161 h 1934496"/>
              <a:gd name="connsiteX2524" fmla="*/ 847022 w 9922465"/>
              <a:gd name="connsiteY2524" fmla="*/ 724970 h 1934496"/>
              <a:gd name="connsiteX2525" fmla="*/ 716722 w 9922465"/>
              <a:gd name="connsiteY2525" fmla="*/ 724970 h 1934496"/>
              <a:gd name="connsiteX2526" fmla="*/ 771916 w 9922465"/>
              <a:gd name="connsiteY2526" fmla="*/ 780161 h 1934496"/>
              <a:gd name="connsiteX2527" fmla="*/ 716722 w 9922465"/>
              <a:gd name="connsiteY2527" fmla="*/ 835352 h 1934496"/>
              <a:gd name="connsiteX2528" fmla="*/ 661530 w 9922465"/>
              <a:gd name="connsiteY2528" fmla="*/ 780161 h 1934496"/>
              <a:gd name="connsiteX2529" fmla="*/ 716722 w 9922465"/>
              <a:gd name="connsiteY2529" fmla="*/ 724970 h 1934496"/>
              <a:gd name="connsiteX2530" fmla="*/ 583085 w 9922465"/>
              <a:gd name="connsiteY2530" fmla="*/ 724970 h 1934496"/>
              <a:gd name="connsiteX2531" fmla="*/ 638278 w 9922465"/>
              <a:gd name="connsiteY2531" fmla="*/ 780161 h 1934496"/>
              <a:gd name="connsiteX2532" fmla="*/ 583085 w 9922465"/>
              <a:gd name="connsiteY2532" fmla="*/ 835352 h 1934496"/>
              <a:gd name="connsiteX2533" fmla="*/ 527891 w 9922465"/>
              <a:gd name="connsiteY2533" fmla="*/ 780161 h 1934496"/>
              <a:gd name="connsiteX2534" fmla="*/ 583085 w 9922465"/>
              <a:gd name="connsiteY2534" fmla="*/ 724970 h 1934496"/>
              <a:gd name="connsiteX2535" fmla="*/ 449437 w 9922465"/>
              <a:gd name="connsiteY2535" fmla="*/ 724970 h 1934496"/>
              <a:gd name="connsiteX2536" fmla="*/ 504629 w 9922465"/>
              <a:gd name="connsiteY2536" fmla="*/ 780161 h 1934496"/>
              <a:gd name="connsiteX2537" fmla="*/ 449437 w 9922465"/>
              <a:gd name="connsiteY2537" fmla="*/ 835352 h 1934496"/>
              <a:gd name="connsiteX2538" fmla="*/ 394244 w 9922465"/>
              <a:gd name="connsiteY2538" fmla="*/ 780161 h 1934496"/>
              <a:gd name="connsiteX2539" fmla="*/ 449437 w 9922465"/>
              <a:gd name="connsiteY2539" fmla="*/ 724970 h 1934496"/>
              <a:gd name="connsiteX2540" fmla="*/ 319140 w 9922465"/>
              <a:gd name="connsiteY2540" fmla="*/ 724970 h 1934496"/>
              <a:gd name="connsiteX2541" fmla="*/ 374334 w 9922465"/>
              <a:gd name="connsiteY2541" fmla="*/ 780161 h 1934496"/>
              <a:gd name="connsiteX2542" fmla="*/ 319140 w 9922465"/>
              <a:gd name="connsiteY2542" fmla="*/ 835352 h 1934496"/>
              <a:gd name="connsiteX2543" fmla="*/ 263948 w 9922465"/>
              <a:gd name="connsiteY2543" fmla="*/ 780161 h 1934496"/>
              <a:gd name="connsiteX2544" fmla="*/ 319140 w 9922465"/>
              <a:gd name="connsiteY2544" fmla="*/ 724970 h 1934496"/>
              <a:gd name="connsiteX2545" fmla="*/ 185509 w 9922465"/>
              <a:gd name="connsiteY2545" fmla="*/ 724970 h 1934496"/>
              <a:gd name="connsiteX2546" fmla="*/ 240701 w 9922465"/>
              <a:gd name="connsiteY2546" fmla="*/ 780161 h 1934496"/>
              <a:gd name="connsiteX2547" fmla="*/ 185509 w 9922465"/>
              <a:gd name="connsiteY2547" fmla="*/ 835352 h 1934496"/>
              <a:gd name="connsiteX2548" fmla="*/ 130319 w 9922465"/>
              <a:gd name="connsiteY2548" fmla="*/ 780161 h 1934496"/>
              <a:gd name="connsiteX2549" fmla="*/ 185509 w 9922465"/>
              <a:gd name="connsiteY2549" fmla="*/ 724970 h 1934496"/>
              <a:gd name="connsiteX2550" fmla="*/ 8801538 w 9922465"/>
              <a:gd name="connsiteY2550" fmla="*/ 608039 h 1934496"/>
              <a:gd name="connsiteX2551" fmla="*/ 8856730 w 9922465"/>
              <a:gd name="connsiteY2551" fmla="*/ 663230 h 1934496"/>
              <a:gd name="connsiteX2552" fmla="*/ 8801538 w 9922465"/>
              <a:gd name="connsiteY2552" fmla="*/ 718421 h 1934496"/>
              <a:gd name="connsiteX2553" fmla="*/ 8746346 w 9922465"/>
              <a:gd name="connsiteY2553" fmla="*/ 663230 h 1934496"/>
              <a:gd name="connsiteX2554" fmla="*/ 8801538 w 9922465"/>
              <a:gd name="connsiteY2554" fmla="*/ 608039 h 1934496"/>
              <a:gd name="connsiteX2555" fmla="*/ 8671244 w 9922465"/>
              <a:gd name="connsiteY2555" fmla="*/ 608039 h 1934496"/>
              <a:gd name="connsiteX2556" fmla="*/ 8726436 w 9922465"/>
              <a:gd name="connsiteY2556" fmla="*/ 663230 h 1934496"/>
              <a:gd name="connsiteX2557" fmla="*/ 8671244 w 9922465"/>
              <a:gd name="connsiteY2557" fmla="*/ 718421 h 1934496"/>
              <a:gd name="connsiteX2558" fmla="*/ 8616052 w 9922465"/>
              <a:gd name="connsiteY2558" fmla="*/ 663230 h 1934496"/>
              <a:gd name="connsiteX2559" fmla="*/ 8671244 w 9922465"/>
              <a:gd name="connsiteY2559" fmla="*/ 608039 h 1934496"/>
              <a:gd name="connsiteX2560" fmla="*/ 8537609 w 9922465"/>
              <a:gd name="connsiteY2560" fmla="*/ 608039 h 1934496"/>
              <a:gd name="connsiteX2561" fmla="*/ 8592801 w 9922465"/>
              <a:gd name="connsiteY2561" fmla="*/ 663230 h 1934496"/>
              <a:gd name="connsiteX2562" fmla="*/ 8537609 w 9922465"/>
              <a:gd name="connsiteY2562" fmla="*/ 718421 h 1934496"/>
              <a:gd name="connsiteX2563" fmla="*/ 8482417 w 9922465"/>
              <a:gd name="connsiteY2563" fmla="*/ 663230 h 1934496"/>
              <a:gd name="connsiteX2564" fmla="*/ 8537609 w 9922465"/>
              <a:gd name="connsiteY2564" fmla="*/ 608039 h 1934496"/>
              <a:gd name="connsiteX2565" fmla="*/ 8407318 w 9922465"/>
              <a:gd name="connsiteY2565" fmla="*/ 608039 h 1934496"/>
              <a:gd name="connsiteX2566" fmla="*/ 8462510 w 9922465"/>
              <a:gd name="connsiteY2566" fmla="*/ 663230 h 1934496"/>
              <a:gd name="connsiteX2567" fmla="*/ 8407318 w 9922465"/>
              <a:gd name="connsiteY2567" fmla="*/ 718421 h 1934496"/>
              <a:gd name="connsiteX2568" fmla="*/ 8352126 w 9922465"/>
              <a:gd name="connsiteY2568" fmla="*/ 663230 h 1934496"/>
              <a:gd name="connsiteX2569" fmla="*/ 8407318 w 9922465"/>
              <a:gd name="connsiteY2569" fmla="*/ 608039 h 1934496"/>
              <a:gd name="connsiteX2570" fmla="*/ 8273682 w 9922465"/>
              <a:gd name="connsiteY2570" fmla="*/ 608039 h 1934496"/>
              <a:gd name="connsiteX2571" fmla="*/ 8328874 w 9922465"/>
              <a:gd name="connsiteY2571" fmla="*/ 663230 h 1934496"/>
              <a:gd name="connsiteX2572" fmla="*/ 8273682 w 9922465"/>
              <a:gd name="connsiteY2572" fmla="*/ 718421 h 1934496"/>
              <a:gd name="connsiteX2573" fmla="*/ 8218490 w 9922465"/>
              <a:gd name="connsiteY2573" fmla="*/ 663230 h 1934496"/>
              <a:gd name="connsiteX2574" fmla="*/ 8273682 w 9922465"/>
              <a:gd name="connsiteY2574" fmla="*/ 608039 h 1934496"/>
              <a:gd name="connsiteX2575" fmla="*/ 8143386 w 9922465"/>
              <a:gd name="connsiteY2575" fmla="*/ 608039 h 1934496"/>
              <a:gd name="connsiteX2576" fmla="*/ 8198578 w 9922465"/>
              <a:gd name="connsiteY2576" fmla="*/ 663230 h 1934496"/>
              <a:gd name="connsiteX2577" fmla="*/ 8143386 w 9922465"/>
              <a:gd name="connsiteY2577" fmla="*/ 718421 h 1934496"/>
              <a:gd name="connsiteX2578" fmla="*/ 8088194 w 9922465"/>
              <a:gd name="connsiteY2578" fmla="*/ 663230 h 1934496"/>
              <a:gd name="connsiteX2579" fmla="*/ 8143386 w 9922465"/>
              <a:gd name="connsiteY2579" fmla="*/ 608039 h 1934496"/>
              <a:gd name="connsiteX2580" fmla="*/ 8009753 w 9922465"/>
              <a:gd name="connsiteY2580" fmla="*/ 608039 h 1934496"/>
              <a:gd name="connsiteX2581" fmla="*/ 8064945 w 9922465"/>
              <a:gd name="connsiteY2581" fmla="*/ 663230 h 1934496"/>
              <a:gd name="connsiteX2582" fmla="*/ 8009753 w 9922465"/>
              <a:gd name="connsiteY2582" fmla="*/ 718421 h 1934496"/>
              <a:gd name="connsiteX2583" fmla="*/ 7954561 w 9922465"/>
              <a:gd name="connsiteY2583" fmla="*/ 663230 h 1934496"/>
              <a:gd name="connsiteX2584" fmla="*/ 8009753 w 9922465"/>
              <a:gd name="connsiteY2584" fmla="*/ 608039 h 1934496"/>
              <a:gd name="connsiteX2585" fmla="*/ 7876118 w 9922465"/>
              <a:gd name="connsiteY2585" fmla="*/ 608039 h 1934496"/>
              <a:gd name="connsiteX2586" fmla="*/ 7931310 w 9922465"/>
              <a:gd name="connsiteY2586" fmla="*/ 663230 h 1934496"/>
              <a:gd name="connsiteX2587" fmla="*/ 7876118 w 9922465"/>
              <a:gd name="connsiteY2587" fmla="*/ 718421 h 1934496"/>
              <a:gd name="connsiteX2588" fmla="*/ 7820926 w 9922465"/>
              <a:gd name="connsiteY2588" fmla="*/ 663230 h 1934496"/>
              <a:gd name="connsiteX2589" fmla="*/ 7876118 w 9922465"/>
              <a:gd name="connsiteY2589" fmla="*/ 608039 h 1934496"/>
              <a:gd name="connsiteX2590" fmla="*/ 7745824 w 9922465"/>
              <a:gd name="connsiteY2590" fmla="*/ 608039 h 1934496"/>
              <a:gd name="connsiteX2591" fmla="*/ 7801016 w 9922465"/>
              <a:gd name="connsiteY2591" fmla="*/ 663230 h 1934496"/>
              <a:gd name="connsiteX2592" fmla="*/ 7745824 w 9922465"/>
              <a:gd name="connsiteY2592" fmla="*/ 718421 h 1934496"/>
              <a:gd name="connsiteX2593" fmla="*/ 7690632 w 9922465"/>
              <a:gd name="connsiteY2593" fmla="*/ 663230 h 1934496"/>
              <a:gd name="connsiteX2594" fmla="*/ 7745824 w 9922465"/>
              <a:gd name="connsiteY2594" fmla="*/ 608039 h 1934496"/>
              <a:gd name="connsiteX2595" fmla="*/ 7608850 w 9922465"/>
              <a:gd name="connsiteY2595" fmla="*/ 608039 h 1934496"/>
              <a:gd name="connsiteX2596" fmla="*/ 7664042 w 9922465"/>
              <a:gd name="connsiteY2596" fmla="*/ 663230 h 1934496"/>
              <a:gd name="connsiteX2597" fmla="*/ 7608850 w 9922465"/>
              <a:gd name="connsiteY2597" fmla="*/ 718421 h 1934496"/>
              <a:gd name="connsiteX2598" fmla="*/ 7553658 w 9922465"/>
              <a:gd name="connsiteY2598" fmla="*/ 663230 h 1934496"/>
              <a:gd name="connsiteX2599" fmla="*/ 7608850 w 9922465"/>
              <a:gd name="connsiteY2599" fmla="*/ 608039 h 1934496"/>
              <a:gd name="connsiteX2600" fmla="*/ 7481895 w 9922465"/>
              <a:gd name="connsiteY2600" fmla="*/ 608039 h 1934496"/>
              <a:gd name="connsiteX2601" fmla="*/ 7537087 w 9922465"/>
              <a:gd name="connsiteY2601" fmla="*/ 663230 h 1934496"/>
              <a:gd name="connsiteX2602" fmla="*/ 7481895 w 9922465"/>
              <a:gd name="connsiteY2602" fmla="*/ 718421 h 1934496"/>
              <a:gd name="connsiteX2603" fmla="*/ 7426703 w 9922465"/>
              <a:gd name="connsiteY2603" fmla="*/ 663230 h 1934496"/>
              <a:gd name="connsiteX2604" fmla="*/ 7481895 w 9922465"/>
              <a:gd name="connsiteY2604" fmla="*/ 608039 h 1934496"/>
              <a:gd name="connsiteX2605" fmla="*/ 7341579 w 9922465"/>
              <a:gd name="connsiteY2605" fmla="*/ 608039 h 1934496"/>
              <a:gd name="connsiteX2606" fmla="*/ 7396771 w 9922465"/>
              <a:gd name="connsiteY2606" fmla="*/ 663230 h 1934496"/>
              <a:gd name="connsiteX2607" fmla="*/ 7341579 w 9922465"/>
              <a:gd name="connsiteY2607" fmla="*/ 718421 h 1934496"/>
              <a:gd name="connsiteX2608" fmla="*/ 7286387 w 9922465"/>
              <a:gd name="connsiteY2608" fmla="*/ 663230 h 1934496"/>
              <a:gd name="connsiteX2609" fmla="*/ 7341579 w 9922465"/>
              <a:gd name="connsiteY2609" fmla="*/ 608039 h 1934496"/>
              <a:gd name="connsiteX2610" fmla="*/ 7211286 w 9922465"/>
              <a:gd name="connsiteY2610" fmla="*/ 608039 h 1934496"/>
              <a:gd name="connsiteX2611" fmla="*/ 7266478 w 9922465"/>
              <a:gd name="connsiteY2611" fmla="*/ 663230 h 1934496"/>
              <a:gd name="connsiteX2612" fmla="*/ 7211286 w 9922465"/>
              <a:gd name="connsiteY2612" fmla="*/ 718421 h 1934496"/>
              <a:gd name="connsiteX2613" fmla="*/ 7156094 w 9922465"/>
              <a:gd name="connsiteY2613" fmla="*/ 663230 h 1934496"/>
              <a:gd name="connsiteX2614" fmla="*/ 7211286 w 9922465"/>
              <a:gd name="connsiteY2614" fmla="*/ 608039 h 1934496"/>
              <a:gd name="connsiteX2615" fmla="*/ 7080994 w 9922465"/>
              <a:gd name="connsiteY2615" fmla="*/ 608039 h 1934496"/>
              <a:gd name="connsiteX2616" fmla="*/ 7136186 w 9922465"/>
              <a:gd name="connsiteY2616" fmla="*/ 663230 h 1934496"/>
              <a:gd name="connsiteX2617" fmla="*/ 7080994 w 9922465"/>
              <a:gd name="connsiteY2617" fmla="*/ 718421 h 1934496"/>
              <a:gd name="connsiteX2618" fmla="*/ 7025802 w 9922465"/>
              <a:gd name="connsiteY2618" fmla="*/ 663230 h 1934496"/>
              <a:gd name="connsiteX2619" fmla="*/ 7080994 w 9922465"/>
              <a:gd name="connsiteY2619" fmla="*/ 608039 h 1934496"/>
              <a:gd name="connsiteX2620" fmla="*/ 6947358 w 9922465"/>
              <a:gd name="connsiteY2620" fmla="*/ 608039 h 1934496"/>
              <a:gd name="connsiteX2621" fmla="*/ 7002550 w 9922465"/>
              <a:gd name="connsiteY2621" fmla="*/ 663230 h 1934496"/>
              <a:gd name="connsiteX2622" fmla="*/ 6947358 w 9922465"/>
              <a:gd name="connsiteY2622" fmla="*/ 718421 h 1934496"/>
              <a:gd name="connsiteX2623" fmla="*/ 6892166 w 9922465"/>
              <a:gd name="connsiteY2623" fmla="*/ 663230 h 1934496"/>
              <a:gd name="connsiteX2624" fmla="*/ 6947358 w 9922465"/>
              <a:gd name="connsiteY2624" fmla="*/ 608039 h 1934496"/>
              <a:gd name="connsiteX2625" fmla="*/ 6817064 w 9922465"/>
              <a:gd name="connsiteY2625" fmla="*/ 608039 h 1934496"/>
              <a:gd name="connsiteX2626" fmla="*/ 6872256 w 9922465"/>
              <a:gd name="connsiteY2626" fmla="*/ 663230 h 1934496"/>
              <a:gd name="connsiteX2627" fmla="*/ 6817064 w 9922465"/>
              <a:gd name="connsiteY2627" fmla="*/ 718421 h 1934496"/>
              <a:gd name="connsiteX2628" fmla="*/ 6761872 w 9922465"/>
              <a:gd name="connsiteY2628" fmla="*/ 663230 h 1934496"/>
              <a:gd name="connsiteX2629" fmla="*/ 6817064 w 9922465"/>
              <a:gd name="connsiteY2629" fmla="*/ 608039 h 1934496"/>
              <a:gd name="connsiteX2630" fmla="*/ 6683431 w 9922465"/>
              <a:gd name="connsiteY2630" fmla="*/ 608039 h 1934496"/>
              <a:gd name="connsiteX2631" fmla="*/ 6738623 w 9922465"/>
              <a:gd name="connsiteY2631" fmla="*/ 663230 h 1934496"/>
              <a:gd name="connsiteX2632" fmla="*/ 6683431 w 9922465"/>
              <a:gd name="connsiteY2632" fmla="*/ 718421 h 1934496"/>
              <a:gd name="connsiteX2633" fmla="*/ 6628239 w 9922465"/>
              <a:gd name="connsiteY2633" fmla="*/ 663230 h 1934496"/>
              <a:gd name="connsiteX2634" fmla="*/ 6683431 w 9922465"/>
              <a:gd name="connsiteY2634" fmla="*/ 608039 h 1934496"/>
              <a:gd name="connsiteX2635" fmla="*/ 6155573 w 9922465"/>
              <a:gd name="connsiteY2635" fmla="*/ 608039 h 1934496"/>
              <a:gd name="connsiteX2636" fmla="*/ 6210765 w 9922465"/>
              <a:gd name="connsiteY2636" fmla="*/ 663230 h 1934496"/>
              <a:gd name="connsiteX2637" fmla="*/ 6155573 w 9922465"/>
              <a:gd name="connsiteY2637" fmla="*/ 718421 h 1934496"/>
              <a:gd name="connsiteX2638" fmla="*/ 6100381 w 9922465"/>
              <a:gd name="connsiteY2638" fmla="*/ 663230 h 1934496"/>
              <a:gd name="connsiteX2639" fmla="*/ 6155573 w 9922465"/>
              <a:gd name="connsiteY2639" fmla="*/ 608039 h 1934496"/>
              <a:gd name="connsiteX2640" fmla="*/ 5487399 w 9922465"/>
              <a:gd name="connsiteY2640" fmla="*/ 608039 h 1934496"/>
              <a:gd name="connsiteX2641" fmla="*/ 5542591 w 9922465"/>
              <a:gd name="connsiteY2641" fmla="*/ 663230 h 1934496"/>
              <a:gd name="connsiteX2642" fmla="*/ 5487399 w 9922465"/>
              <a:gd name="connsiteY2642" fmla="*/ 718421 h 1934496"/>
              <a:gd name="connsiteX2643" fmla="*/ 5432207 w 9922465"/>
              <a:gd name="connsiteY2643" fmla="*/ 663230 h 1934496"/>
              <a:gd name="connsiteX2644" fmla="*/ 5487399 w 9922465"/>
              <a:gd name="connsiteY2644" fmla="*/ 608039 h 1934496"/>
              <a:gd name="connsiteX2645" fmla="*/ 5357106 w 9922465"/>
              <a:gd name="connsiteY2645" fmla="*/ 608039 h 1934496"/>
              <a:gd name="connsiteX2646" fmla="*/ 5412298 w 9922465"/>
              <a:gd name="connsiteY2646" fmla="*/ 663230 h 1934496"/>
              <a:gd name="connsiteX2647" fmla="*/ 5357106 w 9922465"/>
              <a:gd name="connsiteY2647" fmla="*/ 718421 h 1934496"/>
              <a:gd name="connsiteX2648" fmla="*/ 5301914 w 9922465"/>
              <a:gd name="connsiteY2648" fmla="*/ 663230 h 1934496"/>
              <a:gd name="connsiteX2649" fmla="*/ 5357106 w 9922465"/>
              <a:gd name="connsiteY2649" fmla="*/ 608039 h 1934496"/>
              <a:gd name="connsiteX2650" fmla="*/ 5223473 w 9922465"/>
              <a:gd name="connsiteY2650" fmla="*/ 608038 h 1934496"/>
              <a:gd name="connsiteX2651" fmla="*/ 5278665 w 9922465"/>
              <a:gd name="connsiteY2651" fmla="*/ 663229 h 1934496"/>
              <a:gd name="connsiteX2652" fmla="*/ 5223473 w 9922465"/>
              <a:gd name="connsiteY2652" fmla="*/ 718420 h 1934496"/>
              <a:gd name="connsiteX2653" fmla="*/ 5168281 w 9922465"/>
              <a:gd name="connsiteY2653" fmla="*/ 663229 h 1934496"/>
              <a:gd name="connsiteX2654" fmla="*/ 5223473 w 9922465"/>
              <a:gd name="connsiteY2654" fmla="*/ 608038 h 1934496"/>
              <a:gd name="connsiteX2655" fmla="*/ 4030786 w 9922465"/>
              <a:gd name="connsiteY2655" fmla="*/ 608038 h 1934496"/>
              <a:gd name="connsiteX2656" fmla="*/ 4085978 w 9922465"/>
              <a:gd name="connsiteY2656" fmla="*/ 663229 h 1934496"/>
              <a:gd name="connsiteX2657" fmla="*/ 4030786 w 9922465"/>
              <a:gd name="connsiteY2657" fmla="*/ 718420 h 1934496"/>
              <a:gd name="connsiteX2658" fmla="*/ 3975594 w 9922465"/>
              <a:gd name="connsiteY2658" fmla="*/ 663229 h 1934496"/>
              <a:gd name="connsiteX2659" fmla="*/ 4030786 w 9922465"/>
              <a:gd name="connsiteY2659" fmla="*/ 608038 h 1934496"/>
              <a:gd name="connsiteX2660" fmla="*/ 3897148 w 9922465"/>
              <a:gd name="connsiteY2660" fmla="*/ 608038 h 1934496"/>
              <a:gd name="connsiteX2661" fmla="*/ 3952340 w 9922465"/>
              <a:gd name="connsiteY2661" fmla="*/ 663229 h 1934496"/>
              <a:gd name="connsiteX2662" fmla="*/ 3897148 w 9922465"/>
              <a:gd name="connsiteY2662" fmla="*/ 718420 h 1934496"/>
              <a:gd name="connsiteX2663" fmla="*/ 3841956 w 9922465"/>
              <a:gd name="connsiteY2663" fmla="*/ 663229 h 1934496"/>
              <a:gd name="connsiteX2664" fmla="*/ 3897148 w 9922465"/>
              <a:gd name="connsiteY2664" fmla="*/ 608038 h 1934496"/>
              <a:gd name="connsiteX2665" fmla="*/ 3763514 w 9922465"/>
              <a:gd name="connsiteY2665" fmla="*/ 608038 h 1934496"/>
              <a:gd name="connsiteX2666" fmla="*/ 3818706 w 9922465"/>
              <a:gd name="connsiteY2666" fmla="*/ 663229 h 1934496"/>
              <a:gd name="connsiteX2667" fmla="*/ 3763514 w 9922465"/>
              <a:gd name="connsiteY2667" fmla="*/ 718420 h 1934496"/>
              <a:gd name="connsiteX2668" fmla="*/ 3708322 w 9922465"/>
              <a:gd name="connsiteY2668" fmla="*/ 663229 h 1934496"/>
              <a:gd name="connsiteX2669" fmla="*/ 3763514 w 9922465"/>
              <a:gd name="connsiteY2669" fmla="*/ 608038 h 1934496"/>
              <a:gd name="connsiteX2670" fmla="*/ 3633221 w 9922465"/>
              <a:gd name="connsiteY2670" fmla="*/ 608038 h 1934496"/>
              <a:gd name="connsiteX2671" fmla="*/ 3688413 w 9922465"/>
              <a:gd name="connsiteY2671" fmla="*/ 663229 h 1934496"/>
              <a:gd name="connsiteX2672" fmla="*/ 3633221 w 9922465"/>
              <a:gd name="connsiteY2672" fmla="*/ 718420 h 1934496"/>
              <a:gd name="connsiteX2673" fmla="*/ 3578029 w 9922465"/>
              <a:gd name="connsiteY2673" fmla="*/ 663229 h 1934496"/>
              <a:gd name="connsiteX2674" fmla="*/ 3633221 w 9922465"/>
              <a:gd name="connsiteY2674" fmla="*/ 608038 h 1934496"/>
              <a:gd name="connsiteX2675" fmla="*/ 3499589 w 9922465"/>
              <a:gd name="connsiteY2675" fmla="*/ 608038 h 1934496"/>
              <a:gd name="connsiteX2676" fmla="*/ 3554781 w 9922465"/>
              <a:gd name="connsiteY2676" fmla="*/ 663229 h 1934496"/>
              <a:gd name="connsiteX2677" fmla="*/ 3499589 w 9922465"/>
              <a:gd name="connsiteY2677" fmla="*/ 718420 h 1934496"/>
              <a:gd name="connsiteX2678" fmla="*/ 3444397 w 9922465"/>
              <a:gd name="connsiteY2678" fmla="*/ 663229 h 1934496"/>
              <a:gd name="connsiteX2679" fmla="*/ 3499589 w 9922465"/>
              <a:gd name="connsiteY2679" fmla="*/ 608038 h 1934496"/>
              <a:gd name="connsiteX2680" fmla="*/ 3369292 w 9922465"/>
              <a:gd name="connsiteY2680" fmla="*/ 608038 h 1934496"/>
              <a:gd name="connsiteX2681" fmla="*/ 3424484 w 9922465"/>
              <a:gd name="connsiteY2681" fmla="*/ 663229 h 1934496"/>
              <a:gd name="connsiteX2682" fmla="*/ 3369292 w 9922465"/>
              <a:gd name="connsiteY2682" fmla="*/ 718420 h 1934496"/>
              <a:gd name="connsiteX2683" fmla="*/ 3314100 w 9922465"/>
              <a:gd name="connsiteY2683" fmla="*/ 663229 h 1934496"/>
              <a:gd name="connsiteX2684" fmla="*/ 3369292 w 9922465"/>
              <a:gd name="connsiteY2684" fmla="*/ 608038 h 1934496"/>
              <a:gd name="connsiteX2685" fmla="*/ 3235657 w 9922465"/>
              <a:gd name="connsiteY2685" fmla="*/ 608038 h 1934496"/>
              <a:gd name="connsiteX2686" fmla="*/ 3290849 w 9922465"/>
              <a:gd name="connsiteY2686" fmla="*/ 663229 h 1934496"/>
              <a:gd name="connsiteX2687" fmla="*/ 3235657 w 9922465"/>
              <a:gd name="connsiteY2687" fmla="*/ 718420 h 1934496"/>
              <a:gd name="connsiteX2688" fmla="*/ 3180465 w 9922465"/>
              <a:gd name="connsiteY2688" fmla="*/ 663229 h 1934496"/>
              <a:gd name="connsiteX2689" fmla="*/ 3235657 w 9922465"/>
              <a:gd name="connsiteY2689" fmla="*/ 608038 h 1934496"/>
              <a:gd name="connsiteX2690" fmla="*/ 2570932 w 9922465"/>
              <a:gd name="connsiteY2690" fmla="*/ 608038 h 1934496"/>
              <a:gd name="connsiteX2691" fmla="*/ 2626123 w 9922465"/>
              <a:gd name="connsiteY2691" fmla="*/ 663229 h 1934496"/>
              <a:gd name="connsiteX2692" fmla="*/ 2570932 w 9922465"/>
              <a:gd name="connsiteY2692" fmla="*/ 718420 h 1934496"/>
              <a:gd name="connsiteX2693" fmla="*/ 2515738 w 9922465"/>
              <a:gd name="connsiteY2693" fmla="*/ 663229 h 1934496"/>
              <a:gd name="connsiteX2694" fmla="*/ 2570932 w 9922465"/>
              <a:gd name="connsiteY2694" fmla="*/ 608038 h 1934496"/>
              <a:gd name="connsiteX2695" fmla="*/ 2437297 w 9922465"/>
              <a:gd name="connsiteY2695" fmla="*/ 608038 h 1934496"/>
              <a:gd name="connsiteX2696" fmla="*/ 2492487 w 9922465"/>
              <a:gd name="connsiteY2696" fmla="*/ 663229 h 1934496"/>
              <a:gd name="connsiteX2697" fmla="*/ 2437297 w 9922465"/>
              <a:gd name="connsiteY2697" fmla="*/ 718420 h 1934496"/>
              <a:gd name="connsiteX2698" fmla="*/ 2382108 w 9922465"/>
              <a:gd name="connsiteY2698" fmla="*/ 663229 h 1934496"/>
              <a:gd name="connsiteX2699" fmla="*/ 2437297 w 9922465"/>
              <a:gd name="connsiteY2699" fmla="*/ 608038 h 1934496"/>
              <a:gd name="connsiteX2700" fmla="*/ 2303664 w 9922465"/>
              <a:gd name="connsiteY2700" fmla="*/ 608038 h 1934496"/>
              <a:gd name="connsiteX2701" fmla="*/ 2358856 w 9922465"/>
              <a:gd name="connsiteY2701" fmla="*/ 663229 h 1934496"/>
              <a:gd name="connsiteX2702" fmla="*/ 2303664 w 9922465"/>
              <a:gd name="connsiteY2702" fmla="*/ 718420 h 1934496"/>
              <a:gd name="connsiteX2703" fmla="*/ 2248473 w 9922465"/>
              <a:gd name="connsiteY2703" fmla="*/ 663229 h 1934496"/>
              <a:gd name="connsiteX2704" fmla="*/ 2303664 w 9922465"/>
              <a:gd name="connsiteY2704" fmla="*/ 608038 h 1934496"/>
              <a:gd name="connsiteX2705" fmla="*/ 2173372 w 9922465"/>
              <a:gd name="connsiteY2705" fmla="*/ 608038 h 1934496"/>
              <a:gd name="connsiteX2706" fmla="*/ 2228565 w 9922465"/>
              <a:gd name="connsiteY2706" fmla="*/ 663229 h 1934496"/>
              <a:gd name="connsiteX2707" fmla="*/ 2173372 w 9922465"/>
              <a:gd name="connsiteY2707" fmla="*/ 718420 h 1934496"/>
              <a:gd name="connsiteX2708" fmla="*/ 2118180 w 9922465"/>
              <a:gd name="connsiteY2708" fmla="*/ 663229 h 1934496"/>
              <a:gd name="connsiteX2709" fmla="*/ 2173372 w 9922465"/>
              <a:gd name="connsiteY2709" fmla="*/ 608038 h 1934496"/>
              <a:gd name="connsiteX2710" fmla="*/ 2039736 w 9922465"/>
              <a:gd name="connsiteY2710" fmla="*/ 608038 h 1934496"/>
              <a:gd name="connsiteX2711" fmla="*/ 2094930 w 9922465"/>
              <a:gd name="connsiteY2711" fmla="*/ 663229 h 1934496"/>
              <a:gd name="connsiteX2712" fmla="*/ 2039736 w 9922465"/>
              <a:gd name="connsiteY2712" fmla="*/ 718420 h 1934496"/>
              <a:gd name="connsiteX2713" fmla="*/ 1984543 w 9922465"/>
              <a:gd name="connsiteY2713" fmla="*/ 663229 h 1934496"/>
              <a:gd name="connsiteX2714" fmla="*/ 2039736 w 9922465"/>
              <a:gd name="connsiteY2714" fmla="*/ 608038 h 1934496"/>
              <a:gd name="connsiteX2715" fmla="*/ 1909437 w 9922465"/>
              <a:gd name="connsiteY2715" fmla="*/ 608038 h 1934496"/>
              <a:gd name="connsiteX2716" fmla="*/ 1964630 w 9922465"/>
              <a:gd name="connsiteY2716" fmla="*/ 663229 h 1934496"/>
              <a:gd name="connsiteX2717" fmla="*/ 1909437 w 9922465"/>
              <a:gd name="connsiteY2717" fmla="*/ 718420 h 1934496"/>
              <a:gd name="connsiteX2718" fmla="*/ 1854244 w 9922465"/>
              <a:gd name="connsiteY2718" fmla="*/ 663229 h 1934496"/>
              <a:gd name="connsiteX2719" fmla="*/ 1909437 w 9922465"/>
              <a:gd name="connsiteY2719" fmla="*/ 608038 h 1934496"/>
              <a:gd name="connsiteX2720" fmla="*/ 1779142 w 9922465"/>
              <a:gd name="connsiteY2720" fmla="*/ 608038 h 1934496"/>
              <a:gd name="connsiteX2721" fmla="*/ 1834335 w 9922465"/>
              <a:gd name="connsiteY2721" fmla="*/ 663229 h 1934496"/>
              <a:gd name="connsiteX2722" fmla="*/ 1779142 w 9922465"/>
              <a:gd name="connsiteY2722" fmla="*/ 718420 h 1934496"/>
              <a:gd name="connsiteX2723" fmla="*/ 1723950 w 9922465"/>
              <a:gd name="connsiteY2723" fmla="*/ 663229 h 1934496"/>
              <a:gd name="connsiteX2724" fmla="*/ 1779142 w 9922465"/>
              <a:gd name="connsiteY2724" fmla="*/ 608038 h 1934496"/>
              <a:gd name="connsiteX2725" fmla="*/ 1645508 w 9922465"/>
              <a:gd name="connsiteY2725" fmla="*/ 608038 h 1934496"/>
              <a:gd name="connsiteX2726" fmla="*/ 1700702 w 9922465"/>
              <a:gd name="connsiteY2726" fmla="*/ 663229 h 1934496"/>
              <a:gd name="connsiteX2727" fmla="*/ 1645508 w 9922465"/>
              <a:gd name="connsiteY2727" fmla="*/ 718420 h 1934496"/>
              <a:gd name="connsiteX2728" fmla="*/ 1590311 w 9922465"/>
              <a:gd name="connsiteY2728" fmla="*/ 663229 h 1934496"/>
              <a:gd name="connsiteX2729" fmla="*/ 1645508 w 9922465"/>
              <a:gd name="connsiteY2729" fmla="*/ 608038 h 1934496"/>
              <a:gd name="connsiteX2730" fmla="*/ 1515217 w 9922465"/>
              <a:gd name="connsiteY2730" fmla="*/ 608038 h 1934496"/>
              <a:gd name="connsiteX2731" fmla="*/ 1570402 w 9922465"/>
              <a:gd name="connsiteY2731" fmla="*/ 663229 h 1934496"/>
              <a:gd name="connsiteX2732" fmla="*/ 1515217 w 9922465"/>
              <a:gd name="connsiteY2732" fmla="*/ 718420 h 1934496"/>
              <a:gd name="connsiteX2733" fmla="*/ 1460020 w 9922465"/>
              <a:gd name="connsiteY2733" fmla="*/ 663229 h 1934496"/>
              <a:gd name="connsiteX2734" fmla="*/ 1515217 w 9922465"/>
              <a:gd name="connsiteY2734" fmla="*/ 608038 h 1934496"/>
              <a:gd name="connsiteX2735" fmla="*/ 1381573 w 9922465"/>
              <a:gd name="connsiteY2735" fmla="*/ 608038 h 1934496"/>
              <a:gd name="connsiteX2736" fmla="*/ 1436767 w 9922465"/>
              <a:gd name="connsiteY2736" fmla="*/ 663229 h 1934496"/>
              <a:gd name="connsiteX2737" fmla="*/ 1381573 w 9922465"/>
              <a:gd name="connsiteY2737" fmla="*/ 718420 h 1934496"/>
              <a:gd name="connsiteX2738" fmla="*/ 1326384 w 9922465"/>
              <a:gd name="connsiteY2738" fmla="*/ 663229 h 1934496"/>
              <a:gd name="connsiteX2739" fmla="*/ 1381573 w 9922465"/>
              <a:gd name="connsiteY2739" fmla="*/ 608038 h 1934496"/>
              <a:gd name="connsiteX2740" fmla="*/ 1251282 w 9922465"/>
              <a:gd name="connsiteY2740" fmla="*/ 608038 h 1934496"/>
              <a:gd name="connsiteX2741" fmla="*/ 1306476 w 9922465"/>
              <a:gd name="connsiteY2741" fmla="*/ 663229 h 1934496"/>
              <a:gd name="connsiteX2742" fmla="*/ 1251282 w 9922465"/>
              <a:gd name="connsiteY2742" fmla="*/ 718420 h 1934496"/>
              <a:gd name="connsiteX2743" fmla="*/ 1196089 w 9922465"/>
              <a:gd name="connsiteY2743" fmla="*/ 663229 h 1934496"/>
              <a:gd name="connsiteX2744" fmla="*/ 1251282 w 9922465"/>
              <a:gd name="connsiteY2744" fmla="*/ 608038 h 1934496"/>
              <a:gd name="connsiteX2745" fmla="*/ 8143386 w 9922465"/>
              <a:gd name="connsiteY2745" fmla="*/ 494447 h 1934496"/>
              <a:gd name="connsiteX2746" fmla="*/ 8198578 w 9922465"/>
              <a:gd name="connsiteY2746" fmla="*/ 549638 h 1934496"/>
              <a:gd name="connsiteX2747" fmla="*/ 8143386 w 9922465"/>
              <a:gd name="connsiteY2747" fmla="*/ 604829 h 1934496"/>
              <a:gd name="connsiteX2748" fmla="*/ 8088194 w 9922465"/>
              <a:gd name="connsiteY2748" fmla="*/ 549638 h 1934496"/>
              <a:gd name="connsiteX2749" fmla="*/ 8143386 w 9922465"/>
              <a:gd name="connsiteY2749" fmla="*/ 494447 h 1934496"/>
              <a:gd name="connsiteX2750" fmla="*/ 8009753 w 9922465"/>
              <a:gd name="connsiteY2750" fmla="*/ 494447 h 1934496"/>
              <a:gd name="connsiteX2751" fmla="*/ 8064945 w 9922465"/>
              <a:gd name="connsiteY2751" fmla="*/ 549638 h 1934496"/>
              <a:gd name="connsiteX2752" fmla="*/ 8009753 w 9922465"/>
              <a:gd name="connsiteY2752" fmla="*/ 604829 h 1934496"/>
              <a:gd name="connsiteX2753" fmla="*/ 7954561 w 9922465"/>
              <a:gd name="connsiteY2753" fmla="*/ 549638 h 1934496"/>
              <a:gd name="connsiteX2754" fmla="*/ 8009753 w 9922465"/>
              <a:gd name="connsiteY2754" fmla="*/ 494447 h 1934496"/>
              <a:gd name="connsiteX2755" fmla="*/ 7876118 w 9922465"/>
              <a:gd name="connsiteY2755" fmla="*/ 494447 h 1934496"/>
              <a:gd name="connsiteX2756" fmla="*/ 7931310 w 9922465"/>
              <a:gd name="connsiteY2756" fmla="*/ 549638 h 1934496"/>
              <a:gd name="connsiteX2757" fmla="*/ 7876118 w 9922465"/>
              <a:gd name="connsiteY2757" fmla="*/ 604829 h 1934496"/>
              <a:gd name="connsiteX2758" fmla="*/ 7820926 w 9922465"/>
              <a:gd name="connsiteY2758" fmla="*/ 549638 h 1934496"/>
              <a:gd name="connsiteX2759" fmla="*/ 7876118 w 9922465"/>
              <a:gd name="connsiteY2759" fmla="*/ 494447 h 1934496"/>
              <a:gd name="connsiteX2760" fmla="*/ 7745824 w 9922465"/>
              <a:gd name="connsiteY2760" fmla="*/ 494447 h 1934496"/>
              <a:gd name="connsiteX2761" fmla="*/ 7801016 w 9922465"/>
              <a:gd name="connsiteY2761" fmla="*/ 549638 h 1934496"/>
              <a:gd name="connsiteX2762" fmla="*/ 7745824 w 9922465"/>
              <a:gd name="connsiteY2762" fmla="*/ 604829 h 1934496"/>
              <a:gd name="connsiteX2763" fmla="*/ 7690632 w 9922465"/>
              <a:gd name="connsiteY2763" fmla="*/ 549638 h 1934496"/>
              <a:gd name="connsiteX2764" fmla="*/ 7745824 w 9922465"/>
              <a:gd name="connsiteY2764" fmla="*/ 494447 h 1934496"/>
              <a:gd name="connsiteX2765" fmla="*/ 7608850 w 9922465"/>
              <a:gd name="connsiteY2765" fmla="*/ 494447 h 1934496"/>
              <a:gd name="connsiteX2766" fmla="*/ 7664042 w 9922465"/>
              <a:gd name="connsiteY2766" fmla="*/ 549638 h 1934496"/>
              <a:gd name="connsiteX2767" fmla="*/ 7608850 w 9922465"/>
              <a:gd name="connsiteY2767" fmla="*/ 604829 h 1934496"/>
              <a:gd name="connsiteX2768" fmla="*/ 7553658 w 9922465"/>
              <a:gd name="connsiteY2768" fmla="*/ 549638 h 1934496"/>
              <a:gd name="connsiteX2769" fmla="*/ 7608850 w 9922465"/>
              <a:gd name="connsiteY2769" fmla="*/ 494447 h 1934496"/>
              <a:gd name="connsiteX2770" fmla="*/ 7481895 w 9922465"/>
              <a:gd name="connsiteY2770" fmla="*/ 494447 h 1934496"/>
              <a:gd name="connsiteX2771" fmla="*/ 7537087 w 9922465"/>
              <a:gd name="connsiteY2771" fmla="*/ 549638 h 1934496"/>
              <a:gd name="connsiteX2772" fmla="*/ 7481895 w 9922465"/>
              <a:gd name="connsiteY2772" fmla="*/ 604829 h 1934496"/>
              <a:gd name="connsiteX2773" fmla="*/ 7426703 w 9922465"/>
              <a:gd name="connsiteY2773" fmla="*/ 549638 h 1934496"/>
              <a:gd name="connsiteX2774" fmla="*/ 7481895 w 9922465"/>
              <a:gd name="connsiteY2774" fmla="*/ 494447 h 1934496"/>
              <a:gd name="connsiteX2775" fmla="*/ 7341580 w 9922465"/>
              <a:gd name="connsiteY2775" fmla="*/ 494447 h 1934496"/>
              <a:gd name="connsiteX2776" fmla="*/ 7396772 w 9922465"/>
              <a:gd name="connsiteY2776" fmla="*/ 549638 h 1934496"/>
              <a:gd name="connsiteX2777" fmla="*/ 7341580 w 9922465"/>
              <a:gd name="connsiteY2777" fmla="*/ 604829 h 1934496"/>
              <a:gd name="connsiteX2778" fmla="*/ 7286388 w 9922465"/>
              <a:gd name="connsiteY2778" fmla="*/ 549638 h 1934496"/>
              <a:gd name="connsiteX2779" fmla="*/ 7341580 w 9922465"/>
              <a:gd name="connsiteY2779" fmla="*/ 494447 h 1934496"/>
              <a:gd name="connsiteX2780" fmla="*/ 7211286 w 9922465"/>
              <a:gd name="connsiteY2780" fmla="*/ 494447 h 1934496"/>
              <a:gd name="connsiteX2781" fmla="*/ 7266478 w 9922465"/>
              <a:gd name="connsiteY2781" fmla="*/ 549638 h 1934496"/>
              <a:gd name="connsiteX2782" fmla="*/ 7211286 w 9922465"/>
              <a:gd name="connsiteY2782" fmla="*/ 604829 h 1934496"/>
              <a:gd name="connsiteX2783" fmla="*/ 7156094 w 9922465"/>
              <a:gd name="connsiteY2783" fmla="*/ 549638 h 1934496"/>
              <a:gd name="connsiteX2784" fmla="*/ 7211286 w 9922465"/>
              <a:gd name="connsiteY2784" fmla="*/ 494447 h 1934496"/>
              <a:gd name="connsiteX2785" fmla="*/ 7080994 w 9922465"/>
              <a:gd name="connsiteY2785" fmla="*/ 494447 h 1934496"/>
              <a:gd name="connsiteX2786" fmla="*/ 7136186 w 9922465"/>
              <a:gd name="connsiteY2786" fmla="*/ 549638 h 1934496"/>
              <a:gd name="connsiteX2787" fmla="*/ 7080994 w 9922465"/>
              <a:gd name="connsiteY2787" fmla="*/ 604829 h 1934496"/>
              <a:gd name="connsiteX2788" fmla="*/ 7025802 w 9922465"/>
              <a:gd name="connsiteY2788" fmla="*/ 549638 h 1934496"/>
              <a:gd name="connsiteX2789" fmla="*/ 7080994 w 9922465"/>
              <a:gd name="connsiteY2789" fmla="*/ 494447 h 1934496"/>
              <a:gd name="connsiteX2790" fmla="*/ 6947358 w 9922465"/>
              <a:gd name="connsiteY2790" fmla="*/ 494447 h 1934496"/>
              <a:gd name="connsiteX2791" fmla="*/ 7002550 w 9922465"/>
              <a:gd name="connsiteY2791" fmla="*/ 549638 h 1934496"/>
              <a:gd name="connsiteX2792" fmla="*/ 6947358 w 9922465"/>
              <a:gd name="connsiteY2792" fmla="*/ 604829 h 1934496"/>
              <a:gd name="connsiteX2793" fmla="*/ 6892166 w 9922465"/>
              <a:gd name="connsiteY2793" fmla="*/ 549638 h 1934496"/>
              <a:gd name="connsiteX2794" fmla="*/ 6947358 w 9922465"/>
              <a:gd name="connsiteY2794" fmla="*/ 494447 h 1934496"/>
              <a:gd name="connsiteX2795" fmla="*/ 6289207 w 9922465"/>
              <a:gd name="connsiteY2795" fmla="*/ 494447 h 1934496"/>
              <a:gd name="connsiteX2796" fmla="*/ 6344399 w 9922465"/>
              <a:gd name="connsiteY2796" fmla="*/ 549638 h 1934496"/>
              <a:gd name="connsiteX2797" fmla="*/ 6289207 w 9922465"/>
              <a:gd name="connsiteY2797" fmla="*/ 604829 h 1934496"/>
              <a:gd name="connsiteX2798" fmla="*/ 6234015 w 9922465"/>
              <a:gd name="connsiteY2798" fmla="*/ 549638 h 1934496"/>
              <a:gd name="connsiteX2799" fmla="*/ 6289207 w 9922465"/>
              <a:gd name="connsiteY2799" fmla="*/ 494447 h 1934496"/>
              <a:gd name="connsiteX2800" fmla="*/ 4030786 w 9922465"/>
              <a:gd name="connsiteY2800" fmla="*/ 494447 h 1934496"/>
              <a:gd name="connsiteX2801" fmla="*/ 4085978 w 9922465"/>
              <a:gd name="connsiteY2801" fmla="*/ 549638 h 1934496"/>
              <a:gd name="connsiteX2802" fmla="*/ 4030786 w 9922465"/>
              <a:gd name="connsiteY2802" fmla="*/ 604829 h 1934496"/>
              <a:gd name="connsiteX2803" fmla="*/ 3975594 w 9922465"/>
              <a:gd name="connsiteY2803" fmla="*/ 549638 h 1934496"/>
              <a:gd name="connsiteX2804" fmla="*/ 4030786 w 9922465"/>
              <a:gd name="connsiteY2804" fmla="*/ 494447 h 1934496"/>
              <a:gd name="connsiteX2805" fmla="*/ 3897148 w 9922465"/>
              <a:gd name="connsiteY2805" fmla="*/ 494447 h 1934496"/>
              <a:gd name="connsiteX2806" fmla="*/ 3952340 w 9922465"/>
              <a:gd name="connsiteY2806" fmla="*/ 549638 h 1934496"/>
              <a:gd name="connsiteX2807" fmla="*/ 3897148 w 9922465"/>
              <a:gd name="connsiteY2807" fmla="*/ 604829 h 1934496"/>
              <a:gd name="connsiteX2808" fmla="*/ 3841956 w 9922465"/>
              <a:gd name="connsiteY2808" fmla="*/ 549638 h 1934496"/>
              <a:gd name="connsiteX2809" fmla="*/ 3897148 w 9922465"/>
              <a:gd name="connsiteY2809" fmla="*/ 494447 h 1934496"/>
              <a:gd name="connsiteX2810" fmla="*/ 3763514 w 9922465"/>
              <a:gd name="connsiteY2810" fmla="*/ 494447 h 1934496"/>
              <a:gd name="connsiteX2811" fmla="*/ 3818706 w 9922465"/>
              <a:gd name="connsiteY2811" fmla="*/ 549638 h 1934496"/>
              <a:gd name="connsiteX2812" fmla="*/ 3763514 w 9922465"/>
              <a:gd name="connsiteY2812" fmla="*/ 604829 h 1934496"/>
              <a:gd name="connsiteX2813" fmla="*/ 3708322 w 9922465"/>
              <a:gd name="connsiteY2813" fmla="*/ 549638 h 1934496"/>
              <a:gd name="connsiteX2814" fmla="*/ 3763514 w 9922465"/>
              <a:gd name="connsiteY2814" fmla="*/ 494447 h 1934496"/>
              <a:gd name="connsiteX2815" fmla="*/ 3633221 w 9922465"/>
              <a:gd name="connsiteY2815" fmla="*/ 494447 h 1934496"/>
              <a:gd name="connsiteX2816" fmla="*/ 3688413 w 9922465"/>
              <a:gd name="connsiteY2816" fmla="*/ 549638 h 1934496"/>
              <a:gd name="connsiteX2817" fmla="*/ 3633221 w 9922465"/>
              <a:gd name="connsiteY2817" fmla="*/ 604829 h 1934496"/>
              <a:gd name="connsiteX2818" fmla="*/ 3578029 w 9922465"/>
              <a:gd name="connsiteY2818" fmla="*/ 549638 h 1934496"/>
              <a:gd name="connsiteX2819" fmla="*/ 3633221 w 9922465"/>
              <a:gd name="connsiteY2819" fmla="*/ 494447 h 1934496"/>
              <a:gd name="connsiteX2820" fmla="*/ 3499589 w 9922465"/>
              <a:gd name="connsiteY2820" fmla="*/ 494447 h 1934496"/>
              <a:gd name="connsiteX2821" fmla="*/ 3554781 w 9922465"/>
              <a:gd name="connsiteY2821" fmla="*/ 549638 h 1934496"/>
              <a:gd name="connsiteX2822" fmla="*/ 3499589 w 9922465"/>
              <a:gd name="connsiteY2822" fmla="*/ 604829 h 1934496"/>
              <a:gd name="connsiteX2823" fmla="*/ 3444397 w 9922465"/>
              <a:gd name="connsiteY2823" fmla="*/ 549638 h 1934496"/>
              <a:gd name="connsiteX2824" fmla="*/ 3499589 w 9922465"/>
              <a:gd name="connsiteY2824" fmla="*/ 494447 h 1934496"/>
              <a:gd name="connsiteX2825" fmla="*/ 3369292 w 9922465"/>
              <a:gd name="connsiteY2825" fmla="*/ 494447 h 1934496"/>
              <a:gd name="connsiteX2826" fmla="*/ 3424484 w 9922465"/>
              <a:gd name="connsiteY2826" fmla="*/ 549638 h 1934496"/>
              <a:gd name="connsiteX2827" fmla="*/ 3369292 w 9922465"/>
              <a:gd name="connsiteY2827" fmla="*/ 604829 h 1934496"/>
              <a:gd name="connsiteX2828" fmla="*/ 3314100 w 9922465"/>
              <a:gd name="connsiteY2828" fmla="*/ 549638 h 1934496"/>
              <a:gd name="connsiteX2829" fmla="*/ 3369292 w 9922465"/>
              <a:gd name="connsiteY2829" fmla="*/ 494447 h 1934496"/>
              <a:gd name="connsiteX2830" fmla="*/ 3235657 w 9922465"/>
              <a:gd name="connsiteY2830" fmla="*/ 494447 h 1934496"/>
              <a:gd name="connsiteX2831" fmla="*/ 3290849 w 9922465"/>
              <a:gd name="connsiteY2831" fmla="*/ 549638 h 1934496"/>
              <a:gd name="connsiteX2832" fmla="*/ 3235657 w 9922465"/>
              <a:gd name="connsiteY2832" fmla="*/ 604829 h 1934496"/>
              <a:gd name="connsiteX2833" fmla="*/ 3180465 w 9922465"/>
              <a:gd name="connsiteY2833" fmla="*/ 549638 h 1934496"/>
              <a:gd name="connsiteX2834" fmla="*/ 3235657 w 9922465"/>
              <a:gd name="connsiteY2834" fmla="*/ 494447 h 1934496"/>
              <a:gd name="connsiteX2835" fmla="*/ 2437297 w 9922465"/>
              <a:gd name="connsiteY2835" fmla="*/ 494447 h 1934496"/>
              <a:gd name="connsiteX2836" fmla="*/ 2492487 w 9922465"/>
              <a:gd name="connsiteY2836" fmla="*/ 549638 h 1934496"/>
              <a:gd name="connsiteX2837" fmla="*/ 2437297 w 9922465"/>
              <a:gd name="connsiteY2837" fmla="*/ 604829 h 1934496"/>
              <a:gd name="connsiteX2838" fmla="*/ 2382108 w 9922465"/>
              <a:gd name="connsiteY2838" fmla="*/ 549638 h 1934496"/>
              <a:gd name="connsiteX2839" fmla="*/ 2437297 w 9922465"/>
              <a:gd name="connsiteY2839" fmla="*/ 494447 h 1934496"/>
              <a:gd name="connsiteX2840" fmla="*/ 2303664 w 9922465"/>
              <a:gd name="connsiteY2840" fmla="*/ 494447 h 1934496"/>
              <a:gd name="connsiteX2841" fmla="*/ 2358856 w 9922465"/>
              <a:gd name="connsiteY2841" fmla="*/ 549638 h 1934496"/>
              <a:gd name="connsiteX2842" fmla="*/ 2303664 w 9922465"/>
              <a:gd name="connsiteY2842" fmla="*/ 604829 h 1934496"/>
              <a:gd name="connsiteX2843" fmla="*/ 2248473 w 9922465"/>
              <a:gd name="connsiteY2843" fmla="*/ 549638 h 1934496"/>
              <a:gd name="connsiteX2844" fmla="*/ 2303664 w 9922465"/>
              <a:gd name="connsiteY2844" fmla="*/ 494447 h 1934496"/>
              <a:gd name="connsiteX2845" fmla="*/ 2173372 w 9922465"/>
              <a:gd name="connsiteY2845" fmla="*/ 494447 h 1934496"/>
              <a:gd name="connsiteX2846" fmla="*/ 2228565 w 9922465"/>
              <a:gd name="connsiteY2846" fmla="*/ 549638 h 1934496"/>
              <a:gd name="connsiteX2847" fmla="*/ 2173372 w 9922465"/>
              <a:gd name="connsiteY2847" fmla="*/ 604829 h 1934496"/>
              <a:gd name="connsiteX2848" fmla="*/ 2118180 w 9922465"/>
              <a:gd name="connsiteY2848" fmla="*/ 549638 h 1934496"/>
              <a:gd name="connsiteX2849" fmla="*/ 2173372 w 9922465"/>
              <a:gd name="connsiteY2849" fmla="*/ 494447 h 1934496"/>
              <a:gd name="connsiteX2850" fmla="*/ 2039736 w 9922465"/>
              <a:gd name="connsiteY2850" fmla="*/ 494447 h 1934496"/>
              <a:gd name="connsiteX2851" fmla="*/ 2094930 w 9922465"/>
              <a:gd name="connsiteY2851" fmla="*/ 549638 h 1934496"/>
              <a:gd name="connsiteX2852" fmla="*/ 2039736 w 9922465"/>
              <a:gd name="connsiteY2852" fmla="*/ 604829 h 1934496"/>
              <a:gd name="connsiteX2853" fmla="*/ 1984543 w 9922465"/>
              <a:gd name="connsiteY2853" fmla="*/ 549638 h 1934496"/>
              <a:gd name="connsiteX2854" fmla="*/ 2039736 w 9922465"/>
              <a:gd name="connsiteY2854" fmla="*/ 494447 h 1934496"/>
              <a:gd name="connsiteX2855" fmla="*/ 1909437 w 9922465"/>
              <a:gd name="connsiteY2855" fmla="*/ 494447 h 1934496"/>
              <a:gd name="connsiteX2856" fmla="*/ 1964630 w 9922465"/>
              <a:gd name="connsiteY2856" fmla="*/ 549638 h 1934496"/>
              <a:gd name="connsiteX2857" fmla="*/ 1909437 w 9922465"/>
              <a:gd name="connsiteY2857" fmla="*/ 604829 h 1934496"/>
              <a:gd name="connsiteX2858" fmla="*/ 1854244 w 9922465"/>
              <a:gd name="connsiteY2858" fmla="*/ 549638 h 1934496"/>
              <a:gd name="connsiteX2859" fmla="*/ 1909437 w 9922465"/>
              <a:gd name="connsiteY2859" fmla="*/ 494447 h 1934496"/>
              <a:gd name="connsiteX2860" fmla="*/ 1779142 w 9922465"/>
              <a:gd name="connsiteY2860" fmla="*/ 494447 h 1934496"/>
              <a:gd name="connsiteX2861" fmla="*/ 1834335 w 9922465"/>
              <a:gd name="connsiteY2861" fmla="*/ 549638 h 1934496"/>
              <a:gd name="connsiteX2862" fmla="*/ 1779142 w 9922465"/>
              <a:gd name="connsiteY2862" fmla="*/ 604829 h 1934496"/>
              <a:gd name="connsiteX2863" fmla="*/ 1723950 w 9922465"/>
              <a:gd name="connsiteY2863" fmla="*/ 549638 h 1934496"/>
              <a:gd name="connsiteX2864" fmla="*/ 1779142 w 9922465"/>
              <a:gd name="connsiteY2864" fmla="*/ 494447 h 1934496"/>
              <a:gd name="connsiteX2865" fmla="*/ 1645508 w 9922465"/>
              <a:gd name="connsiteY2865" fmla="*/ 494447 h 1934496"/>
              <a:gd name="connsiteX2866" fmla="*/ 1700702 w 9922465"/>
              <a:gd name="connsiteY2866" fmla="*/ 549638 h 1934496"/>
              <a:gd name="connsiteX2867" fmla="*/ 1645508 w 9922465"/>
              <a:gd name="connsiteY2867" fmla="*/ 604829 h 1934496"/>
              <a:gd name="connsiteX2868" fmla="*/ 1590311 w 9922465"/>
              <a:gd name="connsiteY2868" fmla="*/ 549638 h 1934496"/>
              <a:gd name="connsiteX2869" fmla="*/ 1645508 w 9922465"/>
              <a:gd name="connsiteY2869" fmla="*/ 494447 h 1934496"/>
              <a:gd name="connsiteX2870" fmla="*/ 1515217 w 9922465"/>
              <a:gd name="connsiteY2870" fmla="*/ 494447 h 1934496"/>
              <a:gd name="connsiteX2871" fmla="*/ 1570402 w 9922465"/>
              <a:gd name="connsiteY2871" fmla="*/ 549638 h 1934496"/>
              <a:gd name="connsiteX2872" fmla="*/ 1515217 w 9922465"/>
              <a:gd name="connsiteY2872" fmla="*/ 604829 h 1934496"/>
              <a:gd name="connsiteX2873" fmla="*/ 1460020 w 9922465"/>
              <a:gd name="connsiteY2873" fmla="*/ 549638 h 1934496"/>
              <a:gd name="connsiteX2874" fmla="*/ 1515217 w 9922465"/>
              <a:gd name="connsiteY2874" fmla="*/ 494447 h 1934496"/>
              <a:gd name="connsiteX2875" fmla="*/ 1381573 w 9922465"/>
              <a:gd name="connsiteY2875" fmla="*/ 494447 h 1934496"/>
              <a:gd name="connsiteX2876" fmla="*/ 1436767 w 9922465"/>
              <a:gd name="connsiteY2876" fmla="*/ 549638 h 1934496"/>
              <a:gd name="connsiteX2877" fmla="*/ 1381573 w 9922465"/>
              <a:gd name="connsiteY2877" fmla="*/ 604829 h 1934496"/>
              <a:gd name="connsiteX2878" fmla="*/ 1326384 w 9922465"/>
              <a:gd name="connsiteY2878" fmla="*/ 549638 h 1934496"/>
              <a:gd name="connsiteX2879" fmla="*/ 1381573 w 9922465"/>
              <a:gd name="connsiteY2879" fmla="*/ 494447 h 1934496"/>
              <a:gd name="connsiteX2880" fmla="*/ 1251282 w 9922465"/>
              <a:gd name="connsiteY2880" fmla="*/ 494447 h 1934496"/>
              <a:gd name="connsiteX2881" fmla="*/ 1306476 w 9922465"/>
              <a:gd name="connsiteY2881" fmla="*/ 549638 h 1934496"/>
              <a:gd name="connsiteX2882" fmla="*/ 1251282 w 9922465"/>
              <a:gd name="connsiteY2882" fmla="*/ 604829 h 1934496"/>
              <a:gd name="connsiteX2883" fmla="*/ 1196089 w 9922465"/>
              <a:gd name="connsiteY2883" fmla="*/ 549638 h 1934496"/>
              <a:gd name="connsiteX2884" fmla="*/ 1251282 w 9922465"/>
              <a:gd name="connsiteY2884" fmla="*/ 494447 h 1934496"/>
              <a:gd name="connsiteX2885" fmla="*/ 8801538 w 9922465"/>
              <a:gd name="connsiteY2885" fmla="*/ 364154 h 1934496"/>
              <a:gd name="connsiteX2886" fmla="*/ 8856730 w 9922465"/>
              <a:gd name="connsiteY2886" fmla="*/ 419345 h 1934496"/>
              <a:gd name="connsiteX2887" fmla="*/ 8801538 w 9922465"/>
              <a:gd name="connsiteY2887" fmla="*/ 474536 h 1934496"/>
              <a:gd name="connsiteX2888" fmla="*/ 8746346 w 9922465"/>
              <a:gd name="connsiteY2888" fmla="*/ 419345 h 1934496"/>
              <a:gd name="connsiteX2889" fmla="*/ 8801538 w 9922465"/>
              <a:gd name="connsiteY2889" fmla="*/ 364154 h 1934496"/>
              <a:gd name="connsiteX2890" fmla="*/ 8671244 w 9922465"/>
              <a:gd name="connsiteY2890" fmla="*/ 364154 h 1934496"/>
              <a:gd name="connsiteX2891" fmla="*/ 8726436 w 9922465"/>
              <a:gd name="connsiteY2891" fmla="*/ 419345 h 1934496"/>
              <a:gd name="connsiteX2892" fmla="*/ 8671244 w 9922465"/>
              <a:gd name="connsiteY2892" fmla="*/ 474536 h 1934496"/>
              <a:gd name="connsiteX2893" fmla="*/ 8616052 w 9922465"/>
              <a:gd name="connsiteY2893" fmla="*/ 419345 h 1934496"/>
              <a:gd name="connsiteX2894" fmla="*/ 8671244 w 9922465"/>
              <a:gd name="connsiteY2894" fmla="*/ 364154 h 1934496"/>
              <a:gd name="connsiteX2895" fmla="*/ 8537609 w 9922465"/>
              <a:gd name="connsiteY2895" fmla="*/ 364154 h 1934496"/>
              <a:gd name="connsiteX2896" fmla="*/ 8592801 w 9922465"/>
              <a:gd name="connsiteY2896" fmla="*/ 419345 h 1934496"/>
              <a:gd name="connsiteX2897" fmla="*/ 8537609 w 9922465"/>
              <a:gd name="connsiteY2897" fmla="*/ 474536 h 1934496"/>
              <a:gd name="connsiteX2898" fmla="*/ 8482417 w 9922465"/>
              <a:gd name="connsiteY2898" fmla="*/ 419345 h 1934496"/>
              <a:gd name="connsiteX2899" fmla="*/ 8537609 w 9922465"/>
              <a:gd name="connsiteY2899" fmla="*/ 364154 h 1934496"/>
              <a:gd name="connsiteX2900" fmla="*/ 7745824 w 9922465"/>
              <a:gd name="connsiteY2900" fmla="*/ 364154 h 1934496"/>
              <a:gd name="connsiteX2901" fmla="*/ 7801016 w 9922465"/>
              <a:gd name="connsiteY2901" fmla="*/ 419345 h 1934496"/>
              <a:gd name="connsiteX2902" fmla="*/ 7745824 w 9922465"/>
              <a:gd name="connsiteY2902" fmla="*/ 474536 h 1934496"/>
              <a:gd name="connsiteX2903" fmla="*/ 7690632 w 9922465"/>
              <a:gd name="connsiteY2903" fmla="*/ 419345 h 1934496"/>
              <a:gd name="connsiteX2904" fmla="*/ 7745824 w 9922465"/>
              <a:gd name="connsiteY2904" fmla="*/ 364154 h 1934496"/>
              <a:gd name="connsiteX2905" fmla="*/ 7608850 w 9922465"/>
              <a:gd name="connsiteY2905" fmla="*/ 364154 h 1934496"/>
              <a:gd name="connsiteX2906" fmla="*/ 7664042 w 9922465"/>
              <a:gd name="connsiteY2906" fmla="*/ 419345 h 1934496"/>
              <a:gd name="connsiteX2907" fmla="*/ 7608850 w 9922465"/>
              <a:gd name="connsiteY2907" fmla="*/ 474536 h 1934496"/>
              <a:gd name="connsiteX2908" fmla="*/ 7553658 w 9922465"/>
              <a:gd name="connsiteY2908" fmla="*/ 419345 h 1934496"/>
              <a:gd name="connsiteX2909" fmla="*/ 7608850 w 9922465"/>
              <a:gd name="connsiteY2909" fmla="*/ 364154 h 1934496"/>
              <a:gd name="connsiteX2910" fmla="*/ 7481895 w 9922465"/>
              <a:gd name="connsiteY2910" fmla="*/ 364154 h 1934496"/>
              <a:gd name="connsiteX2911" fmla="*/ 7537087 w 9922465"/>
              <a:gd name="connsiteY2911" fmla="*/ 419345 h 1934496"/>
              <a:gd name="connsiteX2912" fmla="*/ 7481895 w 9922465"/>
              <a:gd name="connsiteY2912" fmla="*/ 474536 h 1934496"/>
              <a:gd name="connsiteX2913" fmla="*/ 7426703 w 9922465"/>
              <a:gd name="connsiteY2913" fmla="*/ 419345 h 1934496"/>
              <a:gd name="connsiteX2914" fmla="*/ 7481895 w 9922465"/>
              <a:gd name="connsiteY2914" fmla="*/ 364154 h 1934496"/>
              <a:gd name="connsiteX2915" fmla="*/ 7341580 w 9922465"/>
              <a:gd name="connsiteY2915" fmla="*/ 364154 h 1934496"/>
              <a:gd name="connsiteX2916" fmla="*/ 7396772 w 9922465"/>
              <a:gd name="connsiteY2916" fmla="*/ 419345 h 1934496"/>
              <a:gd name="connsiteX2917" fmla="*/ 7341580 w 9922465"/>
              <a:gd name="connsiteY2917" fmla="*/ 474536 h 1934496"/>
              <a:gd name="connsiteX2918" fmla="*/ 7286388 w 9922465"/>
              <a:gd name="connsiteY2918" fmla="*/ 419345 h 1934496"/>
              <a:gd name="connsiteX2919" fmla="*/ 7341580 w 9922465"/>
              <a:gd name="connsiteY2919" fmla="*/ 364154 h 1934496"/>
              <a:gd name="connsiteX2920" fmla="*/ 6553137 w 9922465"/>
              <a:gd name="connsiteY2920" fmla="*/ 364154 h 1934496"/>
              <a:gd name="connsiteX2921" fmla="*/ 6608329 w 9922465"/>
              <a:gd name="connsiteY2921" fmla="*/ 419345 h 1934496"/>
              <a:gd name="connsiteX2922" fmla="*/ 6553137 w 9922465"/>
              <a:gd name="connsiteY2922" fmla="*/ 474536 h 1934496"/>
              <a:gd name="connsiteX2923" fmla="*/ 6497945 w 9922465"/>
              <a:gd name="connsiteY2923" fmla="*/ 419345 h 1934496"/>
              <a:gd name="connsiteX2924" fmla="*/ 6553137 w 9922465"/>
              <a:gd name="connsiteY2924" fmla="*/ 364154 h 1934496"/>
              <a:gd name="connsiteX2925" fmla="*/ 6419503 w 9922465"/>
              <a:gd name="connsiteY2925" fmla="*/ 364154 h 1934496"/>
              <a:gd name="connsiteX2926" fmla="*/ 6474695 w 9922465"/>
              <a:gd name="connsiteY2926" fmla="*/ 419345 h 1934496"/>
              <a:gd name="connsiteX2927" fmla="*/ 6419503 w 9922465"/>
              <a:gd name="connsiteY2927" fmla="*/ 474536 h 1934496"/>
              <a:gd name="connsiteX2928" fmla="*/ 6364311 w 9922465"/>
              <a:gd name="connsiteY2928" fmla="*/ 419345 h 1934496"/>
              <a:gd name="connsiteX2929" fmla="*/ 6419503 w 9922465"/>
              <a:gd name="connsiteY2929" fmla="*/ 364154 h 1934496"/>
              <a:gd name="connsiteX2930" fmla="*/ 4030786 w 9922465"/>
              <a:gd name="connsiteY2930" fmla="*/ 364154 h 1934496"/>
              <a:gd name="connsiteX2931" fmla="*/ 4085978 w 9922465"/>
              <a:gd name="connsiteY2931" fmla="*/ 419345 h 1934496"/>
              <a:gd name="connsiteX2932" fmla="*/ 4030786 w 9922465"/>
              <a:gd name="connsiteY2932" fmla="*/ 474536 h 1934496"/>
              <a:gd name="connsiteX2933" fmla="*/ 3975594 w 9922465"/>
              <a:gd name="connsiteY2933" fmla="*/ 419345 h 1934496"/>
              <a:gd name="connsiteX2934" fmla="*/ 4030786 w 9922465"/>
              <a:gd name="connsiteY2934" fmla="*/ 364154 h 1934496"/>
              <a:gd name="connsiteX2935" fmla="*/ 3897148 w 9922465"/>
              <a:gd name="connsiteY2935" fmla="*/ 364154 h 1934496"/>
              <a:gd name="connsiteX2936" fmla="*/ 3952340 w 9922465"/>
              <a:gd name="connsiteY2936" fmla="*/ 419345 h 1934496"/>
              <a:gd name="connsiteX2937" fmla="*/ 3897148 w 9922465"/>
              <a:gd name="connsiteY2937" fmla="*/ 474536 h 1934496"/>
              <a:gd name="connsiteX2938" fmla="*/ 3841956 w 9922465"/>
              <a:gd name="connsiteY2938" fmla="*/ 419345 h 1934496"/>
              <a:gd name="connsiteX2939" fmla="*/ 3897148 w 9922465"/>
              <a:gd name="connsiteY2939" fmla="*/ 364154 h 1934496"/>
              <a:gd name="connsiteX2940" fmla="*/ 3763514 w 9922465"/>
              <a:gd name="connsiteY2940" fmla="*/ 364154 h 1934496"/>
              <a:gd name="connsiteX2941" fmla="*/ 3818706 w 9922465"/>
              <a:gd name="connsiteY2941" fmla="*/ 419345 h 1934496"/>
              <a:gd name="connsiteX2942" fmla="*/ 3763514 w 9922465"/>
              <a:gd name="connsiteY2942" fmla="*/ 474536 h 1934496"/>
              <a:gd name="connsiteX2943" fmla="*/ 3708322 w 9922465"/>
              <a:gd name="connsiteY2943" fmla="*/ 419345 h 1934496"/>
              <a:gd name="connsiteX2944" fmla="*/ 3763514 w 9922465"/>
              <a:gd name="connsiteY2944" fmla="*/ 364154 h 1934496"/>
              <a:gd name="connsiteX2945" fmla="*/ 3633221 w 9922465"/>
              <a:gd name="connsiteY2945" fmla="*/ 364154 h 1934496"/>
              <a:gd name="connsiteX2946" fmla="*/ 3688413 w 9922465"/>
              <a:gd name="connsiteY2946" fmla="*/ 419345 h 1934496"/>
              <a:gd name="connsiteX2947" fmla="*/ 3633221 w 9922465"/>
              <a:gd name="connsiteY2947" fmla="*/ 474536 h 1934496"/>
              <a:gd name="connsiteX2948" fmla="*/ 3578029 w 9922465"/>
              <a:gd name="connsiteY2948" fmla="*/ 419345 h 1934496"/>
              <a:gd name="connsiteX2949" fmla="*/ 3633221 w 9922465"/>
              <a:gd name="connsiteY2949" fmla="*/ 364154 h 1934496"/>
              <a:gd name="connsiteX2950" fmla="*/ 3499589 w 9922465"/>
              <a:gd name="connsiteY2950" fmla="*/ 364154 h 1934496"/>
              <a:gd name="connsiteX2951" fmla="*/ 3554781 w 9922465"/>
              <a:gd name="connsiteY2951" fmla="*/ 419345 h 1934496"/>
              <a:gd name="connsiteX2952" fmla="*/ 3499589 w 9922465"/>
              <a:gd name="connsiteY2952" fmla="*/ 474536 h 1934496"/>
              <a:gd name="connsiteX2953" fmla="*/ 3444397 w 9922465"/>
              <a:gd name="connsiteY2953" fmla="*/ 419345 h 1934496"/>
              <a:gd name="connsiteX2954" fmla="*/ 3499589 w 9922465"/>
              <a:gd name="connsiteY2954" fmla="*/ 364154 h 1934496"/>
              <a:gd name="connsiteX2955" fmla="*/ 3369292 w 9922465"/>
              <a:gd name="connsiteY2955" fmla="*/ 364154 h 1934496"/>
              <a:gd name="connsiteX2956" fmla="*/ 3424484 w 9922465"/>
              <a:gd name="connsiteY2956" fmla="*/ 419345 h 1934496"/>
              <a:gd name="connsiteX2957" fmla="*/ 3369292 w 9922465"/>
              <a:gd name="connsiteY2957" fmla="*/ 474536 h 1934496"/>
              <a:gd name="connsiteX2958" fmla="*/ 3314100 w 9922465"/>
              <a:gd name="connsiteY2958" fmla="*/ 419345 h 1934496"/>
              <a:gd name="connsiteX2959" fmla="*/ 3369292 w 9922465"/>
              <a:gd name="connsiteY2959" fmla="*/ 364154 h 1934496"/>
              <a:gd name="connsiteX2960" fmla="*/ 3235657 w 9922465"/>
              <a:gd name="connsiteY2960" fmla="*/ 364154 h 1934496"/>
              <a:gd name="connsiteX2961" fmla="*/ 3290849 w 9922465"/>
              <a:gd name="connsiteY2961" fmla="*/ 419345 h 1934496"/>
              <a:gd name="connsiteX2962" fmla="*/ 3235657 w 9922465"/>
              <a:gd name="connsiteY2962" fmla="*/ 474536 h 1934496"/>
              <a:gd name="connsiteX2963" fmla="*/ 3180465 w 9922465"/>
              <a:gd name="connsiteY2963" fmla="*/ 419345 h 1934496"/>
              <a:gd name="connsiteX2964" fmla="*/ 3235657 w 9922465"/>
              <a:gd name="connsiteY2964" fmla="*/ 364154 h 1934496"/>
              <a:gd name="connsiteX2965" fmla="*/ 3098681 w 9922465"/>
              <a:gd name="connsiteY2965" fmla="*/ 364154 h 1934496"/>
              <a:gd name="connsiteX2966" fmla="*/ 3153873 w 9922465"/>
              <a:gd name="connsiteY2966" fmla="*/ 419345 h 1934496"/>
              <a:gd name="connsiteX2967" fmla="*/ 3098681 w 9922465"/>
              <a:gd name="connsiteY2967" fmla="*/ 474536 h 1934496"/>
              <a:gd name="connsiteX2968" fmla="*/ 3043489 w 9922465"/>
              <a:gd name="connsiteY2968" fmla="*/ 419345 h 1934496"/>
              <a:gd name="connsiteX2969" fmla="*/ 3098681 w 9922465"/>
              <a:gd name="connsiteY2969" fmla="*/ 364154 h 1934496"/>
              <a:gd name="connsiteX2970" fmla="*/ 2971729 w 9922465"/>
              <a:gd name="connsiteY2970" fmla="*/ 364154 h 1934496"/>
              <a:gd name="connsiteX2971" fmla="*/ 3026921 w 9922465"/>
              <a:gd name="connsiteY2971" fmla="*/ 419345 h 1934496"/>
              <a:gd name="connsiteX2972" fmla="*/ 2971729 w 9922465"/>
              <a:gd name="connsiteY2972" fmla="*/ 474536 h 1934496"/>
              <a:gd name="connsiteX2973" fmla="*/ 2916537 w 9922465"/>
              <a:gd name="connsiteY2973" fmla="*/ 419345 h 1934496"/>
              <a:gd name="connsiteX2974" fmla="*/ 2971729 w 9922465"/>
              <a:gd name="connsiteY2974" fmla="*/ 364154 h 1934496"/>
              <a:gd name="connsiteX2975" fmla="*/ 2834862 w 9922465"/>
              <a:gd name="connsiteY2975" fmla="*/ 364154 h 1934496"/>
              <a:gd name="connsiteX2976" fmla="*/ 2890052 w 9922465"/>
              <a:gd name="connsiteY2976" fmla="*/ 419345 h 1934496"/>
              <a:gd name="connsiteX2977" fmla="*/ 2834862 w 9922465"/>
              <a:gd name="connsiteY2977" fmla="*/ 474536 h 1934496"/>
              <a:gd name="connsiteX2978" fmla="*/ 2779671 w 9922465"/>
              <a:gd name="connsiteY2978" fmla="*/ 419345 h 1934496"/>
              <a:gd name="connsiteX2979" fmla="*/ 2834862 w 9922465"/>
              <a:gd name="connsiteY2979" fmla="*/ 364154 h 1934496"/>
              <a:gd name="connsiteX2980" fmla="*/ 2437297 w 9922465"/>
              <a:gd name="connsiteY2980" fmla="*/ 364154 h 1934496"/>
              <a:gd name="connsiteX2981" fmla="*/ 2492487 w 9922465"/>
              <a:gd name="connsiteY2981" fmla="*/ 419345 h 1934496"/>
              <a:gd name="connsiteX2982" fmla="*/ 2437297 w 9922465"/>
              <a:gd name="connsiteY2982" fmla="*/ 474536 h 1934496"/>
              <a:gd name="connsiteX2983" fmla="*/ 2382108 w 9922465"/>
              <a:gd name="connsiteY2983" fmla="*/ 419345 h 1934496"/>
              <a:gd name="connsiteX2984" fmla="*/ 2437297 w 9922465"/>
              <a:gd name="connsiteY2984" fmla="*/ 364154 h 1934496"/>
              <a:gd name="connsiteX2985" fmla="*/ 2303664 w 9922465"/>
              <a:gd name="connsiteY2985" fmla="*/ 364154 h 1934496"/>
              <a:gd name="connsiteX2986" fmla="*/ 2358856 w 9922465"/>
              <a:gd name="connsiteY2986" fmla="*/ 419345 h 1934496"/>
              <a:gd name="connsiteX2987" fmla="*/ 2303664 w 9922465"/>
              <a:gd name="connsiteY2987" fmla="*/ 474536 h 1934496"/>
              <a:gd name="connsiteX2988" fmla="*/ 2248473 w 9922465"/>
              <a:gd name="connsiteY2988" fmla="*/ 419345 h 1934496"/>
              <a:gd name="connsiteX2989" fmla="*/ 2303664 w 9922465"/>
              <a:gd name="connsiteY2989" fmla="*/ 364154 h 1934496"/>
              <a:gd name="connsiteX2990" fmla="*/ 2173372 w 9922465"/>
              <a:gd name="connsiteY2990" fmla="*/ 364154 h 1934496"/>
              <a:gd name="connsiteX2991" fmla="*/ 2228565 w 9922465"/>
              <a:gd name="connsiteY2991" fmla="*/ 419345 h 1934496"/>
              <a:gd name="connsiteX2992" fmla="*/ 2173372 w 9922465"/>
              <a:gd name="connsiteY2992" fmla="*/ 474536 h 1934496"/>
              <a:gd name="connsiteX2993" fmla="*/ 2118180 w 9922465"/>
              <a:gd name="connsiteY2993" fmla="*/ 419345 h 1934496"/>
              <a:gd name="connsiteX2994" fmla="*/ 2173372 w 9922465"/>
              <a:gd name="connsiteY2994" fmla="*/ 364154 h 1934496"/>
              <a:gd name="connsiteX2995" fmla="*/ 2039736 w 9922465"/>
              <a:gd name="connsiteY2995" fmla="*/ 364154 h 1934496"/>
              <a:gd name="connsiteX2996" fmla="*/ 2094930 w 9922465"/>
              <a:gd name="connsiteY2996" fmla="*/ 419345 h 1934496"/>
              <a:gd name="connsiteX2997" fmla="*/ 2039736 w 9922465"/>
              <a:gd name="connsiteY2997" fmla="*/ 474536 h 1934496"/>
              <a:gd name="connsiteX2998" fmla="*/ 1984543 w 9922465"/>
              <a:gd name="connsiteY2998" fmla="*/ 419345 h 1934496"/>
              <a:gd name="connsiteX2999" fmla="*/ 2039736 w 9922465"/>
              <a:gd name="connsiteY2999" fmla="*/ 364154 h 1934496"/>
              <a:gd name="connsiteX3000" fmla="*/ 1909440 w 9922465"/>
              <a:gd name="connsiteY3000" fmla="*/ 364154 h 1934496"/>
              <a:gd name="connsiteX3001" fmla="*/ 1964634 w 9922465"/>
              <a:gd name="connsiteY3001" fmla="*/ 419345 h 1934496"/>
              <a:gd name="connsiteX3002" fmla="*/ 1909440 w 9922465"/>
              <a:gd name="connsiteY3002" fmla="*/ 474536 h 1934496"/>
              <a:gd name="connsiteX3003" fmla="*/ 1854246 w 9922465"/>
              <a:gd name="connsiteY3003" fmla="*/ 419345 h 1934496"/>
              <a:gd name="connsiteX3004" fmla="*/ 1909440 w 9922465"/>
              <a:gd name="connsiteY3004" fmla="*/ 364154 h 1934496"/>
              <a:gd name="connsiteX3005" fmla="*/ 1779142 w 9922465"/>
              <a:gd name="connsiteY3005" fmla="*/ 364154 h 1934496"/>
              <a:gd name="connsiteX3006" fmla="*/ 1834337 w 9922465"/>
              <a:gd name="connsiteY3006" fmla="*/ 419345 h 1934496"/>
              <a:gd name="connsiteX3007" fmla="*/ 1779142 w 9922465"/>
              <a:gd name="connsiteY3007" fmla="*/ 474536 h 1934496"/>
              <a:gd name="connsiteX3008" fmla="*/ 1723951 w 9922465"/>
              <a:gd name="connsiteY3008" fmla="*/ 419345 h 1934496"/>
              <a:gd name="connsiteX3009" fmla="*/ 1779142 w 9922465"/>
              <a:gd name="connsiteY3009" fmla="*/ 364154 h 1934496"/>
              <a:gd name="connsiteX3010" fmla="*/ 1645508 w 9922465"/>
              <a:gd name="connsiteY3010" fmla="*/ 364154 h 1934496"/>
              <a:gd name="connsiteX3011" fmla="*/ 1700702 w 9922465"/>
              <a:gd name="connsiteY3011" fmla="*/ 419345 h 1934496"/>
              <a:gd name="connsiteX3012" fmla="*/ 1645508 w 9922465"/>
              <a:gd name="connsiteY3012" fmla="*/ 474536 h 1934496"/>
              <a:gd name="connsiteX3013" fmla="*/ 1590313 w 9922465"/>
              <a:gd name="connsiteY3013" fmla="*/ 419345 h 1934496"/>
              <a:gd name="connsiteX3014" fmla="*/ 1645508 w 9922465"/>
              <a:gd name="connsiteY3014" fmla="*/ 364154 h 1934496"/>
              <a:gd name="connsiteX3015" fmla="*/ 1515217 w 9922465"/>
              <a:gd name="connsiteY3015" fmla="*/ 364154 h 1934496"/>
              <a:gd name="connsiteX3016" fmla="*/ 1570405 w 9922465"/>
              <a:gd name="connsiteY3016" fmla="*/ 419345 h 1934496"/>
              <a:gd name="connsiteX3017" fmla="*/ 1515217 w 9922465"/>
              <a:gd name="connsiteY3017" fmla="*/ 474536 h 1934496"/>
              <a:gd name="connsiteX3018" fmla="*/ 1460020 w 9922465"/>
              <a:gd name="connsiteY3018" fmla="*/ 419345 h 1934496"/>
              <a:gd name="connsiteX3019" fmla="*/ 1515217 w 9922465"/>
              <a:gd name="connsiteY3019" fmla="*/ 364154 h 1934496"/>
              <a:gd name="connsiteX3020" fmla="*/ 1381573 w 9922465"/>
              <a:gd name="connsiteY3020" fmla="*/ 364154 h 1934496"/>
              <a:gd name="connsiteX3021" fmla="*/ 1436767 w 9922465"/>
              <a:gd name="connsiteY3021" fmla="*/ 419345 h 1934496"/>
              <a:gd name="connsiteX3022" fmla="*/ 1381573 w 9922465"/>
              <a:gd name="connsiteY3022" fmla="*/ 474536 h 1934496"/>
              <a:gd name="connsiteX3023" fmla="*/ 1326384 w 9922465"/>
              <a:gd name="connsiteY3023" fmla="*/ 419345 h 1934496"/>
              <a:gd name="connsiteX3024" fmla="*/ 1381573 w 9922465"/>
              <a:gd name="connsiteY3024" fmla="*/ 364154 h 1934496"/>
              <a:gd name="connsiteX3025" fmla="*/ 1251283 w 9922465"/>
              <a:gd name="connsiteY3025" fmla="*/ 364154 h 1934496"/>
              <a:gd name="connsiteX3026" fmla="*/ 1306476 w 9922465"/>
              <a:gd name="connsiteY3026" fmla="*/ 419345 h 1934496"/>
              <a:gd name="connsiteX3027" fmla="*/ 1251283 w 9922465"/>
              <a:gd name="connsiteY3027" fmla="*/ 474536 h 1934496"/>
              <a:gd name="connsiteX3028" fmla="*/ 1196091 w 9922465"/>
              <a:gd name="connsiteY3028" fmla="*/ 419345 h 1934496"/>
              <a:gd name="connsiteX3029" fmla="*/ 1251283 w 9922465"/>
              <a:gd name="connsiteY3029" fmla="*/ 364154 h 1934496"/>
              <a:gd name="connsiteX3030" fmla="*/ 7608850 w 9922465"/>
              <a:gd name="connsiteY3030" fmla="*/ 247225 h 1934496"/>
              <a:gd name="connsiteX3031" fmla="*/ 7664042 w 9922465"/>
              <a:gd name="connsiteY3031" fmla="*/ 302416 h 1934496"/>
              <a:gd name="connsiteX3032" fmla="*/ 7608850 w 9922465"/>
              <a:gd name="connsiteY3032" fmla="*/ 357607 h 1934496"/>
              <a:gd name="connsiteX3033" fmla="*/ 7553658 w 9922465"/>
              <a:gd name="connsiteY3033" fmla="*/ 302416 h 1934496"/>
              <a:gd name="connsiteX3034" fmla="*/ 7608850 w 9922465"/>
              <a:gd name="connsiteY3034" fmla="*/ 247225 h 1934496"/>
              <a:gd name="connsiteX3035" fmla="*/ 7481898 w 9922465"/>
              <a:gd name="connsiteY3035" fmla="*/ 247225 h 1934496"/>
              <a:gd name="connsiteX3036" fmla="*/ 7537090 w 9922465"/>
              <a:gd name="connsiteY3036" fmla="*/ 302416 h 1934496"/>
              <a:gd name="connsiteX3037" fmla="*/ 7481898 w 9922465"/>
              <a:gd name="connsiteY3037" fmla="*/ 357607 h 1934496"/>
              <a:gd name="connsiteX3038" fmla="*/ 7426706 w 9922465"/>
              <a:gd name="connsiteY3038" fmla="*/ 302416 h 1934496"/>
              <a:gd name="connsiteX3039" fmla="*/ 7481898 w 9922465"/>
              <a:gd name="connsiteY3039" fmla="*/ 247225 h 1934496"/>
              <a:gd name="connsiteX3040" fmla="*/ 5093178 w 9922465"/>
              <a:gd name="connsiteY3040" fmla="*/ 247225 h 1934496"/>
              <a:gd name="connsiteX3041" fmla="*/ 5148370 w 9922465"/>
              <a:gd name="connsiteY3041" fmla="*/ 302416 h 1934496"/>
              <a:gd name="connsiteX3042" fmla="*/ 5093178 w 9922465"/>
              <a:gd name="connsiteY3042" fmla="*/ 357607 h 1934496"/>
              <a:gd name="connsiteX3043" fmla="*/ 5037986 w 9922465"/>
              <a:gd name="connsiteY3043" fmla="*/ 302416 h 1934496"/>
              <a:gd name="connsiteX3044" fmla="*/ 5093178 w 9922465"/>
              <a:gd name="connsiteY3044" fmla="*/ 247225 h 1934496"/>
              <a:gd name="connsiteX3045" fmla="*/ 4030786 w 9922465"/>
              <a:gd name="connsiteY3045" fmla="*/ 247225 h 1934496"/>
              <a:gd name="connsiteX3046" fmla="*/ 4085978 w 9922465"/>
              <a:gd name="connsiteY3046" fmla="*/ 302416 h 1934496"/>
              <a:gd name="connsiteX3047" fmla="*/ 4030786 w 9922465"/>
              <a:gd name="connsiteY3047" fmla="*/ 357607 h 1934496"/>
              <a:gd name="connsiteX3048" fmla="*/ 3975594 w 9922465"/>
              <a:gd name="connsiteY3048" fmla="*/ 302416 h 1934496"/>
              <a:gd name="connsiteX3049" fmla="*/ 4030786 w 9922465"/>
              <a:gd name="connsiteY3049" fmla="*/ 247225 h 1934496"/>
              <a:gd name="connsiteX3050" fmla="*/ 3897148 w 9922465"/>
              <a:gd name="connsiteY3050" fmla="*/ 247225 h 1934496"/>
              <a:gd name="connsiteX3051" fmla="*/ 3952340 w 9922465"/>
              <a:gd name="connsiteY3051" fmla="*/ 302416 h 1934496"/>
              <a:gd name="connsiteX3052" fmla="*/ 3897148 w 9922465"/>
              <a:gd name="connsiteY3052" fmla="*/ 357607 h 1934496"/>
              <a:gd name="connsiteX3053" fmla="*/ 3841956 w 9922465"/>
              <a:gd name="connsiteY3053" fmla="*/ 302416 h 1934496"/>
              <a:gd name="connsiteX3054" fmla="*/ 3897148 w 9922465"/>
              <a:gd name="connsiteY3054" fmla="*/ 247225 h 1934496"/>
              <a:gd name="connsiteX3055" fmla="*/ 3763514 w 9922465"/>
              <a:gd name="connsiteY3055" fmla="*/ 247225 h 1934496"/>
              <a:gd name="connsiteX3056" fmla="*/ 3818706 w 9922465"/>
              <a:gd name="connsiteY3056" fmla="*/ 302416 h 1934496"/>
              <a:gd name="connsiteX3057" fmla="*/ 3763514 w 9922465"/>
              <a:gd name="connsiteY3057" fmla="*/ 357607 h 1934496"/>
              <a:gd name="connsiteX3058" fmla="*/ 3708322 w 9922465"/>
              <a:gd name="connsiteY3058" fmla="*/ 302416 h 1934496"/>
              <a:gd name="connsiteX3059" fmla="*/ 3763514 w 9922465"/>
              <a:gd name="connsiteY3059" fmla="*/ 247225 h 1934496"/>
              <a:gd name="connsiteX3060" fmla="*/ 3633221 w 9922465"/>
              <a:gd name="connsiteY3060" fmla="*/ 247225 h 1934496"/>
              <a:gd name="connsiteX3061" fmla="*/ 3688413 w 9922465"/>
              <a:gd name="connsiteY3061" fmla="*/ 302416 h 1934496"/>
              <a:gd name="connsiteX3062" fmla="*/ 3633221 w 9922465"/>
              <a:gd name="connsiteY3062" fmla="*/ 357607 h 1934496"/>
              <a:gd name="connsiteX3063" fmla="*/ 3578029 w 9922465"/>
              <a:gd name="connsiteY3063" fmla="*/ 302416 h 1934496"/>
              <a:gd name="connsiteX3064" fmla="*/ 3633221 w 9922465"/>
              <a:gd name="connsiteY3064" fmla="*/ 247225 h 1934496"/>
              <a:gd name="connsiteX3065" fmla="*/ 3499589 w 9922465"/>
              <a:gd name="connsiteY3065" fmla="*/ 247225 h 1934496"/>
              <a:gd name="connsiteX3066" fmla="*/ 3554781 w 9922465"/>
              <a:gd name="connsiteY3066" fmla="*/ 302416 h 1934496"/>
              <a:gd name="connsiteX3067" fmla="*/ 3499589 w 9922465"/>
              <a:gd name="connsiteY3067" fmla="*/ 357607 h 1934496"/>
              <a:gd name="connsiteX3068" fmla="*/ 3444397 w 9922465"/>
              <a:gd name="connsiteY3068" fmla="*/ 302416 h 1934496"/>
              <a:gd name="connsiteX3069" fmla="*/ 3499589 w 9922465"/>
              <a:gd name="connsiteY3069" fmla="*/ 247225 h 1934496"/>
              <a:gd name="connsiteX3070" fmla="*/ 3369293 w 9922465"/>
              <a:gd name="connsiteY3070" fmla="*/ 247225 h 1934496"/>
              <a:gd name="connsiteX3071" fmla="*/ 3424485 w 9922465"/>
              <a:gd name="connsiteY3071" fmla="*/ 302416 h 1934496"/>
              <a:gd name="connsiteX3072" fmla="*/ 3369293 w 9922465"/>
              <a:gd name="connsiteY3072" fmla="*/ 357607 h 1934496"/>
              <a:gd name="connsiteX3073" fmla="*/ 3314101 w 9922465"/>
              <a:gd name="connsiteY3073" fmla="*/ 302416 h 1934496"/>
              <a:gd name="connsiteX3074" fmla="*/ 3369293 w 9922465"/>
              <a:gd name="connsiteY3074" fmla="*/ 247225 h 1934496"/>
              <a:gd name="connsiteX3075" fmla="*/ 3235657 w 9922465"/>
              <a:gd name="connsiteY3075" fmla="*/ 247225 h 1934496"/>
              <a:gd name="connsiteX3076" fmla="*/ 3290849 w 9922465"/>
              <a:gd name="connsiteY3076" fmla="*/ 302416 h 1934496"/>
              <a:gd name="connsiteX3077" fmla="*/ 3235657 w 9922465"/>
              <a:gd name="connsiteY3077" fmla="*/ 357607 h 1934496"/>
              <a:gd name="connsiteX3078" fmla="*/ 3180465 w 9922465"/>
              <a:gd name="connsiteY3078" fmla="*/ 302416 h 1934496"/>
              <a:gd name="connsiteX3079" fmla="*/ 3235657 w 9922465"/>
              <a:gd name="connsiteY3079" fmla="*/ 247225 h 1934496"/>
              <a:gd name="connsiteX3080" fmla="*/ 3098682 w 9922465"/>
              <a:gd name="connsiteY3080" fmla="*/ 247225 h 1934496"/>
              <a:gd name="connsiteX3081" fmla="*/ 3153874 w 9922465"/>
              <a:gd name="connsiteY3081" fmla="*/ 302416 h 1934496"/>
              <a:gd name="connsiteX3082" fmla="*/ 3098682 w 9922465"/>
              <a:gd name="connsiteY3082" fmla="*/ 357607 h 1934496"/>
              <a:gd name="connsiteX3083" fmla="*/ 3043490 w 9922465"/>
              <a:gd name="connsiteY3083" fmla="*/ 302416 h 1934496"/>
              <a:gd name="connsiteX3084" fmla="*/ 3098682 w 9922465"/>
              <a:gd name="connsiteY3084" fmla="*/ 247225 h 1934496"/>
              <a:gd name="connsiteX3085" fmla="*/ 2971729 w 9922465"/>
              <a:gd name="connsiteY3085" fmla="*/ 247225 h 1934496"/>
              <a:gd name="connsiteX3086" fmla="*/ 3026921 w 9922465"/>
              <a:gd name="connsiteY3086" fmla="*/ 302416 h 1934496"/>
              <a:gd name="connsiteX3087" fmla="*/ 2971729 w 9922465"/>
              <a:gd name="connsiteY3087" fmla="*/ 357607 h 1934496"/>
              <a:gd name="connsiteX3088" fmla="*/ 2916537 w 9922465"/>
              <a:gd name="connsiteY3088" fmla="*/ 302416 h 1934496"/>
              <a:gd name="connsiteX3089" fmla="*/ 2971729 w 9922465"/>
              <a:gd name="connsiteY3089" fmla="*/ 247225 h 1934496"/>
              <a:gd name="connsiteX3090" fmla="*/ 2834862 w 9922465"/>
              <a:gd name="connsiteY3090" fmla="*/ 247225 h 1934496"/>
              <a:gd name="connsiteX3091" fmla="*/ 2890052 w 9922465"/>
              <a:gd name="connsiteY3091" fmla="*/ 302416 h 1934496"/>
              <a:gd name="connsiteX3092" fmla="*/ 2834862 w 9922465"/>
              <a:gd name="connsiteY3092" fmla="*/ 357607 h 1934496"/>
              <a:gd name="connsiteX3093" fmla="*/ 2779671 w 9922465"/>
              <a:gd name="connsiteY3093" fmla="*/ 302416 h 1934496"/>
              <a:gd name="connsiteX3094" fmla="*/ 2834862 w 9922465"/>
              <a:gd name="connsiteY3094" fmla="*/ 247225 h 1934496"/>
              <a:gd name="connsiteX3095" fmla="*/ 2570933 w 9922465"/>
              <a:gd name="connsiteY3095" fmla="*/ 247225 h 1934496"/>
              <a:gd name="connsiteX3096" fmla="*/ 2626123 w 9922465"/>
              <a:gd name="connsiteY3096" fmla="*/ 302416 h 1934496"/>
              <a:gd name="connsiteX3097" fmla="*/ 2570933 w 9922465"/>
              <a:gd name="connsiteY3097" fmla="*/ 357607 h 1934496"/>
              <a:gd name="connsiteX3098" fmla="*/ 2515738 w 9922465"/>
              <a:gd name="connsiteY3098" fmla="*/ 302416 h 1934496"/>
              <a:gd name="connsiteX3099" fmla="*/ 2570933 w 9922465"/>
              <a:gd name="connsiteY3099" fmla="*/ 247225 h 1934496"/>
              <a:gd name="connsiteX3100" fmla="*/ 2437297 w 9922465"/>
              <a:gd name="connsiteY3100" fmla="*/ 247225 h 1934496"/>
              <a:gd name="connsiteX3101" fmla="*/ 2492487 w 9922465"/>
              <a:gd name="connsiteY3101" fmla="*/ 302416 h 1934496"/>
              <a:gd name="connsiteX3102" fmla="*/ 2437297 w 9922465"/>
              <a:gd name="connsiteY3102" fmla="*/ 357607 h 1934496"/>
              <a:gd name="connsiteX3103" fmla="*/ 2382108 w 9922465"/>
              <a:gd name="connsiteY3103" fmla="*/ 302416 h 1934496"/>
              <a:gd name="connsiteX3104" fmla="*/ 2437297 w 9922465"/>
              <a:gd name="connsiteY3104" fmla="*/ 247225 h 1934496"/>
              <a:gd name="connsiteX3105" fmla="*/ 2303666 w 9922465"/>
              <a:gd name="connsiteY3105" fmla="*/ 247225 h 1934496"/>
              <a:gd name="connsiteX3106" fmla="*/ 2358856 w 9922465"/>
              <a:gd name="connsiteY3106" fmla="*/ 302416 h 1934496"/>
              <a:gd name="connsiteX3107" fmla="*/ 2303666 w 9922465"/>
              <a:gd name="connsiteY3107" fmla="*/ 357607 h 1934496"/>
              <a:gd name="connsiteX3108" fmla="*/ 2248473 w 9922465"/>
              <a:gd name="connsiteY3108" fmla="*/ 302416 h 1934496"/>
              <a:gd name="connsiteX3109" fmla="*/ 2303666 w 9922465"/>
              <a:gd name="connsiteY3109" fmla="*/ 247225 h 1934496"/>
              <a:gd name="connsiteX3110" fmla="*/ 2173372 w 9922465"/>
              <a:gd name="connsiteY3110" fmla="*/ 247225 h 1934496"/>
              <a:gd name="connsiteX3111" fmla="*/ 2228566 w 9922465"/>
              <a:gd name="connsiteY3111" fmla="*/ 302416 h 1934496"/>
              <a:gd name="connsiteX3112" fmla="*/ 2173372 w 9922465"/>
              <a:gd name="connsiteY3112" fmla="*/ 357607 h 1934496"/>
              <a:gd name="connsiteX3113" fmla="*/ 2118180 w 9922465"/>
              <a:gd name="connsiteY3113" fmla="*/ 302416 h 1934496"/>
              <a:gd name="connsiteX3114" fmla="*/ 2173372 w 9922465"/>
              <a:gd name="connsiteY3114" fmla="*/ 247225 h 1934496"/>
              <a:gd name="connsiteX3115" fmla="*/ 1909440 w 9922465"/>
              <a:gd name="connsiteY3115" fmla="*/ 247225 h 1934496"/>
              <a:gd name="connsiteX3116" fmla="*/ 1964634 w 9922465"/>
              <a:gd name="connsiteY3116" fmla="*/ 302416 h 1934496"/>
              <a:gd name="connsiteX3117" fmla="*/ 1909440 w 9922465"/>
              <a:gd name="connsiteY3117" fmla="*/ 357607 h 1934496"/>
              <a:gd name="connsiteX3118" fmla="*/ 1854246 w 9922465"/>
              <a:gd name="connsiteY3118" fmla="*/ 302416 h 1934496"/>
              <a:gd name="connsiteX3119" fmla="*/ 1909440 w 9922465"/>
              <a:gd name="connsiteY3119" fmla="*/ 247225 h 1934496"/>
              <a:gd name="connsiteX3120" fmla="*/ 1779142 w 9922465"/>
              <a:gd name="connsiteY3120" fmla="*/ 247225 h 1934496"/>
              <a:gd name="connsiteX3121" fmla="*/ 1834337 w 9922465"/>
              <a:gd name="connsiteY3121" fmla="*/ 302416 h 1934496"/>
              <a:gd name="connsiteX3122" fmla="*/ 1779142 w 9922465"/>
              <a:gd name="connsiteY3122" fmla="*/ 357607 h 1934496"/>
              <a:gd name="connsiteX3123" fmla="*/ 1723951 w 9922465"/>
              <a:gd name="connsiteY3123" fmla="*/ 302416 h 1934496"/>
              <a:gd name="connsiteX3124" fmla="*/ 1779142 w 9922465"/>
              <a:gd name="connsiteY3124" fmla="*/ 247225 h 1934496"/>
              <a:gd name="connsiteX3125" fmla="*/ 1645508 w 9922465"/>
              <a:gd name="connsiteY3125" fmla="*/ 247225 h 1934496"/>
              <a:gd name="connsiteX3126" fmla="*/ 1700702 w 9922465"/>
              <a:gd name="connsiteY3126" fmla="*/ 302416 h 1934496"/>
              <a:gd name="connsiteX3127" fmla="*/ 1645508 w 9922465"/>
              <a:gd name="connsiteY3127" fmla="*/ 357607 h 1934496"/>
              <a:gd name="connsiteX3128" fmla="*/ 1590313 w 9922465"/>
              <a:gd name="connsiteY3128" fmla="*/ 302416 h 1934496"/>
              <a:gd name="connsiteX3129" fmla="*/ 1645508 w 9922465"/>
              <a:gd name="connsiteY3129" fmla="*/ 247225 h 1934496"/>
              <a:gd name="connsiteX3130" fmla="*/ 1515217 w 9922465"/>
              <a:gd name="connsiteY3130" fmla="*/ 247225 h 1934496"/>
              <a:gd name="connsiteX3131" fmla="*/ 1570405 w 9922465"/>
              <a:gd name="connsiteY3131" fmla="*/ 302416 h 1934496"/>
              <a:gd name="connsiteX3132" fmla="*/ 1515217 w 9922465"/>
              <a:gd name="connsiteY3132" fmla="*/ 357607 h 1934496"/>
              <a:gd name="connsiteX3133" fmla="*/ 1460020 w 9922465"/>
              <a:gd name="connsiteY3133" fmla="*/ 302416 h 1934496"/>
              <a:gd name="connsiteX3134" fmla="*/ 1515217 w 9922465"/>
              <a:gd name="connsiteY3134" fmla="*/ 247225 h 1934496"/>
              <a:gd name="connsiteX3135" fmla="*/ 1381573 w 9922465"/>
              <a:gd name="connsiteY3135" fmla="*/ 247225 h 1934496"/>
              <a:gd name="connsiteX3136" fmla="*/ 1436767 w 9922465"/>
              <a:gd name="connsiteY3136" fmla="*/ 302416 h 1934496"/>
              <a:gd name="connsiteX3137" fmla="*/ 1381573 w 9922465"/>
              <a:gd name="connsiteY3137" fmla="*/ 357607 h 1934496"/>
              <a:gd name="connsiteX3138" fmla="*/ 1326384 w 9922465"/>
              <a:gd name="connsiteY3138" fmla="*/ 302416 h 1934496"/>
              <a:gd name="connsiteX3139" fmla="*/ 1381573 w 9922465"/>
              <a:gd name="connsiteY3139" fmla="*/ 247225 h 1934496"/>
              <a:gd name="connsiteX3140" fmla="*/ 7481898 w 9922465"/>
              <a:gd name="connsiteY3140" fmla="*/ 120271 h 1934496"/>
              <a:gd name="connsiteX3141" fmla="*/ 7537090 w 9922465"/>
              <a:gd name="connsiteY3141" fmla="*/ 175462 h 1934496"/>
              <a:gd name="connsiteX3142" fmla="*/ 7481898 w 9922465"/>
              <a:gd name="connsiteY3142" fmla="*/ 230653 h 1934496"/>
              <a:gd name="connsiteX3143" fmla="*/ 7426706 w 9922465"/>
              <a:gd name="connsiteY3143" fmla="*/ 175462 h 1934496"/>
              <a:gd name="connsiteX3144" fmla="*/ 7481898 w 9922465"/>
              <a:gd name="connsiteY3144" fmla="*/ 120271 h 1934496"/>
              <a:gd name="connsiteX3145" fmla="*/ 7341580 w 9922465"/>
              <a:gd name="connsiteY3145" fmla="*/ 120271 h 1934496"/>
              <a:gd name="connsiteX3146" fmla="*/ 7396772 w 9922465"/>
              <a:gd name="connsiteY3146" fmla="*/ 175462 h 1934496"/>
              <a:gd name="connsiteX3147" fmla="*/ 7341580 w 9922465"/>
              <a:gd name="connsiteY3147" fmla="*/ 230653 h 1934496"/>
              <a:gd name="connsiteX3148" fmla="*/ 7286388 w 9922465"/>
              <a:gd name="connsiteY3148" fmla="*/ 175462 h 1934496"/>
              <a:gd name="connsiteX3149" fmla="*/ 7341580 w 9922465"/>
              <a:gd name="connsiteY3149" fmla="*/ 120271 h 1934496"/>
              <a:gd name="connsiteX3150" fmla="*/ 7211288 w 9922465"/>
              <a:gd name="connsiteY3150" fmla="*/ 120271 h 1934496"/>
              <a:gd name="connsiteX3151" fmla="*/ 7266480 w 9922465"/>
              <a:gd name="connsiteY3151" fmla="*/ 175462 h 1934496"/>
              <a:gd name="connsiteX3152" fmla="*/ 7211288 w 9922465"/>
              <a:gd name="connsiteY3152" fmla="*/ 230653 h 1934496"/>
              <a:gd name="connsiteX3153" fmla="*/ 7156096 w 9922465"/>
              <a:gd name="connsiteY3153" fmla="*/ 175462 h 1934496"/>
              <a:gd name="connsiteX3154" fmla="*/ 7211288 w 9922465"/>
              <a:gd name="connsiteY3154" fmla="*/ 120271 h 1934496"/>
              <a:gd name="connsiteX3155" fmla="*/ 5223474 w 9922465"/>
              <a:gd name="connsiteY3155" fmla="*/ 120271 h 1934496"/>
              <a:gd name="connsiteX3156" fmla="*/ 5278666 w 9922465"/>
              <a:gd name="connsiteY3156" fmla="*/ 175462 h 1934496"/>
              <a:gd name="connsiteX3157" fmla="*/ 5223474 w 9922465"/>
              <a:gd name="connsiteY3157" fmla="*/ 230653 h 1934496"/>
              <a:gd name="connsiteX3158" fmla="*/ 5168282 w 9922465"/>
              <a:gd name="connsiteY3158" fmla="*/ 175462 h 1934496"/>
              <a:gd name="connsiteX3159" fmla="*/ 5223474 w 9922465"/>
              <a:gd name="connsiteY3159" fmla="*/ 120271 h 1934496"/>
              <a:gd name="connsiteX3160" fmla="*/ 5093178 w 9922465"/>
              <a:gd name="connsiteY3160" fmla="*/ 120271 h 1934496"/>
              <a:gd name="connsiteX3161" fmla="*/ 5148370 w 9922465"/>
              <a:gd name="connsiteY3161" fmla="*/ 175462 h 1934496"/>
              <a:gd name="connsiteX3162" fmla="*/ 5093178 w 9922465"/>
              <a:gd name="connsiteY3162" fmla="*/ 230653 h 1934496"/>
              <a:gd name="connsiteX3163" fmla="*/ 5037986 w 9922465"/>
              <a:gd name="connsiteY3163" fmla="*/ 175462 h 1934496"/>
              <a:gd name="connsiteX3164" fmla="*/ 5093178 w 9922465"/>
              <a:gd name="connsiteY3164" fmla="*/ 120271 h 1934496"/>
              <a:gd name="connsiteX3165" fmla="*/ 4161077 w 9922465"/>
              <a:gd name="connsiteY3165" fmla="*/ 120271 h 1934496"/>
              <a:gd name="connsiteX3166" fmla="*/ 4216269 w 9922465"/>
              <a:gd name="connsiteY3166" fmla="*/ 175462 h 1934496"/>
              <a:gd name="connsiteX3167" fmla="*/ 4161077 w 9922465"/>
              <a:gd name="connsiteY3167" fmla="*/ 230653 h 1934496"/>
              <a:gd name="connsiteX3168" fmla="*/ 4105885 w 9922465"/>
              <a:gd name="connsiteY3168" fmla="*/ 175462 h 1934496"/>
              <a:gd name="connsiteX3169" fmla="*/ 4161077 w 9922465"/>
              <a:gd name="connsiteY3169" fmla="*/ 120271 h 1934496"/>
              <a:gd name="connsiteX3170" fmla="*/ 4030786 w 9922465"/>
              <a:gd name="connsiteY3170" fmla="*/ 120271 h 1934496"/>
              <a:gd name="connsiteX3171" fmla="*/ 4085978 w 9922465"/>
              <a:gd name="connsiteY3171" fmla="*/ 175462 h 1934496"/>
              <a:gd name="connsiteX3172" fmla="*/ 4030786 w 9922465"/>
              <a:gd name="connsiteY3172" fmla="*/ 230653 h 1934496"/>
              <a:gd name="connsiteX3173" fmla="*/ 3975594 w 9922465"/>
              <a:gd name="connsiteY3173" fmla="*/ 175462 h 1934496"/>
              <a:gd name="connsiteX3174" fmla="*/ 4030786 w 9922465"/>
              <a:gd name="connsiteY3174" fmla="*/ 120271 h 1934496"/>
              <a:gd name="connsiteX3175" fmla="*/ 3897148 w 9922465"/>
              <a:gd name="connsiteY3175" fmla="*/ 120271 h 1934496"/>
              <a:gd name="connsiteX3176" fmla="*/ 3952340 w 9922465"/>
              <a:gd name="connsiteY3176" fmla="*/ 175462 h 1934496"/>
              <a:gd name="connsiteX3177" fmla="*/ 3897148 w 9922465"/>
              <a:gd name="connsiteY3177" fmla="*/ 230653 h 1934496"/>
              <a:gd name="connsiteX3178" fmla="*/ 3841956 w 9922465"/>
              <a:gd name="connsiteY3178" fmla="*/ 175462 h 1934496"/>
              <a:gd name="connsiteX3179" fmla="*/ 3897148 w 9922465"/>
              <a:gd name="connsiteY3179" fmla="*/ 120271 h 1934496"/>
              <a:gd name="connsiteX3180" fmla="*/ 3763514 w 9922465"/>
              <a:gd name="connsiteY3180" fmla="*/ 120271 h 1934496"/>
              <a:gd name="connsiteX3181" fmla="*/ 3818706 w 9922465"/>
              <a:gd name="connsiteY3181" fmla="*/ 175462 h 1934496"/>
              <a:gd name="connsiteX3182" fmla="*/ 3763514 w 9922465"/>
              <a:gd name="connsiteY3182" fmla="*/ 230653 h 1934496"/>
              <a:gd name="connsiteX3183" fmla="*/ 3708322 w 9922465"/>
              <a:gd name="connsiteY3183" fmla="*/ 175462 h 1934496"/>
              <a:gd name="connsiteX3184" fmla="*/ 3763514 w 9922465"/>
              <a:gd name="connsiteY3184" fmla="*/ 120271 h 1934496"/>
              <a:gd name="connsiteX3185" fmla="*/ 3633221 w 9922465"/>
              <a:gd name="connsiteY3185" fmla="*/ 120271 h 1934496"/>
              <a:gd name="connsiteX3186" fmla="*/ 3688413 w 9922465"/>
              <a:gd name="connsiteY3186" fmla="*/ 175462 h 1934496"/>
              <a:gd name="connsiteX3187" fmla="*/ 3633221 w 9922465"/>
              <a:gd name="connsiteY3187" fmla="*/ 230653 h 1934496"/>
              <a:gd name="connsiteX3188" fmla="*/ 3578029 w 9922465"/>
              <a:gd name="connsiteY3188" fmla="*/ 175462 h 1934496"/>
              <a:gd name="connsiteX3189" fmla="*/ 3633221 w 9922465"/>
              <a:gd name="connsiteY3189" fmla="*/ 120271 h 1934496"/>
              <a:gd name="connsiteX3190" fmla="*/ 3499589 w 9922465"/>
              <a:gd name="connsiteY3190" fmla="*/ 120271 h 1934496"/>
              <a:gd name="connsiteX3191" fmla="*/ 3554781 w 9922465"/>
              <a:gd name="connsiteY3191" fmla="*/ 175462 h 1934496"/>
              <a:gd name="connsiteX3192" fmla="*/ 3499589 w 9922465"/>
              <a:gd name="connsiteY3192" fmla="*/ 230653 h 1934496"/>
              <a:gd name="connsiteX3193" fmla="*/ 3444397 w 9922465"/>
              <a:gd name="connsiteY3193" fmla="*/ 175462 h 1934496"/>
              <a:gd name="connsiteX3194" fmla="*/ 3499589 w 9922465"/>
              <a:gd name="connsiteY3194" fmla="*/ 120271 h 1934496"/>
              <a:gd name="connsiteX3195" fmla="*/ 3369293 w 9922465"/>
              <a:gd name="connsiteY3195" fmla="*/ 120271 h 1934496"/>
              <a:gd name="connsiteX3196" fmla="*/ 3424485 w 9922465"/>
              <a:gd name="connsiteY3196" fmla="*/ 175462 h 1934496"/>
              <a:gd name="connsiteX3197" fmla="*/ 3369293 w 9922465"/>
              <a:gd name="connsiteY3197" fmla="*/ 230653 h 1934496"/>
              <a:gd name="connsiteX3198" fmla="*/ 3314101 w 9922465"/>
              <a:gd name="connsiteY3198" fmla="*/ 175462 h 1934496"/>
              <a:gd name="connsiteX3199" fmla="*/ 3369293 w 9922465"/>
              <a:gd name="connsiteY3199" fmla="*/ 120271 h 1934496"/>
              <a:gd name="connsiteX3200" fmla="*/ 3235657 w 9922465"/>
              <a:gd name="connsiteY3200" fmla="*/ 120271 h 1934496"/>
              <a:gd name="connsiteX3201" fmla="*/ 3290849 w 9922465"/>
              <a:gd name="connsiteY3201" fmla="*/ 175462 h 1934496"/>
              <a:gd name="connsiteX3202" fmla="*/ 3235657 w 9922465"/>
              <a:gd name="connsiteY3202" fmla="*/ 230653 h 1934496"/>
              <a:gd name="connsiteX3203" fmla="*/ 3180465 w 9922465"/>
              <a:gd name="connsiteY3203" fmla="*/ 175462 h 1934496"/>
              <a:gd name="connsiteX3204" fmla="*/ 3235657 w 9922465"/>
              <a:gd name="connsiteY3204" fmla="*/ 120271 h 1934496"/>
              <a:gd name="connsiteX3205" fmla="*/ 3098682 w 9922465"/>
              <a:gd name="connsiteY3205" fmla="*/ 120271 h 1934496"/>
              <a:gd name="connsiteX3206" fmla="*/ 3153874 w 9922465"/>
              <a:gd name="connsiteY3206" fmla="*/ 175462 h 1934496"/>
              <a:gd name="connsiteX3207" fmla="*/ 3098682 w 9922465"/>
              <a:gd name="connsiteY3207" fmla="*/ 230653 h 1934496"/>
              <a:gd name="connsiteX3208" fmla="*/ 3043490 w 9922465"/>
              <a:gd name="connsiteY3208" fmla="*/ 175462 h 1934496"/>
              <a:gd name="connsiteX3209" fmla="*/ 3098682 w 9922465"/>
              <a:gd name="connsiteY3209" fmla="*/ 120271 h 1934496"/>
              <a:gd name="connsiteX3210" fmla="*/ 2971729 w 9922465"/>
              <a:gd name="connsiteY3210" fmla="*/ 120271 h 1934496"/>
              <a:gd name="connsiteX3211" fmla="*/ 3026921 w 9922465"/>
              <a:gd name="connsiteY3211" fmla="*/ 175462 h 1934496"/>
              <a:gd name="connsiteX3212" fmla="*/ 2971729 w 9922465"/>
              <a:gd name="connsiteY3212" fmla="*/ 230653 h 1934496"/>
              <a:gd name="connsiteX3213" fmla="*/ 2916537 w 9922465"/>
              <a:gd name="connsiteY3213" fmla="*/ 175462 h 1934496"/>
              <a:gd name="connsiteX3214" fmla="*/ 2971729 w 9922465"/>
              <a:gd name="connsiteY3214" fmla="*/ 120271 h 1934496"/>
              <a:gd name="connsiteX3215" fmla="*/ 2707903 w 9922465"/>
              <a:gd name="connsiteY3215" fmla="*/ 120271 h 1934496"/>
              <a:gd name="connsiteX3216" fmla="*/ 2763100 w 9922465"/>
              <a:gd name="connsiteY3216" fmla="*/ 175462 h 1934496"/>
              <a:gd name="connsiteX3217" fmla="*/ 2707903 w 9922465"/>
              <a:gd name="connsiteY3217" fmla="*/ 230653 h 1934496"/>
              <a:gd name="connsiteX3218" fmla="*/ 2652715 w 9922465"/>
              <a:gd name="connsiteY3218" fmla="*/ 175462 h 1934496"/>
              <a:gd name="connsiteX3219" fmla="*/ 2707903 w 9922465"/>
              <a:gd name="connsiteY3219" fmla="*/ 120271 h 1934496"/>
              <a:gd name="connsiteX3220" fmla="*/ 2570933 w 9922465"/>
              <a:gd name="connsiteY3220" fmla="*/ 120271 h 1934496"/>
              <a:gd name="connsiteX3221" fmla="*/ 2626123 w 9922465"/>
              <a:gd name="connsiteY3221" fmla="*/ 175462 h 1934496"/>
              <a:gd name="connsiteX3222" fmla="*/ 2570933 w 9922465"/>
              <a:gd name="connsiteY3222" fmla="*/ 230653 h 1934496"/>
              <a:gd name="connsiteX3223" fmla="*/ 2515738 w 9922465"/>
              <a:gd name="connsiteY3223" fmla="*/ 175462 h 1934496"/>
              <a:gd name="connsiteX3224" fmla="*/ 2570933 w 9922465"/>
              <a:gd name="connsiteY3224" fmla="*/ 120271 h 1934496"/>
              <a:gd name="connsiteX3225" fmla="*/ 2437297 w 9922465"/>
              <a:gd name="connsiteY3225" fmla="*/ 120271 h 1934496"/>
              <a:gd name="connsiteX3226" fmla="*/ 2492487 w 9922465"/>
              <a:gd name="connsiteY3226" fmla="*/ 175462 h 1934496"/>
              <a:gd name="connsiteX3227" fmla="*/ 2437297 w 9922465"/>
              <a:gd name="connsiteY3227" fmla="*/ 230653 h 1934496"/>
              <a:gd name="connsiteX3228" fmla="*/ 2382108 w 9922465"/>
              <a:gd name="connsiteY3228" fmla="*/ 175462 h 1934496"/>
              <a:gd name="connsiteX3229" fmla="*/ 2437297 w 9922465"/>
              <a:gd name="connsiteY3229" fmla="*/ 120271 h 1934496"/>
              <a:gd name="connsiteX3230" fmla="*/ 2303666 w 9922465"/>
              <a:gd name="connsiteY3230" fmla="*/ 120271 h 1934496"/>
              <a:gd name="connsiteX3231" fmla="*/ 2358856 w 9922465"/>
              <a:gd name="connsiteY3231" fmla="*/ 175462 h 1934496"/>
              <a:gd name="connsiteX3232" fmla="*/ 2303666 w 9922465"/>
              <a:gd name="connsiteY3232" fmla="*/ 230653 h 1934496"/>
              <a:gd name="connsiteX3233" fmla="*/ 2248473 w 9922465"/>
              <a:gd name="connsiteY3233" fmla="*/ 175462 h 1934496"/>
              <a:gd name="connsiteX3234" fmla="*/ 2303666 w 9922465"/>
              <a:gd name="connsiteY3234" fmla="*/ 120271 h 1934496"/>
              <a:gd name="connsiteX3235" fmla="*/ 2173372 w 9922465"/>
              <a:gd name="connsiteY3235" fmla="*/ 120271 h 1934496"/>
              <a:gd name="connsiteX3236" fmla="*/ 2228566 w 9922465"/>
              <a:gd name="connsiteY3236" fmla="*/ 175462 h 1934496"/>
              <a:gd name="connsiteX3237" fmla="*/ 2173372 w 9922465"/>
              <a:gd name="connsiteY3237" fmla="*/ 230653 h 1934496"/>
              <a:gd name="connsiteX3238" fmla="*/ 2118180 w 9922465"/>
              <a:gd name="connsiteY3238" fmla="*/ 175462 h 1934496"/>
              <a:gd name="connsiteX3239" fmla="*/ 2173372 w 9922465"/>
              <a:gd name="connsiteY3239" fmla="*/ 120271 h 1934496"/>
              <a:gd name="connsiteX3240" fmla="*/ 7341580 w 9922465"/>
              <a:gd name="connsiteY3240" fmla="*/ 0 h 1934496"/>
              <a:gd name="connsiteX3241" fmla="*/ 7396772 w 9922465"/>
              <a:gd name="connsiteY3241" fmla="*/ 55191 h 1934496"/>
              <a:gd name="connsiteX3242" fmla="*/ 7341580 w 9922465"/>
              <a:gd name="connsiteY3242" fmla="*/ 110382 h 1934496"/>
              <a:gd name="connsiteX3243" fmla="*/ 7286388 w 9922465"/>
              <a:gd name="connsiteY3243" fmla="*/ 55191 h 1934496"/>
              <a:gd name="connsiteX3244" fmla="*/ 7341580 w 9922465"/>
              <a:gd name="connsiteY3244" fmla="*/ 0 h 1934496"/>
              <a:gd name="connsiteX3245" fmla="*/ 4294713 w 9922465"/>
              <a:gd name="connsiteY3245" fmla="*/ 0 h 1934496"/>
              <a:gd name="connsiteX3246" fmla="*/ 4349905 w 9922465"/>
              <a:gd name="connsiteY3246" fmla="*/ 55191 h 1934496"/>
              <a:gd name="connsiteX3247" fmla="*/ 4294713 w 9922465"/>
              <a:gd name="connsiteY3247" fmla="*/ 110382 h 1934496"/>
              <a:gd name="connsiteX3248" fmla="*/ 4239521 w 9922465"/>
              <a:gd name="connsiteY3248" fmla="*/ 55191 h 1934496"/>
              <a:gd name="connsiteX3249" fmla="*/ 4294713 w 9922465"/>
              <a:gd name="connsiteY3249" fmla="*/ 0 h 1934496"/>
              <a:gd name="connsiteX3250" fmla="*/ 4161077 w 9922465"/>
              <a:gd name="connsiteY3250" fmla="*/ 0 h 1934496"/>
              <a:gd name="connsiteX3251" fmla="*/ 4216269 w 9922465"/>
              <a:gd name="connsiteY3251" fmla="*/ 55191 h 1934496"/>
              <a:gd name="connsiteX3252" fmla="*/ 4161077 w 9922465"/>
              <a:gd name="connsiteY3252" fmla="*/ 110382 h 1934496"/>
              <a:gd name="connsiteX3253" fmla="*/ 4105885 w 9922465"/>
              <a:gd name="connsiteY3253" fmla="*/ 55191 h 1934496"/>
              <a:gd name="connsiteX3254" fmla="*/ 4161077 w 9922465"/>
              <a:gd name="connsiteY3254" fmla="*/ 0 h 1934496"/>
              <a:gd name="connsiteX3255" fmla="*/ 4030786 w 9922465"/>
              <a:gd name="connsiteY3255" fmla="*/ 0 h 1934496"/>
              <a:gd name="connsiteX3256" fmla="*/ 4085978 w 9922465"/>
              <a:gd name="connsiteY3256" fmla="*/ 55191 h 1934496"/>
              <a:gd name="connsiteX3257" fmla="*/ 4030786 w 9922465"/>
              <a:gd name="connsiteY3257" fmla="*/ 110382 h 1934496"/>
              <a:gd name="connsiteX3258" fmla="*/ 3975594 w 9922465"/>
              <a:gd name="connsiteY3258" fmla="*/ 55191 h 1934496"/>
              <a:gd name="connsiteX3259" fmla="*/ 4030786 w 9922465"/>
              <a:gd name="connsiteY3259" fmla="*/ 0 h 1934496"/>
              <a:gd name="connsiteX3260" fmla="*/ 3897148 w 9922465"/>
              <a:gd name="connsiteY3260" fmla="*/ 0 h 1934496"/>
              <a:gd name="connsiteX3261" fmla="*/ 3952340 w 9922465"/>
              <a:gd name="connsiteY3261" fmla="*/ 55191 h 1934496"/>
              <a:gd name="connsiteX3262" fmla="*/ 3897148 w 9922465"/>
              <a:gd name="connsiteY3262" fmla="*/ 110382 h 1934496"/>
              <a:gd name="connsiteX3263" fmla="*/ 3841956 w 9922465"/>
              <a:gd name="connsiteY3263" fmla="*/ 55191 h 1934496"/>
              <a:gd name="connsiteX3264" fmla="*/ 3897148 w 9922465"/>
              <a:gd name="connsiteY3264" fmla="*/ 0 h 1934496"/>
              <a:gd name="connsiteX3265" fmla="*/ 3763514 w 9922465"/>
              <a:gd name="connsiteY3265" fmla="*/ 0 h 1934496"/>
              <a:gd name="connsiteX3266" fmla="*/ 3818706 w 9922465"/>
              <a:gd name="connsiteY3266" fmla="*/ 55191 h 1934496"/>
              <a:gd name="connsiteX3267" fmla="*/ 3763514 w 9922465"/>
              <a:gd name="connsiteY3267" fmla="*/ 110382 h 1934496"/>
              <a:gd name="connsiteX3268" fmla="*/ 3708322 w 9922465"/>
              <a:gd name="connsiteY3268" fmla="*/ 55191 h 1934496"/>
              <a:gd name="connsiteX3269" fmla="*/ 3763514 w 9922465"/>
              <a:gd name="connsiteY3269" fmla="*/ 0 h 1934496"/>
              <a:gd name="connsiteX3270" fmla="*/ 3633221 w 9922465"/>
              <a:gd name="connsiteY3270" fmla="*/ 0 h 1934496"/>
              <a:gd name="connsiteX3271" fmla="*/ 3688413 w 9922465"/>
              <a:gd name="connsiteY3271" fmla="*/ 55191 h 1934496"/>
              <a:gd name="connsiteX3272" fmla="*/ 3633221 w 9922465"/>
              <a:gd name="connsiteY3272" fmla="*/ 110382 h 1934496"/>
              <a:gd name="connsiteX3273" fmla="*/ 3578029 w 9922465"/>
              <a:gd name="connsiteY3273" fmla="*/ 55191 h 1934496"/>
              <a:gd name="connsiteX3274" fmla="*/ 3633221 w 9922465"/>
              <a:gd name="connsiteY3274" fmla="*/ 0 h 1934496"/>
              <a:gd name="connsiteX3275" fmla="*/ 3499589 w 9922465"/>
              <a:gd name="connsiteY3275" fmla="*/ 0 h 1934496"/>
              <a:gd name="connsiteX3276" fmla="*/ 3554781 w 9922465"/>
              <a:gd name="connsiteY3276" fmla="*/ 55191 h 1934496"/>
              <a:gd name="connsiteX3277" fmla="*/ 3499589 w 9922465"/>
              <a:gd name="connsiteY3277" fmla="*/ 110382 h 1934496"/>
              <a:gd name="connsiteX3278" fmla="*/ 3444397 w 9922465"/>
              <a:gd name="connsiteY3278" fmla="*/ 55191 h 1934496"/>
              <a:gd name="connsiteX3279" fmla="*/ 3499589 w 9922465"/>
              <a:gd name="connsiteY3279" fmla="*/ 0 h 1934496"/>
              <a:gd name="connsiteX3280" fmla="*/ 3369293 w 9922465"/>
              <a:gd name="connsiteY3280" fmla="*/ 0 h 1934496"/>
              <a:gd name="connsiteX3281" fmla="*/ 3424485 w 9922465"/>
              <a:gd name="connsiteY3281" fmla="*/ 55191 h 1934496"/>
              <a:gd name="connsiteX3282" fmla="*/ 3369293 w 9922465"/>
              <a:gd name="connsiteY3282" fmla="*/ 110382 h 1934496"/>
              <a:gd name="connsiteX3283" fmla="*/ 3314101 w 9922465"/>
              <a:gd name="connsiteY3283" fmla="*/ 55191 h 1934496"/>
              <a:gd name="connsiteX3284" fmla="*/ 3369293 w 9922465"/>
              <a:gd name="connsiteY3284" fmla="*/ 0 h 1934496"/>
              <a:gd name="connsiteX3285" fmla="*/ 3235657 w 9922465"/>
              <a:gd name="connsiteY3285" fmla="*/ 0 h 1934496"/>
              <a:gd name="connsiteX3286" fmla="*/ 3290849 w 9922465"/>
              <a:gd name="connsiteY3286" fmla="*/ 55191 h 1934496"/>
              <a:gd name="connsiteX3287" fmla="*/ 3235657 w 9922465"/>
              <a:gd name="connsiteY3287" fmla="*/ 110382 h 1934496"/>
              <a:gd name="connsiteX3288" fmla="*/ 3180465 w 9922465"/>
              <a:gd name="connsiteY3288" fmla="*/ 55191 h 1934496"/>
              <a:gd name="connsiteX3289" fmla="*/ 3235657 w 9922465"/>
              <a:gd name="connsiteY3289" fmla="*/ 0 h 1934496"/>
              <a:gd name="connsiteX3290" fmla="*/ 2834862 w 9922465"/>
              <a:gd name="connsiteY3290" fmla="*/ 0 h 1934496"/>
              <a:gd name="connsiteX3291" fmla="*/ 2890052 w 9922465"/>
              <a:gd name="connsiteY3291" fmla="*/ 55191 h 1934496"/>
              <a:gd name="connsiteX3292" fmla="*/ 2834862 w 9922465"/>
              <a:gd name="connsiteY3292" fmla="*/ 110382 h 1934496"/>
              <a:gd name="connsiteX3293" fmla="*/ 2779671 w 9922465"/>
              <a:gd name="connsiteY3293" fmla="*/ 55191 h 1934496"/>
              <a:gd name="connsiteX3294" fmla="*/ 2834862 w 9922465"/>
              <a:gd name="connsiteY3294" fmla="*/ 0 h 1934496"/>
              <a:gd name="connsiteX3295" fmla="*/ 2707903 w 9922465"/>
              <a:gd name="connsiteY3295" fmla="*/ 0 h 1934496"/>
              <a:gd name="connsiteX3296" fmla="*/ 2763100 w 9922465"/>
              <a:gd name="connsiteY3296" fmla="*/ 55191 h 1934496"/>
              <a:gd name="connsiteX3297" fmla="*/ 2707903 w 9922465"/>
              <a:gd name="connsiteY3297" fmla="*/ 110382 h 1934496"/>
              <a:gd name="connsiteX3298" fmla="*/ 2652715 w 9922465"/>
              <a:gd name="connsiteY3298" fmla="*/ 55191 h 1934496"/>
              <a:gd name="connsiteX3299" fmla="*/ 2707903 w 9922465"/>
              <a:gd name="connsiteY3299" fmla="*/ 0 h 1934496"/>
              <a:gd name="connsiteX3300" fmla="*/ 2570933 w 9922465"/>
              <a:gd name="connsiteY3300" fmla="*/ 0 h 1934496"/>
              <a:gd name="connsiteX3301" fmla="*/ 2626123 w 9922465"/>
              <a:gd name="connsiteY3301" fmla="*/ 55191 h 1934496"/>
              <a:gd name="connsiteX3302" fmla="*/ 2570933 w 9922465"/>
              <a:gd name="connsiteY3302" fmla="*/ 110382 h 1934496"/>
              <a:gd name="connsiteX3303" fmla="*/ 2515738 w 9922465"/>
              <a:gd name="connsiteY3303" fmla="*/ 55191 h 1934496"/>
              <a:gd name="connsiteX3304" fmla="*/ 2570933 w 9922465"/>
              <a:gd name="connsiteY3304" fmla="*/ 0 h 1934496"/>
              <a:gd name="connsiteX3305" fmla="*/ 2437297 w 9922465"/>
              <a:gd name="connsiteY3305" fmla="*/ 0 h 1934496"/>
              <a:gd name="connsiteX3306" fmla="*/ 2492487 w 9922465"/>
              <a:gd name="connsiteY3306" fmla="*/ 55191 h 1934496"/>
              <a:gd name="connsiteX3307" fmla="*/ 2437297 w 9922465"/>
              <a:gd name="connsiteY3307" fmla="*/ 110382 h 1934496"/>
              <a:gd name="connsiteX3308" fmla="*/ 2382108 w 9922465"/>
              <a:gd name="connsiteY3308" fmla="*/ 55191 h 1934496"/>
              <a:gd name="connsiteX3309" fmla="*/ 2437297 w 9922465"/>
              <a:gd name="connsiteY3309" fmla="*/ 0 h 193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Lst>
            <a:rect l="l" t="t" r="r" b="b"/>
            <a:pathLst>
              <a:path w="9922465" h="1934496">
                <a:moveTo>
                  <a:pt x="8407318" y="1824114"/>
                </a:moveTo>
                <a:cubicBezTo>
                  <a:pt x="8437800" y="1824114"/>
                  <a:pt x="8462510" y="1848824"/>
                  <a:pt x="8462510" y="1879305"/>
                </a:cubicBezTo>
                <a:cubicBezTo>
                  <a:pt x="8462510" y="1909786"/>
                  <a:pt x="8437800" y="1934496"/>
                  <a:pt x="8407318" y="1934496"/>
                </a:cubicBezTo>
                <a:cubicBezTo>
                  <a:pt x="8376836" y="1934496"/>
                  <a:pt x="8352126" y="1909786"/>
                  <a:pt x="8352126" y="1879305"/>
                </a:cubicBezTo>
                <a:cubicBezTo>
                  <a:pt x="8352126" y="1848824"/>
                  <a:pt x="8376836" y="1824114"/>
                  <a:pt x="8407318" y="1824114"/>
                </a:cubicBezTo>
                <a:close/>
                <a:moveTo>
                  <a:pt x="8273682" y="1824114"/>
                </a:moveTo>
                <a:cubicBezTo>
                  <a:pt x="8304164" y="1824114"/>
                  <a:pt x="8328874" y="1848824"/>
                  <a:pt x="8328874" y="1879305"/>
                </a:cubicBezTo>
                <a:cubicBezTo>
                  <a:pt x="8328874" y="1909786"/>
                  <a:pt x="8304164" y="1934496"/>
                  <a:pt x="8273682" y="1934496"/>
                </a:cubicBezTo>
                <a:cubicBezTo>
                  <a:pt x="8243200" y="1934496"/>
                  <a:pt x="8218490" y="1909786"/>
                  <a:pt x="8218490" y="1879305"/>
                </a:cubicBezTo>
                <a:cubicBezTo>
                  <a:pt x="8218490" y="1848824"/>
                  <a:pt x="8243200" y="1824114"/>
                  <a:pt x="8273682" y="1824114"/>
                </a:cubicBezTo>
                <a:close/>
                <a:moveTo>
                  <a:pt x="8143386" y="1824114"/>
                </a:moveTo>
                <a:cubicBezTo>
                  <a:pt x="8173868" y="1824114"/>
                  <a:pt x="8198578" y="1848824"/>
                  <a:pt x="8198578" y="1879305"/>
                </a:cubicBezTo>
                <a:cubicBezTo>
                  <a:pt x="8198578" y="1909786"/>
                  <a:pt x="8173868" y="1934496"/>
                  <a:pt x="8143386" y="1934496"/>
                </a:cubicBezTo>
                <a:cubicBezTo>
                  <a:pt x="8112904" y="1934496"/>
                  <a:pt x="8088194" y="1909786"/>
                  <a:pt x="8088194" y="1879305"/>
                </a:cubicBezTo>
                <a:cubicBezTo>
                  <a:pt x="8088194" y="1848824"/>
                  <a:pt x="8112904" y="1824114"/>
                  <a:pt x="8143386" y="1824114"/>
                </a:cubicBezTo>
                <a:close/>
                <a:moveTo>
                  <a:pt x="8009752" y="1824114"/>
                </a:moveTo>
                <a:cubicBezTo>
                  <a:pt x="8040234" y="1824114"/>
                  <a:pt x="8064944" y="1848824"/>
                  <a:pt x="8064944" y="1879305"/>
                </a:cubicBezTo>
                <a:cubicBezTo>
                  <a:pt x="8064944" y="1909786"/>
                  <a:pt x="8040234" y="1934496"/>
                  <a:pt x="8009752" y="1934496"/>
                </a:cubicBezTo>
                <a:cubicBezTo>
                  <a:pt x="7979270" y="1934496"/>
                  <a:pt x="7954560" y="1909786"/>
                  <a:pt x="7954560" y="1879305"/>
                </a:cubicBezTo>
                <a:cubicBezTo>
                  <a:pt x="7954560" y="1848824"/>
                  <a:pt x="7979270" y="1824114"/>
                  <a:pt x="8009752" y="1824114"/>
                </a:cubicBezTo>
                <a:close/>
                <a:moveTo>
                  <a:pt x="7876117" y="1824114"/>
                </a:moveTo>
                <a:cubicBezTo>
                  <a:pt x="7906599" y="1824114"/>
                  <a:pt x="7931309" y="1848824"/>
                  <a:pt x="7931309" y="1879305"/>
                </a:cubicBezTo>
                <a:cubicBezTo>
                  <a:pt x="7931309" y="1909786"/>
                  <a:pt x="7906599" y="1934496"/>
                  <a:pt x="7876117" y="1934496"/>
                </a:cubicBezTo>
                <a:cubicBezTo>
                  <a:pt x="7845635" y="1934496"/>
                  <a:pt x="7820925" y="1909786"/>
                  <a:pt x="7820925" y="1879305"/>
                </a:cubicBezTo>
                <a:cubicBezTo>
                  <a:pt x="7820925" y="1848824"/>
                  <a:pt x="7845635" y="1824114"/>
                  <a:pt x="7876117" y="1824114"/>
                </a:cubicBezTo>
                <a:close/>
                <a:moveTo>
                  <a:pt x="7745824" y="1824114"/>
                </a:moveTo>
                <a:cubicBezTo>
                  <a:pt x="7776306" y="1824114"/>
                  <a:pt x="7801016" y="1848824"/>
                  <a:pt x="7801016" y="1879305"/>
                </a:cubicBezTo>
                <a:cubicBezTo>
                  <a:pt x="7801016" y="1909786"/>
                  <a:pt x="7776306" y="1934496"/>
                  <a:pt x="7745824" y="1934496"/>
                </a:cubicBezTo>
                <a:cubicBezTo>
                  <a:pt x="7715342" y="1934496"/>
                  <a:pt x="7690632" y="1909786"/>
                  <a:pt x="7690632" y="1879305"/>
                </a:cubicBezTo>
                <a:cubicBezTo>
                  <a:pt x="7690632" y="1848824"/>
                  <a:pt x="7715342" y="1824114"/>
                  <a:pt x="7745824" y="1824114"/>
                </a:cubicBezTo>
                <a:close/>
                <a:moveTo>
                  <a:pt x="7608849" y="1824114"/>
                </a:moveTo>
                <a:cubicBezTo>
                  <a:pt x="7639331" y="1824114"/>
                  <a:pt x="7664041" y="1848824"/>
                  <a:pt x="7664041" y="1879305"/>
                </a:cubicBezTo>
                <a:cubicBezTo>
                  <a:pt x="7664041" y="1909786"/>
                  <a:pt x="7639331" y="1934496"/>
                  <a:pt x="7608849" y="1934496"/>
                </a:cubicBezTo>
                <a:cubicBezTo>
                  <a:pt x="7578367" y="1934496"/>
                  <a:pt x="7553657" y="1909786"/>
                  <a:pt x="7553657" y="1879305"/>
                </a:cubicBezTo>
                <a:cubicBezTo>
                  <a:pt x="7553657" y="1848824"/>
                  <a:pt x="7578367" y="1824114"/>
                  <a:pt x="7608849" y="1824114"/>
                </a:cubicBezTo>
                <a:close/>
                <a:moveTo>
                  <a:pt x="7481895" y="1824114"/>
                </a:moveTo>
                <a:cubicBezTo>
                  <a:pt x="7512377" y="1824114"/>
                  <a:pt x="7537087" y="1848824"/>
                  <a:pt x="7537087" y="1879305"/>
                </a:cubicBezTo>
                <a:cubicBezTo>
                  <a:pt x="7537087" y="1909786"/>
                  <a:pt x="7512377" y="1934496"/>
                  <a:pt x="7481895" y="1934496"/>
                </a:cubicBezTo>
                <a:cubicBezTo>
                  <a:pt x="7451413" y="1934496"/>
                  <a:pt x="7426703" y="1909786"/>
                  <a:pt x="7426703" y="1879305"/>
                </a:cubicBezTo>
                <a:cubicBezTo>
                  <a:pt x="7426703" y="1848824"/>
                  <a:pt x="7451413" y="1824114"/>
                  <a:pt x="7481895" y="1824114"/>
                </a:cubicBezTo>
                <a:close/>
                <a:moveTo>
                  <a:pt x="7341579" y="1824114"/>
                </a:moveTo>
                <a:cubicBezTo>
                  <a:pt x="7372061" y="1824114"/>
                  <a:pt x="7396771" y="1848824"/>
                  <a:pt x="7396771" y="1879305"/>
                </a:cubicBezTo>
                <a:cubicBezTo>
                  <a:pt x="7396771" y="1909786"/>
                  <a:pt x="7372061" y="1934496"/>
                  <a:pt x="7341579" y="1934496"/>
                </a:cubicBezTo>
                <a:cubicBezTo>
                  <a:pt x="7311097" y="1934496"/>
                  <a:pt x="7286387" y="1909786"/>
                  <a:pt x="7286387" y="1879305"/>
                </a:cubicBezTo>
                <a:cubicBezTo>
                  <a:pt x="7286387" y="1848824"/>
                  <a:pt x="7311097" y="1824114"/>
                  <a:pt x="7341579" y="1824114"/>
                </a:cubicBezTo>
                <a:close/>
                <a:moveTo>
                  <a:pt x="7211286" y="1824114"/>
                </a:moveTo>
                <a:cubicBezTo>
                  <a:pt x="7241768" y="1824114"/>
                  <a:pt x="7266478" y="1848824"/>
                  <a:pt x="7266478" y="1879305"/>
                </a:cubicBezTo>
                <a:cubicBezTo>
                  <a:pt x="7266478" y="1909786"/>
                  <a:pt x="7241768" y="1934496"/>
                  <a:pt x="7211286" y="1934496"/>
                </a:cubicBezTo>
                <a:cubicBezTo>
                  <a:pt x="7180804" y="1934496"/>
                  <a:pt x="7156094" y="1909786"/>
                  <a:pt x="7156094" y="1879305"/>
                </a:cubicBezTo>
                <a:cubicBezTo>
                  <a:pt x="7156094" y="1848824"/>
                  <a:pt x="7180804" y="1824114"/>
                  <a:pt x="7211286" y="1824114"/>
                </a:cubicBezTo>
                <a:close/>
                <a:moveTo>
                  <a:pt x="7080993" y="1824114"/>
                </a:moveTo>
                <a:cubicBezTo>
                  <a:pt x="7111475" y="1824114"/>
                  <a:pt x="7136185" y="1848824"/>
                  <a:pt x="7136185" y="1879305"/>
                </a:cubicBezTo>
                <a:cubicBezTo>
                  <a:pt x="7136185" y="1909786"/>
                  <a:pt x="7111475" y="1934496"/>
                  <a:pt x="7080993" y="1934496"/>
                </a:cubicBezTo>
                <a:cubicBezTo>
                  <a:pt x="7050511" y="1934496"/>
                  <a:pt x="7025801" y="1909786"/>
                  <a:pt x="7025801" y="1879305"/>
                </a:cubicBezTo>
                <a:cubicBezTo>
                  <a:pt x="7025801" y="1848824"/>
                  <a:pt x="7050511" y="1824114"/>
                  <a:pt x="7080993" y="1824114"/>
                </a:cubicBezTo>
                <a:close/>
                <a:moveTo>
                  <a:pt x="6947357" y="1824114"/>
                </a:moveTo>
                <a:cubicBezTo>
                  <a:pt x="6977839" y="1824114"/>
                  <a:pt x="7002549" y="1848824"/>
                  <a:pt x="7002549" y="1879305"/>
                </a:cubicBezTo>
                <a:cubicBezTo>
                  <a:pt x="7002549" y="1909786"/>
                  <a:pt x="6977839" y="1934496"/>
                  <a:pt x="6947357" y="1934496"/>
                </a:cubicBezTo>
                <a:cubicBezTo>
                  <a:pt x="6916875" y="1934496"/>
                  <a:pt x="6892165" y="1909786"/>
                  <a:pt x="6892165" y="1879305"/>
                </a:cubicBezTo>
                <a:cubicBezTo>
                  <a:pt x="6892165" y="1848824"/>
                  <a:pt x="6916875" y="1824114"/>
                  <a:pt x="6947357" y="1824114"/>
                </a:cubicBezTo>
                <a:close/>
                <a:moveTo>
                  <a:pt x="6817063" y="1824114"/>
                </a:moveTo>
                <a:cubicBezTo>
                  <a:pt x="6847545" y="1824114"/>
                  <a:pt x="6872255" y="1848824"/>
                  <a:pt x="6872255" y="1879305"/>
                </a:cubicBezTo>
                <a:cubicBezTo>
                  <a:pt x="6872255" y="1909786"/>
                  <a:pt x="6847545" y="1934496"/>
                  <a:pt x="6817063" y="1934496"/>
                </a:cubicBezTo>
                <a:cubicBezTo>
                  <a:pt x="6786581" y="1934496"/>
                  <a:pt x="6761871" y="1909786"/>
                  <a:pt x="6761871" y="1879305"/>
                </a:cubicBezTo>
                <a:cubicBezTo>
                  <a:pt x="6761871" y="1848824"/>
                  <a:pt x="6786581" y="1824114"/>
                  <a:pt x="6817063" y="1824114"/>
                </a:cubicBezTo>
                <a:close/>
                <a:moveTo>
                  <a:pt x="6683431" y="1824114"/>
                </a:moveTo>
                <a:cubicBezTo>
                  <a:pt x="6713913" y="1824114"/>
                  <a:pt x="6738623" y="1848824"/>
                  <a:pt x="6738623" y="1879305"/>
                </a:cubicBezTo>
                <a:cubicBezTo>
                  <a:pt x="6738623" y="1909786"/>
                  <a:pt x="6713913" y="1934496"/>
                  <a:pt x="6683431" y="1934496"/>
                </a:cubicBezTo>
                <a:cubicBezTo>
                  <a:pt x="6652949" y="1934496"/>
                  <a:pt x="6628239" y="1909786"/>
                  <a:pt x="6628239" y="1879305"/>
                </a:cubicBezTo>
                <a:cubicBezTo>
                  <a:pt x="6628239" y="1848824"/>
                  <a:pt x="6652949" y="1824114"/>
                  <a:pt x="6683431" y="1824114"/>
                </a:cubicBezTo>
                <a:close/>
                <a:moveTo>
                  <a:pt x="6553137" y="1824114"/>
                </a:moveTo>
                <a:cubicBezTo>
                  <a:pt x="6583619" y="1824114"/>
                  <a:pt x="6608329" y="1848824"/>
                  <a:pt x="6608329" y="1879305"/>
                </a:cubicBezTo>
                <a:cubicBezTo>
                  <a:pt x="6608329" y="1909786"/>
                  <a:pt x="6583619" y="1934496"/>
                  <a:pt x="6553137" y="1934496"/>
                </a:cubicBezTo>
                <a:cubicBezTo>
                  <a:pt x="6522655" y="1934496"/>
                  <a:pt x="6497945" y="1909786"/>
                  <a:pt x="6497945" y="1879305"/>
                </a:cubicBezTo>
                <a:cubicBezTo>
                  <a:pt x="6497945" y="1848824"/>
                  <a:pt x="6522655" y="1824114"/>
                  <a:pt x="6553137" y="1824114"/>
                </a:cubicBezTo>
                <a:close/>
                <a:moveTo>
                  <a:pt x="6289207" y="1824114"/>
                </a:moveTo>
                <a:cubicBezTo>
                  <a:pt x="6319689" y="1824114"/>
                  <a:pt x="6344399" y="1848824"/>
                  <a:pt x="6344399" y="1879305"/>
                </a:cubicBezTo>
                <a:cubicBezTo>
                  <a:pt x="6344399" y="1909786"/>
                  <a:pt x="6319689" y="1934496"/>
                  <a:pt x="6289207" y="1934496"/>
                </a:cubicBezTo>
                <a:cubicBezTo>
                  <a:pt x="6258725" y="1934496"/>
                  <a:pt x="6234015" y="1909786"/>
                  <a:pt x="6234015" y="1879305"/>
                </a:cubicBezTo>
                <a:cubicBezTo>
                  <a:pt x="6234015" y="1848824"/>
                  <a:pt x="6258725" y="1824114"/>
                  <a:pt x="6289207" y="1824114"/>
                </a:cubicBezTo>
                <a:close/>
                <a:moveTo>
                  <a:pt x="6155572" y="1824114"/>
                </a:moveTo>
                <a:cubicBezTo>
                  <a:pt x="6186054" y="1824114"/>
                  <a:pt x="6210764" y="1848824"/>
                  <a:pt x="6210764" y="1879305"/>
                </a:cubicBezTo>
                <a:cubicBezTo>
                  <a:pt x="6210764" y="1909786"/>
                  <a:pt x="6186054" y="1934496"/>
                  <a:pt x="6155572" y="1934496"/>
                </a:cubicBezTo>
                <a:cubicBezTo>
                  <a:pt x="6125090" y="1934496"/>
                  <a:pt x="6100380" y="1909786"/>
                  <a:pt x="6100380" y="1879305"/>
                </a:cubicBezTo>
                <a:cubicBezTo>
                  <a:pt x="6100380" y="1848824"/>
                  <a:pt x="6125090" y="1824114"/>
                  <a:pt x="6155572" y="1824114"/>
                </a:cubicBezTo>
                <a:close/>
                <a:moveTo>
                  <a:pt x="6021938" y="1824114"/>
                </a:moveTo>
                <a:cubicBezTo>
                  <a:pt x="6052420" y="1824114"/>
                  <a:pt x="6077130" y="1848824"/>
                  <a:pt x="6077130" y="1879305"/>
                </a:cubicBezTo>
                <a:cubicBezTo>
                  <a:pt x="6077130" y="1909786"/>
                  <a:pt x="6052420" y="1934496"/>
                  <a:pt x="6021938" y="1934496"/>
                </a:cubicBezTo>
                <a:cubicBezTo>
                  <a:pt x="5991456" y="1934496"/>
                  <a:pt x="5966746" y="1909786"/>
                  <a:pt x="5966746" y="1879305"/>
                </a:cubicBezTo>
                <a:cubicBezTo>
                  <a:pt x="5966746" y="1848824"/>
                  <a:pt x="5991456" y="1824114"/>
                  <a:pt x="6021938" y="1824114"/>
                </a:cubicBezTo>
                <a:close/>
                <a:moveTo>
                  <a:pt x="5884964" y="1824114"/>
                </a:moveTo>
                <a:cubicBezTo>
                  <a:pt x="5915446" y="1824114"/>
                  <a:pt x="5940156" y="1848824"/>
                  <a:pt x="5940156" y="1879305"/>
                </a:cubicBezTo>
                <a:cubicBezTo>
                  <a:pt x="5940156" y="1909786"/>
                  <a:pt x="5915446" y="1934496"/>
                  <a:pt x="5884964" y="1934496"/>
                </a:cubicBezTo>
                <a:cubicBezTo>
                  <a:pt x="5854482" y="1934496"/>
                  <a:pt x="5829772" y="1909786"/>
                  <a:pt x="5829772" y="1879305"/>
                </a:cubicBezTo>
                <a:cubicBezTo>
                  <a:pt x="5829772" y="1848824"/>
                  <a:pt x="5854482" y="1824114"/>
                  <a:pt x="5884964" y="1824114"/>
                </a:cubicBezTo>
                <a:close/>
                <a:moveTo>
                  <a:pt x="5754670" y="1824114"/>
                </a:moveTo>
                <a:cubicBezTo>
                  <a:pt x="5785152" y="1824114"/>
                  <a:pt x="5809862" y="1848824"/>
                  <a:pt x="5809862" y="1879305"/>
                </a:cubicBezTo>
                <a:cubicBezTo>
                  <a:pt x="5809862" y="1909786"/>
                  <a:pt x="5785152" y="1934496"/>
                  <a:pt x="5754670" y="1934496"/>
                </a:cubicBezTo>
                <a:cubicBezTo>
                  <a:pt x="5724188" y="1934496"/>
                  <a:pt x="5699478" y="1909786"/>
                  <a:pt x="5699478" y="1879305"/>
                </a:cubicBezTo>
                <a:cubicBezTo>
                  <a:pt x="5699478" y="1848824"/>
                  <a:pt x="5724188" y="1824114"/>
                  <a:pt x="5754670" y="1824114"/>
                </a:cubicBezTo>
                <a:close/>
                <a:moveTo>
                  <a:pt x="5487399" y="1824114"/>
                </a:moveTo>
                <a:cubicBezTo>
                  <a:pt x="5517881" y="1824114"/>
                  <a:pt x="5542591" y="1848824"/>
                  <a:pt x="5542591" y="1879305"/>
                </a:cubicBezTo>
                <a:cubicBezTo>
                  <a:pt x="5542591" y="1909786"/>
                  <a:pt x="5517881" y="1934496"/>
                  <a:pt x="5487399" y="1934496"/>
                </a:cubicBezTo>
                <a:cubicBezTo>
                  <a:pt x="5456917" y="1934496"/>
                  <a:pt x="5432207" y="1909786"/>
                  <a:pt x="5432207" y="1879305"/>
                </a:cubicBezTo>
                <a:cubicBezTo>
                  <a:pt x="5432207" y="1848824"/>
                  <a:pt x="5456917" y="1824114"/>
                  <a:pt x="5487399" y="1824114"/>
                </a:cubicBezTo>
                <a:close/>
                <a:moveTo>
                  <a:pt x="5357105" y="1824114"/>
                </a:moveTo>
                <a:cubicBezTo>
                  <a:pt x="5387587" y="1824114"/>
                  <a:pt x="5412297" y="1848824"/>
                  <a:pt x="5412297" y="1879305"/>
                </a:cubicBezTo>
                <a:cubicBezTo>
                  <a:pt x="5412297" y="1909786"/>
                  <a:pt x="5387587" y="1934496"/>
                  <a:pt x="5357105" y="1934496"/>
                </a:cubicBezTo>
                <a:cubicBezTo>
                  <a:pt x="5326623" y="1934496"/>
                  <a:pt x="5301913" y="1909786"/>
                  <a:pt x="5301913" y="1879305"/>
                </a:cubicBezTo>
                <a:cubicBezTo>
                  <a:pt x="5301913" y="1848824"/>
                  <a:pt x="5326623" y="1824114"/>
                  <a:pt x="5357105" y="1824114"/>
                </a:cubicBezTo>
                <a:close/>
                <a:moveTo>
                  <a:pt x="5223473" y="1824114"/>
                </a:moveTo>
                <a:cubicBezTo>
                  <a:pt x="5253955" y="1824114"/>
                  <a:pt x="5278665" y="1848824"/>
                  <a:pt x="5278665" y="1879305"/>
                </a:cubicBezTo>
                <a:cubicBezTo>
                  <a:pt x="5278665" y="1909786"/>
                  <a:pt x="5253955" y="1934496"/>
                  <a:pt x="5223473" y="1934496"/>
                </a:cubicBezTo>
                <a:cubicBezTo>
                  <a:pt x="5192991" y="1934496"/>
                  <a:pt x="5168281" y="1909786"/>
                  <a:pt x="5168281" y="1879305"/>
                </a:cubicBezTo>
                <a:cubicBezTo>
                  <a:pt x="5168281" y="1848824"/>
                  <a:pt x="5192991" y="1824114"/>
                  <a:pt x="5223473" y="1824114"/>
                </a:cubicBezTo>
                <a:close/>
                <a:moveTo>
                  <a:pt x="5093178" y="1824114"/>
                </a:moveTo>
                <a:cubicBezTo>
                  <a:pt x="5123660" y="1824114"/>
                  <a:pt x="5148370" y="1848824"/>
                  <a:pt x="5148370" y="1879305"/>
                </a:cubicBezTo>
                <a:cubicBezTo>
                  <a:pt x="5148370" y="1909786"/>
                  <a:pt x="5123660" y="1934496"/>
                  <a:pt x="5093178" y="1934496"/>
                </a:cubicBezTo>
                <a:cubicBezTo>
                  <a:pt x="5062696" y="1934496"/>
                  <a:pt x="5037986" y="1909786"/>
                  <a:pt x="5037986" y="1879305"/>
                </a:cubicBezTo>
                <a:cubicBezTo>
                  <a:pt x="5037986" y="1848824"/>
                  <a:pt x="5062696" y="1824114"/>
                  <a:pt x="5093178" y="1824114"/>
                </a:cubicBezTo>
                <a:close/>
                <a:moveTo>
                  <a:pt x="4959543" y="1824114"/>
                </a:moveTo>
                <a:cubicBezTo>
                  <a:pt x="4990025" y="1824114"/>
                  <a:pt x="5014735" y="1848824"/>
                  <a:pt x="5014735" y="1879305"/>
                </a:cubicBezTo>
                <a:cubicBezTo>
                  <a:pt x="5014735" y="1909786"/>
                  <a:pt x="4990025" y="1934496"/>
                  <a:pt x="4959543" y="1934496"/>
                </a:cubicBezTo>
                <a:cubicBezTo>
                  <a:pt x="4929061" y="1934496"/>
                  <a:pt x="4904351" y="1909786"/>
                  <a:pt x="4904351" y="1879305"/>
                </a:cubicBezTo>
                <a:cubicBezTo>
                  <a:pt x="4904351" y="1848824"/>
                  <a:pt x="4929061" y="1824114"/>
                  <a:pt x="4959543" y="1824114"/>
                </a:cubicBezTo>
                <a:close/>
                <a:moveTo>
                  <a:pt x="4829250" y="1824114"/>
                </a:moveTo>
                <a:cubicBezTo>
                  <a:pt x="4859732" y="1824114"/>
                  <a:pt x="4884442" y="1848824"/>
                  <a:pt x="4884442" y="1879305"/>
                </a:cubicBezTo>
                <a:cubicBezTo>
                  <a:pt x="4884442" y="1909786"/>
                  <a:pt x="4859732" y="1934496"/>
                  <a:pt x="4829250" y="1934496"/>
                </a:cubicBezTo>
                <a:cubicBezTo>
                  <a:pt x="4798768" y="1934496"/>
                  <a:pt x="4774058" y="1909786"/>
                  <a:pt x="4774058" y="1879305"/>
                </a:cubicBezTo>
                <a:cubicBezTo>
                  <a:pt x="4774058" y="1848824"/>
                  <a:pt x="4798768" y="1824114"/>
                  <a:pt x="4829250" y="1824114"/>
                </a:cubicBezTo>
                <a:close/>
                <a:moveTo>
                  <a:pt x="4695613" y="1824114"/>
                </a:moveTo>
                <a:cubicBezTo>
                  <a:pt x="4726095" y="1824114"/>
                  <a:pt x="4750805" y="1848824"/>
                  <a:pt x="4750805" y="1879305"/>
                </a:cubicBezTo>
                <a:cubicBezTo>
                  <a:pt x="4750805" y="1909786"/>
                  <a:pt x="4726095" y="1934496"/>
                  <a:pt x="4695613" y="1934496"/>
                </a:cubicBezTo>
                <a:cubicBezTo>
                  <a:pt x="4665131" y="1934496"/>
                  <a:pt x="4640421" y="1909786"/>
                  <a:pt x="4640421" y="1879305"/>
                </a:cubicBezTo>
                <a:cubicBezTo>
                  <a:pt x="4640421" y="1848824"/>
                  <a:pt x="4665131" y="1824114"/>
                  <a:pt x="4695613" y="1824114"/>
                </a:cubicBezTo>
                <a:close/>
                <a:moveTo>
                  <a:pt x="2834762" y="1824114"/>
                </a:moveTo>
                <a:cubicBezTo>
                  <a:pt x="2865244" y="1824114"/>
                  <a:pt x="2889954" y="1848824"/>
                  <a:pt x="2889954" y="1879305"/>
                </a:cubicBezTo>
                <a:cubicBezTo>
                  <a:pt x="2889954" y="1909786"/>
                  <a:pt x="2865244" y="1934496"/>
                  <a:pt x="2834762" y="1934496"/>
                </a:cubicBezTo>
                <a:cubicBezTo>
                  <a:pt x="2804280" y="1934496"/>
                  <a:pt x="2779570" y="1909786"/>
                  <a:pt x="2779570" y="1879305"/>
                </a:cubicBezTo>
                <a:cubicBezTo>
                  <a:pt x="2779570" y="1848824"/>
                  <a:pt x="2804280" y="1824114"/>
                  <a:pt x="2834762" y="1824114"/>
                </a:cubicBezTo>
                <a:close/>
                <a:moveTo>
                  <a:pt x="2707807" y="1824114"/>
                </a:moveTo>
                <a:cubicBezTo>
                  <a:pt x="2738289" y="1824114"/>
                  <a:pt x="2762999" y="1848824"/>
                  <a:pt x="2762999" y="1879305"/>
                </a:cubicBezTo>
                <a:cubicBezTo>
                  <a:pt x="2762999" y="1909786"/>
                  <a:pt x="2738289" y="1934496"/>
                  <a:pt x="2707807" y="1934496"/>
                </a:cubicBezTo>
                <a:cubicBezTo>
                  <a:pt x="2677325" y="1934496"/>
                  <a:pt x="2652615" y="1909786"/>
                  <a:pt x="2652615" y="1879305"/>
                </a:cubicBezTo>
                <a:cubicBezTo>
                  <a:pt x="2652615" y="1848824"/>
                  <a:pt x="2677325" y="1824114"/>
                  <a:pt x="2707807" y="1824114"/>
                </a:cubicBezTo>
                <a:close/>
                <a:moveTo>
                  <a:pt x="2570834" y="1824114"/>
                </a:moveTo>
                <a:cubicBezTo>
                  <a:pt x="2601315" y="1824114"/>
                  <a:pt x="2626025" y="1848824"/>
                  <a:pt x="2626025" y="1879305"/>
                </a:cubicBezTo>
                <a:cubicBezTo>
                  <a:pt x="2626025" y="1909786"/>
                  <a:pt x="2601315" y="1934496"/>
                  <a:pt x="2570834" y="1934496"/>
                </a:cubicBezTo>
                <a:cubicBezTo>
                  <a:pt x="2540351" y="1934496"/>
                  <a:pt x="2515641" y="1909786"/>
                  <a:pt x="2515641" y="1879305"/>
                </a:cubicBezTo>
                <a:cubicBezTo>
                  <a:pt x="2515641" y="1848824"/>
                  <a:pt x="2540351" y="1824114"/>
                  <a:pt x="2570834" y="1824114"/>
                </a:cubicBezTo>
                <a:close/>
                <a:moveTo>
                  <a:pt x="2437196" y="1824114"/>
                </a:moveTo>
                <a:cubicBezTo>
                  <a:pt x="2467679" y="1824114"/>
                  <a:pt x="2492389" y="1848824"/>
                  <a:pt x="2492389" y="1879305"/>
                </a:cubicBezTo>
                <a:cubicBezTo>
                  <a:pt x="2492389" y="1909786"/>
                  <a:pt x="2467679" y="1934496"/>
                  <a:pt x="2437196" y="1934496"/>
                </a:cubicBezTo>
                <a:cubicBezTo>
                  <a:pt x="2406715" y="1934496"/>
                  <a:pt x="2382005" y="1909786"/>
                  <a:pt x="2382005" y="1879305"/>
                </a:cubicBezTo>
                <a:cubicBezTo>
                  <a:pt x="2382005" y="1848824"/>
                  <a:pt x="2406715" y="1824114"/>
                  <a:pt x="2437196" y="1824114"/>
                </a:cubicBezTo>
                <a:close/>
                <a:moveTo>
                  <a:pt x="2303564" y="1824114"/>
                </a:moveTo>
                <a:cubicBezTo>
                  <a:pt x="2334046" y="1824114"/>
                  <a:pt x="2358756" y="1848824"/>
                  <a:pt x="2358756" y="1879305"/>
                </a:cubicBezTo>
                <a:cubicBezTo>
                  <a:pt x="2358756" y="1909786"/>
                  <a:pt x="2334046" y="1934496"/>
                  <a:pt x="2303564" y="1934496"/>
                </a:cubicBezTo>
                <a:cubicBezTo>
                  <a:pt x="2273082" y="1934496"/>
                  <a:pt x="2248372" y="1909786"/>
                  <a:pt x="2248372" y="1879305"/>
                </a:cubicBezTo>
                <a:cubicBezTo>
                  <a:pt x="2248372" y="1848824"/>
                  <a:pt x="2273082" y="1824114"/>
                  <a:pt x="2303564" y="1824114"/>
                </a:cubicBezTo>
                <a:close/>
                <a:moveTo>
                  <a:pt x="2173271" y="1824114"/>
                </a:moveTo>
                <a:cubicBezTo>
                  <a:pt x="2203753" y="1824114"/>
                  <a:pt x="2228463" y="1848824"/>
                  <a:pt x="2228463" y="1879305"/>
                </a:cubicBezTo>
                <a:cubicBezTo>
                  <a:pt x="2228463" y="1909786"/>
                  <a:pt x="2203753" y="1934496"/>
                  <a:pt x="2173271" y="1934496"/>
                </a:cubicBezTo>
                <a:cubicBezTo>
                  <a:pt x="2142789" y="1934496"/>
                  <a:pt x="2118079" y="1909786"/>
                  <a:pt x="2118079" y="1879305"/>
                </a:cubicBezTo>
                <a:cubicBezTo>
                  <a:pt x="2118079" y="1848824"/>
                  <a:pt x="2142789" y="1824114"/>
                  <a:pt x="2173271" y="1824114"/>
                </a:cubicBezTo>
                <a:close/>
                <a:moveTo>
                  <a:pt x="2039637" y="1824114"/>
                </a:moveTo>
                <a:cubicBezTo>
                  <a:pt x="2070119" y="1824114"/>
                  <a:pt x="2094830" y="1848824"/>
                  <a:pt x="2094830" y="1879305"/>
                </a:cubicBezTo>
                <a:cubicBezTo>
                  <a:pt x="2094830" y="1909786"/>
                  <a:pt x="2070119" y="1934496"/>
                  <a:pt x="2039637" y="1934496"/>
                </a:cubicBezTo>
                <a:cubicBezTo>
                  <a:pt x="2009155" y="1934496"/>
                  <a:pt x="1984445" y="1909786"/>
                  <a:pt x="1984445" y="1879305"/>
                </a:cubicBezTo>
                <a:cubicBezTo>
                  <a:pt x="1984445" y="1848824"/>
                  <a:pt x="2009155" y="1824114"/>
                  <a:pt x="2039637" y="1824114"/>
                </a:cubicBezTo>
                <a:close/>
                <a:moveTo>
                  <a:pt x="1909341" y="1824114"/>
                </a:moveTo>
                <a:cubicBezTo>
                  <a:pt x="1939823" y="1824114"/>
                  <a:pt x="1964533" y="1848824"/>
                  <a:pt x="1964533" y="1879305"/>
                </a:cubicBezTo>
                <a:cubicBezTo>
                  <a:pt x="1964533" y="1909786"/>
                  <a:pt x="1939823" y="1934496"/>
                  <a:pt x="1909341" y="1934496"/>
                </a:cubicBezTo>
                <a:cubicBezTo>
                  <a:pt x="1878859" y="1934496"/>
                  <a:pt x="1854149" y="1909786"/>
                  <a:pt x="1854149" y="1879305"/>
                </a:cubicBezTo>
                <a:cubicBezTo>
                  <a:pt x="1854149" y="1848824"/>
                  <a:pt x="1878859" y="1824114"/>
                  <a:pt x="1909341" y="1824114"/>
                </a:cubicBezTo>
                <a:close/>
                <a:moveTo>
                  <a:pt x="1779049" y="1824114"/>
                </a:moveTo>
                <a:cubicBezTo>
                  <a:pt x="1809531" y="1824114"/>
                  <a:pt x="1834241" y="1848824"/>
                  <a:pt x="1834241" y="1879305"/>
                </a:cubicBezTo>
                <a:cubicBezTo>
                  <a:pt x="1834241" y="1909786"/>
                  <a:pt x="1809531" y="1934496"/>
                  <a:pt x="1779049" y="1934496"/>
                </a:cubicBezTo>
                <a:cubicBezTo>
                  <a:pt x="1748566" y="1934496"/>
                  <a:pt x="1723856" y="1909786"/>
                  <a:pt x="1723856" y="1879305"/>
                </a:cubicBezTo>
                <a:cubicBezTo>
                  <a:pt x="1723856" y="1848824"/>
                  <a:pt x="1748566" y="1824114"/>
                  <a:pt x="1779049" y="1824114"/>
                </a:cubicBezTo>
                <a:close/>
                <a:moveTo>
                  <a:pt x="1645413" y="1824114"/>
                </a:moveTo>
                <a:cubicBezTo>
                  <a:pt x="1675895" y="1824114"/>
                  <a:pt x="1700604" y="1848824"/>
                  <a:pt x="1700604" y="1879305"/>
                </a:cubicBezTo>
                <a:cubicBezTo>
                  <a:pt x="1700604" y="1909786"/>
                  <a:pt x="1675895" y="1934496"/>
                  <a:pt x="1645413" y="1934496"/>
                </a:cubicBezTo>
                <a:cubicBezTo>
                  <a:pt x="1614930" y="1934496"/>
                  <a:pt x="1590220" y="1909786"/>
                  <a:pt x="1590220" y="1879305"/>
                </a:cubicBezTo>
                <a:cubicBezTo>
                  <a:pt x="1590220" y="1848824"/>
                  <a:pt x="1614930" y="1824114"/>
                  <a:pt x="1645413" y="1824114"/>
                </a:cubicBezTo>
                <a:close/>
                <a:moveTo>
                  <a:pt x="1515120" y="1824114"/>
                </a:moveTo>
                <a:cubicBezTo>
                  <a:pt x="1545602" y="1824114"/>
                  <a:pt x="1570311" y="1848824"/>
                  <a:pt x="1570311" y="1879305"/>
                </a:cubicBezTo>
                <a:cubicBezTo>
                  <a:pt x="1570311" y="1909786"/>
                  <a:pt x="1545602" y="1934496"/>
                  <a:pt x="1515120" y="1934496"/>
                </a:cubicBezTo>
                <a:cubicBezTo>
                  <a:pt x="1484638" y="1934496"/>
                  <a:pt x="1459927" y="1909786"/>
                  <a:pt x="1459927" y="1879305"/>
                </a:cubicBezTo>
                <a:cubicBezTo>
                  <a:pt x="1459927" y="1848824"/>
                  <a:pt x="1484638" y="1824114"/>
                  <a:pt x="1515120" y="1824114"/>
                </a:cubicBezTo>
                <a:close/>
                <a:moveTo>
                  <a:pt x="1381486" y="1824114"/>
                </a:moveTo>
                <a:cubicBezTo>
                  <a:pt x="1411968" y="1824114"/>
                  <a:pt x="1436678" y="1848824"/>
                  <a:pt x="1436678" y="1879305"/>
                </a:cubicBezTo>
                <a:cubicBezTo>
                  <a:pt x="1436678" y="1909786"/>
                  <a:pt x="1411968" y="1934496"/>
                  <a:pt x="1381486" y="1934496"/>
                </a:cubicBezTo>
                <a:cubicBezTo>
                  <a:pt x="1351005" y="1934496"/>
                  <a:pt x="1326294" y="1909786"/>
                  <a:pt x="1326294" y="1879305"/>
                </a:cubicBezTo>
                <a:cubicBezTo>
                  <a:pt x="1326294" y="1848824"/>
                  <a:pt x="1351005" y="1824114"/>
                  <a:pt x="1381486" y="1824114"/>
                </a:cubicBezTo>
                <a:close/>
                <a:moveTo>
                  <a:pt x="1251193" y="1824114"/>
                </a:moveTo>
                <a:cubicBezTo>
                  <a:pt x="1281674" y="1824114"/>
                  <a:pt x="1306386" y="1848824"/>
                  <a:pt x="1306386" y="1879305"/>
                </a:cubicBezTo>
                <a:cubicBezTo>
                  <a:pt x="1306386" y="1909786"/>
                  <a:pt x="1281674" y="1934496"/>
                  <a:pt x="1251193" y="1934496"/>
                </a:cubicBezTo>
                <a:cubicBezTo>
                  <a:pt x="1220711" y="1934496"/>
                  <a:pt x="1196001" y="1909786"/>
                  <a:pt x="1196001" y="1879305"/>
                </a:cubicBezTo>
                <a:cubicBezTo>
                  <a:pt x="1196001" y="1848824"/>
                  <a:pt x="1220711" y="1824114"/>
                  <a:pt x="1251193" y="1824114"/>
                </a:cubicBezTo>
                <a:close/>
                <a:moveTo>
                  <a:pt x="4565336" y="1824106"/>
                </a:moveTo>
                <a:cubicBezTo>
                  <a:pt x="4595818" y="1824106"/>
                  <a:pt x="4620528" y="1848816"/>
                  <a:pt x="4620528" y="1879297"/>
                </a:cubicBezTo>
                <a:cubicBezTo>
                  <a:pt x="4620528" y="1909778"/>
                  <a:pt x="4595818" y="1934488"/>
                  <a:pt x="4565336" y="1934488"/>
                </a:cubicBezTo>
                <a:cubicBezTo>
                  <a:pt x="4534854" y="1934488"/>
                  <a:pt x="4510144" y="1909778"/>
                  <a:pt x="4510144" y="1879297"/>
                </a:cubicBezTo>
                <a:cubicBezTo>
                  <a:pt x="4510144" y="1848816"/>
                  <a:pt x="4534854" y="1824106"/>
                  <a:pt x="4565336" y="1824106"/>
                </a:cubicBezTo>
                <a:close/>
                <a:moveTo>
                  <a:pt x="4431689" y="1824098"/>
                </a:moveTo>
                <a:cubicBezTo>
                  <a:pt x="4462171" y="1824098"/>
                  <a:pt x="4486881" y="1848808"/>
                  <a:pt x="4486881" y="1879289"/>
                </a:cubicBezTo>
                <a:cubicBezTo>
                  <a:pt x="4486881" y="1909770"/>
                  <a:pt x="4462171" y="1934480"/>
                  <a:pt x="4431689" y="1934480"/>
                </a:cubicBezTo>
                <a:cubicBezTo>
                  <a:pt x="4401207" y="1934480"/>
                  <a:pt x="4376497" y="1909770"/>
                  <a:pt x="4376497" y="1879289"/>
                </a:cubicBezTo>
                <a:cubicBezTo>
                  <a:pt x="4376497" y="1848808"/>
                  <a:pt x="4401207" y="1824098"/>
                  <a:pt x="4431689" y="1824098"/>
                </a:cubicBezTo>
                <a:close/>
                <a:moveTo>
                  <a:pt x="8801537" y="1707182"/>
                </a:moveTo>
                <a:cubicBezTo>
                  <a:pt x="8832019" y="1707182"/>
                  <a:pt x="8856729" y="1731892"/>
                  <a:pt x="8856729" y="1762373"/>
                </a:cubicBezTo>
                <a:cubicBezTo>
                  <a:pt x="8856729" y="1792854"/>
                  <a:pt x="8832019" y="1817564"/>
                  <a:pt x="8801537" y="1817564"/>
                </a:cubicBezTo>
                <a:cubicBezTo>
                  <a:pt x="8771055" y="1817564"/>
                  <a:pt x="8746345" y="1792854"/>
                  <a:pt x="8746345" y="1762373"/>
                </a:cubicBezTo>
                <a:cubicBezTo>
                  <a:pt x="8746345" y="1731892"/>
                  <a:pt x="8771055" y="1707182"/>
                  <a:pt x="8801537" y="1707182"/>
                </a:cubicBezTo>
                <a:close/>
                <a:moveTo>
                  <a:pt x="8671243" y="1707182"/>
                </a:moveTo>
                <a:cubicBezTo>
                  <a:pt x="8701725" y="1707182"/>
                  <a:pt x="8726435" y="1731892"/>
                  <a:pt x="8726435" y="1762373"/>
                </a:cubicBezTo>
                <a:cubicBezTo>
                  <a:pt x="8726435" y="1792854"/>
                  <a:pt x="8701725" y="1817564"/>
                  <a:pt x="8671243" y="1817564"/>
                </a:cubicBezTo>
                <a:cubicBezTo>
                  <a:pt x="8640761" y="1817564"/>
                  <a:pt x="8616051" y="1792854"/>
                  <a:pt x="8616051" y="1762373"/>
                </a:cubicBezTo>
                <a:cubicBezTo>
                  <a:pt x="8616051" y="1731892"/>
                  <a:pt x="8640761" y="1707182"/>
                  <a:pt x="8671243" y="1707182"/>
                </a:cubicBezTo>
                <a:close/>
                <a:moveTo>
                  <a:pt x="8537609" y="1707182"/>
                </a:moveTo>
                <a:cubicBezTo>
                  <a:pt x="8568091" y="1707182"/>
                  <a:pt x="8592801" y="1731892"/>
                  <a:pt x="8592801" y="1762373"/>
                </a:cubicBezTo>
                <a:cubicBezTo>
                  <a:pt x="8592801" y="1792854"/>
                  <a:pt x="8568091" y="1817564"/>
                  <a:pt x="8537609" y="1817564"/>
                </a:cubicBezTo>
                <a:cubicBezTo>
                  <a:pt x="8507127" y="1817564"/>
                  <a:pt x="8482417" y="1792854"/>
                  <a:pt x="8482417" y="1762373"/>
                </a:cubicBezTo>
                <a:cubicBezTo>
                  <a:pt x="8482417" y="1731892"/>
                  <a:pt x="8507127" y="1707182"/>
                  <a:pt x="8537609" y="1707182"/>
                </a:cubicBezTo>
                <a:close/>
                <a:moveTo>
                  <a:pt x="8407318" y="1707182"/>
                </a:moveTo>
                <a:cubicBezTo>
                  <a:pt x="8437800" y="1707182"/>
                  <a:pt x="8462510" y="1731892"/>
                  <a:pt x="8462510" y="1762373"/>
                </a:cubicBezTo>
                <a:cubicBezTo>
                  <a:pt x="8462510" y="1792854"/>
                  <a:pt x="8437800" y="1817564"/>
                  <a:pt x="8407318" y="1817564"/>
                </a:cubicBezTo>
                <a:cubicBezTo>
                  <a:pt x="8376836" y="1817564"/>
                  <a:pt x="8352126" y="1792854"/>
                  <a:pt x="8352126" y="1762373"/>
                </a:cubicBezTo>
                <a:cubicBezTo>
                  <a:pt x="8352126" y="1731892"/>
                  <a:pt x="8376836" y="1707182"/>
                  <a:pt x="8407318" y="1707182"/>
                </a:cubicBezTo>
                <a:close/>
                <a:moveTo>
                  <a:pt x="8273682" y="1707182"/>
                </a:moveTo>
                <a:cubicBezTo>
                  <a:pt x="8304164" y="1707182"/>
                  <a:pt x="8328874" y="1731892"/>
                  <a:pt x="8328874" y="1762373"/>
                </a:cubicBezTo>
                <a:cubicBezTo>
                  <a:pt x="8328874" y="1792854"/>
                  <a:pt x="8304164" y="1817564"/>
                  <a:pt x="8273682" y="1817564"/>
                </a:cubicBezTo>
                <a:cubicBezTo>
                  <a:pt x="8243200" y="1817564"/>
                  <a:pt x="8218490" y="1792854"/>
                  <a:pt x="8218490" y="1762373"/>
                </a:cubicBezTo>
                <a:cubicBezTo>
                  <a:pt x="8218490" y="1731892"/>
                  <a:pt x="8243200" y="1707182"/>
                  <a:pt x="8273682" y="1707182"/>
                </a:cubicBezTo>
                <a:close/>
                <a:moveTo>
                  <a:pt x="8143386" y="1707182"/>
                </a:moveTo>
                <a:cubicBezTo>
                  <a:pt x="8173868" y="1707182"/>
                  <a:pt x="8198578" y="1731892"/>
                  <a:pt x="8198578" y="1762373"/>
                </a:cubicBezTo>
                <a:cubicBezTo>
                  <a:pt x="8198578" y="1792854"/>
                  <a:pt x="8173868" y="1817564"/>
                  <a:pt x="8143386" y="1817564"/>
                </a:cubicBezTo>
                <a:cubicBezTo>
                  <a:pt x="8112904" y="1817564"/>
                  <a:pt x="8088194" y="1792854"/>
                  <a:pt x="8088194" y="1762373"/>
                </a:cubicBezTo>
                <a:cubicBezTo>
                  <a:pt x="8088194" y="1731892"/>
                  <a:pt x="8112904" y="1707182"/>
                  <a:pt x="8143386" y="1707182"/>
                </a:cubicBezTo>
                <a:close/>
                <a:moveTo>
                  <a:pt x="8009752" y="1707182"/>
                </a:moveTo>
                <a:cubicBezTo>
                  <a:pt x="8040234" y="1707182"/>
                  <a:pt x="8064944" y="1731892"/>
                  <a:pt x="8064944" y="1762373"/>
                </a:cubicBezTo>
                <a:cubicBezTo>
                  <a:pt x="8064944" y="1792854"/>
                  <a:pt x="8040234" y="1817564"/>
                  <a:pt x="8009752" y="1817564"/>
                </a:cubicBezTo>
                <a:cubicBezTo>
                  <a:pt x="7979270" y="1817564"/>
                  <a:pt x="7954560" y="1792854"/>
                  <a:pt x="7954560" y="1762373"/>
                </a:cubicBezTo>
                <a:cubicBezTo>
                  <a:pt x="7954560" y="1731892"/>
                  <a:pt x="7979270" y="1707182"/>
                  <a:pt x="8009752" y="1707182"/>
                </a:cubicBezTo>
                <a:close/>
                <a:moveTo>
                  <a:pt x="7876117" y="1707182"/>
                </a:moveTo>
                <a:cubicBezTo>
                  <a:pt x="7906599" y="1707182"/>
                  <a:pt x="7931309" y="1731892"/>
                  <a:pt x="7931309" y="1762373"/>
                </a:cubicBezTo>
                <a:cubicBezTo>
                  <a:pt x="7931309" y="1792854"/>
                  <a:pt x="7906599" y="1817564"/>
                  <a:pt x="7876117" y="1817564"/>
                </a:cubicBezTo>
                <a:cubicBezTo>
                  <a:pt x="7845635" y="1817564"/>
                  <a:pt x="7820925" y="1792854"/>
                  <a:pt x="7820925" y="1762373"/>
                </a:cubicBezTo>
                <a:cubicBezTo>
                  <a:pt x="7820925" y="1731892"/>
                  <a:pt x="7845635" y="1707182"/>
                  <a:pt x="7876117" y="1707182"/>
                </a:cubicBezTo>
                <a:close/>
                <a:moveTo>
                  <a:pt x="7745824" y="1707182"/>
                </a:moveTo>
                <a:cubicBezTo>
                  <a:pt x="7776306" y="1707182"/>
                  <a:pt x="7801016" y="1731892"/>
                  <a:pt x="7801016" y="1762373"/>
                </a:cubicBezTo>
                <a:cubicBezTo>
                  <a:pt x="7801016" y="1792854"/>
                  <a:pt x="7776306" y="1817564"/>
                  <a:pt x="7745824" y="1817564"/>
                </a:cubicBezTo>
                <a:cubicBezTo>
                  <a:pt x="7715342" y="1817564"/>
                  <a:pt x="7690632" y="1792854"/>
                  <a:pt x="7690632" y="1762373"/>
                </a:cubicBezTo>
                <a:cubicBezTo>
                  <a:pt x="7690632" y="1731892"/>
                  <a:pt x="7715342" y="1707182"/>
                  <a:pt x="7745824" y="1707182"/>
                </a:cubicBezTo>
                <a:close/>
                <a:moveTo>
                  <a:pt x="7608849" y="1707182"/>
                </a:moveTo>
                <a:cubicBezTo>
                  <a:pt x="7639331" y="1707182"/>
                  <a:pt x="7664041" y="1731892"/>
                  <a:pt x="7664041" y="1762373"/>
                </a:cubicBezTo>
                <a:cubicBezTo>
                  <a:pt x="7664041" y="1792854"/>
                  <a:pt x="7639331" y="1817564"/>
                  <a:pt x="7608849" y="1817564"/>
                </a:cubicBezTo>
                <a:cubicBezTo>
                  <a:pt x="7578367" y="1817564"/>
                  <a:pt x="7553657" y="1792854"/>
                  <a:pt x="7553657" y="1762373"/>
                </a:cubicBezTo>
                <a:cubicBezTo>
                  <a:pt x="7553657" y="1731892"/>
                  <a:pt x="7578367" y="1707182"/>
                  <a:pt x="7608849" y="1707182"/>
                </a:cubicBezTo>
                <a:close/>
                <a:moveTo>
                  <a:pt x="7481895" y="1707182"/>
                </a:moveTo>
                <a:cubicBezTo>
                  <a:pt x="7512377" y="1707182"/>
                  <a:pt x="7537087" y="1731892"/>
                  <a:pt x="7537087" y="1762373"/>
                </a:cubicBezTo>
                <a:cubicBezTo>
                  <a:pt x="7537087" y="1792854"/>
                  <a:pt x="7512377" y="1817564"/>
                  <a:pt x="7481895" y="1817564"/>
                </a:cubicBezTo>
                <a:cubicBezTo>
                  <a:pt x="7451413" y="1817564"/>
                  <a:pt x="7426703" y="1792854"/>
                  <a:pt x="7426703" y="1762373"/>
                </a:cubicBezTo>
                <a:cubicBezTo>
                  <a:pt x="7426703" y="1731892"/>
                  <a:pt x="7451413" y="1707182"/>
                  <a:pt x="7481895" y="1707182"/>
                </a:cubicBezTo>
                <a:close/>
                <a:moveTo>
                  <a:pt x="7341579" y="1707182"/>
                </a:moveTo>
                <a:cubicBezTo>
                  <a:pt x="7372061" y="1707182"/>
                  <a:pt x="7396771" y="1731892"/>
                  <a:pt x="7396771" y="1762373"/>
                </a:cubicBezTo>
                <a:cubicBezTo>
                  <a:pt x="7396771" y="1792854"/>
                  <a:pt x="7372061" y="1817564"/>
                  <a:pt x="7341579" y="1817564"/>
                </a:cubicBezTo>
                <a:cubicBezTo>
                  <a:pt x="7311097" y="1817564"/>
                  <a:pt x="7286387" y="1792854"/>
                  <a:pt x="7286387" y="1762373"/>
                </a:cubicBezTo>
                <a:cubicBezTo>
                  <a:pt x="7286387" y="1731892"/>
                  <a:pt x="7311097" y="1707182"/>
                  <a:pt x="7341579" y="1707182"/>
                </a:cubicBezTo>
                <a:close/>
                <a:moveTo>
                  <a:pt x="7211286" y="1707182"/>
                </a:moveTo>
                <a:cubicBezTo>
                  <a:pt x="7241768" y="1707182"/>
                  <a:pt x="7266478" y="1731892"/>
                  <a:pt x="7266478" y="1762373"/>
                </a:cubicBezTo>
                <a:cubicBezTo>
                  <a:pt x="7266478" y="1792854"/>
                  <a:pt x="7241768" y="1817564"/>
                  <a:pt x="7211286" y="1817564"/>
                </a:cubicBezTo>
                <a:cubicBezTo>
                  <a:pt x="7180804" y="1817564"/>
                  <a:pt x="7156094" y="1792854"/>
                  <a:pt x="7156094" y="1762373"/>
                </a:cubicBezTo>
                <a:cubicBezTo>
                  <a:pt x="7156094" y="1731892"/>
                  <a:pt x="7180804" y="1707182"/>
                  <a:pt x="7211286" y="1707182"/>
                </a:cubicBezTo>
                <a:close/>
                <a:moveTo>
                  <a:pt x="7080993" y="1707182"/>
                </a:moveTo>
                <a:cubicBezTo>
                  <a:pt x="7111475" y="1707182"/>
                  <a:pt x="7136185" y="1731892"/>
                  <a:pt x="7136185" y="1762373"/>
                </a:cubicBezTo>
                <a:cubicBezTo>
                  <a:pt x="7136185" y="1792854"/>
                  <a:pt x="7111475" y="1817564"/>
                  <a:pt x="7080993" y="1817564"/>
                </a:cubicBezTo>
                <a:cubicBezTo>
                  <a:pt x="7050511" y="1817564"/>
                  <a:pt x="7025801" y="1792854"/>
                  <a:pt x="7025801" y="1762373"/>
                </a:cubicBezTo>
                <a:cubicBezTo>
                  <a:pt x="7025801" y="1731892"/>
                  <a:pt x="7050511" y="1707182"/>
                  <a:pt x="7080993" y="1707182"/>
                </a:cubicBezTo>
                <a:close/>
                <a:moveTo>
                  <a:pt x="6947357" y="1707182"/>
                </a:moveTo>
                <a:cubicBezTo>
                  <a:pt x="6977839" y="1707182"/>
                  <a:pt x="7002549" y="1731892"/>
                  <a:pt x="7002549" y="1762373"/>
                </a:cubicBezTo>
                <a:cubicBezTo>
                  <a:pt x="7002549" y="1792854"/>
                  <a:pt x="6977839" y="1817564"/>
                  <a:pt x="6947357" y="1817564"/>
                </a:cubicBezTo>
                <a:cubicBezTo>
                  <a:pt x="6916875" y="1817564"/>
                  <a:pt x="6892165" y="1792854"/>
                  <a:pt x="6892165" y="1762373"/>
                </a:cubicBezTo>
                <a:cubicBezTo>
                  <a:pt x="6892165" y="1731892"/>
                  <a:pt x="6916875" y="1707182"/>
                  <a:pt x="6947357" y="1707182"/>
                </a:cubicBezTo>
                <a:close/>
                <a:moveTo>
                  <a:pt x="6817063" y="1707182"/>
                </a:moveTo>
                <a:cubicBezTo>
                  <a:pt x="6847545" y="1707182"/>
                  <a:pt x="6872255" y="1731892"/>
                  <a:pt x="6872255" y="1762373"/>
                </a:cubicBezTo>
                <a:cubicBezTo>
                  <a:pt x="6872255" y="1792854"/>
                  <a:pt x="6847545" y="1817564"/>
                  <a:pt x="6817063" y="1817564"/>
                </a:cubicBezTo>
                <a:cubicBezTo>
                  <a:pt x="6786581" y="1817564"/>
                  <a:pt x="6761871" y="1792854"/>
                  <a:pt x="6761871" y="1762373"/>
                </a:cubicBezTo>
                <a:cubicBezTo>
                  <a:pt x="6761871" y="1731892"/>
                  <a:pt x="6786581" y="1707182"/>
                  <a:pt x="6817063" y="1707182"/>
                </a:cubicBezTo>
                <a:close/>
                <a:moveTo>
                  <a:pt x="6683431" y="1707182"/>
                </a:moveTo>
                <a:cubicBezTo>
                  <a:pt x="6713913" y="1707182"/>
                  <a:pt x="6738623" y="1731892"/>
                  <a:pt x="6738623" y="1762373"/>
                </a:cubicBezTo>
                <a:cubicBezTo>
                  <a:pt x="6738623" y="1792854"/>
                  <a:pt x="6713913" y="1817564"/>
                  <a:pt x="6683431" y="1817564"/>
                </a:cubicBezTo>
                <a:cubicBezTo>
                  <a:pt x="6652949" y="1817564"/>
                  <a:pt x="6628239" y="1792854"/>
                  <a:pt x="6628239" y="1762373"/>
                </a:cubicBezTo>
                <a:cubicBezTo>
                  <a:pt x="6628239" y="1731892"/>
                  <a:pt x="6652949" y="1707182"/>
                  <a:pt x="6683431" y="1707182"/>
                </a:cubicBezTo>
                <a:close/>
                <a:moveTo>
                  <a:pt x="6553137" y="1707182"/>
                </a:moveTo>
                <a:cubicBezTo>
                  <a:pt x="6583619" y="1707182"/>
                  <a:pt x="6608329" y="1731892"/>
                  <a:pt x="6608329" y="1762373"/>
                </a:cubicBezTo>
                <a:cubicBezTo>
                  <a:pt x="6608329" y="1792854"/>
                  <a:pt x="6583619" y="1817564"/>
                  <a:pt x="6553137" y="1817564"/>
                </a:cubicBezTo>
                <a:cubicBezTo>
                  <a:pt x="6522655" y="1817564"/>
                  <a:pt x="6497945" y="1792854"/>
                  <a:pt x="6497945" y="1762373"/>
                </a:cubicBezTo>
                <a:cubicBezTo>
                  <a:pt x="6497945" y="1731892"/>
                  <a:pt x="6522655" y="1707182"/>
                  <a:pt x="6553137" y="1707182"/>
                </a:cubicBezTo>
                <a:close/>
                <a:moveTo>
                  <a:pt x="6419502" y="1707182"/>
                </a:moveTo>
                <a:cubicBezTo>
                  <a:pt x="6449984" y="1707182"/>
                  <a:pt x="6474694" y="1731892"/>
                  <a:pt x="6474694" y="1762373"/>
                </a:cubicBezTo>
                <a:cubicBezTo>
                  <a:pt x="6474694" y="1792854"/>
                  <a:pt x="6449984" y="1817564"/>
                  <a:pt x="6419502" y="1817564"/>
                </a:cubicBezTo>
                <a:cubicBezTo>
                  <a:pt x="6389020" y="1817564"/>
                  <a:pt x="6364310" y="1792854"/>
                  <a:pt x="6364310" y="1762373"/>
                </a:cubicBezTo>
                <a:cubicBezTo>
                  <a:pt x="6364310" y="1731892"/>
                  <a:pt x="6389020" y="1707182"/>
                  <a:pt x="6419502" y="1707182"/>
                </a:cubicBezTo>
                <a:close/>
                <a:moveTo>
                  <a:pt x="6289207" y="1707182"/>
                </a:moveTo>
                <a:cubicBezTo>
                  <a:pt x="6319689" y="1707182"/>
                  <a:pt x="6344399" y="1731892"/>
                  <a:pt x="6344399" y="1762373"/>
                </a:cubicBezTo>
                <a:cubicBezTo>
                  <a:pt x="6344399" y="1792854"/>
                  <a:pt x="6319689" y="1817564"/>
                  <a:pt x="6289207" y="1817564"/>
                </a:cubicBezTo>
                <a:cubicBezTo>
                  <a:pt x="6258725" y="1817564"/>
                  <a:pt x="6234015" y="1792854"/>
                  <a:pt x="6234015" y="1762373"/>
                </a:cubicBezTo>
                <a:cubicBezTo>
                  <a:pt x="6234015" y="1731892"/>
                  <a:pt x="6258725" y="1707182"/>
                  <a:pt x="6289207" y="1707182"/>
                </a:cubicBezTo>
                <a:close/>
                <a:moveTo>
                  <a:pt x="6155572" y="1707182"/>
                </a:moveTo>
                <a:cubicBezTo>
                  <a:pt x="6186054" y="1707182"/>
                  <a:pt x="6210764" y="1731892"/>
                  <a:pt x="6210764" y="1762373"/>
                </a:cubicBezTo>
                <a:cubicBezTo>
                  <a:pt x="6210764" y="1792854"/>
                  <a:pt x="6186054" y="1817564"/>
                  <a:pt x="6155572" y="1817564"/>
                </a:cubicBezTo>
                <a:cubicBezTo>
                  <a:pt x="6125090" y="1817564"/>
                  <a:pt x="6100380" y="1792854"/>
                  <a:pt x="6100380" y="1762373"/>
                </a:cubicBezTo>
                <a:cubicBezTo>
                  <a:pt x="6100380" y="1731892"/>
                  <a:pt x="6125090" y="1707182"/>
                  <a:pt x="6155572" y="1707182"/>
                </a:cubicBezTo>
                <a:close/>
                <a:moveTo>
                  <a:pt x="6021938" y="1707182"/>
                </a:moveTo>
                <a:cubicBezTo>
                  <a:pt x="6052420" y="1707182"/>
                  <a:pt x="6077130" y="1731892"/>
                  <a:pt x="6077130" y="1762373"/>
                </a:cubicBezTo>
                <a:cubicBezTo>
                  <a:pt x="6077130" y="1792854"/>
                  <a:pt x="6052420" y="1817564"/>
                  <a:pt x="6021938" y="1817564"/>
                </a:cubicBezTo>
                <a:cubicBezTo>
                  <a:pt x="5991456" y="1817564"/>
                  <a:pt x="5966746" y="1792854"/>
                  <a:pt x="5966746" y="1762373"/>
                </a:cubicBezTo>
                <a:cubicBezTo>
                  <a:pt x="5966746" y="1731892"/>
                  <a:pt x="5991456" y="1707182"/>
                  <a:pt x="6021938" y="1707182"/>
                </a:cubicBezTo>
                <a:close/>
                <a:moveTo>
                  <a:pt x="5884964" y="1707182"/>
                </a:moveTo>
                <a:cubicBezTo>
                  <a:pt x="5915446" y="1707182"/>
                  <a:pt x="5940156" y="1731892"/>
                  <a:pt x="5940156" y="1762373"/>
                </a:cubicBezTo>
                <a:cubicBezTo>
                  <a:pt x="5940156" y="1792854"/>
                  <a:pt x="5915446" y="1817564"/>
                  <a:pt x="5884964" y="1817564"/>
                </a:cubicBezTo>
                <a:cubicBezTo>
                  <a:pt x="5854482" y="1817564"/>
                  <a:pt x="5829772" y="1792854"/>
                  <a:pt x="5829772" y="1762373"/>
                </a:cubicBezTo>
                <a:cubicBezTo>
                  <a:pt x="5829772" y="1731892"/>
                  <a:pt x="5854482" y="1707182"/>
                  <a:pt x="5884964" y="1707182"/>
                </a:cubicBezTo>
                <a:close/>
                <a:moveTo>
                  <a:pt x="5754670" y="1707182"/>
                </a:moveTo>
                <a:cubicBezTo>
                  <a:pt x="5785152" y="1707182"/>
                  <a:pt x="5809862" y="1731892"/>
                  <a:pt x="5809862" y="1762373"/>
                </a:cubicBezTo>
                <a:cubicBezTo>
                  <a:pt x="5809862" y="1792854"/>
                  <a:pt x="5785152" y="1817564"/>
                  <a:pt x="5754670" y="1817564"/>
                </a:cubicBezTo>
                <a:cubicBezTo>
                  <a:pt x="5724188" y="1817564"/>
                  <a:pt x="5699478" y="1792854"/>
                  <a:pt x="5699478" y="1762373"/>
                </a:cubicBezTo>
                <a:cubicBezTo>
                  <a:pt x="5699478" y="1731892"/>
                  <a:pt x="5724188" y="1707182"/>
                  <a:pt x="5754670" y="1707182"/>
                </a:cubicBezTo>
                <a:close/>
                <a:moveTo>
                  <a:pt x="5621035" y="1707182"/>
                </a:moveTo>
                <a:cubicBezTo>
                  <a:pt x="5651517" y="1707182"/>
                  <a:pt x="5676227" y="1731892"/>
                  <a:pt x="5676227" y="1762373"/>
                </a:cubicBezTo>
                <a:cubicBezTo>
                  <a:pt x="5676227" y="1792854"/>
                  <a:pt x="5651517" y="1817564"/>
                  <a:pt x="5621035" y="1817564"/>
                </a:cubicBezTo>
                <a:cubicBezTo>
                  <a:pt x="5590553" y="1817564"/>
                  <a:pt x="5565843" y="1792854"/>
                  <a:pt x="5565843" y="1762373"/>
                </a:cubicBezTo>
                <a:cubicBezTo>
                  <a:pt x="5565843" y="1731892"/>
                  <a:pt x="5590553" y="1707182"/>
                  <a:pt x="5621035" y="1707182"/>
                </a:cubicBezTo>
                <a:close/>
                <a:moveTo>
                  <a:pt x="5487399" y="1707182"/>
                </a:moveTo>
                <a:cubicBezTo>
                  <a:pt x="5517881" y="1707182"/>
                  <a:pt x="5542591" y="1731892"/>
                  <a:pt x="5542591" y="1762373"/>
                </a:cubicBezTo>
                <a:cubicBezTo>
                  <a:pt x="5542591" y="1792854"/>
                  <a:pt x="5517881" y="1817564"/>
                  <a:pt x="5487399" y="1817564"/>
                </a:cubicBezTo>
                <a:cubicBezTo>
                  <a:pt x="5456917" y="1817564"/>
                  <a:pt x="5432207" y="1792854"/>
                  <a:pt x="5432207" y="1762373"/>
                </a:cubicBezTo>
                <a:cubicBezTo>
                  <a:pt x="5432207" y="1731892"/>
                  <a:pt x="5456917" y="1707182"/>
                  <a:pt x="5487399" y="1707182"/>
                </a:cubicBezTo>
                <a:close/>
                <a:moveTo>
                  <a:pt x="5357105" y="1707182"/>
                </a:moveTo>
                <a:cubicBezTo>
                  <a:pt x="5387587" y="1707182"/>
                  <a:pt x="5412297" y="1731892"/>
                  <a:pt x="5412297" y="1762373"/>
                </a:cubicBezTo>
                <a:cubicBezTo>
                  <a:pt x="5412297" y="1792854"/>
                  <a:pt x="5387587" y="1817564"/>
                  <a:pt x="5357105" y="1817564"/>
                </a:cubicBezTo>
                <a:cubicBezTo>
                  <a:pt x="5326623" y="1817564"/>
                  <a:pt x="5301913" y="1792854"/>
                  <a:pt x="5301913" y="1762373"/>
                </a:cubicBezTo>
                <a:cubicBezTo>
                  <a:pt x="5301913" y="1731892"/>
                  <a:pt x="5326623" y="1707182"/>
                  <a:pt x="5357105" y="1707182"/>
                </a:cubicBezTo>
                <a:close/>
                <a:moveTo>
                  <a:pt x="5223473" y="1707182"/>
                </a:moveTo>
                <a:cubicBezTo>
                  <a:pt x="5253955" y="1707182"/>
                  <a:pt x="5278665" y="1731892"/>
                  <a:pt x="5278665" y="1762373"/>
                </a:cubicBezTo>
                <a:cubicBezTo>
                  <a:pt x="5278665" y="1792854"/>
                  <a:pt x="5253955" y="1817564"/>
                  <a:pt x="5223473" y="1817564"/>
                </a:cubicBezTo>
                <a:cubicBezTo>
                  <a:pt x="5192991" y="1817564"/>
                  <a:pt x="5168281" y="1792854"/>
                  <a:pt x="5168281" y="1762373"/>
                </a:cubicBezTo>
                <a:cubicBezTo>
                  <a:pt x="5168281" y="1731892"/>
                  <a:pt x="5192991" y="1707182"/>
                  <a:pt x="5223473" y="1707182"/>
                </a:cubicBezTo>
                <a:close/>
                <a:moveTo>
                  <a:pt x="5093178" y="1707182"/>
                </a:moveTo>
                <a:cubicBezTo>
                  <a:pt x="5123660" y="1707182"/>
                  <a:pt x="5148370" y="1731892"/>
                  <a:pt x="5148370" y="1762373"/>
                </a:cubicBezTo>
                <a:cubicBezTo>
                  <a:pt x="5148370" y="1792854"/>
                  <a:pt x="5123660" y="1817564"/>
                  <a:pt x="5093178" y="1817564"/>
                </a:cubicBezTo>
                <a:cubicBezTo>
                  <a:pt x="5062696" y="1817564"/>
                  <a:pt x="5037986" y="1792854"/>
                  <a:pt x="5037986" y="1762373"/>
                </a:cubicBezTo>
                <a:cubicBezTo>
                  <a:pt x="5037986" y="1731892"/>
                  <a:pt x="5062696" y="1707182"/>
                  <a:pt x="5093178" y="1707182"/>
                </a:cubicBezTo>
                <a:close/>
                <a:moveTo>
                  <a:pt x="4959543" y="1707182"/>
                </a:moveTo>
                <a:cubicBezTo>
                  <a:pt x="4990025" y="1707182"/>
                  <a:pt x="5014735" y="1731892"/>
                  <a:pt x="5014735" y="1762373"/>
                </a:cubicBezTo>
                <a:cubicBezTo>
                  <a:pt x="5014735" y="1792854"/>
                  <a:pt x="4990025" y="1817564"/>
                  <a:pt x="4959543" y="1817564"/>
                </a:cubicBezTo>
                <a:cubicBezTo>
                  <a:pt x="4929061" y="1817564"/>
                  <a:pt x="4904351" y="1792854"/>
                  <a:pt x="4904351" y="1762373"/>
                </a:cubicBezTo>
                <a:cubicBezTo>
                  <a:pt x="4904351" y="1731892"/>
                  <a:pt x="4929061" y="1707182"/>
                  <a:pt x="4959543" y="1707182"/>
                </a:cubicBezTo>
                <a:close/>
                <a:moveTo>
                  <a:pt x="4829251" y="1707182"/>
                </a:moveTo>
                <a:cubicBezTo>
                  <a:pt x="4859733" y="1707182"/>
                  <a:pt x="4884443" y="1731892"/>
                  <a:pt x="4884443" y="1762373"/>
                </a:cubicBezTo>
                <a:cubicBezTo>
                  <a:pt x="4884443" y="1792854"/>
                  <a:pt x="4859733" y="1817564"/>
                  <a:pt x="4829251" y="1817564"/>
                </a:cubicBezTo>
                <a:cubicBezTo>
                  <a:pt x="4798769" y="1817564"/>
                  <a:pt x="4774059" y="1792854"/>
                  <a:pt x="4774059" y="1762373"/>
                </a:cubicBezTo>
                <a:cubicBezTo>
                  <a:pt x="4774059" y="1731892"/>
                  <a:pt x="4798769" y="1707182"/>
                  <a:pt x="4829251" y="1707182"/>
                </a:cubicBezTo>
                <a:close/>
                <a:moveTo>
                  <a:pt x="4695613" y="1707182"/>
                </a:moveTo>
                <a:cubicBezTo>
                  <a:pt x="4726095" y="1707182"/>
                  <a:pt x="4750805" y="1731892"/>
                  <a:pt x="4750805" y="1762373"/>
                </a:cubicBezTo>
                <a:cubicBezTo>
                  <a:pt x="4750805" y="1792854"/>
                  <a:pt x="4726095" y="1817564"/>
                  <a:pt x="4695613" y="1817564"/>
                </a:cubicBezTo>
                <a:cubicBezTo>
                  <a:pt x="4665131" y="1817564"/>
                  <a:pt x="4640421" y="1792854"/>
                  <a:pt x="4640421" y="1762373"/>
                </a:cubicBezTo>
                <a:cubicBezTo>
                  <a:pt x="4640421" y="1731892"/>
                  <a:pt x="4665131" y="1707182"/>
                  <a:pt x="4695613" y="1707182"/>
                </a:cubicBezTo>
                <a:close/>
                <a:moveTo>
                  <a:pt x="3098681" y="1707182"/>
                </a:moveTo>
                <a:cubicBezTo>
                  <a:pt x="3129163" y="1707182"/>
                  <a:pt x="3153873" y="1731892"/>
                  <a:pt x="3153873" y="1762373"/>
                </a:cubicBezTo>
                <a:cubicBezTo>
                  <a:pt x="3153873" y="1792854"/>
                  <a:pt x="3129163" y="1817564"/>
                  <a:pt x="3098681" y="1817564"/>
                </a:cubicBezTo>
                <a:cubicBezTo>
                  <a:pt x="3068199" y="1817564"/>
                  <a:pt x="3043489" y="1792854"/>
                  <a:pt x="3043489" y="1762373"/>
                </a:cubicBezTo>
                <a:cubicBezTo>
                  <a:pt x="3043489" y="1731892"/>
                  <a:pt x="3068199" y="1707182"/>
                  <a:pt x="3098681" y="1707182"/>
                </a:cubicBezTo>
                <a:close/>
                <a:moveTo>
                  <a:pt x="2971729" y="1707182"/>
                </a:moveTo>
                <a:cubicBezTo>
                  <a:pt x="3002211" y="1707182"/>
                  <a:pt x="3026921" y="1731892"/>
                  <a:pt x="3026921" y="1762373"/>
                </a:cubicBezTo>
                <a:cubicBezTo>
                  <a:pt x="3026921" y="1792854"/>
                  <a:pt x="3002211" y="1817564"/>
                  <a:pt x="2971729" y="1817564"/>
                </a:cubicBezTo>
                <a:cubicBezTo>
                  <a:pt x="2941247" y="1817564"/>
                  <a:pt x="2916537" y="1792854"/>
                  <a:pt x="2916537" y="1762373"/>
                </a:cubicBezTo>
                <a:cubicBezTo>
                  <a:pt x="2916537" y="1731892"/>
                  <a:pt x="2941247" y="1707182"/>
                  <a:pt x="2971729" y="1707182"/>
                </a:cubicBezTo>
                <a:close/>
                <a:moveTo>
                  <a:pt x="2834772" y="1707182"/>
                </a:moveTo>
                <a:cubicBezTo>
                  <a:pt x="2865254" y="1707182"/>
                  <a:pt x="2889964" y="1731892"/>
                  <a:pt x="2889964" y="1762373"/>
                </a:cubicBezTo>
                <a:cubicBezTo>
                  <a:pt x="2889964" y="1792854"/>
                  <a:pt x="2865254" y="1817564"/>
                  <a:pt x="2834772" y="1817564"/>
                </a:cubicBezTo>
                <a:cubicBezTo>
                  <a:pt x="2804290" y="1817564"/>
                  <a:pt x="2779580" y="1792854"/>
                  <a:pt x="2779580" y="1762373"/>
                </a:cubicBezTo>
                <a:cubicBezTo>
                  <a:pt x="2779580" y="1731892"/>
                  <a:pt x="2804290" y="1707182"/>
                  <a:pt x="2834772" y="1707182"/>
                </a:cubicBezTo>
                <a:close/>
                <a:moveTo>
                  <a:pt x="2707817" y="1707182"/>
                </a:moveTo>
                <a:cubicBezTo>
                  <a:pt x="2738299" y="1707182"/>
                  <a:pt x="2763009" y="1731892"/>
                  <a:pt x="2763009" y="1762373"/>
                </a:cubicBezTo>
                <a:cubicBezTo>
                  <a:pt x="2763009" y="1792854"/>
                  <a:pt x="2738299" y="1817564"/>
                  <a:pt x="2707817" y="1817564"/>
                </a:cubicBezTo>
                <a:cubicBezTo>
                  <a:pt x="2677336" y="1817564"/>
                  <a:pt x="2652625" y="1792854"/>
                  <a:pt x="2652625" y="1762373"/>
                </a:cubicBezTo>
                <a:cubicBezTo>
                  <a:pt x="2652625" y="1731892"/>
                  <a:pt x="2677336" y="1707182"/>
                  <a:pt x="2707817" y="1707182"/>
                </a:cubicBezTo>
                <a:close/>
                <a:moveTo>
                  <a:pt x="2570843" y="1707182"/>
                </a:moveTo>
                <a:cubicBezTo>
                  <a:pt x="2601326" y="1707182"/>
                  <a:pt x="2626036" y="1731892"/>
                  <a:pt x="2626036" y="1762373"/>
                </a:cubicBezTo>
                <a:cubicBezTo>
                  <a:pt x="2626036" y="1792854"/>
                  <a:pt x="2601326" y="1817564"/>
                  <a:pt x="2570843" y="1817564"/>
                </a:cubicBezTo>
                <a:cubicBezTo>
                  <a:pt x="2540362" y="1817564"/>
                  <a:pt x="2515651" y="1792854"/>
                  <a:pt x="2515651" y="1762373"/>
                </a:cubicBezTo>
                <a:cubicBezTo>
                  <a:pt x="2515651" y="1731892"/>
                  <a:pt x="2540362" y="1707182"/>
                  <a:pt x="2570843" y="1707182"/>
                </a:cubicBezTo>
                <a:close/>
                <a:moveTo>
                  <a:pt x="2437207" y="1707182"/>
                </a:moveTo>
                <a:cubicBezTo>
                  <a:pt x="2467689" y="1707182"/>
                  <a:pt x="2492398" y="1731892"/>
                  <a:pt x="2492398" y="1762373"/>
                </a:cubicBezTo>
                <a:cubicBezTo>
                  <a:pt x="2492398" y="1792854"/>
                  <a:pt x="2467689" y="1817564"/>
                  <a:pt x="2437207" y="1817564"/>
                </a:cubicBezTo>
                <a:cubicBezTo>
                  <a:pt x="2406725" y="1817564"/>
                  <a:pt x="2382015" y="1792854"/>
                  <a:pt x="2382015" y="1762373"/>
                </a:cubicBezTo>
                <a:cubicBezTo>
                  <a:pt x="2382015" y="1731892"/>
                  <a:pt x="2406725" y="1707182"/>
                  <a:pt x="2437207" y="1707182"/>
                </a:cubicBezTo>
                <a:close/>
                <a:moveTo>
                  <a:pt x="2303575" y="1707182"/>
                </a:moveTo>
                <a:cubicBezTo>
                  <a:pt x="2334057" y="1707182"/>
                  <a:pt x="2358767" y="1731892"/>
                  <a:pt x="2358767" y="1762373"/>
                </a:cubicBezTo>
                <a:cubicBezTo>
                  <a:pt x="2358767" y="1792854"/>
                  <a:pt x="2334057" y="1817564"/>
                  <a:pt x="2303575" y="1817564"/>
                </a:cubicBezTo>
                <a:cubicBezTo>
                  <a:pt x="2273093" y="1817564"/>
                  <a:pt x="2248383" y="1792854"/>
                  <a:pt x="2248383" y="1762373"/>
                </a:cubicBezTo>
                <a:cubicBezTo>
                  <a:pt x="2248383" y="1731892"/>
                  <a:pt x="2273093" y="1707182"/>
                  <a:pt x="2303575" y="1707182"/>
                </a:cubicBezTo>
                <a:close/>
                <a:moveTo>
                  <a:pt x="2173282" y="1707182"/>
                </a:moveTo>
                <a:cubicBezTo>
                  <a:pt x="2203764" y="1707182"/>
                  <a:pt x="2228474" y="1731892"/>
                  <a:pt x="2228474" y="1762373"/>
                </a:cubicBezTo>
                <a:cubicBezTo>
                  <a:pt x="2228474" y="1792854"/>
                  <a:pt x="2203764" y="1817564"/>
                  <a:pt x="2173282" y="1817564"/>
                </a:cubicBezTo>
                <a:cubicBezTo>
                  <a:pt x="2142800" y="1817564"/>
                  <a:pt x="2118090" y="1792854"/>
                  <a:pt x="2118090" y="1762373"/>
                </a:cubicBezTo>
                <a:cubicBezTo>
                  <a:pt x="2118090" y="1731892"/>
                  <a:pt x="2142800" y="1707182"/>
                  <a:pt x="2173282" y="1707182"/>
                </a:cubicBezTo>
                <a:close/>
                <a:moveTo>
                  <a:pt x="2039648" y="1707182"/>
                </a:moveTo>
                <a:cubicBezTo>
                  <a:pt x="2070129" y="1707182"/>
                  <a:pt x="2094840" y="1731892"/>
                  <a:pt x="2094840" y="1762373"/>
                </a:cubicBezTo>
                <a:cubicBezTo>
                  <a:pt x="2094840" y="1792854"/>
                  <a:pt x="2070129" y="1817564"/>
                  <a:pt x="2039648" y="1817564"/>
                </a:cubicBezTo>
                <a:cubicBezTo>
                  <a:pt x="2009165" y="1817564"/>
                  <a:pt x="1984455" y="1792854"/>
                  <a:pt x="1984455" y="1762373"/>
                </a:cubicBezTo>
                <a:cubicBezTo>
                  <a:pt x="1984455" y="1731892"/>
                  <a:pt x="2009165" y="1707182"/>
                  <a:pt x="2039648" y="1707182"/>
                </a:cubicBezTo>
                <a:close/>
                <a:moveTo>
                  <a:pt x="1909353" y="1707182"/>
                </a:moveTo>
                <a:cubicBezTo>
                  <a:pt x="1939835" y="1707182"/>
                  <a:pt x="1964545" y="1731892"/>
                  <a:pt x="1964545" y="1762373"/>
                </a:cubicBezTo>
                <a:cubicBezTo>
                  <a:pt x="1964545" y="1792854"/>
                  <a:pt x="1939835" y="1817564"/>
                  <a:pt x="1909353" y="1817564"/>
                </a:cubicBezTo>
                <a:cubicBezTo>
                  <a:pt x="1878870" y="1817564"/>
                  <a:pt x="1854161" y="1792854"/>
                  <a:pt x="1854161" y="1762373"/>
                </a:cubicBezTo>
                <a:cubicBezTo>
                  <a:pt x="1854161" y="1731892"/>
                  <a:pt x="1878870" y="1707182"/>
                  <a:pt x="1909353" y="1707182"/>
                </a:cubicBezTo>
                <a:close/>
                <a:moveTo>
                  <a:pt x="1779058" y="1707182"/>
                </a:moveTo>
                <a:cubicBezTo>
                  <a:pt x="1809540" y="1707182"/>
                  <a:pt x="1834251" y="1731892"/>
                  <a:pt x="1834251" y="1762373"/>
                </a:cubicBezTo>
                <a:cubicBezTo>
                  <a:pt x="1834251" y="1792854"/>
                  <a:pt x="1809540" y="1817564"/>
                  <a:pt x="1779058" y="1817564"/>
                </a:cubicBezTo>
                <a:cubicBezTo>
                  <a:pt x="1748577" y="1817564"/>
                  <a:pt x="1723867" y="1792854"/>
                  <a:pt x="1723867" y="1762373"/>
                </a:cubicBezTo>
                <a:cubicBezTo>
                  <a:pt x="1723867" y="1731892"/>
                  <a:pt x="1748577" y="1707182"/>
                  <a:pt x="1779058" y="1707182"/>
                </a:cubicBezTo>
                <a:close/>
                <a:moveTo>
                  <a:pt x="1645422" y="1707182"/>
                </a:moveTo>
                <a:cubicBezTo>
                  <a:pt x="1675906" y="1707182"/>
                  <a:pt x="1700617" y="1731892"/>
                  <a:pt x="1700617" y="1762373"/>
                </a:cubicBezTo>
                <a:cubicBezTo>
                  <a:pt x="1700617" y="1792854"/>
                  <a:pt x="1675906" y="1817564"/>
                  <a:pt x="1645422" y="1817564"/>
                </a:cubicBezTo>
                <a:cubicBezTo>
                  <a:pt x="1614940" y="1817564"/>
                  <a:pt x="1590230" y="1792854"/>
                  <a:pt x="1590230" y="1762373"/>
                </a:cubicBezTo>
                <a:cubicBezTo>
                  <a:pt x="1590230" y="1731892"/>
                  <a:pt x="1614940" y="1707182"/>
                  <a:pt x="1645422" y="1707182"/>
                </a:cubicBezTo>
                <a:close/>
                <a:moveTo>
                  <a:pt x="1515130" y="1707182"/>
                </a:moveTo>
                <a:cubicBezTo>
                  <a:pt x="1545612" y="1707182"/>
                  <a:pt x="1570322" y="1731892"/>
                  <a:pt x="1570322" y="1762373"/>
                </a:cubicBezTo>
                <a:cubicBezTo>
                  <a:pt x="1570322" y="1792854"/>
                  <a:pt x="1545612" y="1817564"/>
                  <a:pt x="1515130" y="1817564"/>
                </a:cubicBezTo>
                <a:cubicBezTo>
                  <a:pt x="1484648" y="1817564"/>
                  <a:pt x="1459938" y="1792854"/>
                  <a:pt x="1459938" y="1762373"/>
                </a:cubicBezTo>
                <a:cubicBezTo>
                  <a:pt x="1459938" y="1731892"/>
                  <a:pt x="1484648" y="1707182"/>
                  <a:pt x="1515130" y="1707182"/>
                </a:cubicBezTo>
                <a:close/>
                <a:moveTo>
                  <a:pt x="1381494" y="1707182"/>
                </a:moveTo>
                <a:cubicBezTo>
                  <a:pt x="1411978" y="1707182"/>
                  <a:pt x="1436688" y="1731892"/>
                  <a:pt x="1436688" y="1762373"/>
                </a:cubicBezTo>
                <a:cubicBezTo>
                  <a:pt x="1436688" y="1792854"/>
                  <a:pt x="1411978" y="1817564"/>
                  <a:pt x="1381494" y="1817564"/>
                </a:cubicBezTo>
                <a:cubicBezTo>
                  <a:pt x="1351014" y="1817564"/>
                  <a:pt x="1326303" y="1792854"/>
                  <a:pt x="1326303" y="1762373"/>
                </a:cubicBezTo>
                <a:cubicBezTo>
                  <a:pt x="1326303" y="1731892"/>
                  <a:pt x="1351014" y="1707182"/>
                  <a:pt x="1381494" y="1707182"/>
                </a:cubicBezTo>
                <a:close/>
                <a:moveTo>
                  <a:pt x="1251201" y="1707182"/>
                </a:moveTo>
                <a:cubicBezTo>
                  <a:pt x="1281685" y="1707182"/>
                  <a:pt x="1306393" y="1731892"/>
                  <a:pt x="1306393" y="1762373"/>
                </a:cubicBezTo>
                <a:cubicBezTo>
                  <a:pt x="1306393" y="1792854"/>
                  <a:pt x="1281685" y="1817564"/>
                  <a:pt x="1251201" y="1817564"/>
                </a:cubicBezTo>
                <a:cubicBezTo>
                  <a:pt x="1220721" y="1817564"/>
                  <a:pt x="1196010" y="1792854"/>
                  <a:pt x="1196010" y="1762373"/>
                </a:cubicBezTo>
                <a:cubicBezTo>
                  <a:pt x="1196010" y="1731892"/>
                  <a:pt x="1220721" y="1707182"/>
                  <a:pt x="1251201" y="1707182"/>
                </a:cubicBezTo>
                <a:close/>
                <a:moveTo>
                  <a:pt x="1909361" y="1580232"/>
                </a:moveTo>
                <a:cubicBezTo>
                  <a:pt x="1939843" y="1580232"/>
                  <a:pt x="1964554" y="1604942"/>
                  <a:pt x="1964554" y="1635423"/>
                </a:cubicBezTo>
                <a:cubicBezTo>
                  <a:pt x="1964554" y="1665904"/>
                  <a:pt x="1939843" y="1690614"/>
                  <a:pt x="1909361" y="1690614"/>
                </a:cubicBezTo>
                <a:cubicBezTo>
                  <a:pt x="1878879" y="1690614"/>
                  <a:pt x="1854168" y="1665904"/>
                  <a:pt x="1854168" y="1635423"/>
                </a:cubicBezTo>
                <a:cubicBezTo>
                  <a:pt x="1854168" y="1604942"/>
                  <a:pt x="1878879" y="1580232"/>
                  <a:pt x="1909361" y="1580232"/>
                </a:cubicBezTo>
                <a:close/>
                <a:moveTo>
                  <a:pt x="1779065" y="1580232"/>
                </a:moveTo>
                <a:cubicBezTo>
                  <a:pt x="1809547" y="1580232"/>
                  <a:pt x="1834257" y="1604942"/>
                  <a:pt x="1834257" y="1635423"/>
                </a:cubicBezTo>
                <a:cubicBezTo>
                  <a:pt x="1834257" y="1665904"/>
                  <a:pt x="1809547" y="1690614"/>
                  <a:pt x="1779065" y="1690614"/>
                </a:cubicBezTo>
                <a:cubicBezTo>
                  <a:pt x="1748583" y="1690614"/>
                  <a:pt x="1723872" y="1665904"/>
                  <a:pt x="1723872" y="1635423"/>
                </a:cubicBezTo>
                <a:cubicBezTo>
                  <a:pt x="1723872" y="1604942"/>
                  <a:pt x="1748583" y="1580232"/>
                  <a:pt x="1779065" y="1580232"/>
                </a:cubicBezTo>
                <a:close/>
                <a:moveTo>
                  <a:pt x="1645431" y="1580232"/>
                </a:moveTo>
                <a:cubicBezTo>
                  <a:pt x="1675914" y="1580232"/>
                  <a:pt x="1700623" y="1604942"/>
                  <a:pt x="1700623" y="1635423"/>
                </a:cubicBezTo>
                <a:cubicBezTo>
                  <a:pt x="1700623" y="1665904"/>
                  <a:pt x="1675914" y="1690614"/>
                  <a:pt x="1645431" y="1690614"/>
                </a:cubicBezTo>
                <a:cubicBezTo>
                  <a:pt x="1614950" y="1690614"/>
                  <a:pt x="1590238" y="1665904"/>
                  <a:pt x="1590238" y="1635423"/>
                </a:cubicBezTo>
                <a:cubicBezTo>
                  <a:pt x="1590238" y="1604942"/>
                  <a:pt x="1614950" y="1580232"/>
                  <a:pt x="1645431" y="1580232"/>
                </a:cubicBezTo>
                <a:close/>
                <a:moveTo>
                  <a:pt x="1515140" y="1580232"/>
                </a:moveTo>
                <a:cubicBezTo>
                  <a:pt x="1545619" y="1580232"/>
                  <a:pt x="1570329" y="1604942"/>
                  <a:pt x="1570329" y="1635423"/>
                </a:cubicBezTo>
                <a:cubicBezTo>
                  <a:pt x="1570329" y="1665904"/>
                  <a:pt x="1545619" y="1690614"/>
                  <a:pt x="1515140" y="1690614"/>
                </a:cubicBezTo>
                <a:cubicBezTo>
                  <a:pt x="1484656" y="1690614"/>
                  <a:pt x="1459945" y="1665904"/>
                  <a:pt x="1459945" y="1635423"/>
                </a:cubicBezTo>
                <a:cubicBezTo>
                  <a:pt x="1459945" y="1604942"/>
                  <a:pt x="1484656" y="1580232"/>
                  <a:pt x="1515140" y="1580232"/>
                </a:cubicBezTo>
                <a:close/>
                <a:moveTo>
                  <a:pt x="1381504" y="1580232"/>
                </a:moveTo>
                <a:cubicBezTo>
                  <a:pt x="1411984" y="1580232"/>
                  <a:pt x="1436697" y="1604942"/>
                  <a:pt x="1436697" y="1635423"/>
                </a:cubicBezTo>
                <a:cubicBezTo>
                  <a:pt x="1436697" y="1665904"/>
                  <a:pt x="1411984" y="1690614"/>
                  <a:pt x="1381504" y="1690614"/>
                </a:cubicBezTo>
                <a:cubicBezTo>
                  <a:pt x="1351022" y="1690614"/>
                  <a:pt x="1326312" y="1665904"/>
                  <a:pt x="1326312" y="1635423"/>
                </a:cubicBezTo>
                <a:cubicBezTo>
                  <a:pt x="1326312" y="1604942"/>
                  <a:pt x="1351022" y="1580232"/>
                  <a:pt x="1381504" y="1580232"/>
                </a:cubicBezTo>
                <a:close/>
                <a:moveTo>
                  <a:pt x="1251210" y="1580232"/>
                </a:moveTo>
                <a:cubicBezTo>
                  <a:pt x="1281690" y="1580232"/>
                  <a:pt x="1306401" y="1604942"/>
                  <a:pt x="1306401" y="1635423"/>
                </a:cubicBezTo>
                <a:cubicBezTo>
                  <a:pt x="1306401" y="1665904"/>
                  <a:pt x="1281690" y="1690614"/>
                  <a:pt x="1251210" y="1690614"/>
                </a:cubicBezTo>
                <a:cubicBezTo>
                  <a:pt x="1220727" y="1690614"/>
                  <a:pt x="1196016" y="1665904"/>
                  <a:pt x="1196016" y="1635423"/>
                </a:cubicBezTo>
                <a:cubicBezTo>
                  <a:pt x="1196016" y="1604942"/>
                  <a:pt x="1220727" y="1580232"/>
                  <a:pt x="1251210" y="1580232"/>
                </a:cubicBezTo>
                <a:close/>
                <a:moveTo>
                  <a:pt x="9068806" y="1580228"/>
                </a:moveTo>
                <a:cubicBezTo>
                  <a:pt x="9099288" y="1580228"/>
                  <a:pt x="9123998" y="1604938"/>
                  <a:pt x="9123998" y="1635419"/>
                </a:cubicBezTo>
                <a:cubicBezTo>
                  <a:pt x="9123998" y="1665900"/>
                  <a:pt x="9099288" y="1690610"/>
                  <a:pt x="9068806" y="1690610"/>
                </a:cubicBezTo>
                <a:cubicBezTo>
                  <a:pt x="9038324" y="1690610"/>
                  <a:pt x="9013614" y="1665900"/>
                  <a:pt x="9013614" y="1635419"/>
                </a:cubicBezTo>
                <a:cubicBezTo>
                  <a:pt x="9013614" y="1604938"/>
                  <a:pt x="9038324" y="1580228"/>
                  <a:pt x="9068806" y="1580228"/>
                </a:cubicBezTo>
                <a:close/>
                <a:moveTo>
                  <a:pt x="8671243" y="1580228"/>
                </a:moveTo>
                <a:cubicBezTo>
                  <a:pt x="8701725" y="1580228"/>
                  <a:pt x="8726435" y="1604938"/>
                  <a:pt x="8726435" y="1635419"/>
                </a:cubicBezTo>
                <a:cubicBezTo>
                  <a:pt x="8726435" y="1665900"/>
                  <a:pt x="8701725" y="1690610"/>
                  <a:pt x="8671243" y="1690610"/>
                </a:cubicBezTo>
                <a:cubicBezTo>
                  <a:pt x="8640761" y="1690610"/>
                  <a:pt x="8616051" y="1665900"/>
                  <a:pt x="8616051" y="1635419"/>
                </a:cubicBezTo>
                <a:cubicBezTo>
                  <a:pt x="8616051" y="1604938"/>
                  <a:pt x="8640761" y="1580228"/>
                  <a:pt x="8671243" y="1580228"/>
                </a:cubicBezTo>
                <a:close/>
                <a:moveTo>
                  <a:pt x="8537609" y="1580228"/>
                </a:moveTo>
                <a:cubicBezTo>
                  <a:pt x="8568091" y="1580228"/>
                  <a:pt x="8592801" y="1604938"/>
                  <a:pt x="8592801" y="1635419"/>
                </a:cubicBezTo>
                <a:cubicBezTo>
                  <a:pt x="8592801" y="1665900"/>
                  <a:pt x="8568091" y="1690610"/>
                  <a:pt x="8537609" y="1690610"/>
                </a:cubicBezTo>
                <a:cubicBezTo>
                  <a:pt x="8507127" y="1690610"/>
                  <a:pt x="8482417" y="1665900"/>
                  <a:pt x="8482417" y="1635419"/>
                </a:cubicBezTo>
                <a:cubicBezTo>
                  <a:pt x="8482417" y="1604938"/>
                  <a:pt x="8507127" y="1580228"/>
                  <a:pt x="8537609" y="1580228"/>
                </a:cubicBezTo>
                <a:close/>
                <a:moveTo>
                  <a:pt x="8407318" y="1580228"/>
                </a:moveTo>
                <a:cubicBezTo>
                  <a:pt x="8437800" y="1580228"/>
                  <a:pt x="8462510" y="1604938"/>
                  <a:pt x="8462510" y="1635419"/>
                </a:cubicBezTo>
                <a:cubicBezTo>
                  <a:pt x="8462510" y="1665900"/>
                  <a:pt x="8437800" y="1690610"/>
                  <a:pt x="8407318" y="1690610"/>
                </a:cubicBezTo>
                <a:cubicBezTo>
                  <a:pt x="8376836" y="1690610"/>
                  <a:pt x="8352126" y="1665900"/>
                  <a:pt x="8352126" y="1635419"/>
                </a:cubicBezTo>
                <a:cubicBezTo>
                  <a:pt x="8352126" y="1604938"/>
                  <a:pt x="8376836" y="1580228"/>
                  <a:pt x="8407318" y="1580228"/>
                </a:cubicBezTo>
                <a:close/>
                <a:moveTo>
                  <a:pt x="8273682" y="1580228"/>
                </a:moveTo>
                <a:cubicBezTo>
                  <a:pt x="8304164" y="1580228"/>
                  <a:pt x="8328874" y="1604938"/>
                  <a:pt x="8328874" y="1635419"/>
                </a:cubicBezTo>
                <a:cubicBezTo>
                  <a:pt x="8328874" y="1665900"/>
                  <a:pt x="8304164" y="1690610"/>
                  <a:pt x="8273682" y="1690610"/>
                </a:cubicBezTo>
                <a:cubicBezTo>
                  <a:pt x="8243200" y="1690610"/>
                  <a:pt x="8218490" y="1665900"/>
                  <a:pt x="8218490" y="1635419"/>
                </a:cubicBezTo>
                <a:cubicBezTo>
                  <a:pt x="8218490" y="1604938"/>
                  <a:pt x="8243200" y="1580228"/>
                  <a:pt x="8273682" y="1580228"/>
                </a:cubicBezTo>
                <a:close/>
                <a:moveTo>
                  <a:pt x="8143386" y="1580228"/>
                </a:moveTo>
                <a:cubicBezTo>
                  <a:pt x="8173868" y="1580228"/>
                  <a:pt x="8198578" y="1604938"/>
                  <a:pt x="8198578" y="1635419"/>
                </a:cubicBezTo>
                <a:cubicBezTo>
                  <a:pt x="8198578" y="1665900"/>
                  <a:pt x="8173868" y="1690610"/>
                  <a:pt x="8143386" y="1690610"/>
                </a:cubicBezTo>
                <a:cubicBezTo>
                  <a:pt x="8112904" y="1690610"/>
                  <a:pt x="8088194" y="1665900"/>
                  <a:pt x="8088194" y="1635419"/>
                </a:cubicBezTo>
                <a:cubicBezTo>
                  <a:pt x="8088194" y="1604938"/>
                  <a:pt x="8112904" y="1580228"/>
                  <a:pt x="8143386" y="1580228"/>
                </a:cubicBezTo>
                <a:close/>
                <a:moveTo>
                  <a:pt x="8009752" y="1580228"/>
                </a:moveTo>
                <a:cubicBezTo>
                  <a:pt x="8040234" y="1580228"/>
                  <a:pt x="8064944" y="1604938"/>
                  <a:pt x="8064944" y="1635419"/>
                </a:cubicBezTo>
                <a:cubicBezTo>
                  <a:pt x="8064944" y="1665900"/>
                  <a:pt x="8040234" y="1690610"/>
                  <a:pt x="8009752" y="1690610"/>
                </a:cubicBezTo>
                <a:cubicBezTo>
                  <a:pt x="7979270" y="1690610"/>
                  <a:pt x="7954560" y="1665900"/>
                  <a:pt x="7954560" y="1635419"/>
                </a:cubicBezTo>
                <a:cubicBezTo>
                  <a:pt x="7954560" y="1604938"/>
                  <a:pt x="7979270" y="1580228"/>
                  <a:pt x="8009752" y="1580228"/>
                </a:cubicBezTo>
                <a:close/>
                <a:moveTo>
                  <a:pt x="7876117" y="1580228"/>
                </a:moveTo>
                <a:cubicBezTo>
                  <a:pt x="7906599" y="1580228"/>
                  <a:pt x="7931309" y="1604938"/>
                  <a:pt x="7931309" y="1635419"/>
                </a:cubicBezTo>
                <a:cubicBezTo>
                  <a:pt x="7931309" y="1665900"/>
                  <a:pt x="7906599" y="1690610"/>
                  <a:pt x="7876117" y="1690610"/>
                </a:cubicBezTo>
                <a:cubicBezTo>
                  <a:pt x="7845635" y="1690610"/>
                  <a:pt x="7820925" y="1665900"/>
                  <a:pt x="7820925" y="1635419"/>
                </a:cubicBezTo>
                <a:cubicBezTo>
                  <a:pt x="7820925" y="1604938"/>
                  <a:pt x="7845635" y="1580228"/>
                  <a:pt x="7876117" y="1580228"/>
                </a:cubicBezTo>
                <a:close/>
                <a:moveTo>
                  <a:pt x="7745824" y="1580228"/>
                </a:moveTo>
                <a:cubicBezTo>
                  <a:pt x="7776306" y="1580228"/>
                  <a:pt x="7801016" y="1604938"/>
                  <a:pt x="7801016" y="1635419"/>
                </a:cubicBezTo>
                <a:cubicBezTo>
                  <a:pt x="7801016" y="1665900"/>
                  <a:pt x="7776306" y="1690610"/>
                  <a:pt x="7745824" y="1690610"/>
                </a:cubicBezTo>
                <a:cubicBezTo>
                  <a:pt x="7715342" y="1690610"/>
                  <a:pt x="7690632" y="1665900"/>
                  <a:pt x="7690632" y="1635419"/>
                </a:cubicBezTo>
                <a:cubicBezTo>
                  <a:pt x="7690632" y="1604938"/>
                  <a:pt x="7715342" y="1580228"/>
                  <a:pt x="7745824" y="1580228"/>
                </a:cubicBezTo>
                <a:close/>
                <a:moveTo>
                  <a:pt x="7608849" y="1580228"/>
                </a:moveTo>
                <a:cubicBezTo>
                  <a:pt x="7639331" y="1580228"/>
                  <a:pt x="7664041" y="1604938"/>
                  <a:pt x="7664041" y="1635419"/>
                </a:cubicBezTo>
                <a:cubicBezTo>
                  <a:pt x="7664041" y="1665900"/>
                  <a:pt x="7639331" y="1690610"/>
                  <a:pt x="7608849" y="1690610"/>
                </a:cubicBezTo>
                <a:cubicBezTo>
                  <a:pt x="7578367" y="1690610"/>
                  <a:pt x="7553657" y="1665900"/>
                  <a:pt x="7553657" y="1635419"/>
                </a:cubicBezTo>
                <a:cubicBezTo>
                  <a:pt x="7553657" y="1604938"/>
                  <a:pt x="7578367" y="1580228"/>
                  <a:pt x="7608849" y="1580228"/>
                </a:cubicBezTo>
                <a:close/>
                <a:moveTo>
                  <a:pt x="7481895" y="1580228"/>
                </a:moveTo>
                <a:cubicBezTo>
                  <a:pt x="7512377" y="1580228"/>
                  <a:pt x="7537087" y="1604938"/>
                  <a:pt x="7537087" y="1635419"/>
                </a:cubicBezTo>
                <a:cubicBezTo>
                  <a:pt x="7537087" y="1665900"/>
                  <a:pt x="7512377" y="1690610"/>
                  <a:pt x="7481895" y="1690610"/>
                </a:cubicBezTo>
                <a:cubicBezTo>
                  <a:pt x="7451413" y="1690610"/>
                  <a:pt x="7426703" y="1665900"/>
                  <a:pt x="7426703" y="1635419"/>
                </a:cubicBezTo>
                <a:cubicBezTo>
                  <a:pt x="7426703" y="1604938"/>
                  <a:pt x="7451413" y="1580228"/>
                  <a:pt x="7481895" y="1580228"/>
                </a:cubicBezTo>
                <a:close/>
                <a:moveTo>
                  <a:pt x="7341579" y="1580228"/>
                </a:moveTo>
                <a:cubicBezTo>
                  <a:pt x="7372061" y="1580228"/>
                  <a:pt x="7396771" y="1604938"/>
                  <a:pt x="7396771" y="1635419"/>
                </a:cubicBezTo>
                <a:cubicBezTo>
                  <a:pt x="7396771" y="1665900"/>
                  <a:pt x="7372061" y="1690610"/>
                  <a:pt x="7341579" y="1690610"/>
                </a:cubicBezTo>
                <a:cubicBezTo>
                  <a:pt x="7311097" y="1690610"/>
                  <a:pt x="7286387" y="1665900"/>
                  <a:pt x="7286387" y="1635419"/>
                </a:cubicBezTo>
                <a:cubicBezTo>
                  <a:pt x="7286387" y="1604938"/>
                  <a:pt x="7311097" y="1580228"/>
                  <a:pt x="7341579" y="1580228"/>
                </a:cubicBezTo>
                <a:close/>
                <a:moveTo>
                  <a:pt x="7211286" y="1580228"/>
                </a:moveTo>
                <a:cubicBezTo>
                  <a:pt x="7241768" y="1580228"/>
                  <a:pt x="7266478" y="1604938"/>
                  <a:pt x="7266478" y="1635419"/>
                </a:cubicBezTo>
                <a:cubicBezTo>
                  <a:pt x="7266478" y="1665900"/>
                  <a:pt x="7241768" y="1690610"/>
                  <a:pt x="7211286" y="1690610"/>
                </a:cubicBezTo>
                <a:cubicBezTo>
                  <a:pt x="7180804" y="1690610"/>
                  <a:pt x="7156094" y="1665900"/>
                  <a:pt x="7156094" y="1635419"/>
                </a:cubicBezTo>
                <a:cubicBezTo>
                  <a:pt x="7156094" y="1604938"/>
                  <a:pt x="7180804" y="1580228"/>
                  <a:pt x="7211286" y="1580228"/>
                </a:cubicBezTo>
                <a:close/>
                <a:moveTo>
                  <a:pt x="7080993" y="1580228"/>
                </a:moveTo>
                <a:cubicBezTo>
                  <a:pt x="7111475" y="1580228"/>
                  <a:pt x="7136185" y="1604938"/>
                  <a:pt x="7136185" y="1635419"/>
                </a:cubicBezTo>
                <a:cubicBezTo>
                  <a:pt x="7136185" y="1665900"/>
                  <a:pt x="7111475" y="1690610"/>
                  <a:pt x="7080993" y="1690610"/>
                </a:cubicBezTo>
                <a:cubicBezTo>
                  <a:pt x="7050511" y="1690610"/>
                  <a:pt x="7025801" y="1665900"/>
                  <a:pt x="7025801" y="1635419"/>
                </a:cubicBezTo>
                <a:cubicBezTo>
                  <a:pt x="7025801" y="1604938"/>
                  <a:pt x="7050511" y="1580228"/>
                  <a:pt x="7080993" y="1580228"/>
                </a:cubicBezTo>
                <a:close/>
                <a:moveTo>
                  <a:pt x="6947357" y="1580228"/>
                </a:moveTo>
                <a:cubicBezTo>
                  <a:pt x="6977839" y="1580228"/>
                  <a:pt x="7002549" y="1604938"/>
                  <a:pt x="7002549" y="1635419"/>
                </a:cubicBezTo>
                <a:cubicBezTo>
                  <a:pt x="7002549" y="1665900"/>
                  <a:pt x="6977839" y="1690610"/>
                  <a:pt x="6947357" y="1690610"/>
                </a:cubicBezTo>
                <a:cubicBezTo>
                  <a:pt x="6916875" y="1690610"/>
                  <a:pt x="6892165" y="1665900"/>
                  <a:pt x="6892165" y="1635419"/>
                </a:cubicBezTo>
                <a:cubicBezTo>
                  <a:pt x="6892165" y="1604938"/>
                  <a:pt x="6916875" y="1580228"/>
                  <a:pt x="6947357" y="1580228"/>
                </a:cubicBezTo>
                <a:close/>
                <a:moveTo>
                  <a:pt x="6817063" y="1580228"/>
                </a:moveTo>
                <a:cubicBezTo>
                  <a:pt x="6847545" y="1580228"/>
                  <a:pt x="6872255" y="1604938"/>
                  <a:pt x="6872255" y="1635419"/>
                </a:cubicBezTo>
                <a:cubicBezTo>
                  <a:pt x="6872255" y="1665900"/>
                  <a:pt x="6847545" y="1690610"/>
                  <a:pt x="6817063" y="1690610"/>
                </a:cubicBezTo>
                <a:cubicBezTo>
                  <a:pt x="6786581" y="1690610"/>
                  <a:pt x="6761871" y="1665900"/>
                  <a:pt x="6761871" y="1635419"/>
                </a:cubicBezTo>
                <a:cubicBezTo>
                  <a:pt x="6761871" y="1604938"/>
                  <a:pt x="6786581" y="1580228"/>
                  <a:pt x="6817063" y="1580228"/>
                </a:cubicBezTo>
                <a:close/>
                <a:moveTo>
                  <a:pt x="6683431" y="1580228"/>
                </a:moveTo>
                <a:cubicBezTo>
                  <a:pt x="6713913" y="1580228"/>
                  <a:pt x="6738623" y="1604938"/>
                  <a:pt x="6738623" y="1635419"/>
                </a:cubicBezTo>
                <a:cubicBezTo>
                  <a:pt x="6738623" y="1665900"/>
                  <a:pt x="6713913" y="1690610"/>
                  <a:pt x="6683431" y="1690610"/>
                </a:cubicBezTo>
                <a:cubicBezTo>
                  <a:pt x="6652949" y="1690610"/>
                  <a:pt x="6628239" y="1665900"/>
                  <a:pt x="6628239" y="1635419"/>
                </a:cubicBezTo>
                <a:cubicBezTo>
                  <a:pt x="6628239" y="1604938"/>
                  <a:pt x="6652949" y="1580228"/>
                  <a:pt x="6683431" y="1580228"/>
                </a:cubicBezTo>
                <a:close/>
                <a:moveTo>
                  <a:pt x="6553137" y="1580228"/>
                </a:moveTo>
                <a:cubicBezTo>
                  <a:pt x="6583619" y="1580228"/>
                  <a:pt x="6608329" y="1604938"/>
                  <a:pt x="6608329" y="1635419"/>
                </a:cubicBezTo>
                <a:cubicBezTo>
                  <a:pt x="6608329" y="1665900"/>
                  <a:pt x="6583619" y="1690610"/>
                  <a:pt x="6553137" y="1690610"/>
                </a:cubicBezTo>
                <a:cubicBezTo>
                  <a:pt x="6522655" y="1690610"/>
                  <a:pt x="6497945" y="1665900"/>
                  <a:pt x="6497945" y="1635419"/>
                </a:cubicBezTo>
                <a:cubicBezTo>
                  <a:pt x="6497945" y="1604938"/>
                  <a:pt x="6522655" y="1580228"/>
                  <a:pt x="6553137" y="1580228"/>
                </a:cubicBezTo>
                <a:close/>
                <a:moveTo>
                  <a:pt x="6419502" y="1580228"/>
                </a:moveTo>
                <a:cubicBezTo>
                  <a:pt x="6449984" y="1580228"/>
                  <a:pt x="6474694" y="1604938"/>
                  <a:pt x="6474694" y="1635419"/>
                </a:cubicBezTo>
                <a:cubicBezTo>
                  <a:pt x="6474694" y="1665900"/>
                  <a:pt x="6449984" y="1690610"/>
                  <a:pt x="6419502" y="1690610"/>
                </a:cubicBezTo>
                <a:cubicBezTo>
                  <a:pt x="6389020" y="1690610"/>
                  <a:pt x="6364310" y="1665900"/>
                  <a:pt x="6364310" y="1635419"/>
                </a:cubicBezTo>
                <a:cubicBezTo>
                  <a:pt x="6364310" y="1604938"/>
                  <a:pt x="6389020" y="1580228"/>
                  <a:pt x="6419502" y="1580228"/>
                </a:cubicBezTo>
                <a:close/>
                <a:moveTo>
                  <a:pt x="6289208" y="1580228"/>
                </a:moveTo>
                <a:cubicBezTo>
                  <a:pt x="6319690" y="1580228"/>
                  <a:pt x="6344400" y="1604938"/>
                  <a:pt x="6344400" y="1635419"/>
                </a:cubicBezTo>
                <a:cubicBezTo>
                  <a:pt x="6344400" y="1665900"/>
                  <a:pt x="6319690" y="1690610"/>
                  <a:pt x="6289208" y="1690610"/>
                </a:cubicBezTo>
                <a:cubicBezTo>
                  <a:pt x="6258726" y="1690610"/>
                  <a:pt x="6234016" y="1665900"/>
                  <a:pt x="6234016" y="1635419"/>
                </a:cubicBezTo>
                <a:cubicBezTo>
                  <a:pt x="6234016" y="1604938"/>
                  <a:pt x="6258726" y="1580228"/>
                  <a:pt x="6289208" y="1580228"/>
                </a:cubicBezTo>
                <a:close/>
                <a:moveTo>
                  <a:pt x="6155572" y="1580228"/>
                </a:moveTo>
                <a:cubicBezTo>
                  <a:pt x="6186054" y="1580228"/>
                  <a:pt x="6210764" y="1604938"/>
                  <a:pt x="6210764" y="1635419"/>
                </a:cubicBezTo>
                <a:cubicBezTo>
                  <a:pt x="6210764" y="1665900"/>
                  <a:pt x="6186054" y="1690610"/>
                  <a:pt x="6155572" y="1690610"/>
                </a:cubicBezTo>
                <a:cubicBezTo>
                  <a:pt x="6125090" y="1690610"/>
                  <a:pt x="6100380" y="1665900"/>
                  <a:pt x="6100380" y="1635419"/>
                </a:cubicBezTo>
                <a:cubicBezTo>
                  <a:pt x="6100380" y="1604938"/>
                  <a:pt x="6125090" y="1580228"/>
                  <a:pt x="6155572" y="1580228"/>
                </a:cubicBezTo>
                <a:close/>
                <a:moveTo>
                  <a:pt x="6021938" y="1580228"/>
                </a:moveTo>
                <a:cubicBezTo>
                  <a:pt x="6052420" y="1580228"/>
                  <a:pt x="6077130" y="1604938"/>
                  <a:pt x="6077130" y="1635419"/>
                </a:cubicBezTo>
                <a:cubicBezTo>
                  <a:pt x="6077130" y="1665900"/>
                  <a:pt x="6052420" y="1690610"/>
                  <a:pt x="6021938" y="1690610"/>
                </a:cubicBezTo>
                <a:cubicBezTo>
                  <a:pt x="5991456" y="1690610"/>
                  <a:pt x="5966746" y="1665900"/>
                  <a:pt x="5966746" y="1635419"/>
                </a:cubicBezTo>
                <a:cubicBezTo>
                  <a:pt x="5966746" y="1604938"/>
                  <a:pt x="5991456" y="1580228"/>
                  <a:pt x="6021938" y="1580228"/>
                </a:cubicBezTo>
                <a:close/>
                <a:moveTo>
                  <a:pt x="5884964" y="1580228"/>
                </a:moveTo>
                <a:cubicBezTo>
                  <a:pt x="5915446" y="1580228"/>
                  <a:pt x="5940156" y="1604938"/>
                  <a:pt x="5940156" y="1635419"/>
                </a:cubicBezTo>
                <a:cubicBezTo>
                  <a:pt x="5940156" y="1665900"/>
                  <a:pt x="5915446" y="1690610"/>
                  <a:pt x="5884964" y="1690610"/>
                </a:cubicBezTo>
                <a:cubicBezTo>
                  <a:pt x="5854482" y="1690610"/>
                  <a:pt x="5829772" y="1665900"/>
                  <a:pt x="5829772" y="1635419"/>
                </a:cubicBezTo>
                <a:cubicBezTo>
                  <a:pt x="5829772" y="1604938"/>
                  <a:pt x="5854482" y="1580228"/>
                  <a:pt x="5884964" y="1580228"/>
                </a:cubicBezTo>
                <a:close/>
                <a:moveTo>
                  <a:pt x="5754670" y="1580228"/>
                </a:moveTo>
                <a:cubicBezTo>
                  <a:pt x="5785152" y="1580228"/>
                  <a:pt x="5809862" y="1604938"/>
                  <a:pt x="5809862" y="1635419"/>
                </a:cubicBezTo>
                <a:cubicBezTo>
                  <a:pt x="5809862" y="1665900"/>
                  <a:pt x="5785152" y="1690610"/>
                  <a:pt x="5754670" y="1690610"/>
                </a:cubicBezTo>
                <a:cubicBezTo>
                  <a:pt x="5724188" y="1690610"/>
                  <a:pt x="5699478" y="1665900"/>
                  <a:pt x="5699478" y="1635419"/>
                </a:cubicBezTo>
                <a:cubicBezTo>
                  <a:pt x="5699478" y="1604938"/>
                  <a:pt x="5724188" y="1580228"/>
                  <a:pt x="5754670" y="1580228"/>
                </a:cubicBezTo>
                <a:close/>
                <a:moveTo>
                  <a:pt x="5621035" y="1580228"/>
                </a:moveTo>
                <a:cubicBezTo>
                  <a:pt x="5651517" y="1580228"/>
                  <a:pt x="5676227" y="1604938"/>
                  <a:pt x="5676227" y="1635419"/>
                </a:cubicBezTo>
                <a:cubicBezTo>
                  <a:pt x="5676227" y="1665900"/>
                  <a:pt x="5651517" y="1690610"/>
                  <a:pt x="5621035" y="1690610"/>
                </a:cubicBezTo>
                <a:cubicBezTo>
                  <a:pt x="5590553" y="1690610"/>
                  <a:pt x="5565843" y="1665900"/>
                  <a:pt x="5565843" y="1635419"/>
                </a:cubicBezTo>
                <a:cubicBezTo>
                  <a:pt x="5565843" y="1604938"/>
                  <a:pt x="5590553" y="1580228"/>
                  <a:pt x="5621035" y="1580228"/>
                </a:cubicBezTo>
                <a:close/>
                <a:moveTo>
                  <a:pt x="5357105" y="1580228"/>
                </a:moveTo>
                <a:cubicBezTo>
                  <a:pt x="5387587" y="1580228"/>
                  <a:pt x="5412297" y="1604938"/>
                  <a:pt x="5412297" y="1635419"/>
                </a:cubicBezTo>
                <a:cubicBezTo>
                  <a:pt x="5412297" y="1665900"/>
                  <a:pt x="5387587" y="1690610"/>
                  <a:pt x="5357105" y="1690610"/>
                </a:cubicBezTo>
                <a:cubicBezTo>
                  <a:pt x="5326623" y="1690610"/>
                  <a:pt x="5301913" y="1665900"/>
                  <a:pt x="5301913" y="1635419"/>
                </a:cubicBezTo>
                <a:cubicBezTo>
                  <a:pt x="5301913" y="1604938"/>
                  <a:pt x="5326623" y="1580228"/>
                  <a:pt x="5357105" y="1580228"/>
                </a:cubicBezTo>
                <a:close/>
                <a:moveTo>
                  <a:pt x="5223473" y="1580228"/>
                </a:moveTo>
                <a:cubicBezTo>
                  <a:pt x="5253955" y="1580228"/>
                  <a:pt x="5278665" y="1604938"/>
                  <a:pt x="5278665" y="1635419"/>
                </a:cubicBezTo>
                <a:cubicBezTo>
                  <a:pt x="5278665" y="1665900"/>
                  <a:pt x="5253955" y="1690610"/>
                  <a:pt x="5223473" y="1690610"/>
                </a:cubicBezTo>
                <a:cubicBezTo>
                  <a:pt x="5192991" y="1690610"/>
                  <a:pt x="5168281" y="1665900"/>
                  <a:pt x="5168281" y="1635419"/>
                </a:cubicBezTo>
                <a:cubicBezTo>
                  <a:pt x="5168281" y="1604938"/>
                  <a:pt x="5192991" y="1580228"/>
                  <a:pt x="5223473" y="1580228"/>
                </a:cubicBezTo>
                <a:close/>
                <a:moveTo>
                  <a:pt x="5093178" y="1580228"/>
                </a:moveTo>
                <a:cubicBezTo>
                  <a:pt x="5123660" y="1580228"/>
                  <a:pt x="5148370" y="1604938"/>
                  <a:pt x="5148370" y="1635419"/>
                </a:cubicBezTo>
                <a:cubicBezTo>
                  <a:pt x="5148370" y="1665900"/>
                  <a:pt x="5123660" y="1690610"/>
                  <a:pt x="5093178" y="1690610"/>
                </a:cubicBezTo>
                <a:cubicBezTo>
                  <a:pt x="5062696" y="1690610"/>
                  <a:pt x="5037986" y="1665900"/>
                  <a:pt x="5037986" y="1635419"/>
                </a:cubicBezTo>
                <a:cubicBezTo>
                  <a:pt x="5037986" y="1604938"/>
                  <a:pt x="5062696" y="1580228"/>
                  <a:pt x="5093178" y="1580228"/>
                </a:cubicBezTo>
                <a:close/>
                <a:moveTo>
                  <a:pt x="4959543" y="1580228"/>
                </a:moveTo>
                <a:cubicBezTo>
                  <a:pt x="4990025" y="1580228"/>
                  <a:pt x="5014735" y="1604938"/>
                  <a:pt x="5014735" y="1635419"/>
                </a:cubicBezTo>
                <a:cubicBezTo>
                  <a:pt x="5014735" y="1665900"/>
                  <a:pt x="4990025" y="1690610"/>
                  <a:pt x="4959543" y="1690610"/>
                </a:cubicBezTo>
                <a:cubicBezTo>
                  <a:pt x="4929061" y="1690610"/>
                  <a:pt x="4904351" y="1665900"/>
                  <a:pt x="4904351" y="1635419"/>
                </a:cubicBezTo>
                <a:cubicBezTo>
                  <a:pt x="4904351" y="1604938"/>
                  <a:pt x="4929061" y="1580228"/>
                  <a:pt x="4959543" y="1580228"/>
                </a:cubicBezTo>
                <a:close/>
                <a:moveTo>
                  <a:pt x="4829251" y="1580228"/>
                </a:moveTo>
                <a:cubicBezTo>
                  <a:pt x="4859733" y="1580228"/>
                  <a:pt x="4884443" y="1604938"/>
                  <a:pt x="4884443" y="1635419"/>
                </a:cubicBezTo>
                <a:cubicBezTo>
                  <a:pt x="4884443" y="1665900"/>
                  <a:pt x="4859733" y="1690610"/>
                  <a:pt x="4829251" y="1690610"/>
                </a:cubicBezTo>
                <a:cubicBezTo>
                  <a:pt x="4798769" y="1690610"/>
                  <a:pt x="4774059" y="1665900"/>
                  <a:pt x="4774059" y="1635419"/>
                </a:cubicBezTo>
                <a:cubicBezTo>
                  <a:pt x="4774059" y="1604938"/>
                  <a:pt x="4798769" y="1580228"/>
                  <a:pt x="4829251" y="1580228"/>
                </a:cubicBezTo>
                <a:close/>
                <a:moveTo>
                  <a:pt x="4695613" y="1580228"/>
                </a:moveTo>
                <a:cubicBezTo>
                  <a:pt x="4726095" y="1580228"/>
                  <a:pt x="4750805" y="1604938"/>
                  <a:pt x="4750805" y="1635419"/>
                </a:cubicBezTo>
                <a:cubicBezTo>
                  <a:pt x="4750805" y="1665900"/>
                  <a:pt x="4726095" y="1690610"/>
                  <a:pt x="4695613" y="1690610"/>
                </a:cubicBezTo>
                <a:cubicBezTo>
                  <a:pt x="4665131" y="1690610"/>
                  <a:pt x="4640421" y="1665900"/>
                  <a:pt x="4640421" y="1635419"/>
                </a:cubicBezTo>
                <a:cubicBezTo>
                  <a:pt x="4640421" y="1604938"/>
                  <a:pt x="4665131" y="1580228"/>
                  <a:pt x="4695613" y="1580228"/>
                </a:cubicBezTo>
                <a:close/>
                <a:moveTo>
                  <a:pt x="4565322" y="1580228"/>
                </a:moveTo>
                <a:cubicBezTo>
                  <a:pt x="4595804" y="1580228"/>
                  <a:pt x="4620514" y="1604938"/>
                  <a:pt x="4620514" y="1635419"/>
                </a:cubicBezTo>
                <a:cubicBezTo>
                  <a:pt x="4620514" y="1665900"/>
                  <a:pt x="4595804" y="1690610"/>
                  <a:pt x="4565322" y="1690610"/>
                </a:cubicBezTo>
                <a:cubicBezTo>
                  <a:pt x="4534840" y="1690610"/>
                  <a:pt x="4510130" y="1665900"/>
                  <a:pt x="4510130" y="1635419"/>
                </a:cubicBezTo>
                <a:cubicBezTo>
                  <a:pt x="4510130" y="1604938"/>
                  <a:pt x="4534840" y="1580228"/>
                  <a:pt x="4565322" y="1580228"/>
                </a:cubicBezTo>
                <a:close/>
                <a:moveTo>
                  <a:pt x="3098681" y="1580228"/>
                </a:moveTo>
                <a:cubicBezTo>
                  <a:pt x="3129163" y="1580228"/>
                  <a:pt x="3153873" y="1604938"/>
                  <a:pt x="3153873" y="1635419"/>
                </a:cubicBezTo>
                <a:cubicBezTo>
                  <a:pt x="3153873" y="1665900"/>
                  <a:pt x="3129163" y="1690610"/>
                  <a:pt x="3098681" y="1690610"/>
                </a:cubicBezTo>
                <a:cubicBezTo>
                  <a:pt x="3068199" y="1690610"/>
                  <a:pt x="3043489" y="1665900"/>
                  <a:pt x="3043489" y="1635419"/>
                </a:cubicBezTo>
                <a:cubicBezTo>
                  <a:pt x="3043489" y="1604938"/>
                  <a:pt x="3068199" y="1580228"/>
                  <a:pt x="3098681" y="1580228"/>
                </a:cubicBezTo>
                <a:close/>
                <a:moveTo>
                  <a:pt x="2971729" y="1580228"/>
                </a:moveTo>
                <a:cubicBezTo>
                  <a:pt x="3002211" y="1580228"/>
                  <a:pt x="3026921" y="1604938"/>
                  <a:pt x="3026921" y="1635419"/>
                </a:cubicBezTo>
                <a:cubicBezTo>
                  <a:pt x="3026921" y="1665900"/>
                  <a:pt x="3002211" y="1690610"/>
                  <a:pt x="2971729" y="1690610"/>
                </a:cubicBezTo>
                <a:cubicBezTo>
                  <a:pt x="2941247" y="1690610"/>
                  <a:pt x="2916537" y="1665900"/>
                  <a:pt x="2916537" y="1635419"/>
                </a:cubicBezTo>
                <a:cubicBezTo>
                  <a:pt x="2916537" y="1604938"/>
                  <a:pt x="2941247" y="1580228"/>
                  <a:pt x="2971729" y="1580228"/>
                </a:cubicBezTo>
                <a:close/>
                <a:moveTo>
                  <a:pt x="2834783" y="1580228"/>
                </a:moveTo>
                <a:cubicBezTo>
                  <a:pt x="2865264" y="1580228"/>
                  <a:pt x="2889974" y="1604938"/>
                  <a:pt x="2889974" y="1635419"/>
                </a:cubicBezTo>
                <a:cubicBezTo>
                  <a:pt x="2889974" y="1665900"/>
                  <a:pt x="2865264" y="1690610"/>
                  <a:pt x="2834783" y="1690610"/>
                </a:cubicBezTo>
                <a:cubicBezTo>
                  <a:pt x="2804300" y="1690610"/>
                  <a:pt x="2779590" y="1665900"/>
                  <a:pt x="2779590" y="1635419"/>
                </a:cubicBezTo>
                <a:cubicBezTo>
                  <a:pt x="2779590" y="1604938"/>
                  <a:pt x="2804300" y="1580228"/>
                  <a:pt x="2834783" y="1580228"/>
                </a:cubicBezTo>
                <a:close/>
                <a:moveTo>
                  <a:pt x="2707828" y="1580228"/>
                </a:moveTo>
                <a:cubicBezTo>
                  <a:pt x="2738310" y="1580228"/>
                  <a:pt x="2763021" y="1604938"/>
                  <a:pt x="2763021" y="1635419"/>
                </a:cubicBezTo>
                <a:cubicBezTo>
                  <a:pt x="2763021" y="1665900"/>
                  <a:pt x="2738310" y="1690610"/>
                  <a:pt x="2707828" y="1690610"/>
                </a:cubicBezTo>
                <a:cubicBezTo>
                  <a:pt x="2677345" y="1690610"/>
                  <a:pt x="2652636" y="1665900"/>
                  <a:pt x="2652636" y="1635419"/>
                </a:cubicBezTo>
                <a:cubicBezTo>
                  <a:pt x="2652636" y="1604938"/>
                  <a:pt x="2677345" y="1580228"/>
                  <a:pt x="2707828" y="1580228"/>
                </a:cubicBezTo>
                <a:close/>
                <a:moveTo>
                  <a:pt x="2570854" y="1580228"/>
                </a:moveTo>
                <a:cubicBezTo>
                  <a:pt x="2601336" y="1580228"/>
                  <a:pt x="2626046" y="1604938"/>
                  <a:pt x="2626046" y="1635419"/>
                </a:cubicBezTo>
                <a:cubicBezTo>
                  <a:pt x="2626046" y="1665900"/>
                  <a:pt x="2601336" y="1690610"/>
                  <a:pt x="2570854" y="1690610"/>
                </a:cubicBezTo>
                <a:cubicBezTo>
                  <a:pt x="2540372" y="1690610"/>
                  <a:pt x="2515662" y="1665900"/>
                  <a:pt x="2515662" y="1635419"/>
                </a:cubicBezTo>
                <a:cubicBezTo>
                  <a:pt x="2515662" y="1604938"/>
                  <a:pt x="2540372" y="1580228"/>
                  <a:pt x="2570854" y="1580228"/>
                </a:cubicBezTo>
                <a:close/>
                <a:moveTo>
                  <a:pt x="2437218" y="1580228"/>
                </a:moveTo>
                <a:cubicBezTo>
                  <a:pt x="2467700" y="1580228"/>
                  <a:pt x="2492409" y="1604938"/>
                  <a:pt x="2492409" y="1635419"/>
                </a:cubicBezTo>
                <a:cubicBezTo>
                  <a:pt x="2492409" y="1665900"/>
                  <a:pt x="2467700" y="1690610"/>
                  <a:pt x="2437218" y="1690610"/>
                </a:cubicBezTo>
                <a:cubicBezTo>
                  <a:pt x="2406736" y="1690610"/>
                  <a:pt x="2382026" y="1665900"/>
                  <a:pt x="2382026" y="1635419"/>
                </a:cubicBezTo>
                <a:cubicBezTo>
                  <a:pt x="2382026" y="1604938"/>
                  <a:pt x="2406736" y="1580228"/>
                  <a:pt x="2437218" y="1580228"/>
                </a:cubicBezTo>
                <a:close/>
                <a:moveTo>
                  <a:pt x="2303586" y="1580228"/>
                </a:moveTo>
                <a:cubicBezTo>
                  <a:pt x="2334067" y="1580228"/>
                  <a:pt x="2358778" y="1604938"/>
                  <a:pt x="2358778" y="1635419"/>
                </a:cubicBezTo>
                <a:cubicBezTo>
                  <a:pt x="2358778" y="1665900"/>
                  <a:pt x="2334067" y="1690610"/>
                  <a:pt x="2303586" y="1690610"/>
                </a:cubicBezTo>
                <a:cubicBezTo>
                  <a:pt x="2273104" y="1690610"/>
                  <a:pt x="2248394" y="1665900"/>
                  <a:pt x="2248394" y="1635419"/>
                </a:cubicBezTo>
                <a:cubicBezTo>
                  <a:pt x="2248394" y="1604938"/>
                  <a:pt x="2273104" y="1580228"/>
                  <a:pt x="2303586" y="1580228"/>
                </a:cubicBezTo>
                <a:close/>
                <a:moveTo>
                  <a:pt x="2173293" y="1580228"/>
                </a:moveTo>
                <a:cubicBezTo>
                  <a:pt x="2203775" y="1580228"/>
                  <a:pt x="2228486" y="1604938"/>
                  <a:pt x="2228486" y="1635419"/>
                </a:cubicBezTo>
                <a:cubicBezTo>
                  <a:pt x="2228486" y="1665900"/>
                  <a:pt x="2203775" y="1690610"/>
                  <a:pt x="2173293" y="1690610"/>
                </a:cubicBezTo>
                <a:cubicBezTo>
                  <a:pt x="2142811" y="1690610"/>
                  <a:pt x="2118101" y="1665900"/>
                  <a:pt x="2118101" y="1635419"/>
                </a:cubicBezTo>
                <a:cubicBezTo>
                  <a:pt x="2118101" y="1604938"/>
                  <a:pt x="2142811" y="1580228"/>
                  <a:pt x="2173293" y="1580228"/>
                </a:cubicBezTo>
                <a:close/>
                <a:moveTo>
                  <a:pt x="2039658" y="1580228"/>
                </a:moveTo>
                <a:cubicBezTo>
                  <a:pt x="2070140" y="1580228"/>
                  <a:pt x="2094851" y="1604938"/>
                  <a:pt x="2094851" y="1635419"/>
                </a:cubicBezTo>
                <a:cubicBezTo>
                  <a:pt x="2094851" y="1665900"/>
                  <a:pt x="2070140" y="1690610"/>
                  <a:pt x="2039658" y="1690610"/>
                </a:cubicBezTo>
                <a:cubicBezTo>
                  <a:pt x="2009176" y="1690610"/>
                  <a:pt x="1984465" y="1665900"/>
                  <a:pt x="1984465" y="1635419"/>
                </a:cubicBezTo>
                <a:cubicBezTo>
                  <a:pt x="1984465" y="1604938"/>
                  <a:pt x="2009176" y="1580228"/>
                  <a:pt x="2039658" y="1580228"/>
                </a:cubicBezTo>
                <a:close/>
                <a:moveTo>
                  <a:pt x="9068807" y="1459958"/>
                </a:moveTo>
                <a:cubicBezTo>
                  <a:pt x="9099289" y="1459958"/>
                  <a:pt x="9123999" y="1484668"/>
                  <a:pt x="9123999" y="1515149"/>
                </a:cubicBezTo>
                <a:cubicBezTo>
                  <a:pt x="9123999" y="1545630"/>
                  <a:pt x="9099289" y="1570340"/>
                  <a:pt x="9068807" y="1570340"/>
                </a:cubicBezTo>
                <a:cubicBezTo>
                  <a:pt x="9038325" y="1570340"/>
                  <a:pt x="9013615" y="1545630"/>
                  <a:pt x="9013615" y="1515149"/>
                </a:cubicBezTo>
                <a:cubicBezTo>
                  <a:pt x="9013615" y="1484668"/>
                  <a:pt x="9038325" y="1459958"/>
                  <a:pt x="9068807" y="1459958"/>
                </a:cubicBezTo>
                <a:close/>
                <a:moveTo>
                  <a:pt x="8671244" y="1459958"/>
                </a:moveTo>
                <a:cubicBezTo>
                  <a:pt x="8701726" y="1459958"/>
                  <a:pt x="8726436" y="1484668"/>
                  <a:pt x="8726436" y="1515149"/>
                </a:cubicBezTo>
                <a:cubicBezTo>
                  <a:pt x="8726436" y="1545630"/>
                  <a:pt x="8701726" y="1570340"/>
                  <a:pt x="8671244" y="1570340"/>
                </a:cubicBezTo>
                <a:cubicBezTo>
                  <a:pt x="8640762" y="1570340"/>
                  <a:pt x="8616052" y="1545630"/>
                  <a:pt x="8616052" y="1515149"/>
                </a:cubicBezTo>
                <a:cubicBezTo>
                  <a:pt x="8616052" y="1484668"/>
                  <a:pt x="8640762" y="1459958"/>
                  <a:pt x="8671244" y="1459958"/>
                </a:cubicBezTo>
                <a:close/>
                <a:moveTo>
                  <a:pt x="8537612" y="1459958"/>
                </a:moveTo>
                <a:cubicBezTo>
                  <a:pt x="8568094" y="1459958"/>
                  <a:pt x="8592804" y="1484668"/>
                  <a:pt x="8592804" y="1515149"/>
                </a:cubicBezTo>
                <a:cubicBezTo>
                  <a:pt x="8592804" y="1545630"/>
                  <a:pt x="8568094" y="1570340"/>
                  <a:pt x="8537612" y="1570340"/>
                </a:cubicBezTo>
                <a:cubicBezTo>
                  <a:pt x="8507130" y="1570340"/>
                  <a:pt x="8482420" y="1545630"/>
                  <a:pt x="8482420" y="1515149"/>
                </a:cubicBezTo>
                <a:cubicBezTo>
                  <a:pt x="8482420" y="1484668"/>
                  <a:pt x="8507130" y="1459958"/>
                  <a:pt x="8537612" y="1459958"/>
                </a:cubicBezTo>
                <a:close/>
                <a:moveTo>
                  <a:pt x="8407316" y="1459958"/>
                </a:moveTo>
                <a:cubicBezTo>
                  <a:pt x="8437798" y="1459958"/>
                  <a:pt x="8462508" y="1484668"/>
                  <a:pt x="8462508" y="1515149"/>
                </a:cubicBezTo>
                <a:cubicBezTo>
                  <a:pt x="8462508" y="1545630"/>
                  <a:pt x="8437798" y="1570340"/>
                  <a:pt x="8407316" y="1570340"/>
                </a:cubicBezTo>
                <a:cubicBezTo>
                  <a:pt x="8376834" y="1570340"/>
                  <a:pt x="8352124" y="1545630"/>
                  <a:pt x="8352124" y="1515149"/>
                </a:cubicBezTo>
                <a:cubicBezTo>
                  <a:pt x="8352124" y="1484668"/>
                  <a:pt x="8376834" y="1459958"/>
                  <a:pt x="8407316" y="1459958"/>
                </a:cubicBezTo>
                <a:close/>
                <a:moveTo>
                  <a:pt x="8273682" y="1459958"/>
                </a:moveTo>
                <a:cubicBezTo>
                  <a:pt x="8304164" y="1459958"/>
                  <a:pt x="8328874" y="1484668"/>
                  <a:pt x="8328874" y="1515149"/>
                </a:cubicBezTo>
                <a:cubicBezTo>
                  <a:pt x="8328874" y="1545630"/>
                  <a:pt x="8304164" y="1570340"/>
                  <a:pt x="8273682" y="1570340"/>
                </a:cubicBezTo>
                <a:cubicBezTo>
                  <a:pt x="8243200" y="1570340"/>
                  <a:pt x="8218490" y="1545630"/>
                  <a:pt x="8218490" y="1515149"/>
                </a:cubicBezTo>
                <a:cubicBezTo>
                  <a:pt x="8218490" y="1484668"/>
                  <a:pt x="8243200" y="1459958"/>
                  <a:pt x="8273682" y="1459958"/>
                </a:cubicBezTo>
                <a:close/>
                <a:moveTo>
                  <a:pt x="8143388" y="1459958"/>
                </a:moveTo>
                <a:cubicBezTo>
                  <a:pt x="8173870" y="1459958"/>
                  <a:pt x="8198580" y="1484668"/>
                  <a:pt x="8198580" y="1515149"/>
                </a:cubicBezTo>
                <a:cubicBezTo>
                  <a:pt x="8198580" y="1545630"/>
                  <a:pt x="8173870" y="1570340"/>
                  <a:pt x="8143388" y="1570340"/>
                </a:cubicBezTo>
                <a:cubicBezTo>
                  <a:pt x="8112906" y="1570340"/>
                  <a:pt x="8088196" y="1545630"/>
                  <a:pt x="8088196" y="1515149"/>
                </a:cubicBezTo>
                <a:cubicBezTo>
                  <a:pt x="8088196" y="1484668"/>
                  <a:pt x="8112906" y="1459958"/>
                  <a:pt x="8143388" y="1459958"/>
                </a:cubicBezTo>
                <a:close/>
                <a:moveTo>
                  <a:pt x="8009753" y="1459958"/>
                </a:moveTo>
                <a:cubicBezTo>
                  <a:pt x="8040235" y="1459958"/>
                  <a:pt x="8064945" y="1484668"/>
                  <a:pt x="8064945" y="1515149"/>
                </a:cubicBezTo>
                <a:cubicBezTo>
                  <a:pt x="8064945" y="1545630"/>
                  <a:pt x="8040235" y="1570340"/>
                  <a:pt x="8009753" y="1570340"/>
                </a:cubicBezTo>
                <a:cubicBezTo>
                  <a:pt x="7979271" y="1570340"/>
                  <a:pt x="7954561" y="1545630"/>
                  <a:pt x="7954561" y="1515149"/>
                </a:cubicBezTo>
                <a:cubicBezTo>
                  <a:pt x="7954561" y="1484668"/>
                  <a:pt x="7979271" y="1459958"/>
                  <a:pt x="8009753" y="1459958"/>
                </a:cubicBezTo>
                <a:close/>
                <a:moveTo>
                  <a:pt x="7876118" y="1459958"/>
                </a:moveTo>
                <a:cubicBezTo>
                  <a:pt x="7906600" y="1459958"/>
                  <a:pt x="7931310" y="1484668"/>
                  <a:pt x="7931310" y="1515149"/>
                </a:cubicBezTo>
                <a:cubicBezTo>
                  <a:pt x="7931310" y="1545630"/>
                  <a:pt x="7906600" y="1570340"/>
                  <a:pt x="7876118" y="1570340"/>
                </a:cubicBezTo>
                <a:cubicBezTo>
                  <a:pt x="7845636" y="1570340"/>
                  <a:pt x="7820926" y="1545630"/>
                  <a:pt x="7820926" y="1515149"/>
                </a:cubicBezTo>
                <a:cubicBezTo>
                  <a:pt x="7820926" y="1484668"/>
                  <a:pt x="7845636" y="1459958"/>
                  <a:pt x="7876118" y="1459958"/>
                </a:cubicBezTo>
                <a:close/>
                <a:moveTo>
                  <a:pt x="7745823" y="1459958"/>
                </a:moveTo>
                <a:cubicBezTo>
                  <a:pt x="7776305" y="1459958"/>
                  <a:pt x="7801015" y="1484668"/>
                  <a:pt x="7801015" y="1515149"/>
                </a:cubicBezTo>
                <a:cubicBezTo>
                  <a:pt x="7801015" y="1545630"/>
                  <a:pt x="7776305" y="1570340"/>
                  <a:pt x="7745823" y="1570340"/>
                </a:cubicBezTo>
                <a:cubicBezTo>
                  <a:pt x="7715341" y="1570340"/>
                  <a:pt x="7690631" y="1545630"/>
                  <a:pt x="7690631" y="1515149"/>
                </a:cubicBezTo>
                <a:cubicBezTo>
                  <a:pt x="7690631" y="1484668"/>
                  <a:pt x="7715341" y="1459958"/>
                  <a:pt x="7745823" y="1459958"/>
                </a:cubicBezTo>
                <a:close/>
                <a:moveTo>
                  <a:pt x="7608849" y="1459958"/>
                </a:moveTo>
                <a:cubicBezTo>
                  <a:pt x="7639331" y="1459958"/>
                  <a:pt x="7664041" y="1484668"/>
                  <a:pt x="7664041" y="1515149"/>
                </a:cubicBezTo>
                <a:cubicBezTo>
                  <a:pt x="7664041" y="1545630"/>
                  <a:pt x="7639331" y="1570340"/>
                  <a:pt x="7608849" y="1570340"/>
                </a:cubicBezTo>
                <a:cubicBezTo>
                  <a:pt x="7578367" y="1570340"/>
                  <a:pt x="7553657" y="1545630"/>
                  <a:pt x="7553657" y="1515149"/>
                </a:cubicBezTo>
                <a:cubicBezTo>
                  <a:pt x="7553657" y="1484668"/>
                  <a:pt x="7578367" y="1459958"/>
                  <a:pt x="7608849" y="1459958"/>
                </a:cubicBezTo>
                <a:close/>
                <a:moveTo>
                  <a:pt x="7481897" y="1459958"/>
                </a:moveTo>
                <a:cubicBezTo>
                  <a:pt x="7512379" y="1459958"/>
                  <a:pt x="7537089" y="1484668"/>
                  <a:pt x="7537089" y="1515149"/>
                </a:cubicBezTo>
                <a:cubicBezTo>
                  <a:pt x="7537089" y="1545630"/>
                  <a:pt x="7512379" y="1570340"/>
                  <a:pt x="7481897" y="1570340"/>
                </a:cubicBezTo>
                <a:cubicBezTo>
                  <a:pt x="7451415" y="1570340"/>
                  <a:pt x="7426705" y="1545630"/>
                  <a:pt x="7426705" y="1515149"/>
                </a:cubicBezTo>
                <a:cubicBezTo>
                  <a:pt x="7426705" y="1484668"/>
                  <a:pt x="7451415" y="1459958"/>
                  <a:pt x="7481897" y="1459958"/>
                </a:cubicBezTo>
                <a:close/>
                <a:moveTo>
                  <a:pt x="7341579" y="1459958"/>
                </a:moveTo>
                <a:cubicBezTo>
                  <a:pt x="7372061" y="1459958"/>
                  <a:pt x="7396771" y="1484668"/>
                  <a:pt x="7396771" y="1515149"/>
                </a:cubicBezTo>
                <a:cubicBezTo>
                  <a:pt x="7396771" y="1545630"/>
                  <a:pt x="7372061" y="1570340"/>
                  <a:pt x="7341579" y="1570340"/>
                </a:cubicBezTo>
                <a:cubicBezTo>
                  <a:pt x="7311097" y="1570340"/>
                  <a:pt x="7286387" y="1545630"/>
                  <a:pt x="7286387" y="1515149"/>
                </a:cubicBezTo>
                <a:cubicBezTo>
                  <a:pt x="7286387" y="1484668"/>
                  <a:pt x="7311097" y="1459958"/>
                  <a:pt x="7341579" y="1459958"/>
                </a:cubicBezTo>
                <a:close/>
                <a:moveTo>
                  <a:pt x="7211286" y="1459958"/>
                </a:moveTo>
                <a:cubicBezTo>
                  <a:pt x="7241768" y="1459958"/>
                  <a:pt x="7266478" y="1484668"/>
                  <a:pt x="7266478" y="1515149"/>
                </a:cubicBezTo>
                <a:cubicBezTo>
                  <a:pt x="7266478" y="1545630"/>
                  <a:pt x="7241768" y="1570340"/>
                  <a:pt x="7211286" y="1570340"/>
                </a:cubicBezTo>
                <a:cubicBezTo>
                  <a:pt x="7180804" y="1570340"/>
                  <a:pt x="7156094" y="1545630"/>
                  <a:pt x="7156094" y="1515149"/>
                </a:cubicBezTo>
                <a:cubicBezTo>
                  <a:pt x="7156094" y="1484668"/>
                  <a:pt x="7180804" y="1459958"/>
                  <a:pt x="7211286" y="1459958"/>
                </a:cubicBezTo>
                <a:close/>
                <a:moveTo>
                  <a:pt x="7080993" y="1459958"/>
                </a:moveTo>
                <a:cubicBezTo>
                  <a:pt x="7111475" y="1459958"/>
                  <a:pt x="7136185" y="1484668"/>
                  <a:pt x="7136185" y="1515149"/>
                </a:cubicBezTo>
                <a:cubicBezTo>
                  <a:pt x="7136185" y="1545630"/>
                  <a:pt x="7111475" y="1570340"/>
                  <a:pt x="7080993" y="1570340"/>
                </a:cubicBezTo>
                <a:cubicBezTo>
                  <a:pt x="7050511" y="1570340"/>
                  <a:pt x="7025801" y="1545630"/>
                  <a:pt x="7025801" y="1515149"/>
                </a:cubicBezTo>
                <a:cubicBezTo>
                  <a:pt x="7025801" y="1484668"/>
                  <a:pt x="7050511" y="1459958"/>
                  <a:pt x="7080993" y="1459958"/>
                </a:cubicBezTo>
                <a:close/>
                <a:moveTo>
                  <a:pt x="6947357" y="1459958"/>
                </a:moveTo>
                <a:cubicBezTo>
                  <a:pt x="6977839" y="1459958"/>
                  <a:pt x="7002549" y="1484668"/>
                  <a:pt x="7002549" y="1515149"/>
                </a:cubicBezTo>
                <a:cubicBezTo>
                  <a:pt x="7002549" y="1545630"/>
                  <a:pt x="6977839" y="1570340"/>
                  <a:pt x="6947357" y="1570340"/>
                </a:cubicBezTo>
                <a:cubicBezTo>
                  <a:pt x="6916875" y="1570340"/>
                  <a:pt x="6892165" y="1545630"/>
                  <a:pt x="6892165" y="1515149"/>
                </a:cubicBezTo>
                <a:cubicBezTo>
                  <a:pt x="6892165" y="1484668"/>
                  <a:pt x="6916875" y="1459958"/>
                  <a:pt x="6947357" y="1459958"/>
                </a:cubicBezTo>
                <a:close/>
                <a:moveTo>
                  <a:pt x="6817064" y="1459958"/>
                </a:moveTo>
                <a:cubicBezTo>
                  <a:pt x="6847546" y="1459958"/>
                  <a:pt x="6872256" y="1484668"/>
                  <a:pt x="6872256" y="1515149"/>
                </a:cubicBezTo>
                <a:cubicBezTo>
                  <a:pt x="6872256" y="1545630"/>
                  <a:pt x="6847546" y="1570340"/>
                  <a:pt x="6817064" y="1570340"/>
                </a:cubicBezTo>
                <a:cubicBezTo>
                  <a:pt x="6786582" y="1570340"/>
                  <a:pt x="6761872" y="1545630"/>
                  <a:pt x="6761872" y="1515149"/>
                </a:cubicBezTo>
                <a:cubicBezTo>
                  <a:pt x="6761872" y="1484668"/>
                  <a:pt x="6786582" y="1459958"/>
                  <a:pt x="6817064" y="1459958"/>
                </a:cubicBezTo>
                <a:close/>
                <a:moveTo>
                  <a:pt x="6683431" y="1459958"/>
                </a:moveTo>
                <a:cubicBezTo>
                  <a:pt x="6713913" y="1459958"/>
                  <a:pt x="6738623" y="1484668"/>
                  <a:pt x="6738623" y="1515149"/>
                </a:cubicBezTo>
                <a:cubicBezTo>
                  <a:pt x="6738623" y="1545630"/>
                  <a:pt x="6713913" y="1570340"/>
                  <a:pt x="6683431" y="1570340"/>
                </a:cubicBezTo>
                <a:cubicBezTo>
                  <a:pt x="6652949" y="1570340"/>
                  <a:pt x="6628239" y="1545630"/>
                  <a:pt x="6628239" y="1515149"/>
                </a:cubicBezTo>
                <a:cubicBezTo>
                  <a:pt x="6628239" y="1484668"/>
                  <a:pt x="6652949" y="1459958"/>
                  <a:pt x="6683431" y="1459958"/>
                </a:cubicBezTo>
                <a:close/>
                <a:moveTo>
                  <a:pt x="6553137" y="1459958"/>
                </a:moveTo>
                <a:cubicBezTo>
                  <a:pt x="6583619" y="1459958"/>
                  <a:pt x="6608329" y="1484668"/>
                  <a:pt x="6608329" y="1515149"/>
                </a:cubicBezTo>
                <a:cubicBezTo>
                  <a:pt x="6608329" y="1545630"/>
                  <a:pt x="6583619" y="1570340"/>
                  <a:pt x="6553137" y="1570340"/>
                </a:cubicBezTo>
                <a:cubicBezTo>
                  <a:pt x="6522655" y="1570340"/>
                  <a:pt x="6497945" y="1545630"/>
                  <a:pt x="6497945" y="1515149"/>
                </a:cubicBezTo>
                <a:cubicBezTo>
                  <a:pt x="6497945" y="1484668"/>
                  <a:pt x="6522655" y="1459958"/>
                  <a:pt x="6553137" y="1459958"/>
                </a:cubicBezTo>
                <a:close/>
                <a:moveTo>
                  <a:pt x="6419502" y="1459958"/>
                </a:moveTo>
                <a:cubicBezTo>
                  <a:pt x="6449984" y="1459958"/>
                  <a:pt x="6474694" y="1484668"/>
                  <a:pt x="6474694" y="1515149"/>
                </a:cubicBezTo>
                <a:cubicBezTo>
                  <a:pt x="6474694" y="1545630"/>
                  <a:pt x="6449984" y="1570340"/>
                  <a:pt x="6419502" y="1570340"/>
                </a:cubicBezTo>
                <a:cubicBezTo>
                  <a:pt x="6389020" y="1570340"/>
                  <a:pt x="6364310" y="1545630"/>
                  <a:pt x="6364310" y="1515149"/>
                </a:cubicBezTo>
                <a:cubicBezTo>
                  <a:pt x="6364310" y="1484668"/>
                  <a:pt x="6389020" y="1459958"/>
                  <a:pt x="6419502" y="1459958"/>
                </a:cubicBezTo>
                <a:close/>
                <a:moveTo>
                  <a:pt x="6289207" y="1459958"/>
                </a:moveTo>
                <a:cubicBezTo>
                  <a:pt x="6319689" y="1459958"/>
                  <a:pt x="6344399" y="1484668"/>
                  <a:pt x="6344399" y="1515149"/>
                </a:cubicBezTo>
                <a:cubicBezTo>
                  <a:pt x="6344399" y="1545630"/>
                  <a:pt x="6319689" y="1570340"/>
                  <a:pt x="6289207" y="1570340"/>
                </a:cubicBezTo>
                <a:cubicBezTo>
                  <a:pt x="6258725" y="1570340"/>
                  <a:pt x="6234015" y="1545630"/>
                  <a:pt x="6234015" y="1515149"/>
                </a:cubicBezTo>
                <a:cubicBezTo>
                  <a:pt x="6234015" y="1484668"/>
                  <a:pt x="6258725" y="1459958"/>
                  <a:pt x="6289207" y="1459958"/>
                </a:cubicBezTo>
                <a:close/>
                <a:moveTo>
                  <a:pt x="6155573" y="1459958"/>
                </a:moveTo>
                <a:cubicBezTo>
                  <a:pt x="6186055" y="1459958"/>
                  <a:pt x="6210765" y="1484668"/>
                  <a:pt x="6210765" y="1515149"/>
                </a:cubicBezTo>
                <a:cubicBezTo>
                  <a:pt x="6210765" y="1545630"/>
                  <a:pt x="6186055" y="1570340"/>
                  <a:pt x="6155573" y="1570340"/>
                </a:cubicBezTo>
                <a:cubicBezTo>
                  <a:pt x="6125091" y="1570340"/>
                  <a:pt x="6100381" y="1545630"/>
                  <a:pt x="6100381" y="1515149"/>
                </a:cubicBezTo>
                <a:cubicBezTo>
                  <a:pt x="6100381" y="1484668"/>
                  <a:pt x="6125091" y="1459958"/>
                  <a:pt x="6155573" y="1459958"/>
                </a:cubicBezTo>
                <a:close/>
                <a:moveTo>
                  <a:pt x="6021939" y="1459958"/>
                </a:moveTo>
                <a:cubicBezTo>
                  <a:pt x="6052421" y="1459958"/>
                  <a:pt x="6077131" y="1484668"/>
                  <a:pt x="6077131" y="1515149"/>
                </a:cubicBezTo>
                <a:cubicBezTo>
                  <a:pt x="6077131" y="1545630"/>
                  <a:pt x="6052421" y="1570340"/>
                  <a:pt x="6021939" y="1570340"/>
                </a:cubicBezTo>
                <a:cubicBezTo>
                  <a:pt x="5991457" y="1570340"/>
                  <a:pt x="5966747" y="1545630"/>
                  <a:pt x="5966747" y="1515149"/>
                </a:cubicBezTo>
                <a:cubicBezTo>
                  <a:pt x="5966747" y="1484668"/>
                  <a:pt x="5991457" y="1459958"/>
                  <a:pt x="6021939" y="1459958"/>
                </a:cubicBezTo>
                <a:close/>
                <a:moveTo>
                  <a:pt x="5884964" y="1459958"/>
                </a:moveTo>
                <a:cubicBezTo>
                  <a:pt x="5915446" y="1459958"/>
                  <a:pt x="5940156" y="1484668"/>
                  <a:pt x="5940156" y="1515149"/>
                </a:cubicBezTo>
                <a:cubicBezTo>
                  <a:pt x="5940156" y="1545630"/>
                  <a:pt x="5915446" y="1570340"/>
                  <a:pt x="5884964" y="1570340"/>
                </a:cubicBezTo>
                <a:cubicBezTo>
                  <a:pt x="5854482" y="1570340"/>
                  <a:pt x="5829772" y="1545630"/>
                  <a:pt x="5829772" y="1515149"/>
                </a:cubicBezTo>
                <a:cubicBezTo>
                  <a:pt x="5829772" y="1484668"/>
                  <a:pt x="5854482" y="1459958"/>
                  <a:pt x="5884964" y="1459958"/>
                </a:cubicBezTo>
                <a:close/>
                <a:moveTo>
                  <a:pt x="5754668" y="1459958"/>
                </a:moveTo>
                <a:cubicBezTo>
                  <a:pt x="5785150" y="1459958"/>
                  <a:pt x="5809860" y="1484668"/>
                  <a:pt x="5809860" y="1515149"/>
                </a:cubicBezTo>
                <a:cubicBezTo>
                  <a:pt x="5809860" y="1545630"/>
                  <a:pt x="5785150" y="1570340"/>
                  <a:pt x="5754668" y="1570340"/>
                </a:cubicBezTo>
                <a:cubicBezTo>
                  <a:pt x="5724186" y="1570340"/>
                  <a:pt x="5699476" y="1545630"/>
                  <a:pt x="5699476" y="1515149"/>
                </a:cubicBezTo>
                <a:cubicBezTo>
                  <a:pt x="5699476" y="1484668"/>
                  <a:pt x="5724186" y="1459958"/>
                  <a:pt x="5754668" y="1459958"/>
                </a:cubicBezTo>
                <a:close/>
                <a:moveTo>
                  <a:pt x="5621034" y="1459958"/>
                </a:moveTo>
                <a:cubicBezTo>
                  <a:pt x="5651516" y="1459958"/>
                  <a:pt x="5676226" y="1484668"/>
                  <a:pt x="5676226" y="1515149"/>
                </a:cubicBezTo>
                <a:cubicBezTo>
                  <a:pt x="5676226" y="1545630"/>
                  <a:pt x="5651516" y="1570340"/>
                  <a:pt x="5621034" y="1570340"/>
                </a:cubicBezTo>
                <a:cubicBezTo>
                  <a:pt x="5590552" y="1570340"/>
                  <a:pt x="5565842" y="1545630"/>
                  <a:pt x="5565842" y="1515149"/>
                </a:cubicBezTo>
                <a:cubicBezTo>
                  <a:pt x="5565842" y="1484668"/>
                  <a:pt x="5590552" y="1459958"/>
                  <a:pt x="5621034" y="1459958"/>
                </a:cubicBezTo>
                <a:close/>
                <a:moveTo>
                  <a:pt x="5487399" y="1459958"/>
                </a:moveTo>
                <a:cubicBezTo>
                  <a:pt x="5517881" y="1459958"/>
                  <a:pt x="5542591" y="1484668"/>
                  <a:pt x="5542591" y="1515149"/>
                </a:cubicBezTo>
                <a:cubicBezTo>
                  <a:pt x="5542591" y="1545630"/>
                  <a:pt x="5517881" y="1570340"/>
                  <a:pt x="5487399" y="1570340"/>
                </a:cubicBezTo>
                <a:cubicBezTo>
                  <a:pt x="5456917" y="1570340"/>
                  <a:pt x="5432207" y="1545630"/>
                  <a:pt x="5432207" y="1515149"/>
                </a:cubicBezTo>
                <a:cubicBezTo>
                  <a:pt x="5432207" y="1484668"/>
                  <a:pt x="5456917" y="1459958"/>
                  <a:pt x="5487399" y="1459958"/>
                </a:cubicBezTo>
                <a:close/>
                <a:moveTo>
                  <a:pt x="5357106" y="1459958"/>
                </a:moveTo>
                <a:cubicBezTo>
                  <a:pt x="5387588" y="1459958"/>
                  <a:pt x="5412298" y="1484668"/>
                  <a:pt x="5412298" y="1515149"/>
                </a:cubicBezTo>
                <a:cubicBezTo>
                  <a:pt x="5412298" y="1545630"/>
                  <a:pt x="5387588" y="1570340"/>
                  <a:pt x="5357106" y="1570340"/>
                </a:cubicBezTo>
                <a:cubicBezTo>
                  <a:pt x="5326624" y="1570340"/>
                  <a:pt x="5301914" y="1545630"/>
                  <a:pt x="5301914" y="1515149"/>
                </a:cubicBezTo>
                <a:cubicBezTo>
                  <a:pt x="5301914" y="1484668"/>
                  <a:pt x="5326624" y="1459958"/>
                  <a:pt x="5357106" y="1459958"/>
                </a:cubicBezTo>
                <a:close/>
                <a:moveTo>
                  <a:pt x="5223473" y="1459958"/>
                </a:moveTo>
                <a:cubicBezTo>
                  <a:pt x="5253955" y="1459958"/>
                  <a:pt x="5278665" y="1484668"/>
                  <a:pt x="5278665" y="1515149"/>
                </a:cubicBezTo>
                <a:cubicBezTo>
                  <a:pt x="5278665" y="1545630"/>
                  <a:pt x="5253955" y="1570340"/>
                  <a:pt x="5223473" y="1570340"/>
                </a:cubicBezTo>
                <a:cubicBezTo>
                  <a:pt x="5192991" y="1570340"/>
                  <a:pt x="5168281" y="1545630"/>
                  <a:pt x="5168281" y="1515149"/>
                </a:cubicBezTo>
                <a:cubicBezTo>
                  <a:pt x="5168281" y="1484668"/>
                  <a:pt x="5192991" y="1459958"/>
                  <a:pt x="5223473" y="1459958"/>
                </a:cubicBezTo>
                <a:close/>
                <a:moveTo>
                  <a:pt x="5093178" y="1459958"/>
                </a:moveTo>
                <a:cubicBezTo>
                  <a:pt x="5123660" y="1459958"/>
                  <a:pt x="5148370" y="1484668"/>
                  <a:pt x="5148370" y="1515149"/>
                </a:cubicBezTo>
                <a:cubicBezTo>
                  <a:pt x="5148370" y="1545630"/>
                  <a:pt x="5123660" y="1570340"/>
                  <a:pt x="5093178" y="1570340"/>
                </a:cubicBezTo>
                <a:cubicBezTo>
                  <a:pt x="5062696" y="1570340"/>
                  <a:pt x="5037986" y="1545630"/>
                  <a:pt x="5037986" y="1515149"/>
                </a:cubicBezTo>
                <a:cubicBezTo>
                  <a:pt x="5037986" y="1484668"/>
                  <a:pt x="5062696" y="1459958"/>
                  <a:pt x="5093178" y="1459958"/>
                </a:cubicBezTo>
                <a:close/>
                <a:moveTo>
                  <a:pt x="4959542" y="1459958"/>
                </a:moveTo>
                <a:cubicBezTo>
                  <a:pt x="4990024" y="1459958"/>
                  <a:pt x="5014734" y="1484668"/>
                  <a:pt x="5014734" y="1515149"/>
                </a:cubicBezTo>
                <a:cubicBezTo>
                  <a:pt x="5014734" y="1545630"/>
                  <a:pt x="4990024" y="1570340"/>
                  <a:pt x="4959542" y="1570340"/>
                </a:cubicBezTo>
                <a:cubicBezTo>
                  <a:pt x="4929060" y="1570340"/>
                  <a:pt x="4904350" y="1545630"/>
                  <a:pt x="4904350" y="1515149"/>
                </a:cubicBezTo>
                <a:cubicBezTo>
                  <a:pt x="4904350" y="1484668"/>
                  <a:pt x="4929060" y="1459958"/>
                  <a:pt x="4959542" y="1459958"/>
                </a:cubicBezTo>
                <a:close/>
                <a:moveTo>
                  <a:pt x="4829250" y="1459958"/>
                </a:moveTo>
                <a:cubicBezTo>
                  <a:pt x="4859732" y="1459958"/>
                  <a:pt x="4884442" y="1484668"/>
                  <a:pt x="4884442" y="1515149"/>
                </a:cubicBezTo>
                <a:cubicBezTo>
                  <a:pt x="4884442" y="1545630"/>
                  <a:pt x="4859732" y="1570340"/>
                  <a:pt x="4829250" y="1570340"/>
                </a:cubicBezTo>
                <a:cubicBezTo>
                  <a:pt x="4798768" y="1570340"/>
                  <a:pt x="4774058" y="1545630"/>
                  <a:pt x="4774058" y="1515149"/>
                </a:cubicBezTo>
                <a:cubicBezTo>
                  <a:pt x="4774058" y="1484668"/>
                  <a:pt x="4798768" y="1459958"/>
                  <a:pt x="4829250" y="1459958"/>
                </a:cubicBezTo>
                <a:close/>
                <a:moveTo>
                  <a:pt x="4695614" y="1459958"/>
                </a:moveTo>
                <a:cubicBezTo>
                  <a:pt x="4726096" y="1459958"/>
                  <a:pt x="4750806" y="1484668"/>
                  <a:pt x="4750806" y="1515149"/>
                </a:cubicBezTo>
                <a:cubicBezTo>
                  <a:pt x="4750806" y="1545630"/>
                  <a:pt x="4726096" y="1570340"/>
                  <a:pt x="4695614" y="1570340"/>
                </a:cubicBezTo>
                <a:cubicBezTo>
                  <a:pt x="4665132" y="1570340"/>
                  <a:pt x="4640422" y="1545630"/>
                  <a:pt x="4640422" y="1515149"/>
                </a:cubicBezTo>
                <a:cubicBezTo>
                  <a:pt x="4640422" y="1484668"/>
                  <a:pt x="4665132" y="1459958"/>
                  <a:pt x="4695614" y="1459958"/>
                </a:cubicBezTo>
                <a:close/>
                <a:moveTo>
                  <a:pt x="4565322" y="1459958"/>
                </a:moveTo>
                <a:cubicBezTo>
                  <a:pt x="4595804" y="1459958"/>
                  <a:pt x="4620514" y="1484668"/>
                  <a:pt x="4620514" y="1515149"/>
                </a:cubicBezTo>
                <a:cubicBezTo>
                  <a:pt x="4620514" y="1545630"/>
                  <a:pt x="4595804" y="1570340"/>
                  <a:pt x="4565322" y="1570340"/>
                </a:cubicBezTo>
                <a:cubicBezTo>
                  <a:pt x="4534840" y="1570340"/>
                  <a:pt x="4510130" y="1545630"/>
                  <a:pt x="4510130" y="1515149"/>
                </a:cubicBezTo>
                <a:cubicBezTo>
                  <a:pt x="4510130" y="1484668"/>
                  <a:pt x="4534840" y="1459958"/>
                  <a:pt x="4565322" y="1459958"/>
                </a:cubicBezTo>
                <a:close/>
                <a:moveTo>
                  <a:pt x="4431687" y="1459958"/>
                </a:moveTo>
                <a:cubicBezTo>
                  <a:pt x="4462169" y="1459958"/>
                  <a:pt x="4486879" y="1484668"/>
                  <a:pt x="4486879" y="1515149"/>
                </a:cubicBezTo>
                <a:cubicBezTo>
                  <a:pt x="4486879" y="1545630"/>
                  <a:pt x="4462169" y="1570340"/>
                  <a:pt x="4431687" y="1570340"/>
                </a:cubicBezTo>
                <a:cubicBezTo>
                  <a:pt x="4401205" y="1570340"/>
                  <a:pt x="4376495" y="1545630"/>
                  <a:pt x="4376495" y="1515149"/>
                </a:cubicBezTo>
                <a:cubicBezTo>
                  <a:pt x="4376495" y="1484668"/>
                  <a:pt x="4401205" y="1459958"/>
                  <a:pt x="4431687" y="1459958"/>
                </a:cubicBezTo>
                <a:close/>
                <a:moveTo>
                  <a:pt x="3098681" y="1459958"/>
                </a:moveTo>
                <a:cubicBezTo>
                  <a:pt x="3129163" y="1459958"/>
                  <a:pt x="3153873" y="1484668"/>
                  <a:pt x="3153873" y="1515149"/>
                </a:cubicBezTo>
                <a:cubicBezTo>
                  <a:pt x="3153873" y="1545630"/>
                  <a:pt x="3129163" y="1570340"/>
                  <a:pt x="3098681" y="1570340"/>
                </a:cubicBezTo>
                <a:cubicBezTo>
                  <a:pt x="3068199" y="1570340"/>
                  <a:pt x="3043489" y="1545630"/>
                  <a:pt x="3043489" y="1515149"/>
                </a:cubicBezTo>
                <a:cubicBezTo>
                  <a:pt x="3043489" y="1484668"/>
                  <a:pt x="3068199" y="1459958"/>
                  <a:pt x="3098681" y="1459958"/>
                </a:cubicBezTo>
                <a:close/>
                <a:moveTo>
                  <a:pt x="2971729" y="1459958"/>
                </a:moveTo>
                <a:cubicBezTo>
                  <a:pt x="3002211" y="1459958"/>
                  <a:pt x="3026921" y="1484668"/>
                  <a:pt x="3026921" y="1515149"/>
                </a:cubicBezTo>
                <a:cubicBezTo>
                  <a:pt x="3026921" y="1545630"/>
                  <a:pt x="3002211" y="1570340"/>
                  <a:pt x="2971729" y="1570340"/>
                </a:cubicBezTo>
                <a:cubicBezTo>
                  <a:pt x="2941247" y="1570340"/>
                  <a:pt x="2916537" y="1545630"/>
                  <a:pt x="2916537" y="1515149"/>
                </a:cubicBezTo>
                <a:cubicBezTo>
                  <a:pt x="2916537" y="1484668"/>
                  <a:pt x="2941247" y="1459958"/>
                  <a:pt x="2971729" y="1459958"/>
                </a:cubicBezTo>
                <a:close/>
                <a:moveTo>
                  <a:pt x="2834792" y="1459958"/>
                </a:moveTo>
                <a:cubicBezTo>
                  <a:pt x="2865274" y="1459958"/>
                  <a:pt x="2889984" y="1484668"/>
                  <a:pt x="2889984" y="1515149"/>
                </a:cubicBezTo>
                <a:cubicBezTo>
                  <a:pt x="2889984" y="1545630"/>
                  <a:pt x="2865274" y="1570340"/>
                  <a:pt x="2834792" y="1570340"/>
                </a:cubicBezTo>
                <a:cubicBezTo>
                  <a:pt x="2804310" y="1570340"/>
                  <a:pt x="2779600" y="1545630"/>
                  <a:pt x="2779600" y="1515149"/>
                </a:cubicBezTo>
                <a:cubicBezTo>
                  <a:pt x="2779600" y="1484668"/>
                  <a:pt x="2804310" y="1459958"/>
                  <a:pt x="2834792" y="1459958"/>
                </a:cubicBezTo>
                <a:close/>
                <a:moveTo>
                  <a:pt x="2707839" y="1459958"/>
                </a:moveTo>
                <a:cubicBezTo>
                  <a:pt x="2738320" y="1459958"/>
                  <a:pt x="2763031" y="1484668"/>
                  <a:pt x="2763031" y="1515149"/>
                </a:cubicBezTo>
                <a:cubicBezTo>
                  <a:pt x="2763031" y="1545630"/>
                  <a:pt x="2738320" y="1570340"/>
                  <a:pt x="2707839" y="1570340"/>
                </a:cubicBezTo>
                <a:cubicBezTo>
                  <a:pt x="2677357" y="1570340"/>
                  <a:pt x="2652646" y="1545630"/>
                  <a:pt x="2652646" y="1515149"/>
                </a:cubicBezTo>
                <a:cubicBezTo>
                  <a:pt x="2652646" y="1484668"/>
                  <a:pt x="2677357" y="1459958"/>
                  <a:pt x="2707839" y="1459958"/>
                </a:cubicBezTo>
                <a:close/>
                <a:moveTo>
                  <a:pt x="2570864" y="1459958"/>
                </a:moveTo>
                <a:cubicBezTo>
                  <a:pt x="2601346" y="1459958"/>
                  <a:pt x="2626056" y="1484668"/>
                  <a:pt x="2626056" y="1515149"/>
                </a:cubicBezTo>
                <a:cubicBezTo>
                  <a:pt x="2626056" y="1545630"/>
                  <a:pt x="2601346" y="1570340"/>
                  <a:pt x="2570864" y="1570340"/>
                </a:cubicBezTo>
                <a:cubicBezTo>
                  <a:pt x="2540381" y="1570340"/>
                  <a:pt x="2515671" y="1545630"/>
                  <a:pt x="2515671" y="1515149"/>
                </a:cubicBezTo>
                <a:cubicBezTo>
                  <a:pt x="2515671" y="1484668"/>
                  <a:pt x="2540381" y="1459958"/>
                  <a:pt x="2570864" y="1459958"/>
                </a:cubicBezTo>
                <a:close/>
                <a:moveTo>
                  <a:pt x="2437228" y="1459958"/>
                </a:moveTo>
                <a:cubicBezTo>
                  <a:pt x="2467711" y="1459958"/>
                  <a:pt x="2492419" y="1484668"/>
                  <a:pt x="2492419" y="1515149"/>
                </a:cubicBezTo>
                <a:cubicBezTo>
                  <a:pt x="2492419" y="1545630"/>
                  <a:pt x="2467711" y="1570340"/>
                  <a:pt x="2437228" y="1570340"/>
                </a:cubicBezTo>
                <a:cubicBezTo>
                  <a:pt x="2406748" y="1570340"/>
                  <a:pt x="2382037" y="1545630"/>
                  <a:pt x="2382037" y="1515149"/>
                </a:cubicBezTo>
                <a:cubicBezTo>
                  <a:pt x="2382037" y="1484668"/>
                  <a:pt x="2406748" y="1459958"/>
                  <a:pt x="2437228" y="1459958"/>
                </a:cubicBezTo>
                <a:close/>
                <a:moveTo>
                  <a:pt x="2303596" y="1459958"/>
                </a:moveTo>
                <a:cubicBezTo>
                  <a:pt x="2334078" y="1459958"/>
                  <a:pt x="2358787" y="1484668"/>
                  <a:pt x="2358787" y="1515149"/>
                </a:cubicBezTo>
                <a:cubicBezTo>
                  <a:pt x="2358787" y="1545630"/>
                  <a:pt x="2334078" y="1570340"/>
                  <a:pt x="2303596" y="1570340"/>
                </a:cubicBezTo>
                <a:cubicBezTo>
                  <a:pt x="2273113" y="1570340"/>
                  <a:pt x="2248404" y="1545630"/>
                  <a:pt x="2248404" y="1515149"/>
                </a:cubicBezTo>
                <a:cubicBezTo>
                  <a:pt x="2248404" y="1484668"/>
                  <a:pt x="2273113" y="1459958"/>
                  <a:pt x="2303596" y="1459958"/>
                </a:cubicBezTo>
                <a:close/>
                <a:moveTo>
                  <a:pt x="2173305" y="1459958"/>
                </a:moveTo>
                <a:cubicBezTo>
                  <a:pt x="2203787" y="1459958"/>
                  <a:pt x="2228497" y="1484668"/>
                  <a:pt x="2228497" y="1515149"/>
                </a:cubicBezTo>
                <a:cubicBezTo>
                  <a:pt x="2228497" y="1545630"/>
                  <a:pt x="2203787" y="1570340"/>
                  <a:pt x="2173305" y="1570340"/>
                </a:cubicBezTo>
                <a:cubicBezTo>
                  <a:pt x="2142822" y="1570340"/>
                  <a:pt x="2118111" y="1545630"/>
                  <a:pt x="2118111" y="1515149"/>
                </a:cubicBezTo>
                <a:cubicBezTo>
                  <a:pt x="2118111" y="1484668"/>
                  <a:pt x="2142822" y="1459958"/>
                  <a:pt x="2173305" y="1459958"/>
                </a:cubicBezTo>
                <a:close/>
                <a:moveTo>
                  <a:pt x="2039668" y="1459958"/>
                </a:moveTo>
                <a:cubicBezTo>
                  <a:pt x="2070150" y="1459958"/>
                  <a:pt x="2094860" y="1484668"/>
                  <a:pt x="2094860" y="1515149"/>
                </a:cubicBezTo>
                <a:cubicBezTo>
                  <a:pt x="2094860" y="1545630"/>
                  <a:pt x="2070150" y="1570340"/>
                  <a:pt x="2039668" y="1570340"/>
                </a:cubicBezTo>
                <a:cubicBezTo>
                  <a:pt x="2009185" y="1570340"/>
                  <a:pt x="1984475" y="1545630"/>
                  <a:pt x="1984475" y="1515149"/>
                </a:cubicBezTo>
                <a:cubicBezTo>
                  <a:pt x="1984475" y="1484668"/>
                  <a:pt x="2009185" y="1459958"/>
                  <a:pt x="2039668" y="1459958"/>
                </a:cubicBezTo>
                <a:close/>
                <a:moveTo>
                  <a:pt x="1909371" y="1459958"/>
                </a:moveTo>
                <a:cubicBezTo>
                  <a:pt x="1939853" y="1459958"/>
                  <a:pt x="1964564" y="1484668"/>
                  <a:pt x="1964564" y="1515149"/>
                </a:cubicBezTo>
                <a:cubicBezTo>
                  <a:pt x="1964564" y="1545630"/>
                  <a:pt x="1939853" y="1570340"/>
                  <a:pt x="1909371" y="1570340"/>
                </a:cubicBezTo>
                <a:cubicBezTo>
                  <a:pt x="1878889" y="1570340"/>
                  <a:pt x="1854178" y="1545630"/>
                  <a:pt x="1854178" y="1515149"/>
                </a:cubicBezTo>
                <a:cubicBezTo>
                  <a:pt x="1854178" y="1484668"/>
                  <a:pt x="1878889" y="1459958"/>
                  <a:pt x="1909371" y="1459958"/>
                </a:cubicBezTo>
                <a:close/>
                <a:moveTo>
                  <a:pt x="1779076" y="1459958"/>
                </a:moveTo>
                <a:cubicBezTo>
                  <a:pt x="1809559" y="1459958"/>
                  <a:pt x="1834269" y="1484668"/>
                  <a:pt x="1834269" y="1515149"/>
                </a:cubicBezTo>
                <a:cubicBezTo>
                  <a:pt x="1834269" y="1545630"/>
                  <a:pt x="1809559" y="1570340"/>
                  <a:pt x="1779076" y="1570340"/>
                </a:cubicBezTo>
                <a:cubicBezTo>
                  <a:pt x="1748595" y="1570340"/>
                  <a:pt x="1723884" y="1545630"/>
                  <a:pt x="1723884" y="1515149"/>
                </a:cubicBezTo>
                <a:cubicBezTo>
                  <a:pt x="1723884" y="1484668"/>
                  <a:pt x="1748595" y="1459958"/>
                  <a:pt x="1779076" y="1459958"/>
                </a:cubicBezTo>
                <a:close/>
                <a:moveTo>
                  <a:pt x="1645440" y="1459958"/>
                </a:moveTo>
                <a:cubicBezTo>
                  <a:pt x="1675922" y="1459958"/>
                  <a:pt x="1700637" y="1484668"/>
                  <a:pt x="1700637" y="1515149"/>
                </a:cubicBezTo>
                <a:cubicBezTo>
                  <a:pt x="1700637" y="1545630"/>
                  <a:pt x="1675922" y="1570340"/>
                  <a:pt x="1645440" y="1570340"/>
                </a:cubicBezTo>
                <a:cubicBezTo>
                  <a:pt x="1614959" y="1570340"/>
                  <a:pt x="1590248" y="1545630"/>
                  <a:pt x="1590248" y="1515149"/>
                </a:cubicBezTo>
                <a:cubicBezTo>
                  <a:pt x="1590248" y="1484668"/>
                  <a:pt x="1614959" y="1459958"/>
                  <a:pt x="1645440" y="1459958"/>
                </a:cubicBezTo>
                <a:close/>
                <a:moveTo>
                  <a:pt x="1515149" y="1459958"/>
                </a:moveTo>
                <a:cubicBezTo>
                  <a:pt x="1545630" y="1459958"/>
                  <a:pt x="1570338" y="1484668"/>
                  <a:pt x="1570338" y="1515149"/>
                </a:cubicBezTo>
                <a:cubicBezTo>
                  <a:pt x="1570338" y="1545630"/>
                  <a:pt x="1545630" y="1570340"/>
                  <a:pt x="1515149" y="1570340"/>
                </a:cubicBezTo>
                <a:cubicBezTo>
                  <a:pt x="1484666" y="1570340"/>
                  <a:pt x="1459956" y="1545630"/>
                  <a:pt x="1459956" y="1515149"/>
                </a:cubicBezTo>
                <a:cubicBezTo>
                  <a:pt x="1459956" y="1484668"/>
                  <a:pt x="1484666" y="1459958"/>
                  <a:pt x="1515149" y="1459958"/>
                </a:cubicBezTo>
                <a:close/>
                <a:moveTo>
                  <a:pt x="1381511" y="1459958"/>
                </a:moveTo>
                <a:cubicBezTo>
                  <a:pt x="1411994" y="1459958"/>
                  <a:pt x="1436705" y="1484668"/>
                  <a:pt x="1436705" y="1515149"/>
                </a:cubicBezTo>
                <a:cubicBezTo>
                  <a:pt x="1436705" y="1545630"/>
                  <a:pt x="1411994" y="1570340"/>
                  <a:pt x="1381511" y="1570340"/>
                </a:cubicBezTo>
                <a:cubicBezTo>
                  <a:pt x="1351035" y="1570340"/>
                  <a:pt x="1326322" y="1545630"/>
                  <a:pt x="1326322" y="1515149"/>
                </a:cubicBezTo>
                <a:cubicBezTo>
                  <a:pt x="1326322" y="1484668"/>
                  <a:pt x="1351035" y="1459958"/>
                  <a:pt x="1381511" y="1459958"/>
                </a:cubicBezTo>
                <a:close/>
                <a:moveTo>
                  <a:pt x="1251220" y="1459958"/>
                </a:moveTo>
                <a:cubicBezTo>
                  <a:pt x="1281702" y="1459958"/>
                  <a:pt x="1306413" y="1484668"/>
                  <a:pt x="1306413" y="1515149"/>
                </a:cubicBezTo>
                <a:cubicBezTo>
                  <a:pt x="1306413" y="1545630"/>
                  <a:pt x="1281702" y="1570340"/>
                  <a:pt x="1251220" y="1570340"/>
                </a:cubicBezTo>
                <a:cubicBezTo>
                  <a:pt x="1220737" y="1570340"/>
                  <a:pt x="1196028" y="1545630"/>
                  <a:pt x="1196028" y="1515149"/>
                </a:cubicBezTo>
                <a:cubicBezTo>
                  <a:pt x="1196028" y="1484668"/>
                  <a:pt x="1220737" y="1459958"/>
                  <a:pt x="1251220" y="1459958"/>
                </a:cubicBezTo>
                <a:close/>
                <a:moveTo>
                  <a:pt x="1117583" y="1459958"/>
                </a:moveTo>
                <a:cubicBezTo>
                  <a:pt x="1148066" y="1459958"/>
                  <a:pt x="1172776" y="1484668"/>
                  <a:pt x="1172776" y="1515149"/>
                </a:cubicBezTo>
                <a:cubicBezTo>
                  <a:pt x="1172776" y="1545630"/>
                  <a:pt x="1148066" y="1570340"/>
                  <a:pt x="1117583" y="1570340"/>
                </a:cubicBezTo>
                <a:cubicBezTo>
                  <a:pt x="1087101" y="1570340"/>
                  <a:pt x="1062390" y="1545630"/>
                  <a:pt x="1062390" y="1515149"/>
                </a:cubicBezTo>
                <a:cubicBezTo>
                  <a:pt x="1062390" y="1484668"/>
                  <a:pt x="1087101" y="1459958"/>
                  <a:pt x="1117583" y="1459958"/>
                </a:cubicBezTo>
                <a:close/>
                <a:moveTo>
                  <a:pt x="980607" y="1459958"/>
                </a:moveTo>
                <a:cubicBezTo>
                  <a:pt x="1011090" y="1459958"/>
                  <a:pt x="1035800" y="1484668"/>
                  <a:pt x="1035800" y="1515149"/>
                </a:cubicBezTo>
                <a:cubicBezTo>
                  <a:pt x="1035800" y="1545630"/>
                  <a:pt x="1011090" y="1570340"/>
                  <a:pt x="980607" y="1570340"/>
                </a:cubicBezTo>
                <a:cubicBezTo>
                  <a:pt x="950125" y="1570340"/>
                  <a:pt x="925415" y="1545630"/>
                  <a:pt x="925415" y="1515149"/>
                </a:cubicBezTo>
                <a:cubicBezTo>
                  <a:pt x="925415" y="1484668"/>
                  <a:pt x="950125" y="1459958"/>
                  <a:pt x="980607" y="1459958"/>
                </a:cubicBezTo>
                <a:close/>
                <a:moveTo>
                  <a:pt x="7608849" y="1336350"/>
                </a:moveTo>
                <a:cubicBezTo>
                  <a:pt x="7639331" y="1336350"/>
                  <a:pt x="7664041" y="1361060"/>
                  <a:pt x="7664041" y="1391541"/>
                </a:cubicBezTo>
                <a:cubicBezTo>
                  <a:pt x="7664041" y="1422022"/>
                  <a:pt x="7639331" y="1446732"/>
                  <a:pt x="7608849" y="1446732"/>
                </a:cubicBezTo>
                <a:cubicBezTo>
                  <a:pt x="7578367" y="1446732"/>
                  <a:pt x="7553657" y="1422022"/>
                  <a:pt x="7553657" y="1391541"/>
                </a:cubicBezTo>
                <a:cubicBezTo>
                  <a:pt x="7553657" y="1361060"/>
                  <a:pt x="7578367" y="1336350"/>
                  <a:pt x="7608849" y="1336350"/>
                </a:cubicBezTo>
                <a:close/>
                <a:moveTo>
                  <a:pt x="7481897" y="1336350"/>
                </a:moveTo>
                <a:cubicBezTo>
                  <a:pt x="7512379" y="1336350"/>
                  <a:pt x="7537089" y="1361060"/>
                  <a:pt x="7537089" y="1391541"/>
                </a:cubicBezTo>
                <a:cubicBezTo>
                  <a:pt x="7537089" y="1422022"/>
                  <a:pt x="7512379" y="1446732"/>
                  <a:pt x="7481897" y="1446732"/>
                </a:cubicBezTo>
                <a:cubicBezTo>
                  <a:pt x="7451415" y="1446732"/>
                  <a:pt x="7426705" y="1422022"/>
                  <a:pt x="7426705" y="1391541"/>
                </a:cubicBezTo>
                <a:cubicBezTo>
                  <a:pt x="7426705" y="1361060"/>
                  <a:pt x="7451415" y="1336350"/>
                  <a:pt x="7481897" y="1336350"/>
                </a:cubicBezTo>
                <a:close/>
                <a:moveTo>
                  <a:pt x="7341579" y="1336350"/>
                </a:moveTo>
                <a:cubicBezTo>
                  <a:pt x="7372061" y="1336350"/>
                  <a:pt x="7396771" y="1361060"/>
                  <a:pt x="7396771" y="1391541"/>
                </a:cubicBezTo>
                <a:cubicBezTo>
                  <a:pt x="7396771" y="1422022"/>
                  <a:pt x="7372061" y="1446732"/>
                  <a:pt x="7341579" y="1446732"/>
                </a:cubicBezTo>
                <a:cubicBezTo>
                  <a:pt x="7311097" y="1446732"/>
                  <a:pt x="7286387" y="1422022"/>
                  <a:pt x="7286387" y="1391541"/>
                </a:cubicBezTo>
                <a:cubicBezTo>
                  <a:pt x="7286387" y="1361060"/>
                  <a:pt x="7311097" y="1336350"/>
                  <a:pt x="7341579" y="1336350"/>
                </a:cubicBezTo>
                <a:close/>
                <a:moveTo>
                  <a:pt x="7211286" y="1336350"/>
                </a:moveTo>
                <a:cubicBezTo>
                  <a:pt x="7241768" y="1336350"/>
                  <a:pt x="7266478" y="1361060"/>
                  <a:pt x="7266478" y="1391541"/>
                </a:cubicBezTo>
                <a:cubicBezTo>
                  <a:pt x="7266478" y="1422022"/>
                  <a:pt x="7241768" y="1446732"/>
                  <a:pt x="7211286" y="1446732"/>
                </a:cubicBezTo>
                <a:cubicBezTo>
                  <a:pt x="7180804" y="1446732"/>
                  <a:pt x="7156094" y="1422022"/>
                  <a:pt x="7156094" y="1391541"/>
                </a:cubicBezTo>
                <a:cubicBezTo>
                  <a:pt x="7156094" y="1361060"/>
                  <a:pt x="7180804" y="1336350"/>
                  <a:pt x="7211286" y="1336350"/>
                </a:cubicBezTo>
                <a:close/>
                <a:moveTo>
                  <a:pt x="7080993" y="1336350"/>
                </a:moveTo>
                <a:cubicBezTo>
                  <a:pt x="7111475" y="1336350"/>
                  <a:pt x="7136185" y="1361060"/>
                  <a:pt x="7136185" y="1391541"/>
                </a:cubicBezTo>
                <a:cubicBezTo>
                  <a:pt x="7136185" y="1422022"/>
                  <a:pt x="7111475" y="1446732"/>
                  <a:pt x="7080993" y="1446732"/>
                </a:cubicBezTo>
                <a:cubicBezTo>
                  <a:pt x="7050511" y="1446732"/>
                  <a:pt x="7025801" y="1422022"/>
                  <a:pt x="7025801" y="1391541"/>
                </a:cubicBezTo>
                <a:cubicBezTo>
                  <a:pt x="7025801" y="1361060"/>
                  <a:pt x="7050511" y="1336350"/>
                  <a:pt x="7080993" y="1336350"/>
                </a:cubicBezTo>
                <a:close/>
                <a:moveTo>
                  <a:pt x="6947357" y="1336350"/>
                </a:moveTo>
                <a:cubicBezTo>
                  <a:pt x="6977839" y="1336350"/>
                  <a:pt x="7002549" y="1361060"/>
                  <a:pt x="7002549" y="1391541"/>
                </a:cubicBezTo>
                <a:cubicBezTo>
                  <a:pt x="7002549" y="1422022"/>
                  <a:pt x="6977839" y="1446732"/>
                  <a:pt x="6947357" y="1446732"/>
                </a:cubicBezTo>
                <a:cubicBezTo>
                  <a:pt x="6916875" y="1446732"/>
                  <a:pt x="6892165" y="1422022"/>
                  <a:pt x="6892165" y="1391541"/>
                </a:cubicBezTo>
                <a:cubicBezTo>
                  <a:pt x="6892165" y="1361060"/>
                  <a:pt x="6916875" y="1336350"/>
                  <a:pt x="6947357" y="1336350"/>
                </a:cubicBezTo>
                <a:close/>
                <a:moveTo>
                  <a:pt x="6817064" y="1336350"/>
                </a:moveTo>
                <a:cubicBezTo>
                  <a:pt x="6847546" y="1336350"/>
                  <a:pt x="6872256" y="1361060"/>
                  <a:pt x="6872256" y="1391541"/>
                </a:cubicBezTo>
                <a:cubicBezTo>
                  <a:pt x="6872256" y="1422022"/>
                  <a:pt x="6847546" y="1446732"/>
                  <a:pt x="6817064" y="1446732"/>
                </a:cubicBezTo>
                <a:cubicBezTo>
                  <a:pt x="6786582" y="1446732"/>
                  <a:pt x="6761872" y="1422022"/>
                  <a:pt x="6761872" y="1391541"/>
                </a:cubicBezTo>
                <a:cubicBezTo>
                  <a:pt x="6761872" y="1361060"/>
                  <a:pt x="6786582" y="1336350"/>
                  <a:pt x="6817064" y="1336350"/>
                </a:cubicBezTo>
                <a:close/>
                <a:moveTo>
                  <a:pt x="6683431" y="1336350"/>
                </a:moveTo>
                <a:cubicBezTo>
                  <a:pt x="6713913" y="1336350"/>
                  <a:pt x="6738623" y="1361060"/>
                  <a:pt x="6738623" y="1391541"/>
                </a:cubicBezTo>
                <a:cubicBezTo>
                  <a:pt x="6738623" y="1422022"/>
                  <a:pt x="6713913" y="1446732"/>
                  <a:pt x="6683431" y="1446732"/>
                </a:cubicBezTo>
                <a:cubicBezTo>
                  <a:pt x="6652949" y="1446732"/>
                  <a:pt x="6628239" y="1422022"/>
                  <a:pt x="6628239" y="1391541"/>
                </a:cubicBezTo>
                <a:cubicBezTo>
                  <a:pt x="6628239" y="1361060"/>
                  <a:pt x="6652949" y="1336350"/>
                  <a:pt x="6683431" y="1336350"/>
                </a:cubicBezTo>
                <a:close/>
                <a:moveTo>
                  <a:pt x="6553137" y="1336350"/>
                </a:moveTo>
                <a:cubicBezTo>
                  <a:pt x="6583619" y="1336350"/>
                  <a:pt x="6608329" y="1361060"/>
                  <a:pt x="6608329" y="1391541"/>
                </a:cubicBezTo>
                <a:cubicBezTo>
                  <a:pt x="6608329" y="1422022"/>
                  <a:pt x="6583619" y="1446732"/>
                  <a:pt x="6553137" y="1446732"/>
                </a:cubicBezTo>
                <a:cubicBezTo>
                  <a:pt x="6522655" y="1446732"/>
                  <a:pt x="6497945" y="1422022"/>
                  <a:pt x="6497945" y="1391541"/>
                </a:cubicBezTo>
                <a:cubicBezTo>
                  <a:pt x="6497945" y="1361060"/>
                  <a:pt x="6522655" y="1336350"/>
                  <a:pt x="6553137" y="1336350"/>
                </a:cubicBezTo>
                <a:close/>
                <a:moveTo>
                  <a:pt x="6419502" y="1336350"/>
                </a:moveTo>
                <a:cubicBezTo>
                  <a:pt x="6449984" y="1336350"/>
                  <a:pt x="6474694" y="1361060"/>
                  <a:pt x="6474694" y="1391541"/>
                </a:cubicBezTo>
                <a:cubicBezTo>
                  <a:pt x="6474694" y="1422022"/>
                  <a:pt x="6449984" y="1446732"/>
                  <a:pt x="6419502" y="1446732"/>
                </a:cubicBezTo>
                <a:cubicBezTo>
                  <a:pt x="6389020" y="1446732"/>
                  <a:pt x="6364310" y="1422022"/>
                  <a:pt x="6364310" y="1391541"/>
                </a:cubicBezTo>
                <a:cubicBezTo>
                  <a:pt x="6364310" y="1361060"/>
                  <a:pt x="6389020" y="1336350"/>
                  <a:pt x="6419502" y="1336350"/>
                </a:cubicBezTo>
                <a:close/>
                <a:moveTo>
                  <a:pt x="6289207" y="1336350"/>
                </a:moveTo>
                <a:cubicBezTo>
                  <a:pt x="6319689" y="1336350"/>
                  <a:pt x="6344399" y="1361060"/>
                  <a:pt x="6344399" y="1391541"/>
                </a:cubicBezTo>
                <a:cubicBezTo>
                  <a:pt x="6344399" y="1422022"/>
                  <a:pt x="6319689" y="1446732"/>
                  <a:pt x="6289207" y="1446732"/>
                </a:cubicBezTo>
                <a:cubicBezTo>
                  <a:pt x="6258725" y="1446732"/>
                  <a:pt x="6234015" y="1422022"/>
                  <a:pt x="6234015" y="1391541"/>
                </a:cubicBezTo>
                <a:cubicBezTo>
                  <a:pt x="6234015" y="1361060"/>
                  <a:pt x="6258725" y="1336350"/>
                  <a:pt x="6289207" y="1336350"/>
                </a:cubicBezTo>
                <a:close/>
                <a:moveTo>
                  <a:pt x="6155573" y="1336350"/>
                </a:moveTo>
                <a:cubicBezTo>
                  <a:pt x="6186055" y="1336350"/>
                  <a:pt x="6210765" y="1361060"/>
                  <a:pt x="6210765" y="1391541"/>
                </a:cubicBezTo>
                <a:cubicBezTo>
                  <a:pt x="6210765" y="1422022"/>
                  <a:pt x="6186055" y="1446732"/>
                  <a:pt x="6155573" y="1446732"/>
                </a:cubicBezTo>
                <a:cubicBezTo>
                  <a:pt x="6125091" y="1446732"/>
                  <a:pt x="6100381" y="1422022"/>
                  <a:pt x="6100381" y="1391541"/>
                </a:cubicBezTo>
                <a:cubicBezTo>
                  <a:pt x="6100381" y="1361060"/>
                  <a:pt x="6125091" y="1336350"/>
                  <a:pt x="6155573" y="1336350"/>
                </a:cubicBezTo>
                <a:close/>
                <a:moveTo>
                  <a:pt x="6021939" y="1336350"/>
                </a:moveTo>
                <a:cubicBezTo>
                  <a:pt x="6052421" y="1336350"/>
                  <a:pt x="6077131" y="1361060"/>
                  <a:pt x="6077131" y="1391541"/>
                </a:cubicBezTo>
                <a:cubicBezTo>
                  <a:pt x="6077131" y="1422022"/>
                  <a:pt x="6052421" y="1446732"/>
                  <a:pt x="6021939" y="1446732"/>
                </a:cubicBezTo>
                <a:cubicBezTo>
                  <a:pt x="5991457" y="1446732"/>
                  <a:pt x="5966747" y="1422022"/>
                  <a:pt x="5966747" y="1391541"/>
                </a:cubicBezTo>
                <a:cubicBezTo>
                  <a:pt x="5966747" y="1361060"/>
                  <a:pt x="5991457" y="1336350"/>
                  <a:pt x="6021939" y="1336350"/>
                </a:cubicBezTo>
                <a:close/>
                <a:moveTo>
                  <a:pt x="5884964" y="1336350"/>
                </a:moveTo>
                <a:cubicBezTo>
                  <a:pt x="5915446" y="1336350"/>
                  <a:pt x="5940156" y="1361060"/>
                  <a:pt x="5940156" y="1391541"/>
                </a:cubicBezTo>
                <a:cubicBezTo>
                  <a:pt x="5940156" y="1422022"/>
                  <a:pt x="5915446" y="1446732"/>
                  <a:pt x="5884964" y="1446732"/>
                </a:cubicBezTo>
                <a:cubicBezTo>
                  <a:pt x="5854482" y="1446732"/>
                  <a:pt x="5829772" y="1422022"/>
                  <a:pt x="5829772" y="1391541"/>
                </a:cubicBezTo>
                <a:cubicBezTo>
                  <a:pt x="5829772" y="1361060"/>
                  <a:pt x="5854482" y="1336350"/>
                  <a:pt x="5884964" y="1336350"/>
                </a:cubicBezTo>
                <a:close/>
                <a:moveTo>
                  <a:pt x="5754668" y="1336350"/>
                </a:moveTo>
                <a:cubicBezTo>
                  <a:pt x="5785150" y="1336350"/>
                  <a:pt x="5809860" y="1361060"/>
                  <a:pt x="5809860" y="1391541"/>
                </a:cubicBezTo>
                <a:cubicBezTo>
                  <a:pt x="5809860" y="1422022"/>
                  <a:pt x="5785150" y="1446732"/>
                  <a:pt x="5754668" y="1446732"/>
                </a:cubicBezTo>
                <a:cubicBezTo>
                  <a:pt x="5724186" y="1446732"/>
                  <a:pt x="5699476" y="1422022"/>
                  <a:pt x="5699476" y="1391541"/>
                </a:cubicBezTo>
                <a:cubicBezTo>
                  <a:pt x="5699476" y="1361060"/>
                  <a:pt x="5724186" y="1336350"/>
                  <a:pt x="5754668" y="1336350"/>
                </a:cubicBezTo>
                <a:close/>
                <a:moveTo>
                  <a:pt x="5621035" y="1336350"/>
                </a:moveTo>
                <a:cubicBezTo>
                  <a:pt x="5651517" y="1336350"/>
                  <a:pt x="5676227" y="1361060"/>
                  <a:pt x="5676227" y="1391541"/>
                </a:cubicBezTo>
                <a:cubicBezTo>
                  <a:pt x="5676227" y="1422022"/>
                  <a:pt x="5651517" y="1446732"/>
                  <a:pt x="5621035" y="1446732"/>
                </a:cubicBezTo>
                <a:cubicBezTo>
                  <a:pt x="5590553" y="1446732"/>
                  <a:pt x="5565843" y="1422022"/>
                  <a:pt x="5565843" y="1391541"/>
                </a:cubicBezTo>
                <a:cubicBezTo>
                  <a:pt x="5565843" y="1361060"/>
                  <a:pt x="5590553" y="1336350"/>
                  <a:pt x="5621035" y="1336350"/>
                </a:cubicBezTo>
                <a:close/>
                <a:moveTo>
                  <a:pt x="5487399" y="1336350"/>
                </a:moveTo>
                <a:cubicBezTo>
                  <a:pt x="5517881" y="1336350"/>
                  <a:pt x="5542591" y="1361060"/>
                  <a:pt x="5542591" y="1391541"/>
                </a:cubicBezTo>
                <a:cubicBezTo>
                  <a:pt x="5542591" y="1422022"/>
                  <a:pt x="5517881" y="1446732"/>
                  <a:pt x="5487399" y="1446732"/>
                </a:cubicBezTo>
                <a:cubicBezTo>
                  <a:pt x="5456917" y="1446732"/>
                  <a:pt x="5432207" y="1422022"/>
                  <a:pt x="5432207" y="1391541"/>
                </a:cubicBezTo>
                <a:cubicBezTo>
                  <a:pt x="5432207" y="1361060"/>
                  <a:pt x="5456917" y="1336350"/>
                  <a:pt x="5487399" y="1336350"/>
                </a:cubicBezTo>
                <a:close/>
                <a:moveTo>
                  <a:pt x="5357106" y="1336350"/>
                </a:moveTo>
                <a:cubicBezTo>
                  <a:pt x="5387588" y="1336350"/>
                  <a:pt x="5412298" y="1361060"/>
                  <a:pt x="5412298" y="1391541"/>
                </a:cubicBezTo>
                <a:cubicBezTo>
                  <a:pt x="5412298" y="1422022"/>
                  <a:pt x="5387588" y="1446732"/>
                  <a:pt x="5357106" y="1446732"/>
                </a:cubicBezTo>
                <a:cubicBezTo>
                  <a:pt x="5326624" y="1446732"/>
                  <a:pt x="5301914" y="1422022"/>
                  <a:pt x="5301914" y="1391541"/>
                </a:cubicBezTo>
                <a:cubicBezTo>
                  <a:pt x="5301914" y="1361060"/>
                  <a:pt x="5326624" y="1336350"/>
                  <a:pt x="5357106" y="1336350"/>
                </a:cubicBezTo>
                <a:close/>
                <a:moveTo>
                  <a:pt x="4959543" y="1336350"/>
                </a:moveTo>
                <a:cubicBezTo>
                  <a:pt x="4990025" y="1336350"/>
                  <a:pt x="5014735" y="1361060"/>
                  <a:pt x="5014735" y="1391541"/>
                </a:cubicBezTo>
                <a:cubicBezTo>
                  <a:pt x="5014735" y="1422022"/>
                  <a:pt x="4990025" y="1446732"/>
                  <a:pt x="4959543" y="1446732"/>
                </a:cubicBezTo>
                <a:cubicBezTo>
                  <a:pt x="4929061" y="1446732"/>
                  <a:pt x="4904351" y="1422022"/>
                  <a:pt x="4904351" y="1391541"/>
                </a:cubicBezTo>
                <a:cubicBezTo>
                  <a:pt x="4904351" y="1361060"/>
                  <a:pt x="4929061" y="1336350"/>
                  <a:pt x="4959543" y="1336350"/>
                </a:cubicBezTo>
                <a:close/>
                <a:moveTo>
                  <a:pt x="4565322" y="1336350"/>
                </a:moveTo>
                <a:cubicBezTo>
                  <a:pt x="4595804" y="1336350"/>
                  <a:pt x="4620514" y="1361060"/>
                  <a:pt x="4620514" y="1391541"/>
                </a:cubicBezTo>
                <a:cubicBezTo>
                  <a:pt x="4620514" y="1422022"/>
                  <a:pt x="4595804" y="1446732"/>
                  <a:pt x="4565322" y="1446732"/>
                </a:cubicBezTo>
                <a:cubicBezTo>
                  <a:pt x="4534840" y="1446732"/>
                  <a:pt x="4510130" y="1422022"/>
                  <a:pt x="4510130" y="1391541"/>
                </a:cubicBezTo>
                <a:cubicBezTo>
                  <a:pt x="4510130" y="1361060"/>
                  <a:pt x="4534840" y="1336350"/>
                  <a:pt x="4565322" y="1336350"/>
                </a:cubicBezTo>
                <a:close/>
                <a:moveTo>
                  <a:pt x="2971729" y="1336350"/>
                </a:moveTo>
                <a:cubicBezTo>
                  <a:pt x="3002211" y="1336350"/>
                  <a:pt x="3026921" y="1361060"/>
                  <a:pt x="3026921" y="1391541"/>
                </a:cubicBezTo>
                <a:cubicBezTo>
                  <a:pt x="3026921" y="1422022"/>
                  <a:pt x="3002211" y="1446732"/>
                  <a:pt x="2971729" y="1446732"/>
                </a:cubicBezTo>
                <a:cubicBezTo>
                  <a:pt x="2941247" y="1446732"/>
                  <a:pt x="2916537" y="1422022"/>
                  <a:pt x="2916537" y="1391541"/>
                </a:cubicBezTo>
                <a:cubicBezTo>
                  <a:pt x="2916537" y="1361060"/>
                  <a:pt x="2941247" y="1336350"/>
                  <a:pt x="2971729" y="1336350"/>
                </a:cubicBezTo>
                <a:close/>
                <a:moveTo>
                  <a:pt x="2834801" y="1336350"/>
                </a:moveTo>
                <a:cubicBezTo>
                  <a:pt x="2865283" y="1336350"/>
                  <a:pt x="2889994" y="1361060"/>
                  <a:pt x="2889994" y="1391541"/>
                </a:cubicBezTo>
                <a:cubicBezTo>
                  <a:pt x="2889994" y="1422022"/>
                  <a:pt x="2865283" y="1446732"/>
                  <a:pt x="2834801" y="1446732"/>
                </a:cubicBezTo>
                <a:cubicBezTo>
                  <a:pt x="2804320" y="1446732"/>
                  <a:pt x="2779610" y="1422022"/>
                  <a:pt x="2779610" y="1391541"/>
                </a:cubicBezTo>
                <a:cubicBezTo>
                  <a:pt x="2779610" y="1361060"/>
                  <a:pt x="2804320" y="1336350"/>
                  <a:pt x="2834801" y="1336350"/>
                </a:cubicBezTo>
                <a:close/>
                <a:moveTo>
                  <a:pt x="2707848" y="1336350"/>
                </a:moveTo>
                <a:cubicBezTo>
                  <a:pt x="2738330" y="1336350"/>
                  <a:pt x="2763042" y="1361060"/>
                  <a:pt x="2763042" y="1391541"/>
                </a:cubicBezTo>
                <a:cubicBezTo>
                  <a:pt x="2763042" y="1422022"/>
                  <a:pt x="2738330" y="1446732"/>
                  <a:pt x="2707848" y="1446732"/>
                </a:cubicBezTo>
                <a:cubicBezTo>
                  <a:pt x="2677367" y="1446732"/>
                  <a:pt x="2652656" y="1422022"/>
                  <a:pt x="2652656" y="1391541"/>
                </a:cubicBezTo>
                <a:cubicBezTo>
                  <a:pt x="2652656" y="1361060"/>
                  <a:pt x="2677367" y="1336350"/>
                  <a:pt x="2707848" y="1336350"/>
                </a:cubicBezTo>
                <a:close/>
                <a:moveTo>
                  <a:pt x="2570875" y="1336350"/>
                </a:moveTo>
                <a:cubicBezTo>
                  <a:pt x="2601357" y="1336350"/>
                  <a:pt x="2626067" y="1361060"/>
                  <a:pt x="2626067" y="1391541"/>
                </a:cubicBezTo>
                <a:cubicBezTo>
                  <a:pt x="2626067" y="1422022"/>
                  <a:pt x="2601357" y="1446732"/>
                  <a:pt x="2570875" y="1446732"/>
                </a:cubicBezTo>
                <a:cubicBezTo>
                  <a:pt x="2540392" y="1446732"/>
                  <a:pt x="2515683" y="1422022"/>
                  <a:pt x="2515683" y="1391541"/>
                </a:cubicBezTo>
                <a:cubicBezTo>
                  <a:pt x="2515683" y="1361060"/>
                  <a:pt x="2540392" y="1336350"/>
                  <a:pt x="2570875" y="1336350"/>
                </a:cubicBezTo>
                <a:close/>
                <a:moveTo>
                  <a:pt x="2173314" y="1336350"/>
                </a:moveTo>
                <a:cubicBezTo>
                  <a:pt x="2203797" y="1336350"/>
                  <a:pt x="2228507" y="1361060"/>
                  <a:pt x="2228507" y="1391541"/>
                </a:cubicBezTo>
                <a:cubicBezTo>
                  <a:pt x="2228507" y="1422022"/>
                  <a:pt x="2203797" y="1446732"/>
                  <a:pt x="2173314" y="1446732"/>
                </a:cubicBezTo>
                <a:cubicBezTo>
                  <a:pt x="2142832" y="1446732"/>
                  <a:pt x="2118122" y="1422022"/>
                  <a:pt x="2118122" y="1391541"/>
                </a:cubicBezTo>
                <a:cubicBezTo>
                  <a:pt x="2118122" y="1361060"/>
                  <a:pt x="2142832" y="1336350"/>
                  <a:pt x="2173314" y="1336350"/>
                </a:cubicBezTo>
                <a:close/>
                <a:moveTo>
                  <a:pt x="2039678" y="1336350"/>
                </a:moveTo>
                <a:cubicBezTo>
                  <a:pt x="2070160" y="1336350"/>
                  <a:pt x="2094870" y="1361060"/>
                  <a:pt x="2094870" y="1391541"/>
                </a:cubicBezTo>
                <a:cubicBezTo>
                  <a:pt x="2094870" y="1422022"/>
                  <a:pt x="2070160" y="1446732"/>
                  <a:pt x="2039678" y="1446732"/>
                </a:cubicBezTo>
                <a:cubicBezTo>
                  <a:pt x="2009195" y="1446732"/>
                  <a:pt x="1984484" y="1422022"/>
                  <a:pt x="1984484" y="1391541"/>
                </a:cubicBezTo>
                <a:cubicBezTo>
                  <a:pt x="1984484" y="1361060"/>
                  <a:pt x="2009195" y="1336350"/>
                  <a:pt x="2039678" y="1336350"/>
                </a:cubicBezTo>
                <a:close/>
                <a:moveTo>
                  <a:pt x="1909381" y="1336350"/>
                </a:moveTo>
                <a:cubicBezTo>
                  <a:pt x="1939864" y="1336350"/>
                  <a:pt x="1964575" y="1361060"/>
                  <a:pt x="1964575" y="1391541"/>
                </a:cubicBezTo>
                <a:cubicBezTo>
                  <a:pt x="1964575" y="1422022"/>
                  <a:pt x="1939864" y="1446732"/>
                  <a:pt x="1909381" y="1446732"/>
                </a:cubicBezTo>
                <a:cubicBezTo>
                  <a:pt x="1878899" y="1446732"/>
                  <a:pt x="1854188" y="1422022"/>
                  <a:pt x="1854188" y="1391541"/>
                </a:cubicBezTo>
                <a:cubicBezTo>
                  <a:pt x="1854188" y="1361060"/>
                  <a:pt x="1878899" y="1336350"/>
                  <a:pt x="1909381" y="1336350"/>
                </a:cubicBezTo>
                <a:close/>
                <a:moveTo>
                  <a:pt x="1779086" y="1336350"/>
                </a:moveTo>
                <a:cubicBezTo>
                  <a:pt x="1809568" y="1336350"/>
                  <a:pt x="1834278" y="1361060"/>
                  <a:pt x="1834278" y="1391541"/>
                </a:cubicBezTo>
                <a:cubicBezTo>
                  <a:pt x="1834278" y="1422022"/>
                  <a:pt x="1809568" y="1446732"/>
                  <a:pt x="1779086" y="1446732"/>
                </a:cubicBezTo>
                <a:cubicBezTo>
                  <a:pt x="1748603" y="1446732"/>
                  <a:pt x="1723892" y="1422022"/>
                  <a:pt x="1723892" y="1391541"/>
                </a:cubicBezTo>
                <a:cubicBezTo>
                  <a:pt x="1723892" y="1361060"/>
                  <a:pt x="1748603" y="1336350"/>
                  <a:pt x="1779086" y="1336350"/>
                </a:cubicBezTo>
                <a:close/>
                <a:moveTo>
                  <a:pt x="1645448" y="1336350"/>
                </a:moveTo>
                <a:cubicBezTo>
                  <a:pt x="1675933" y="1336350"/>
                  <a:pt x="1700644" y="1361060"/>
                  <a:pt x="1700644" y="1391541"/>
                </a:cubicBezTo>
                <a:cubicBezTo>
                  <a:pt x="1700644" y="1422022"/>
                  <a:pt x="1675933" y="1446732"/>
                  <a:pt x="1645448" y="1446732"/>
                </a:cubicBezTo>
                <a:cubicBezTo>
                  <a:pt x="1614967" y="1446732"/>
                  <a:pt x="1590256" y="1422022"/>
                  <a:pt x="1590256" y="1391541"/>
                </a:cubicBezTo>
                <a:cubicBezTo>
                  <a:pt x="1590256" y="1361060"/>
                  <a:pt x="1614967" y="1336350"/>
                  <a:pt x="1645448" y="1336350"/>
                </a:cubicBezTo>
                <a:close/>
                <a:moveTo>
                  <a:pt x="1515160" y="1336350"/>
                </a:moveTo>
                <a:cubicBezTo>
                  <a:pt x="1545636" y="1336350"/>
                  <a:pt x="1570346" y="1361060"/>
                  <a:pt x="1570346" y="1391541"/>
                </a:cubicBezTo>
                <a:cubicBezTo>
                  <a:pt x="1570346" y="1422022"/>
                  <a:pt x="1545636" y="1446732"/>
                  <a:pt x="1515160" y="1446732"/>
                </a:cubicBezTo>
                <a:cubicBezTo>
                  <a:pt x="1484676" y="1446732"/>
                  <a:pt x="1459963" y="1422022"/>
                  <a:pt x="1459963" y="1391541"/>
                </a:cubicBezTo>
                <a:cubicBezTo>
                  <a:pt x="1459963" y="1361060"/>
                  <a:pt x="1484676" y="1336350"/>
                  <a:pt x="1515160" y="1336350"/>
                </a:cubicBezTo>
                <a:close/>
                <a:moveTo>
                  <a:pt x="1381522" y="1336350"/>
                </a:moveTo>
                <a:cubicBezTo>
                  <a:pt x="1412004" y="1336350"/>
                  <a:pt x="1436714" y="1361060"/>
                  <a:pt x="1436714" y="1391541"/>
                </a:cubicBezTo>
                <a:cubicBezTo>
                  <a:pt x="1436714" y="1422022"/>
                  <a:pt x="1412004" y="1446732"/>
                  <a:pt x="1381522" y="1446732"/>
                </a:cubicBezTo>
                <a:cubicBezTo>
                  <a:pt x="1351043" y="1446732"/>
                  <a:pt x="1326330" y="1422022"/>
                  <a:pt x="1326330" y="1391541"/>
                </a:cubicBezTo>
                <a:cubicBezTo>
                  <a:pt x="1326330" y="1361060"/>
                  <a:pt x="1351043" y="1336350"/>
                  <a:pt x="1381522" y="1336350"/>
                </a:cubicBezTo>
                <a:close/>
                <a:moveTo>
                  <a:pt x="1251229" y="1336350"/>
                </a:moveTo>
                <a:cubicBezTo>
                  <a:pt x="1281711" y="1336350"/>
                  <a:pt x="1306421" y="1361060"/>
                  <a:pt x="1306421" y="1391541"/>
                </a:cubicBezTo>
                <a:cubicBezTo>
                  <a:pt x="1306421" y="1422022"/>
                  <a:pt x="1281711" y="1446732"/>
                  <a:pt x="1251229" y="1446732"/>
                </a:cubicBezTo>
                <a:cubicBezTo>
                  <a:pt x="1220747" y="1446732"/>
                  <a:pt x="1196037" y="1422022"/>
                  <a:pt x="1196037" y="1391541"/>
                </a:cubicBezTo>
                <a:cubicBezTo>
                  <a:pt x="1196037" y="1361060"/>
                  <a:pt x="1220747" y="1336350"/>
                  <a:pt x="1251229" y="1336350"/>
                </a:cubicBezTo>
                <a:close/>
                <a:moveTo>
                  <a:pt x="1117592" y="1336350"/>
                </a:moveTo>
                <a:cubicBezTo>
                  <a:pt x="1148075" y="1336350"/>
                  <a:pt x="1172785" y="1361060"/>
                  <a:pt x="1172785" y="1391541"/>
                </a:cubicBezTo>
                <a:cubicBezTo>
                  <a:pt x="1172785" y="1422022"/>
                  <a:pt x="1148075" y="1446732"/>
                  <a:pt x="1117592" y="1446732"/>
                </a:cubicBezTo>
                <a:cubicBezTo>
                  <a:pt x="1087110" y="1446732"/>
                  <a:pt x="1062400" y="1422022"/>
                  <a:pt x="1062400" y="1391541"/>
                </a:cubicBezTo>
                <a:cubicBezTo>
                  <a:pt x="1062400" y="1361060"/>
                  <a:pt x="1087110" y="1336350"/>
                  <a:pt x="1117592" y="1336350"/>
                </a:cubicBezTo>
                <a:close/>
                <a:moveTo>
                  <a:pt x="980615" y="1336350"/>
                </a:moveTo>
                <a:cubicBezTo>
                  <a:pt x="1011098" y="1336350"/>
                  <a:pt x="1035808" y="1361060"/>
                  <a:pt x="1035808" y="1391541"/>
                </a:cubicBezTo>
                <a:cubicBezTo>
                  <a:pt x="1035808" y="1422022"/>
                  <a:pt x="1011098" y="1446732"/>
                  <a:pt x="980615" y="1446732"/>
                </a:cubicBezTo>
                <a:cubicBezTo>
                  <a:pt x="950133" y="1446732"/>
                  <a:pt x="925422" y="1422022"/>
                  <a:pt x="925422" y="1391541"/>
                </a:cubicBezTo>
                <a:cubicBezTo>
                  <a:pt x="925422" y="1361060"/>
                  <a:pt x="950133" y="1336350"/>
                  <a:pt x="980615" y="1336350"/>
                </a:cubicBezTo>
                <a:close/>
                <a:moveTo>
                  <a:pt x="9199101" y="1336348"/>
                </a:moveTo>
                <a:cubicBezTo>
                  <a:pt x="9229583" y="1336348"/>
                  <a:pt x="9254293" y="1361058"/>
                  <a:pt x="9254293" y="1391539"/>
                </a:cubicBezTo>
                <a:cubicBezTo>
                  <a:pt x="9254293" y="1422020"/>
                  <a:pt x="9229583" y="1446730"/>
                  <a:pt x="9199101" y="1446730"/>
                </a:cubicBezTo>
                <a:cubicBezTo>
                  <a:pt x="9168619" y="1446730"/>
                  <a:pt x="9143909" y="1422020"/>
                  <a:pt x="9143909" y="1391539"/>
                </a:cubicBezTo>
                <a:cubicBezTo>
                  <a:pt x="9143909" y="1361058"/>
                  <a:pt x="9168619" y="1336348"/>
                  <a:pt x="9199101" y="1336348"/>
                </a:cubicBezTo>
                <a:close/>
                <a:moveTo>
                  <a:pt x="9068807" y="1336348"/>
                </a:moveTo>
                <a:cubicBezTo>
                  <a:pt x="9099289" y="1336348"/>
                  <a:pt x="9123999" y="1361058"/>
                  <a:pt x="9123999" y="1391539"/>
                </a:cubicBezTo>
                <a:cubicBezTo>
                  <a:pt x="9123999" y="1422020"/>
                  <a:pt x="9099289" y="1446730"/>
                  <a:pt x="9068807" y="1446730"/>
                </a:cubicBezTo>
                <a:cubicBezTo>
                  <a:pt x="9038325" y="1446730"/>
                  <a:pt x="9013615" y="1422020"/>
                  <a:pt x="9013615" y="1391539"/>
                </a:cubicBezTo>
                <a:cubicBezTo>
                  <a:pt x="9013615" y="1361058"/>
                  <a:pt x="9038325" y="1336348"/>
                  <a:pt x="9068807" y="1336348"/>
                </a:cubicBezTo>
                <a:close/>
                <a:moveTo>
                  <a:pt x="8407316" y="1336348"/>
                </a:moveTo>
                <a:cubicBezTo>
                  <a:pt x="8437798" y="1336348"/>
                  <a:pt x="8462508" y="1361058"/>
                  <a:pt x="8462508" y="1391539"/>
                </a:cubicBezTo>
                <a:cubicBezTo>
                  <a:pt x="8462508" y="1422020"/>
                  <a:pt x="8437798" y="1446730"/>
                  <a:pt x="8407316" y="1446730"/>
                </a:cubicBezTo>
                <a:cubicBezTo>
                  <a:pt x="8376834" y="1446730"/>
                  <a:pt x="8352124" y="1422020"/>
                  <a:pt x="8352124" y="1391539"/>
                </a:cubicBezTo>
                <a:cubicBezTo>
                  <a:pt x="8352124" y="1361058"/>
                  <a:pt x="8376834" y="1336348"/>
                  <a:pt x="8407316" y="1336348"/>
                </a:cubicBezTo>
                <a:close/>
                <a:moveTo>
                  <a:pt x="8273682" y="1336348"/>
                </a:moveTo>
                <a:cubicBezTo>
                  <a:pt x="8304164" y="1336348"/>
                  <a:pt x="8328874" y="1361058"/>
                  <a:pt x="8328874" y="1391539"/>
                </a:cubicBezTo>
                <a:cubicBezTo>
                  <a:pt x="8328874" y="1422020"/>
                  <a:pt x="8304164" y="1446730"/>
                  <a:pt x="8273682" y="1446730"/>
                </a:cubicBezTo>
                <a:cubicBezTo>
                  <a:pt x="8243200" y="1446730"/>
                  <a:pt x="8218490" y="1422020"/>
                  <a:pt x="8218490" y="1391539"/>
                </a:cubicBezTo>
                <a:cubicBezTo>
                  <a:pt x="8218490" y="1361058"/>
                  <a:pt x="8243200" y="1336348"/>
                  <a:pt x="8273682" y="1336348"/>
                </a:cubicBezTo>
                <a:close/>
                <a:moveTo>
                  <a:pt x="8143388" y="1336348"/>
                </a:moveTo>
                <a:cubicBezTo>
                  <a:pt x="8173870" y="1336348"/>
                  <a:pt x="8198580" y="1361058"/>
                  <a:pt x="8198580" y="1391539"/>
                </a:cubicBezTo>
                <a:cubicBezTo>
                  <a:pt x="8198580" y="1422020"/>
                  <a:pt x="8173870" y="1446730"/>
                  <a:pt x="8143388" y="1446730"/>
                </a:cubicBezTo>
                <a:cubicBezTo>
                  <a:pt x="8112906" y="1446730"/>
                  <a:pt x="8088196" y="1422020"/>
                  <a:pt x="8088196" y="1391539"/>
                </a:cubicBezTo>
                <a:cubicBezTo>
                  <a:pt x="8088196" y="1361058"/>
                  <a:pt x="8112906" y="1336348"/>
                  <a:pt x="8143388" y="1336348"/>
                </a:cubicBezTo>
                <a:close/>
                <a:moveTo>
                  <a:pt x="8009753" y="1336348"/>
                </a:moveTo>
                <a:cubicBezTo>
                  <a:pt x="8040235" y="1336348"/>
                  <a:pt x="8064945" y="1361058"/>
                  <a:pt x="8064945" y="1391539"/>
                </a:cubicBezTo>
                <a:cubicBezTo>
                  <a:pt x="8064945" y="1422020"/>
                  <a:pt x="8040235" y="1446730"/>
                  <a:pt x="8009753" y="1446730"/>
                </a:cubicBezTo>
                <a:cubicBezTo>
                  <a:pt x="7979271" y="1446730"/>
                  <a:pt x="7954561" y="1422020"/>
                  <a:pt x="7954561" y="1391539"/>
                </a:cubicBezTo>
                <a:cubicBezTo>
                  <a:pt x="7954561" y="1361058"/>
                  <a:pt x="7979271" y="1336348"/>
                  <a:pt x="8009753" y="1336348"/>
                </a:cubicBezTo>
                <a:close/>
                <a:moveTo>
                  <a:pt x="7876118" y="1336348"/>
                </a:moveTo>
                <a:cubicBezTo>
                  <a:pt x="7906600" y="1336348"/>
                  <a:pt x="7931310" y="1361058"/>
                  <a:pt x="7931310" y="1391539"/>
                </a:cubicBezTo>
                <a:cubicBezTo>
                  <a:pt x="7931310" y="1422020"/>
                  <a:pt x="7906600" y="1446730"/>
                  <a:pt x="7876118" y="1446730"/>
                </a:cubicBezTo>
                <a:cubicBezTo>
                  <a:pt x="7845636" y="1446730"/>
                  <a:pt x="7820926" y="1422020"/>
                  <a:pt x="7820926" y="1391539"/>
                </a:cubicBezTo>
                <a:cubicBezTo>
                  <a:pt x="7820926" y="1361058"/>
                  <a:pt x="7845636" y="1336348"/>
                  <a:pt x="7876118" y="1336348"/>
                </a:cubicBezTo>
                <a:close/>
                <a:moveTo>
                  <a:pt x="7745823" y="1336348"/>
                </a:moveTo>
                <a:cubicBezTo>
                  <a:pt x="7776305" y="1336348"/>
                  <a:pt x="7801015" y="1361058"/>
                  <a:pt x="7801015" y="1391539"/>
                </a:cubicBezTo>
                <a:cubicBezTo>
                  <a:pt x="7801015" y="1422020"/>
                  <a:pt x="7776305" y="1446730"/>
                  <a:pt x="7745823" y="1446730"/>
                </a:cubicBezTo>
                <a:cubicBezTo>
                  <a:pt x="7715341" y="1446730"/>
                  <a:pt x="7690631" y="1422020"/>
                  <a:pt x="7690631" y="1391539"/>
                </a:cubicBezTo>
                <a:cubicBezTo>
                  <a:pt x="7690631" y="1361058"/>
                  <a:pt x="7715341" y="1336348"/>
                  <a:pt x="7745823" y="1336348"/>
                </a:cubicBezTo>
                <a:close/>
                <a:moveTo>
                  <a:pt x="185475" y="1336348"/>
                </a:moveTo>
                <a:cubicBezTo>
                  <a:pt x="215957" y="1336348"/>
                  <a:pt x="240666" y="1361058"/>
                  <a:pt x="240666" y="1391539"/>
                </a:cubicBezTo>
                <a:cubicBezTo>
                  <a:pt x="240666" y="1422020"/>
                  <a:pt x="215957" y="1446730"/>
                  <a:pt x="185475" y="1446730"/>
                </a:cubicBezTo>
                <a:cubicBezTo>
                  <a:pt x="154994" y="1446730"/>
                  <a:pt x="130283" y="1422020"/>
                  <a:pt x="130283" y="1391539"/>
                </a:cubicBezTo>
                <a:cubicBezTo>
                  <a:pt x="130283" y="1361058"/>
                  <a:pt x="154994" y="1336348"/>
                  <a:pt x="185475" y="1336348"/>
                </a:cubicBezTo>
                <a:close/>
                <a:moveTo>
                  <a:pt x="9199101" y="1219421"/>
                </a:moveTo>
                <a:cubicBezTo>
                  <a:pt x="9229583" y="1219421"/>
                  <a:pt x="9254293" y="1244131"/>
                  <a:pt x="9254293" y="1274612"/>
                </a:cubicBezTo>
                <a:cubicBezTo>
                  <a:pt x="9254293" y="1305093"/>
                  <a:pt x="9229583" y="1329803"/>
                  <a:pt x="9199101" y="1329803"/>
                </a:cubicBezTo>
                <a:cubicBezTo>
                  <a:pt x="9168619" y="1329803"/>
                  <a:pt x="9143909" y="1305093"/>
                  <a:pt x="9143909" y="1274612"/>
                </a:cubicBezTo>
                <a:cubicBezTo>
                  <a:pt x="9143909" y="1244131"/>
                  <a:pt x="9168619" y="1219421"/>
                  <a:pt x="9199101" y="1219421"/>
                </a:cubicBezTo>
                <a:close/>
                <a:moveTo>
                  <a:pt x="9068807" y="1219421"/>
                </a:moveTo>
                <a:cubicBezTo>
                  <a:pt x="9099289" y="1219421"/>
                  <a:pt x="9123999" y="1244131"/>
                  <a:pt x="9123999" y="1274612"/>
                </a:cubicBezTo>
                <a:cubicBezTo>
                  <a:pt x="9123999" y="1305093"/>
                  <a:pt x="9099289" y="1329803"/>
                  <a:pt x="9068807" y="1329803"/>
                </a:cubicBezTo>
                <a:cubicBezTo>
                  <a:pt x="9038325" y="1329803"/>
                  <a:pt x="9013615" y="1305093"/>
                  <a:pt x="9013615" y="1274612"/>
                </a:cubicBezTo>
                <a:cubicBezTo>
                  <a:pt x="9013615" y="1244131"/>
                  <a:pt x="9038325" y="1219421"/>
                  <a:pt x="9068807" y="1219421"/>
                </a:cubicBezTo>
                <a:close/>
                <a:moveTo>
                  <a:pt x="8537612" y="1219421"/>
                </a:moveTo>
                <a:cubicBezTo>
                  <a:pt x="8568094" y="1219421"/>
                  <a:pt x="8592804" y="1244131"/>
                  <a:pt x="8592804" y="1274612"/>
                </a:cubicBezTo>
                <a:cubicBezTo>
                  <a:pt x="8592804" y="1305093"/>
                  <a:pt x="8568094" y="1329803"/>
                  <a:pt x="8537612" y="1329803"/>
                </a:cubicBezTo>
                <a:cubicBezTo>
                  <a:pt x="8507130" y="1329803"/>
                  <a:pt x="8482420" y="1305093"/>
                  <a:pt x="8482420" y="1274612"/>
                </a:cubicBezTo>
                <a:cubicBezTo>
                  <a:pt x="8482420" y="1244131"/>
                  <a:pt x="8507130" y="1219421"/>
                  <a:pt x="8537612" y="1219421"/>
                </a:cubicBezTo>
                <a:close/>
                <a:moveTo>
                  <a:pt x="8407316" y="1219421"/>
                </a:moveTo>
                <a:cubicBezTo>
                  <a:pt x="8437798" y="1219421"/>
                  <a:pt x="8462508" y="1244131"/>
                  <a:pt x="8462508" y="1274612"/>
                </a:cubicBezTo>
                <a:cubicBezTo>
                  <a:pt x="8462508" y="1305093"/>
                  <a:pt x="8437798" y="1329803"/>
                  <a:pt x="8407316" y="1329803"/>
                </a:cubicBezTo>
                <a:cubicBezTo>
                  <a:pt x="8376834" y="1329803"/>
                  <a:pt x="8352124" y="1305093"/>
                  <a:pt x="8352124" y="1274612"/>
                </a:cubicBezTo>
                <a:cubicBezTo>
                  <a:pt x="8352124" y="1244131"/>
                  <a:pt x="8376834" y="1219421"/>
                  <a:pt x="8407316" y="1219421"/>
                </a:cubicBezTo>
                <a:close/>
                <a:moveTo>
                  <a:pt x="8273682" y="1219421"/>
                </a:moveTo>
                <a:cubicBezTo>
                  <a:pt x="8304164" y="1219421"/>
                  <a:pt x="8328874" y="1244131"/>
                  <a:pt x="8328874" y="1274612"/>
                </a:cubicBezTo>
                <a:cubicBezTo>
                  <a:pt x="8328874" y="1305093"/>
                  <a:pt x="8304164" y="1329803"/>
                  <a:pt x="8273682" y="1329803"/>
                </a:cubicBezTo>
                <a:cubicBezTo>
                  <a:pt x="8243200" y="1329803"/>
                  <a:pt x="8218490" y="1305093"/>
                  <a:pt x="8218490" y="1274612"/>
                </a:cubicBezTo>
                <a:cubicBezTo>
                  <a:pt x="8218490" y="1244131"/>
                  <a:pt x="8243200" y="1219421"/>
                  <a:pt x="8273682" y="1219421"/>
                </a:cubicBezTo>
                <a:close/>
                <a:moveTo>
                  <a:pt x="8143388" y="1219421"/>
                </a:moveTo>
                <a:cubicBezTo>
                  <a:pt x="8173870" y="1219421"/>
                  <a:pt x="8198580" y="1244131"/>
                  <a:pt x="8198580" y="1274612"/>
                </a:cubicBezTo>
                <a:cubicBezTo>
                  <a:pt x="8198580" y="1305093"/>
                  <a:pt x="8173870" y="1329803"/>
                  <a:pt x="8143388" y="1329803"/>
                </a:cubicBezTo>
                <a:cubicBezTo>
                  <a:pt x="8112906" y="1329803"/>
                  <a:pt x="8088196" y="1305093"/>
                  <a:pt x="8088196" y="1274612"/>
                </a:cubicBezTo>
                <a:cubicBezTo>
                  <a:pt x="8088196" y="1244131"/>
                  <a:pt x="8112906" y="1219421"/>
                  <a:pt x="8143388" y="1219421"/>
                </a:cubicBezTo>
                <a:close/>
                <a:moveTo>
                  <a:pt x="8009753" y="1219421"/>
                </a:moveTo>
                <a:cubicBezTo>
                  <a:pt x="8040235" y="1219421"/>
                  <a:pt x="8064945" y="1244131"/>
                  <a:pt x="8064945" y="1274612"/>
                </a:cubicBezTo>
                <a:cubicBezTo>
                  <a:pt x="8064945" y="1305093"/>
                  <a:pt x="8040235" y="1329803"/>
                  <a:pt x="8009753" y="1329803"/>
                </a:cubicBezTo>
                <a:cubicBezTo>
                  <a:pt x="7979271" y="1329803"/>
                  <a:pt x="7954561" y="1305093"/>
                  <a:pt x="7954561" y="1274612"/>
                </a:cubicBezTo>
                <a:cubicBezTo>
                  <a:pt x="7954561" y="1244131"/>
                  <a:pt x="7979271" y="1219421"/>
                  <a:pt x="8009753" y="1219421"/>
                </a:cubicBezTo>
                <a:close/>
                <a:moveTo>
                  <a:pt x="7876118" y="1219421"/>
                </a:moveTo>
                <a:cubicBezTo>
                  <a:pt x="7906600" y="1219421"/>
                  <a:pt x="7931310" y="1244131"/>
                  <a:pt x="7931310" y="1274612"/>
                </a:cubicBezTo>
                <a:cubicBezTo>
                  <a:pt x="7931310" y="1305093"/>
                  <a:pt x="7906600" y="1329803"/>
                  <a:pt x="7876118" y="1329803"/>
                </a:cubicBezTo>
                <a:cubicBezTo>
                  <a:pt x="7845636" y="1329803"/>
                  <a:pt x="7820926" y="1305093"/>
                  <a:pt x="7820926" y="1274612"/>
                </a:cubicBezTo>
                <a:cubicBezTo>
                  <a:pt x="7820926" y="1244131"/>
                  <a:pt x="7845636" y="1219421"/>
                  <a:pt x="7876118" y="1219421"/>
                </a:cubicBezTo>
                <a:close/>
                <a:moveTo>
                  <a:pt x="7745823" y="1219421"/>
                </a:moveTo>
                <a:cubicBezTo>
                  <a:pt x="7776305" y="1219421"/>
                  <a:pt x="7801015" y="1244131"/>
                  <a:pt x="7801015" y="1274612"/>
                </a:cubicBezTo>
                <a:cubicBezTo>
                  <a:pt x="7801015" y="1305093"/>
                  <a:pt x="7776305" y="1329803"/>
                  <a:pt x="7745823" y="1329803"/>
                </a:cubicBezTo>
                <a:cubicBezTo>
                  <a:pt x="7715341" y="1329803"/>
                  <a:pt x="7690631" y="1305093"/>
                  <a:pt x="7690631" y="1274612"/>
                </a:cubicBezTo>
                <a:cubicBezTo>
                  <a:pt x="7690631" y="1244131"/>
                  <a:pt x="7715341" y="1219421"/>
                  <a:pt x="7745823" y="1219421"/>
                </a:cubicBezTo>
                <a:close/>
                <a:moveTo>
                  <a:pt x="7608849" y="1219421"/>
                </a:moveTo>
                <a:cubicBezTo>
                  <a:pt x="7639331" y="1219421"/>
                  <a:pt x="7664041" y="1244131"/>
                  <a:pt x="7664041" y="1274612"/>
                </a:cubicBezTo>
                <a:cubicBezTo>
                  <a:pt x="7664041" y="1305093"/>
                  <a:pt x="7639331" y="1329803"/>
                  <a:pt x="7608849" y="1329803"/>
                </a:cubicBezTo>
                <a:cubicBezTo>
                  <a:pt x="7578367" y="1329803"/>
                  <a:pt x="7553657" y="1305093"/>
                  <a:pt x="7553657" y="1274612"/>
                </a:cubicBezTo>
                <a:cubicBezTo>
                  <a:pt x="7553657" y="1244131"/>
                  <a:pt x="7578367" y="1219421"/>
                  <a:pt x="7608849" y="1219421"/>
                </a:cubicBezTo>
                <a:close/>
                <a:moveTo>
                  <a:pt x="7481897" y="1219421"/>
                </a:moveTo>
                <a:cubicBezTo>
                  <a:pt x="7512379" y="1219421"/>
                  <a:pt x="7537089" y="1244131"/>
                  <a:pt x="7537089" y="1274612"/>
                </a:cubicBezTo>
                <a:cubicBezTo>
                  <a:pt x="7537089" y="1305093"/>
                  <a:pt x="7512379" y="1329803"/>
                  <a:pt x="7481897" y="1329803"/>
                </a:cubicBezTo>
                <a:cubicBezTo>
                  <a:pt x="7451415" y="1329803"/>
                  <a:pt x="7426705" y="1305093"/>
                  <a:pt x="7426705" y="1274612"/>
                </a:cubicBezTo>
                <a:cubicBezTo>
                  <a:pt x="7426705" y="1244131"/>
                  <a:pt x="7451415" y="1219421"/>
                  <a:pt x="7481897" y="1219421"/>
                </a:cubicBezTo>
                <a:close/>
                <a:moveTo>
                  <a:pt x="7341579" y="1219421"/>
                </a:moveTo>
                <a:cubicBezTo>
                  <a:pt x="7372061" y="1219421"/>
                  <a:pt x="7396771" y="1244131"/>
                  <a:pt x="7396771" y="1274612"/>
                </a:cubicBezTo>
                <a:cubicBezTo>
                  <a:pt x="7396771" y="1305093"/>
                  <a:pt x="7372061" y="1329803"/>
                  <a:pt x="7341579" y="1329803"/>
                </a:cubicBezTo>
                <a:cubicBezTo>
                  <a:pt x="7311097" y="1329803"/>
                  <a:pt x="7286387" y="1305093"/>
                  <a:pt x="7286387" y="1274612"/>
                </a:cubicBezTo>
                <a:cubicBezTo>
                  <a:pt x="7286387" y="1244131"/>
                  <a:pt x="7311097" y="1219421"/>
                  <a:pt x="7341579" y="1219421"/>
                </a:cubicBezTo>
                <a:close/>
                <a:moveTo>
                  <a:pt x="7211286" y="1219421"/>
                </a:moveTo>
                <a:cubicBezTo>
                  <a:pt x="7241768" y="1219421"/>
                  <a:pt x="7266478" y="1244131"/>
                  <a:pt x="7266478" y="1274612"/>
                </a:cubicBezTo>
                <a:cubicBezTo>
                  <a:pt x="7266478" y="1305093"/>
                  <a:pt x="7241768" y="1329803"/>
                  <a:pt x="7211286" y="1329803"/>
                </a:cubicBezTo>
                <a:cubicBezTo>
                  <a:pt x="7180804" y="1329803"/>
                  <a:pt x="7156094" y="1305093"/>
                  <a:pt x="7156094" y="1274612"/>
                </a:cubicBezTo>
                <a:cubicBezTo>
                  <a:pt x="7156094" y="1244131"/>
                  <a:pt x="7180804" y="1219421"/>
                  <a:pt x="7211286" y="1219421"/>
                </a:cubicBezTo>
                <a:close/>
                <a:moveTo>
                  <a:pt x="7080993" y="1219421"/>
                </a:moveTo>
                <a:cubicBezTo>
                  <a:pt x="7111475" y="1219421"/>
                  <a:pt x="7136185" y="1244131"/>
                  <a:pt x="7136185" y="1274612"/>
                </a:cubicBezTo>
                <a:cubicBezTo>
                  <a:pt x="7136185" y="1305093"/>
                  <a:pt x="7111475" y="1329803"/>
                  <a:pt x="7080993" y="1329803"/>
                </a:cubicBezTo>
                <a:cubicBezTo>
                  <a:pt x="7050511" y="1329803"/>
                  <a:pt x="7025801" y="1305093"/>
                  <a:pt x="7025801" y="1274612"/>
                </a:cubicBezTo>
                <a:cubicBezTo>
                  <a:pt x="7025801" y="1244131"/>
                  <a:pt x="7050511" y="1219421"/>
                  <a:pt x="7080993" y="1219421"/>
                </a:cubicBezTo>
                <a:close/>
                <a:moveTo>
                  <a:pt x="6947357" y="1219421"/>
                </a:moveTo>
                <a:cubicBezTo>
                  <a:pt x="6977839" y="1219421"/>
                  <a:pt x="7002549" y="1244131"/>
                  <a:pt x="7002549" y="1274612"/>
                </a:cubicBezTo>
                <a:cubicBezTo>
                  <a:pt x="7002549" y="1305093"/>
                  <a:pt x="6977839" y="1329803"/>
                  <a:pt x="6947357" y="1329803"/>
                </a:cubicBezTo>
                <a:cubicBezTo>
                  <a:pt x="6916875" y="1329803"/>
                  <a:pt x="6892165" y="1305093"/>
                  <a:pt x="6892165" y="1274612"/>
                </a:cubicBezTo>
                <a:cubicBezTo>
                  <a:pt x="6892165" y="1244131"/>
                  <a:pt x="6916875" y="1219421"/>
                  <a:pt x="6947357" y="1219421"/>
                </a:cubicBezTo>
                <a:close/>
                <a:moveTo>
                  <a:pt x="6817064" y="1219421"/>
                </a:moveTo>
                <a:cubicBezTo>
                  <a:pt x="6847546" y="1219421"/>
                  <a:pt x="6872256" y="1244131"/>
                  <a:pt x="6872256" y="1274612"/>
                </a:cubicBezTo>
                <a:cubicBezTo>
                  <a:pt x="6872256" y="1305093"/>
                  <a:pt x="6847546" y="1329803"/>
                  <a:pt x="6817064" y="1329803"/>
                </a:cubicBezTo>
                <a:cubicBezTo>
                  <a:pt x="6786582" y="1329803"/>
                  <a:pt x="6761872" y="1305093"/>
                  <a:pt x="6761872" y="1274612"/>
                </a:cubicBezTo>
                <a:cubicBezTo>
                  <a:pt x="6761872" y="1244131"/>
                  <a:pt x="6786582" y="1219421"/>
                  <a:pt x="6817064" y="1219421"/>
                </a:cubicBezTo>
                <a:close/>
                <a:moveTo>
                  <a:pt x="6683431" y="1219421"/>
                </a:moveTo>
                <a:cubicBezTo>
                  <a:pt x="6713913" y="1219421"/>
                  <a:pt x="6738623" y="1244131"/>
                  <a:pt x="6738623" y="1274612"/>
                </a:cubicBezTo>
                <a:cubicBezTo>
                  <a:pt x="6738623" y="1305093"/>
                  <a:pt x="6713913" y="1329803"/>
                  <a:pt x="6683431" y="1329803"/>
                </a:cubicBezTo>
                <a:cubicBezTo>
                  <a:pt x="6652949" y="1329803"/>
                  <a:pt x="6628239" y="1305093"/>
                  <a:pt x="6628239" y="1274612"/>
                </a:cubicBezTo>
                <a:cubicBezTo>
                  <a:pt x="6628239" y="1244131"/>
                  <a:pt x="6652949" y="1219421"/>
                  <a:pt x="6683431" y="1219421"/>
                </a:cubicBezTo>
                <a:close/>
                <a:moveTo>
                  <a:pt x="6553137" y="1219421"/>
                </a:moveTo>
                <a:cubicBezTo>
                  <a:pt x="6583619" y="1219421"/>
                  <a:pt x="6608329" y="1244131"/>
                  <a:pt x="6608329" y="1274612"/>
                </a:cubicBezTo>
                <a:cubicBezTo>
                  <a:pt x="6608329" y="1305093"/>
                  <a:pt x="6583619" y="1329803"/>
                  <a:pt x="6553137" y="1329803"/>
                </a:cubicBezTo>
                <a:cubicBezTo>
                  <a:pt x="6522655" y="1329803"/>
                  <a:pt x="6497945" y="1305093"/>
                  <a:pt x="6497945" y="1274612"/>
                </a:cubicBezTo>
                <a:cubicBezTo>
                  <a:pt x="6497945" y="1244131"/>
                  <a:pt x="6522655" y="1219421"/>
                  <a:pt x="6553137" y="1219421"/>
                </a:cubicBezTo>
                <a:close/>
                <a:moveTo>
                  <a:pt x="6419502" y="1219421"/>
                </a:moveTo>
                <a:cubicBezTo>
                  <a:pt x="6449984" y="1219421"/>
                  <a:pt x="6474694" y="1244131"/>
                  <a:pt x="6474694" y="1274612"/>
                </a:cubicBezTo>
                <a:cubicBezTo>
                  <a:pt x="6474694" y="1305093"/>
                  <a:pt x="6449984" y="1329803"/>
                  <a:pt x="6419502" y="1329803"/>
                </a:cubicBezTo>
                <a:cubicBezTo>
                  <a:pt x="6389020" y="1329803"/>
                  <a:pt x="6364310" y="1305093"/>
                  <a:pt x="6364310" y="1274612"/>
                </a:cubicBezTo>
                <a:cubicBezTo>
                  <a:pt x="6364310" y="1244131"/>
                  <a:pt x="6389020" y="1219421"/>
                  <a:pt x="6419502" y="1219421"/>
                </a:cubicBezTo>
                <a:close/>
                <a:moveTo>
                  <a:pt x="6289207" y="1219421"/>
                </a:moveTo>
                <a:cubicBezTo>
                  <a:pt x="6319689" y="1219421"/>
                  <a:pt x="6344399" y="1244131"/>
                  <a:pt x="6344399" y="1274612"/>
                </a:cubicBezTo>
                <a:cubicBezTo>
                  <a:pt x="6344399" y="1305093"/>
                  <a:pt x="6319689" y="1329803"/>
                  <a:pt x="6289207" y="1329803"/>
                </a:cubicBezTo>
                <a:cubicBezTo>
                  <a:pt x="6258725" y="1329803"/>
                  <a:pt x="6234015" y="1305093"/>
                  <a:pt x="6234015" y="1274612"/>
                </a:cubicBezTo>
                <a:cubicBezTo>
                  <a:pt x="6234015" y="1244131"/>
                  <a:pt x="6258725" y="1219421"/>
                  <a:pt x="6289207" y="1219421"/>
                </a:cubicBezTo>
                <a:close/>
                <a:moveTo>
                  <a:pt x="6155573" y="1219421"/>
                </a:moveTo>
                <a:cubicBezTo>
                  <a:pt x="6186055" y="1219421"/>
                  <a:pt x="6210765" y="1244131"/>
                  <a:pt x="6210765" y="1274612"/>
                </a:cubicBezTo>
                <a:cubicBezTo>
                  <a:pt x="6210765" y="1305093"/>
                  <a:pt x="6186055" y="1329803"/>
                  <a:pt x="6155573" y="1329803"/>
                </a:cubicBezTo>
                <a:cubicBezTo>
                  <a:pt x="6125091" y="1329803"/>
                  <a:pt x="6100381" y="1305093"/>
                  <a:pt x="6100381" y="1274612"/>
                </a:cubicBezTo>
                <a:cubicBezTo>
                  <a:pt x="6100381" y="1244131"/>
                  <a:pt x="6125091" y="1219421"/>
                  <a:pt x="6155573" y="1219421"/>
                </a:cubicBezTo>
                <a:close/>
                <a:moveTo>
                  <a:pt x="6021939" y="1219421"/>
                </a:moveTo>
                <a:cubicBezTo>
                  <a:pt x="6052421" y="1219421"/>
                  <a:pt x="6077131" y="1244131"/>
                  <a:pt x="6077131" y="1274612"/>
                </a:cubicBezTo>
                <a:cubicBezTo>
                  <a:pt x="6077131" y="1305093"/>
                  <a:pt x="6052421" y="1329803"/>
                  <a:pt x="6021939" y="1329803"/>
                </a:cubicBezTo>
                <a:cubicBezTo>
                  <a:pt x="5991457" y="1329803"/>
                  <a:pt x="5966747" y="1305093"/>
                  <a:pt x="5966747" y="1274612"/>
                </a:cubicBezTo>
                <a:cubicBezTo>
                  <a:pt x="5966747" y="1244131"/>
                  <a:pt x="5991457" y="1219421"/>
                  <a:pt x="6021939" y="1219421"/>
                </a:cubicBezTo>
                <a:close/>
                <a:moveTo>
                  <a:pt x="5884964" y="1219421"/>
                </a:moveTo>
                <a:cubicBezTo>
                  <a:pt x="5915446" y="1219421"/>
                  <a:pt x="5940156" y="1244131"/>
                  <a:pt x="5940156" y="1274612"/>
                </a:cubicBezTo>
                <a:cubicBezTo>
                  <a:pt x="5940156" y="1305093"/>
                  <a:pt x="5915446" y="1329803"/>
                  <a:pt x="5884964" y="1329803"/>
                </a:cubicBezTo>
                <a:cubicBezTo>
                  <a:pt x="5854482" y="1329803"/>
                  <a:pt x="5829772" y="1305093"/>
                  <a:pt x="5829772" y="1274612"/>
                </a:cubicBezTo>
                <a:cubicBezTo>
                  <a:pt x="5829772" y="1244131"/>
                  <a:pt x="5854482" y="1219421"/>
                  <a:pt x="5884964" y="1219421"/>
                </a:cubicBezTo>
                <a:close/>
                <a:moveTo>
                  <a:pt x="5754668" y="1219421"/>
                </a:moveTo>
                <a:cubicBezTo>
                  <a:pt x="5785150" y="1219421"/>
                  <a:pt x="5809860" y="1244131"/>
                  <a:pt x="5809860" y="1274612"/>
                </a:cubicBezTo>
                <a:cubicBezTo>
                  <a:pt x="5809860" y="1305093"/>
                  <a:pt x="5785150" y="1329803"/>
                  <a:pt x="5754668" y="1329803"/>
                </a:cubicBezTo>
                <a:cubicBezTo>
                  <a:pt x="5724186" y="1329803"/>
                  <a:pt x="5699476" y="1305093"/>
                  <a:pt x="5699476" y="1274612"/>
                </a:cubicBezTo>
                <a:cubicBezTo>
                  <a:pt x="5699476" y="1244131"/>
                  <a:pt x="5724186" y="1219421"/>
                  <a:pt x="5754668" y="1219421"/>
                </a:cubicBezTo>
                <a:close/>
                <a:moveTo>
                  <a:pt x="5621034" y="1219421"/>
                </a:moveTo>
                <a:cubicBezTo>
                  <a:pt x="5651516" y="1219421"/>
                  <a:pt x="5676226" y="1244131"/>
                  <a:pt x="5676226" y="1274612"/>
                </a:cubicBezTo>
                <a:cubicBezTo>
                  <a:pt x="5676226" y="1305093"/>
                  <a:pt x="5651516" y="1329803"/>
                  <a:pt x="5621034" y="1329803"/>
                </a:cubicBezTo>
                <a:cubicBezTo>
                  <a:pt x="5590552" y="1329803"/>
                  <a:pt x="5565842" y="1305093"/>
                  <a:pt x="5565842" y="1274612"/>
                </a:cubicBezTo>
                <a:cubicBezTo>
                  <a:pt x="5565842" y="1244131"/>
                  <a:pt x="5590552" y="1219421"/>
                  <a:pt x="5621034" y="1219421"/>
                </a:cubicBezTo>
                <a:close/>
                <a:moveTo>
                  <a:pt x="5487399" y="1219421"/>
                </a:moveTo>
                <a:cubicBezTo>
                  <a:pt x="5517881" y="1219421"/>
                  <a:pt x="5542591" y="1244131"/>
                  <a:pt x="5542591" y="1274612"/>
                </a:cubicBezTo>
                <a:cubicBezTo>
                  <a:pt x="5542591" y="1305093"/>
                  <a:pt x="5517881" y="1329803"/>
                  <a:pt x="5487399" y="1329803"/>
                </a:cubicBezTo>
                <a:cubicBezTo>
                  <a:pt x="5456917" y="1329803"/>
                  <a:pt x="5432207" y="1305093"/>
                  <a:pt x="5432207" y="1274612"/>
                </a:cubicBezTo>
                <a:cubicBezTo>
                  <a:pt x="5432207" y="1244131"/>
                  <a:pt x="5456917" y="1219421"/>
                  <a:pt x="5487399" y="1219421"/>
                </a:cubicBezTo>
                <a:close/>
                <a:moveTo>
                  <a:pt x="5357106" y="1219421"/>
                </a:moveTo>
                <a:cubicBezTo>
                  <a:pt x="5387588" y="1219421"/>
                  <a:pt x="5412298" y="1244131"/>
                  <a:pt x="5412298" y="1274612"/>
                </a:cubicBezTo>
                <a:cubicBezTo>
                  <a:pt x="5412298" y="1305093"/>
                  <a:pt x="5387588" y="1329803"/>
                  <a:pt x="5357106" y="1329803"/>
                </a:cubicBezTo>
                <a:cubicBezTo>
                  <a:pt x="5326624" y="1329803"/>
                  <a:pt x="5301914" y="1305093"/>
                  <a:pt x="5301914" y="1274612"/>
                </a:cubicBezTo>
                <a:cubicBezTo>
                  <a:pt x="5301914" y="1244131"/>
                  <a:pt x="5326624" y="1219421"/>
                  <a:pt x="5357106" y="1219421"/>
                </a:cubicBezTo>
                <a:close/>
                <a:moveTo>
                  <a:pt x="5093178" y="1219421"/>
                </a:moveTo>
                <a:cubicBezTo>
                  <a:pt x="5123660" y="1219421"/>
                  <a:pt x="5148370" y="1244131"/>
                  <a:pt x="5148370" y="1274612"/>
                </a:cubicBezTo>
                <a:cubicBezTo>
                  <a:pt x="5148370" y="1305093"/>
                  <a:pt x="5123660" y="1329803"/>
                  <a:pt x="5093178" y="1329803"/>
                </a:cubicBezTo>
                <a:cubicBezTo>
                  <a:pt x="5062696" y="1329803"/>
                  <a:pt x="5037986" y="1305093"/>
                  <a:pt x="5037986" y="1274612"/>
                </a:cubicBezTo>
                <a:cubicBezTo>
                  <a:pt x="5037986" y="1244131"/>
                  <a:pt x="5062696" y="1219421"/>
                  <a:pt x="5093178" y="1219421"/>
                </a:cubicBezTo>
                <a:close/>
                <a:moveTo>
                  <a:pt x="4959542" y="1219421"/>
                </a:moveTo>
                <a:cubicBezTo>
                  <a:pt x="4990024" y="1219421"/>
                  <a:pt x="5014734" y="1244131"/>
                  <a:pt x="5014734" y="1274612"/>
                </a:cubicBezTo>
                <a:cubicBezTo>
                  <a:pt x="5014734" y="1305093"/>
                  <a:pt x="4990024" y="1329803"/>
                  <a:pt x="4959542" y="1329803"/>
                </a:cubicBezTo>
                <a:cubicBezTo>
                  <a:pt x="4929060" y="1329803"/>
                  <a:pt x="4904350" y="1305093"/>
                  <a:pt x="4904350" y="1274612"/>
                </a:cubicBezTo>
                <a:cubicBezTo>
                  <a:pt x="4904350" y="1244131"/>
                  <a:pt x="4929060" y="1219421"/>
                  <a:pt x="4959542" y="1219421"/>
                </a:cubicBezTo>
                <a:close/>
                <a:moveTo>
                  <a:pt x="4829250" y="1219421"/>
                </a:moveTo>
                <a:cubicBezTo>
                  <a:pt x="4859732" y="1219421"/>
                  <a:pt x="4884442" y="1244131"/>
                  <a:pt x="4884442" y="1274612"/>
                </a:cubicBezTo>
                <a:cubicBezTo>
                  <a:pt x="4884442" y="1305093"/>
                  <a:pt x="4859732" y="1329803"/>
                  <a:pt x="4829250" y="1329803"/>
                </a:cubicBezTo>
                <a:cubicBezTo>
                  <a:pt x="4798768" y="1329803"/>
                  <a:pt x="4774058" y="1305093"/>
                  <a:pt x="4774058" y="1274612"/>
                </a:cubicBezTo>
                <a:cubicBezTo>
                  <a:pt x="4774058" y="1244131"/>
                  <a:pt x="4798768" y="1219421"/>
                  <a:pt x="4829250" y="1219421"/>
                </a:cubicBezTo>
                <a:close/>
                <a:moveTo>
                  <a:pt x="319111" y="1219421"/>
                </a:moveTo>
                <a:cubicBezTo>
                  <a:pt x="349594" y="1219421"/>
                  <a:pt x="374305" y="1244131"/>
                  <a:pt x="374305" y="1274612"/>
                </a:cubicBezTo>
                <a:cubicBezTo>
                  <a:pt x="374305" y="1305093"/>
                  <a:pt x="349594" y="1329803"/>
                  <a:pt x="319111" y="1329803"/>
                </a:cubicBezTo>
                <a:cubicBezTo>
                  <a:pt x="288629" y="1329803"/>
                  <a:pt x="263920" y="1305093"/>
                  <a:pt x="263920" y="1274612"/>
                </a:cubicBezTo>
                <a:cubicBezTo>
                  <a:pt x="263920" y="1244131"/>
                  <a:pt x="288629" y="1219421"/>
                  <a:pt x="319111" y="1219421"/>
                </a:cubicBezTo>
                <a:close/>
                <a:moveTo>
                  <a:pt x="185480" y="1219421"/>
                </a:moveTo>
                <a:cubicBezTo>
                  <a:pt x="215961" y="1219421"/>
                  <a:pt x="240671" y="1244131"/>
                  <a:pt x="240671" y="1274612"/>
                </a:cubicBezTo>
                <a:cubicBezTo>
                  <a:pt x="240671" y="1305093"/>
                  <a:pt x="215961" y="1329803"/>
                  <a:pt x="185480" y="1329803"/>
                </a:cubicBezTo>
                <a:cubicBezTo>
                  <a:pt x="154998" y="1329803"/>
                  <a:pt x="130288" y="1305093"/>
                  <a:pt x="130288" y="1274612"/>
                </a:cubicBezTo>
                <a:cubicBezTo>
                  <a:pt x="130288" y="1244131"/>
                  <a:pt x="154998" y="1219421"/>
                  <a:pt x="185480" y="1219421"/>
                </a:cubicBezTo>
                <a:close/>
                <a:moveTo>
                  <a:pt x="449407" y="1219419"/>
                </a:moveTo>
                <a:cubicBezTo>
                  <a:pt x="479889" y="1219419"/>
                  <a:pt x="504600" y="1244129"/>
                  <a:pt x="504600" y="1274610"/>
                </a:cubicBezTo>
                <a:cubicBezTo>
                  <a:pt x="504600" y="1305091"/>
                  <a:pt x="479889" y="1329801"/>
                  <a:pt x="449407" y="1329801"/>
                </a:cubicBezTo>
                <a:cubicBezTo>
                  <a:pt x="418924" y="1329801"/>
                  <a:pt x="394214" y="1305091"/>
                  <a:pt x="394214" y="1274610"/>
                </a:cubicBezTo>
                <a:cubicBezTo>
                  <a:pt x="394214" y="1244129"/>
                  <a:pt x="418924" y="1219419"/>
                  <a:pt x="449407" y="1219419"/>
                </a:cubicBezTo>
                <a:close/>
                <a:moveTo>
                  <a:pt x="4565322" y="1219417"/>
                </a:moveTo>
                <a:cubicBezTo>
                  <a:pt x="4595804" y="1219417"/>
                  <a:pt x="4620514" y="1244127"/>
                  <a:pt x="4620514" y="1274608"/>
                </a:cubicBezTo>
                <a:cubicBezTo>
                  <a:pt x="4620514" y="1305089"/>
                  <a:pt x="4595804" y="1329799"/>
                  <a:pt x="4565322" y="1329799"/>
                </a:cubicBezTo>
                <a:cubicBezTo>
                  <a:pt x="4534840" y="1329799"/>
                  <a:pt x="4510130" y="1305089"/>
                  <a:pt x="4510130" y="1274608"/>
                </a:cubicBezTo>
                <a:cubicBezTo>
                  <a:pt x="4510130" y="1244127"/>
                  <a:pt x="4534840" y="1219417"/>
                  <a:pt x="4565322" y="1219417"/>
                </a:cubicBezTo>
                <a:close/>
                <a:moveTo>
                  <a:pt x="2834811" y="1219417"/>
                </a:moveTo>
                <a:cubicBezTo>
                  <a:pt x="2865293" y="1219417"/>
                  <a:pt x="2890003" y="1244127"/>
                  <a:pt x="2890003" y="1274608"/>
                </a:cubicBezTo>
                <a:cubicBezTo>
                  <a:pt x="2890003" y="1305089"/>
                  <a:pt x="2865293" y="1329799"/>
                  <a:pt x="2834811" y="1329799"/>
                </a:cubicBezTo>
                <a:cubicBezTo>
                  <a:pt x="2804329" y="1329799"/>
                  <a:pt x="2779620" y="1305089"/>
                  <a:pt x="2779620" y="1274608"/>
                </a:cubicBezTo>
                <a:cubicBezTo>
                  <a:pt x="2779620" y="1244127"/>
                  <a:pt x="2804329" y="1219417"/>
                  <a:pt x="2834811" y="1219417"/>
                </a:cubicBezTo>
                <a:close/>
                <a:moveTo>
                  <a:pt x="2707858" y="1219417"/>
                </a:moveTo>
                <a:cubicBezTo>
                  <a:pt x="2738341" y="1219417"/>
                  <a:pt x="2763052" y="1244127"/>
                  <a:pt x="2763052" y="1274608"/>
                </a:cubicBezTo>
                <a:cubicBezTo>
                  <a:pt x="2763052" y="1305089"/>
                  <a:pt x="2738341" y="1329799"/>
                  <a:pt x="2707858" y="1329799"/>
                </a:cubicBezTo>
                <a:cubicBezTo>
                  <a:pt x="2677377" y="1329799"/>
                  <a:pt x="2652667" y="1305089"/>
                  <a:pt x="2652667" y="1274608"/>
                </a:cubicBezTo>
                <a:cubicBezTo>
                  <a:pt x="2652667" y="1244127"/>
                  <a:pt x="2677377" y="1219417"/>
                  <a:pt x="2707858" y="1219417"/>
                </a:cubicBezTo>
                <a:close/>
                <a:moveTo>
                  <a:pt x="2570885" y="1219417"/>
                </a:moveTo>
                <a:cubicBezTo>
                  <a:pt x="2601367" y="1219417"/>
                  <a:pt x="2626075" y="1244127"/>
                  <a:pt x="2626075" y="1274608"/>
                </a:cubicBezTo>
                <a:cubicBezTo>
                  <a:pt x="2626075" y="1305089"/>
                  <a:pt x="2601367" y="1329799"/>
                  <a:pt x="2570885" y="1329799"/>
                </a:cubicBezTo>
                <a:cubicBezTo>
                  <a:pt x="2540401" y="1329799"/>
                  <a:pt x="2515692" y="1305089"/>
                  <a:pt x="2515692" y="1274608"/>
                </a:cubicBezTo>
                <a:cubicBezTo>
                  <a:pt x="2515692" y="1244127"/>
                  <a:pt x="2540401" y="1219417"/>
                  <a:pt x="2570885" y="1219417"/>
                </a:cubicBezTo>
                <a:close/>
                <a:moveTo>
                  <a:pt x="2039686" y="1219417"/>
                </a:moveTo>
                <a:cubicBezTo>
                  <a:pt x="2070169" y="1219417"/>
                  <a:pt x="2094880" y="1244127"/>
                  <a:pt x="2094880" y="1274608"/>
                </a:cubicBezTo>
                <a:cubicBezTo>
                  <a:pt x="2094880" y="1305089"/>
                  <a:pt x="2070169" y="1329799"/>
                  <a:pt x="2039686" y="1329799"/>
                </a:cubicBezTo>
                <a:cubicBezTo>
                  <a:pt x="2009204" y="1329799"/>
                  <a:pt x="1984493" y="1305089"/>
                  <a:pt x="1984493" y="1274608"/>
                </a:cubicBezTo>
                <a:cubicBezTo>
                  <a:pt x="1984493" y="1244127"/>
                  <a:pt x="2009204" y="1219417"/>
                  <a:pt x="2039686" y="1219417"/>
                </a:cubicBezTo>
                <a:close/>
                <a:moveTo>
                  <a:pt x="1909390" y="1219417"/>
                </a:moveTo>
                <a:cubicBezTo>
                  <a:pt x="1939873" y="1219417"/>
                  <a:pt x="1964583" y="1244127"/>
                  <a:pt x="1964583" y="1274608"/>
                </a:cubicBezTo>
                <a:cubicBezTo>
                  <a:pt x="1964583" y="1305089"/>
                  <a:pt x="1939873" y="1329799"/>
                  <a:pt x="1909390" y="1329799"/>
                </a:cubicBezTo>
                <a:cubicBezTo>
                  <a:pt x="1878908" y="1329799"/>
                  <a:pt x="1854197" y="1305089"/>
                  <a:pt x="1854197" y="1274608"/>
                </a:cubicBezTo>
                <a:cubicBezTo>
                  <a:pt x="1854197" y="1244127"/>
                  <a:pt x="1878908" y="1219417"/>
                  <a:pt x="1909390" y="1219417"/>
                </a:cubicBezTo>
                <a:close/>
                <a:moveTo>
                  <a:pt x="1779095" y="1219417"/>
                </a:moveTo>
                <a:cubicBezTo>
                  <a:pt x="1809577" y="1219417"/>
                  <a:pt x="1834287" y="1244127"/>
                  <a:pt x="1834287" y="1274608"/>
                </a:cubicBezTo>
                <a:cubicBezTo>
                  <a:pt x="1834287" y="1305089"/>
                  <a:pt x="1809577" y="1329799"/>
                  <a:pt x="1779095" y="1329799"/>
                </a:cubicBezTo>
                <a:cubicBezTo>
                  <a:pt x="1748613" y="1329799"/>
                  <a:pt x="1723902" y="1305089"/>
                  <a:pt x="1723902" y="1274608"/>
                </a:cubicBezTo>
                <a:cubicBezTo>
                  <a:pt x="1723902" y="1244127"/>
                  <a:pt x="1748613" y="1219417"/>
                  <a:pt x="1779095" y="1219417"/>
                </a:cubicBezTo>
                <a:close/>
                <a:moveTo>
                  <a:pt x="1645457" y="1219417"/>
                </a:moveTo>
                <a:cubicBezTo>
                  <a:pt x="1675941" y="1219417"/>
                  <a:pt x="1700655" y="1244127"/>
                  <a:pt x="1700655" y="1274608"/>
                </a:cubicBezTo>
                <a:cubicBezTo>
                  <a:pt x="1700655" y="1305089"/>
                  <a:pt x="1675941" y="1329799"/>
                  <a:pt x="1645457" y="1329799"/>
                </a:cubicBezTo>
                <a:cubicBezTo>
                  <a:pt x="1614977" y="1329799"/>
                  <a:pt x="1590265" y="1305089"/>
                  <a:pt x="1590265" y="1274608"/>
                </a:cubicBezTo>
                <a:cubicBezTo>
                  <a:pt x="1590265" y="1244127"/>
                  <a:pt x="1614977" y="1219417"/>
                  <a:pt x="1645457" y="1219417"/>
                </a:cubicBezTo>
                <a:close/>
                <a:moveTo>
                  <a:pt x="1515168" y="1219417"/>
                </a:moveTo>
                <a:cubicBezTo>
                  <a:pt x="1545647" y="1219417"/>
                  <a:pt x="1570354" y="1244127"/>
                  <a:pt x="1570354" y="1274608"/>
                </a:cubicBezTo>
                <a:cubicBezTo>
                  <a:pt x="1570354" y="1305089"/>
                  <a:pt x="1545647" y="1329799"/>
                  <a:pt x="1515168" y="1329799"/>
                </a:cubicBezTo>
                <a:cubicBezTo>
                  <a:pt x="1484683" y="1329799"/>
                  <a:pt x="1459973" y="1305089"/>
                  <a:pt x="1459973" y="1274608"/>
                </a:cubicBezTo>
                <a:cubicBezTo>
                  <a:pt x="1459973" y="1244127"/>
                  <a:pt x="1484683" y="1219417"/>
                  <a:pt x="1515168" y="1219417"/>
                </a:cubicBezTo>
                <a:close/>
                <a:moveTo>
                  <a:pt x="1381528" y="1219417"/>
                </a:moveTo>
                <a:cubicBezTo>
                  <a:pt x="1412011" y="1219417"/>
                  <a:pt x="1436723" y="1244127"/>
                  <a:pt x="1436723" y="1274608"/>
                </a:cubicBezTo>
                <a:cubicBezTo>
                  <a:pt x="1436723" y="1305089"/>
                  <a:pt x="1412011" y="1329799"/>
                  <a:pt x="1381528" y="1329799"/>
                </a:cubicBezTo>
                <a:cubicBezTo>
                  <a:pt x="1351052" y="1329799"/>
                  <a:pt x="1326339" y="1305089"/>
                  <a:pt x="1326339" y="1274608"/>
                </a:cubicBezTo>
                <a:cubicBezTo>
                  <a:pt x="1326339" y="1244127"/>
                  <a:pt x="1351052" y="1219417"/>
                  <a:pt x="1381528" y="1219417"/>
                </a:cubicBezTo>
                <a:close/>
                <a:moveTo>
                  <a:pt x="1251239" y="1219417"/>
                </a:moveTo>
                <a:cubicBezTo>
                  <a:pt x="1281721" y="1219417"/>
                  <a:pt x="1306431" y="1244127"/>
                  <a:pt x="1306431" y="1274608"/>
                </a:cubicBezTo>
                <a:cubicBezTo>
                  <a:pt x="1306431" y="1305089"/>
                  <a:pt x="1281721" y="1329799"/>
                  <a:pt x="1251239" y="1329799"/>
                </a:cubicBezTo>
                <a:cubicBezTo>
                  <a:pt x="1220756" y="1329799"/>
                  <a:pt x="1196046" y="1305089"/>
                  <a:pt x="1196046" y="1274608"/>
                </a:cubicBezTo>
                <a:cubicBezTo>
                  <a:pt x="1196046" y="1244127"/>
                  <a:pt x="1220756" y="1219417"/>
                  <a:pt x="1251239" y="1219417"/>
                </a:cubicBezTo>
                <a:close/>
                <a:moveTo>
                  <a:pt x="1117601" y="1219417"/>
                </a:moveTo>
                <a:cubicBezTo>
                  <a:pt x="1148084" y="1219417"/>
                  <a:pt x="1172794" y="1244127"/>
                  <a:pt x="1172794" y="1274608"/>
                </a:cubicBezTo>
                <a:cubicBezTo>
                  <a:pt x="1172794" y="1305089"/>
                  <a:pt x="1148084" y="1329799"/>
                  <a:pt x="1117601" y="1329799"/>
                </a:cubicBezTo>
                <a:cubicBezTo>
                  <a:pt x="1087119" y="1329799"/>
                  <a:pt x="1062408" y="1305089"/>
                  <a:pt x="1062408" y="1274608"/>
                </a:cubicBezTo>
                <a:cubicBezTo>
                  <a:pt x="1062408" y="1244127"/>
                  <a:pt x="1087119" y="1219417"/>
                  <a:pt x="1117601" y="1219417"/>
                </a:cubicBezTo>
                <a:close/>
                <a:moveTo>
                  <a:pt x="980622" y="1219417"/>
                </a:moveTo>
                <a:cubicBezTo>
                  <a:pt x="1011105" y="1219417"/>
                  <a:pt x="1035816" y="1244127"/>
                  <a:pt x="1035816" y="1274608"/>
                </a:cubicBezTo>
                <a:cubicBezTo>
                  <a:pt x="1035816" y="1305089"/>
                  <a:pt x="1011105" y="1329799"/>
                  <a:pt x="980622" y="1329799"/>
                </a:cubicBezTo>
                <a:cubicBezTo>
                  <a:pt x="950140" y="1329799"/>
                  <a:pt x="925429" y="1305089"/>
                  <a:pt x="925429" y="1274608"/>
                </a:cubicBezTo>
                <a:cubicBezTo>
                  <a:pt x="925429" y="1244127"/>
                  <a:pt x="950140" y="1219417"/>
                  <a:pt x="980622" y="1219417"/>
                </a:cubicBezTo>
                <a:close/>
                <a:moveTo>
                  <a:pt x="9469710" y="1099147"/>
                </a:moveTo>
                <a:cubicBezTo>
                  <a:pt x="9500192" y="1099147"/>
                  <a:pt x="9524902" y="1123857"/>
                  <a:pt x="9524902" y="1154338"/>
                </a:cubicBezTo>
                <a:cubicBezTo>
                  <a:pt x="9524902" y="1184819"/>
                  <a:pt x="9500192" y="1209529"/>
                  <a:pt x="9469710" y="1209529"/>
                </a:cubicBezTo>
                <a:cubicBezTo>
                  <a:pt x="9439228" y="1209529"/>
                  <a:pt x="9414518" y="1184819"/>
                  <a:pt x="9414518" y="1154338"/>
                </a:cubicBezTo>
                <a:cubicBezTo>
                  <a:pt x="9414518" y="1123857"/>
                  <a:pt x="9439228" y="1099147"/>
                  <a:pt x="9469710" y="1099147"/>
                </a:cubicBezTo>
                <a:close/>
                <a:moveTo>
                  <a:pt x="9336075" y="1099147"/>
                </a:moveTo>
                <a:cubicBezTo>
                  <a:pt x="9366557" y="1099147"/>
                  <a:pt x="9391267" y="1123857"/>
                  <a:pt x="9391267" y="1154338"/>
                </a:cubicBezTo>
                <a:cubicBezTo>
                  <a:pt x="9391267" y="1184819"/>
                  <a:pt x="9366557" y="1209529"/>
                  <a:pt x="9336075" y="1209529"/>
                </a:cubicBezTo>
                <a:cubicBezTo>
                  <a:pt x="9305593" y="1209529"/>
                  <a:pt x="9280883" y="1184819"/>
                  <a:pt x="9280883" y="1154338"/>
                </a:cubicBezTo>
                <a:cubicBezTo>
                  <a:pt x="9280883" y="1123857"/>
                  <a:pt x="9305593" y="1099147"/>
                  <a:pt x="9336075" y="1099147"/>
                </a:cubicBezTo>
                <a:close/>
                <a:moveTo>
                  <a:pt x="9199100" y="1099147"/>
                </a:moveTo>
                <a:cubicBezTo>
                  <a:pt x="9229582" y="1099147"/>
                  <a:pt x="9254292" y="1123857"/>
                  <a:pt x="9254292" y="1154338"/>
                </a:cubicBezTo>
                <a:cubicBezTo>
                  <a:pt x="9254292" y="1184819"/>
                  <a:pt x="9229582" y="1209529"/>
                  <a:pt x="9199100" y="1209529"/>
                </a:cubicBezTo>
                <a:cubicBezTo>
                  <a:pt x="9168618" y="1209529"/>
                  <a:pt x="9143908" y="1184819"/>
                  <a:pt x="9143908" y="1154338"/>
                </a:cubicBezTo>
                <a:cubicBezTo>
                  <a:pt x="9143908" y="1123857"/>
                  <a:pt x="9168618" y="1099147"/>
                  <a:pt x="9199100" y="1099147"/>
                </a:cubicBezTo>
                <a:close/>
                <a:moveTo>
                  <a:pt x="9068805" y="1099147"/>
                </a:moveTo>
                <a:cubicBezTo>
                  <a:pt x="9099287" y="1099147"/>
                  <a:pt x="9123997" y="1123857"/>
                  <a:pt x="9123997" y="1154338"/>
                </a:cubicBezTo>
                <a:cubicBezTo>
                  <a:pt x="9123997" y="1184819"/>
                  <a:pt x="9099287" y="1209529"/>
                  <a:pt x="9068805" y="1209529"/>
                </a:cubicBezTo>
                <a:cubicBezTo>
                  <a:pt x="9038323" y="1209529"/>
                  <a:pt x="9013613" y="1184819"/>
                  <a:pt x="9013613" y="1154338"/>
                </a:cubicBezTo>
                <a:cubicBezTo>
                  <a:pt x="9013613" y="1123857"/>
                  <a:pt x="9038323" y="1099147"/>
                  <a:pt x="9068805" y="1099147"/>
                </a:cubicBezTo>
                <a:close/>
                <a:moveTo>
                  <a:pt x="8935170" y="1099147"/>
                </a:moveTo>
                <a:cubicBezTo>
                  <a:pt x="8965652" y="1099147"/>
                  <a:pt x="8990362" y="1123857"/>
                  <a:pt x="8990362" y="1154338"/>
                </a:cubicBezTo>
                <a:cubicBezTo>
                  <a:pt x="8990362" y="1184819"/>
                  <a:pt x="8965652" y="1209529"/>
                  <a:pt x="8935170" y="1209529"/>
                </a:cubicBezTo>
                <a:cubicBezTo>
                  <a:pt x="8904688" y="1209529"/>
                  <a:pt x="8879978" y="1184819"/>
                  <a:pt x="8879978" y="1154338"/>
                </a:cubicBezTo>
                <a:cubicBezTo>
                  <a:pt x="8879978" y="1123857"/>
                  <a:pt x="8904688" y="1099147"/>
                  <a:pt x="8935170" y="1099147"/>
                </a:cubicBezTo>
                <a:close/>
                <a:moveTo>
                  <a:pt x="8801536" y="1099147"/>
                </a:moveTo>
                <a:cubicBezTo>
                  <a:pt x="8832018" y="1099147"/>
                  <a:pt x="8856728" y="1123857"/>
                  <a:pt x="8856728" y="1154338"/>
                </a:cubicBezTo>
                <a:cubicBezTo>
                  <a:pt x="8856728" y="1184819"/>
                  <a:pt x="8832018" y="1209529"/>
                  <a:pt x="8801536" y="1209529"/>
                </a:cubicBezTo>
                <a:cubicBezTo>
                  <a:pt x="8771054" y="1209529"/>
                  <a:pt x="8746344" y="1184819"/>
                  <a:pt x="8746344" y="1154338"/>
                </a:cubicBezTo>
                <a:cubicBezTo>
                  <a:pt x="8746344" y="1123857"/>
                  <a:pt x="8771054" y="1099147"/>
                  <a:pt x="8801536" y="1099147"/>
                </a:cubicBezTo>
                <a:close/>
                <a:moveTo>
                  <a:pt x="8671243" y="1099147"/>
                </a:moveTo>
                <a:cubicBezTo>
                  <a:pt x="8701725" y="1099147"/>
                  <a:pt x="8726435" y="1123857"/>
                  <a:pt x="8726435" y="1154338"/>
                </a:cubicBezTo>
                <a:cubicBezTo>
                  <a:pt x="8726435" y="1184819"/>
                  <a:pt x="8701725" y="1209529"/>
                  <a:pt x="8671243" y="1209529"/>
                </a:cubicBezTo>
                <a:cubicBezTo>
                  <a:pt x="8640761" y="1209529"/>
                  <a:pt x="8616051" y="1184819"/>
                  <a:pt x="8616051" y="1154338"/>
                </a:cubicBezTo>
                <a:cubicBezTo>
                  <a:pt x="8616051" y="1123857"/>
                  <a:pt x="8640761" y="1099147"/>
                  <a:pt x="8671243" y="1099147"/>
                </a:cubicBezTo>
                <a:close/>
                <a:moveTo>
                  <a:pt x="8537609" y="1099147"/>
                </a:moveTo>
                <a:cubicBezTo>
                  <a:pt x="8568091" y="1099147"/>
                  <a:pt x="8592801" y="1123857"/>
                  <a:pt x="8592801" y="1154338"/>
                </a:cubicBezTo>
                <a:cubicBezTo>
                  <a:pt x="8592801" y="1184819"/>
                  <a:pt x="8568091" y="1209529"/>
                  <a:pt x="8537609" y="1209529"/>
                </a:cubicBezTo>
                <a:cubicBezTo>
                  <a:pt x="8507127" y="1209529"/>
                  <a:pt x="8482417" y="1184819"/>
                  <a:pt x="8482417" y="1154338"/>
                </a:cubicBezTo>
                <a:cubicBezTo>
                  <a:pt x="8482417" y="1123857"/>
                  <a:pt x="8507127" y="1099147"/>
                  <a:pt x="8537609" y="1099147"/>
                </a:cubicBezTo>
                <a:close/>
                <a:moveTo>
                  <a:pt x="8407315" y="1099147"/>
                </a:moveTo>
                <a:cubicBezTo>
                  <a:pt x="8437797" y="1099147"/>
                  <a:pt x="8462507" y="1123857"/>
                  <a:pt x="8462507" y="1154338"/>
                </a:cubicBezTo>
                <a:cubicBezTo>
                  <a:pt x="8462507" y="1184819"/>
                  <a:pt x="8437797" y="1209529"/>
                  <a:pt x="8407315" y="1209529"/>
                </a:cubicBezTo>
                <a:cubicBezTo>
                  <a:pt x="8376833" y="1209529"/>
                  <a:pt x="8352123" y="1184819"/>
                  <a:pt x="8352123" y="1154338"/>
                </a:cubicBezTo>
                <a:cubicBezTo>
                  <a:pt x="8352123" y="1123857"/>
                  <a:pt x="8376833" y="1099147"/>
                  <a:pt x="8407315" y="1099147"/>
                </a:cubicBezTo>
                <a:close/>
                <a:moveTo>
                  <a:pt x="8273681" y="1099147"/>
                </a:moveTo>
                <a:cubicBezTo>
                  <a:pt x="8304163" y="1099147"/>
                  <a:pt x="8328873" y="1123857"/>
                  <a:pt x="8328873" y="1154338"/>
                </a:cubicBezTo>
                <a:cubicBezTo>
                  <a:pt x="8328873" y="1184819"/>
                  <a:pt x="8304163" y="1209529"/>
                  <a:pt x="8273681" y="1209529"/>
                </a:cubicBezTo>
                <a:cubicBezTo>
                  <a:pt x="8243199" y="1209529"/>
                  <a:pt x="8218489" y="1184819"/>
                  <a:pt x="8218489" y="1154338"/>
                </a:cubicBezTo>
                <a:cubicBezTo>
                  <a:pt x="8218489" y="1123857"/>
                  <a:pt x="8243199" y="1099147"/>
                  <a:pt x="8273681" y="1099147"/>
                </a:cubicBezTo>
                <a:close/>
                <a:moveTo>
                  <a:pt x="8143386" y="1099147"/>
                </a:moveTo>
                <a:cubicBezTo>
                  <a:pt x="8173868" y="1099147"/>
                  <a:pt x="8198578" y="1123857"/>
                  <a:pt x="8198578" y="1154338"/>
                </a:cubicBezTo>
                <a:cubicBezTo>
                  <a:pt x="8198578" y="1184819"/>
                  <a:pt x="8173868" y="1209529"/>
                  <a:pt x="8143386" y="1209529"/>
                </a:cubicBezTo>
                <a:cubicBezTo>
                  <a:pt x="8112904" y="1209529"/>
                  <a:pt x="8088194" y="1184819"/>
                  <a:pt x="8088194" y="1154338"/>
                </a:cubicBezTo>
                <a:cubicBezTo>
                  <a:pt x="8088194" y="1123857"/>
                  <a:pt x="8112904" y="1099147"/>
                  <a:pt x="8143386" y="1099147"/>
                </a:cubicBezTo>
                <a:close/>
                <a:moveTo>
                  <a:pt x="8009752" y="1099147"/>
                </a:moveTo>
                <a:cubicBezTo>
                  <a:pt x="8040234" y="1099147"/>
                  <a:pt x="8064944" y="1123857"/>
                  <a:pt x="8064944" y="1154338"/>
                </a:cubicBezTo>
                <a:cubicBezTo>
                  <a:pt x="8064944" y="1184819"/>
                  <a:pt x="8040234" y="1209529"/>
                  <a:pt x="8009752" y="1209529"/>
                </a:cubicBezTo>
                <a:cubicBezTo>
                  <a:pt x="7979270" y="1209529"/>
                  <a:pt x="7954560" y="1184819"/>
                  <a:pt x="7954560" y="1154338"/>
                </a:cubicBezTo>
                <a:cubicBezTo>
                  <a:pt x="7954560" y="1123857"/>
                  <a:pt x="7979270" y="1099147"/>
                  <a:pt x="8009752" y="1099147"/>
                </a:cubicBezTo>
                <a:close/>
                <a:moveTo>
                  <a:pt x="7876117" y="1099147"/>
                </a:moveTo>
                <a:cubicBezTo>
                  <a:pt x="7906599" y="1099147"/>
                  <a:pt x="7931309" y="1123857"/>
                  <a:pt x="7931309" y="1154338"/>
                </a:cubicBezTo>
                <a:cubicBezTo>
                  <a:pt x="7931309" y="1184819"/>
                  <a:pt x="7906599" y="1209529"/>
                  <a:pt x="7876117" y="1209529"/>
                </a:cubicBezTo>
                <a:cubicBezTo>
                  <a:pt x="7845635" y="1209529"/>
                  <a:pt x="7820925" y="1184819"/>
                  <a:pt x="7820925" y="1154338"/>
                </a:cubicBezTo>
                <a:cubicBezTo>
                  <a:pt x="7820925" y="1123857"/>
                  <a:pt x="7845635" y="1099147"/>
                  <a:pt x="7876117" y="1099147"/>
                </a:cubicBezTo>
                <a:close/>
                <a:moveTo>
                  <a:pt x="7745822" y="1099147"/>
                </a:moveTo>
                <a:cubicBezTo>
                  <a:pt x="7776304" y="1099147"/>
                  <a:pt x="7801014" y="1123857"/>
                  <a:pt x="7801014" y="1154338"/>
                </a:cubicBezTo>
                <a:cubicBezTo>
                  <a:pt x="7801014" y="1184819"/>
                  <a:pt x="7776304" y="1209529"/>
                  <a:pt x="7745822" y="1209529"/>
                </a:cubicBezTo>
                <a:cubicBezTo>
                  <a:pt x="7715340" y="1209529"/>
                  <a:pt x="7690630" y="1184819"/>
                  <a:pt x="7690630" y="1154338"/>
                </a:cubicBezTo>
                <a:cubicBezTo>
                  <a:pt x="7690630" y="1123857"/>
                  <a:pt x="7715340" y="1099147"/>
                  <a:pt x="7745822" y="1099147"/>
                </a:cubicBezTo>
                <a:close/>
                <a:moveTo>
                  <a:pt x="7608847" y="1099147"/>
                </a:moveTo>
                <a:cubicBezTo>
                  <a:pt x="7639329" y="1099147"/>
                  <a:pt x="7664039" y="1123857"/>
                  <a:pt x="7664039" y="1154338"/>
                </a:cubicBezTo>
                <a:cubicBezTo>
                  <a:pt x="7664039" y="1184819"/>
                  <a:pt x="7639329" y="1209529"/>
                  <a:pt x="7608847" y="1209529"/>
                </a:cubicBezTo>
                <a:cubicBezTo>
                  <a:pt x="7578365" y="1209529"/>
                  <a:pt x="7553655" y="1184819"/>
                  <a:pt x="7553655" y="1154338"/>
                </a:cubicBezTo>
                <a:cubicBezTo>
                  <a:pt x="7553655" y="1123857"/>
                  <a:pt x="7578365" y="1099147"/>
                  <a:pt x="7608847" y="1099147"/>
                </a:cubicBezTo>
                <a:close/>
                <a:moveTo>
                  <a:pt x="7481895" y="1099147"/>
                </a:moveTo>
                <a:cubicBezTo>
                  <a:pt x="7512377" y="1099147"/>
                  <a:pt x="7537087" y="1123857"/>
                  <a:pt x="7537087" y="1154338"/>
                </a:cubicBezTo>
                <a:cubicBezTo>
                  <a:pt x="7537087" y="1184819"/>
                  <a:pt x="7512377" y="1209529"/>
                  <a:pt x="7481895" y="1209529"/>
                </a:cubicBezTo>
                <a:cubicBezTo>
                  <a:pt x="7451413" y="1209529"/>
                  <a:pt x="7426703" y="1184819"/>
                  <a:pt x="7426703" y="1154338"/>
                </a:cubicBezTo>
                <a:cubicBezTo>
                  <a:pt x="7426703" y="1123857"/>
                  <a:pt x="7451413" y="1099147"/>
                  <a:pt x="7481895" y="1099147"/>
                </a:cubicBezTo>
                <a:close/>
                <a:moveTo>
                  <a:pt x="7341578" y="1099147"/>
                </a:moveTo>
                <a:cubicBezTo>
                  <a:pt x="7372060" y="1099147"/>
                  <a:pt x="7396770" y="1123857"/>
                  <a:pt x="7396770" y="1154338"/>
                </a:cubicBezTo>
                <a:cubicBezTo>
                  <a:pt x="7396770" y="1184819"/>
                  <a:pt x="7372060" y="1209529"/>
                  <a:pt x="7341578" y="1209529"/>
                </a:cubicBezTo>
                <a:cubicBezTo>
                  <a:pt x="7311096" y="1209529"/>
                  <a:pt x="7286386" y="1184819"/>
                  <a:pt x="7286386" y="1154338"/>
                </a:cubicBezTo>
                <a:cubicBezTo>
                  <a:pt x="7286386" y="1123857"/>
                  <a:pt x="7311096" y="1099147"/>
                  <a:pt x="7341578" y="1099147"/>
                </a:cubicBezTo>
                <a:close/>
                <a:moveTo>
                  <a:pt x="7211285" y="1099147"/>
                </a:moveTo>
                <a:cubicBezTo>
                  <a:pt x="7241767" y="1099147"/>
                  <a:pt x="7266477" y="1123857"/>
                  <a:pt x="7266477" y="1154338"/>
                </a:cubicBezTo>
                <a:cubicBezTo>
                  <a:pt x="7266477" y="1184819"/>
                  <a:pt x="7241767" y="1209529"/>
                  <a:pt x="7211285" y="1209529"/>
                </a:cubicBezTo>
                <a:cubicBezTo>
                  <a:pt x="7180803" y="1209529"/>
                  <a:pt x="7156093" y="1184819"/>
                  <a:pt x="7156093" y="1154338"/>
                </a:cubicBezTo>
                <a:cubicBezTo>
                  <a:pt x="7156093" y="1123857"/>
                  <a:pt x="7180803" y="1099147"/>
                  <a:pt x="7211285" y="1099147"/>
                </a:cubicBezTo>
                <a:close/>
                <a:moveTo>
                  <a:pt x="7080991" y="1099147"/>
                </a:moveTo>
                <a:cubicBezTo>
                  <a:pt x="7111473" y="1099147"/>
                  <a:pt x="7136183" y="1123857"/>
                  <a:pt x="7136183" y="1154338"/>
                </a:cubicBezTo>
                <a:cubicBezTo>
                  <a:pt x="7136183" y="1184819"/>
                  <a:pt x="7111473" y="1209529"/>
                  <a:pt x="7080991" y="1209529"/>
                </a:cubicBezTo>
                <a:cubicBezTo>
                  <a:pt x="7050509" y="1209529"/>
                  <a:pt x="7025799" y="1184819"/>
                  <a:pt x="7025799" y="1154338"/>
                </a:cubicBezTo>
                <a:cubicBezTo>
                  <a:pt x="7025799" y="1123857"/>
                  <a:pt x="7050509" y="1099147"/>
                  <a:pt x="7080991" y="1099147"/>
                </a:cubicBezTo>
                <a:close/>
                <a:moveTo>
                  <a:pt x="6947356" y="1099147"/>
                </a:moveTo>
                <a:cubicBezTo>
                  <a:pt x="6977838" y="1099147"/>
                  <a:pt x="7002548" y="1123857"/>
                  <a:pt x="7002548" y="1154338"/>
                </a:cubicBezTo>
                <a:cubicBezTo>
                  <a:pt x="7002548" y="1184819"/>
                  <a:pt x="6977838" y="1209529"/>
                  <a:pt x="6947356" y="1209529"/>
                </a:cubicBezTo>
                <a:cubicBezTo>
                  <a:pt x="6916874" y="1209529"/>
                  <a:pt x="6892164" y="1184819"/>
                  <a:pt x="6892164" y="1154338"/>
                </a:cubicBezTo>
                <a:cubicBezTo>
                  <a:pt x="6892164" y="1123857"/>
                  <a:pt x="6916874" y="1099147"/>
                  <a:pt x="6947356" y="1099147"/>
                </a:cubicBezTo>
                <a:close/>
                <a:moveTo>
                  <a:pt x="6817063" y="1099147"/>
                </a:moveTo>
                <a:cubicBezTo>
                  <a:pt x="6847545" y="1099147"/>
                  <a:pt x="6872255" y="1123857"/>
                  <a:pt x="6872255" y="1154338"/>
                </a:cubicBezTo>
                <a:cubicBezTo>
                  <a:pt x="6872255" y="1184819"/>
                  <a:pt x="6847545" y="1209529"/>
                  <a:pt x="6817063" y="1209529"/>
                </a:cubicBezTo>
                <a:cubicBezTo>
                  <a:pt x="6786581" y="1209529"/>
                  <a:pt x="6761871" y="1184819"/>
                  <a:pt x="6761871" y="1154338"/>
                </a:cubicBezTo>
                <a:cubicBezTo>
                  <a:pt x="6761871" y="1123857"/>
                  <a:pt x="6786581" y="1099147"/>
                  <a:pt x="6817063" y="1099147"/>
                </a:cubicBezTo>
                <a:close/>
                <a:moveTo>
                  <a:pt x="6683430" y="1099147"/>
                </a:moveTo>
                <a:cubicBezTo>
                  <a:pt x="6713912" y="1099147"/>
                  <a:pt x="6738622" y="1123857"/>
                  <a:pt x="6738622" y="1154338"/>
                </a:cubicBezTo>
                <a:cubicBezTo>
                  <a:pt x="6738622" y="1184819"/>
                  <a:pt x="6713912" y="1209529"/>
                  <a:pt x="6683430" y="1209529"/>
                </a:cubicBezTo>
                <a:cubicBezTo>
                  <a:pt x="6652948" y="1209529"/>
                  <a:pt x="6628238" y="1184819"/>
                  <a:pt x="6628238" y="1154338"/>
                </a:cubicBezTo>
                <a:cubicBezTo>
                  <a:pt x="6628238" y="1123857"/>
                  <a:pt x="6652948" y="1099147"/>
                  <a:pt x="6683430" y="1099147"/>
                </a:cubicBezTo>
                <a:close/>
                <a:moveTo>
                  <a:pt x="6553135" y="1099147"/>
                </a:moveTo>
                <a:cubicBezTo>
                  <a:pt x="6583617" y="1099147"/>
                  <a:pt x="6608327" y="1123857"/>
                  <a:pt x="6608327" y="1154338"/>
                </a:cubicBezTo>
                <a:cubicBezTo>
                  <a:pt x="6608327" y="1184819"/>
                  <a:pt x="6583617" y="1209529"/>
                  <a:pt x="6553135" y="1209529"/>
                </a:cubicBezTo>
                <a:cubicBezTo>
                  <a:pt x="6522653" y="1209529"/>
                  <a:pt x="6497943" y="1184819"/>
                  <a:pt x="6497943" y="1154338"/>
                </a:cubicBezTo>
                <a:cubicBezTo>
                  <a:pt x="6497943" y="1123857"/>
                  <a:pt x="6522653" y="1099147"/>
                  <a:pt x="6553135" y="1099147"/>
                </a:cubicBezTo>
                <a:close/>
                <a:moveTo>
                  <a:pt x="6419501" y="1099147"/>
                </a:moveTo>
                <a:cubicBezTo>
                  <a:pt x="6449983" y="1099147"/>
                  <a:pt x="6474693" y="1123857"/>
                  <a:pt x="6474693" y="1154338"/>
                </a:cubicBezTo>
                <a:cubicBezTo>
                  <a:pt x="6474693" y="1184819"/>
                  <a:pt x="6449983" y="1209529"/>
                  <a:pt x="6419501" y="1209529"/>
                </a:cubicBezTo>
                <a:cubicBezTo>
                  <a:pt x="6389019" y="1209529"/>
                  <a:pt x="6364309" y="1184819"/>
                  <a:pt x="6364309" y="1154338"/>
                </a:cubicBezTo>
                <a:cubicBezTo>
                  <a:pt x="6364309" y="1123857"/>
                  <a:pt x="6389019" y="1099147"/>
                  <a:pt x="6419501" y="1099147"/>
                </a:cubicBezTo>
                <a:close/>
                <a:moveTo>
                  <a:pt x="6289206" y="1099147"/>
                </a:moveTo>
                <a:cubicBezTo>
                  <a:pt x="6319688" y="1099147"/>
                  <a:pt x="6344398" y="1123857"/>
                  <a:pt x="6344398" y="1154338"/>
                </a:cubicBezTo>
                <a:cubicBezTo>
                  <a:pt x="6344398" y="1184819"/>
                  <a:pt x="6319688" y="1209529"/>
                  <a:pt x="6289206" y="1209529"/>
                </a:cubicBezTo>
                <a:cubicBezTo>
                  <a:pt x="6258724" y="1209529"/>
                  <a:pt x="6234014" y="1184819"/>
                  <a:pt x="6234014" y="1154338"/>
                </a:cubicBezTo>
                <a:cubicBezTo>
                  <a:pt x="6234014" y="1123857"/>
                  <a:pt x="6258724" y="1099147"/>
                  <a:pt x="6289206" y="1099147"/>
                </a:cubicBezTo>
                <a:close/>
                <a:moveTo>
                  <a:pt x="6155571" y="1099147"/>
                </a:moveTo>
                <a:cubicBezTo>
                  <a:pt x="6186053" y="1099147"/>
                  <a:pt x="6210763" y="1123857"/>
                  <a:pt x="6210763" y="1154338"/>
                </a:cubicBezTo>
                <a:cubicBezTo>
                  <a:pt x="6210763" y="1184819"/>
                  <a:pt x="6186053" y="1209529"/>
                  <a:pt x="6155571" y="1209529"/>
                </a:cubicBezTo>
                <a:cubicBezTo>
                  <a:pt x="6125089" y="1209529"/>
                  <a:pt x="6100379" y="1184819"/>
                  <a:pt x="6100379" y="1154338"/>
                </a:cubicBezTo>
                <a:cubicBezTo>
                  <a:pt x="6100379" y="1123857"/>
                  <a:pt x="6125089" y="1099147"/>
                  <a:pt x="6155571" y="1099147"/>
                </a:cubicBezTo>
                <a:close/>
                <a:moveTo>
                  <a:pt x="6021938" y="1099147"/>
                </a:moveTo>
                <a:cubicBezTo>
                  <a:pt x="6052420" y="1099147"/>
                  <a:pt x="6077130" y="1123857"/>
                  <a:pt x="6077130" y="1154338"/>
                </a:cubicBezTo>
                <a:cubicBezTo>
                  <a:pt x="6077130" y="1184819"/>
                  <a:pt x="6052420" y="1209529"/>
                  <a:pt x="6021938" y="1209529"/>
                </a:cubicBezTo>
                <a:cubicBezTo>
                  <a:pt x="5991456" y="1209529"/>
                  <a:pt x="5966746" y="1184819"/>
                  <a:pt x="5966746" y="1154338"/>
                </a:cubicBezTo>
                <a:cubicBezTo>
                  <a:pt x="5966746" y="1123857"/>
                  <a:pt x="5991456" y="1099147"/>
                  <a:pt x="6021938" y="1099147"/>
                </a:cubicBezTo>
                <a:close/>
                <a:moveTo>
                  <a:pt x="5884963" y="1099147"/>
                </a:moveTo>
                <a:cubicBezTo>
                  <a:pt x="5915445" y="1099147"/>
                  <a:pt x="5940155" y="1123857"/>
                  <a:pt x="5940155" y="1154338"/>
                </a:cubicBezTo>
                <a:cubicBezTo>
                  <a:pt x="5940155" y="1184819"/>
                  <a:pt x="5915445" y="1209529"/>
                  <a:pt x="5884963" y="1209529"/>
                </a:cubicBezTo>
                <a:cubicBezTo>
                  <a:pt x="5854481" y="1209529"/>
                  <a:pt x="5829771" y="1184819"/>
                  <a:pt x="5829771" y="1154338"/>
                </a:cubicBezTo>
                <a:cubicBezTo>
                  <a:pt x="5829771" y="1123857"/>
                  <a:pt x="5854481" y="1099147"/>
                  <a:pt x="5884963" y="1099147"/>
                </a:cubicBezTo>
                <a:close/>
                <a:moveTo>
                  <a:pt x="5754668" y="1099147"/>
                </a:moveTo>
                <a:cubicBezTo>
                  <a:pt x="5785150" y="1099147"/>
                  <a:pt x="5809860" y="1123857"/>
                  <a:pt x="5809860" y="1154338"/>
                </a:cubicBezTo>
                <a:cubicBezTo>
                  <a:pt x="5809860" y="1184819"/>
                  <a:pt x="5785150" y="1209529"/>
                  <a:pt x="5754668" y="1209529"/>
                </a:cubicBezTo>
                <a:cubicBezTo>
                  <a:pt x="5724186" y="1209529"/>
                  <a:pt x="5699476" y="1184819"/>
                  <a:pt x="5699476" y="1154338"/>
                </a:cubicBezTo>
                <a:cubicBezTo>
                  <a:pt x="5699476" y="1123857"/>
                  <a:pt x="5724186" y="1099147"/>
                  <a:pt x="5754668" y="1099147"/>
                </a:cubicBezTo>
                <a:close/>
                <a:moveTo>
                  <a:pt x="5621031" y="1099147"/>
                </a:moveTo>
                <a:cubicBezTo>
                  <a:pt x="5651513" y="1099147"/>
                  <a:pt x="5676223" y="1123857"/>
                  <a:pt x="5676223" y="1154338"/>
                </a:cubicBezTo>
                <a:cubicBezTo>
                  <a:pt x="5676223" y="1184819"/>
                  <a:pt x="5651513" y="1209529"/>
                  <a:pt x="5621031" y="1209529"/>
                </a:cubicBezTo>
                <a:cubicBezTo>
                  <a:pt x="5590549" y="1209529"/>
                  <a:pt x="5565839" y="1184819"/>
                  <a:pt x="5565839" y="1154338"/>
                </a:cubicBezTo>
                <a:cubicBezTo>
                  <a:pt x="5565839" y="1123857"/>
                  <a:pt x="5590549" y="1099147"/>
                  <a:pt x="5621031" y="1099147"/>
                </a:cubicBezTo>
                <a:close/>
                <a:moveTo>
                  <a:pt x="5487398" y="1099147"/>
                </a:moveTo>
                <a:cubicBezTo>
                  <a:pt x="5517880" y="1099147"/>
                  <a:pt x="5542590" y="1123857"/>
                  <a:pt x="5542590" y="1154338"/>
                </a:cubicBezTo>
                <a:cubicBezTo>
                  <a:pt x="5542590" y="1184819"/>
                  <a:pt x="5517880" y="1209529"/>
                  <a:pt x="5487398" y="1209529"/>
                </a:cubicBezTo>
                <a:cubicBezTo>
                  <a:pt x="5456916" y="1209529"/>
                  <a:pt x="5432206" y="1184819"/>
                  <a:pt x="5432206" y="1154338"/>
                </a:cubicBezTo>
                <a:cubicBezTo>
                  <a:pt x="5432206" y="1123857"/>
                  <a:pt x="5456916" y="1099147"/>
                  <a:pt x="5487398" y="1099147"/>
                </a:cubicBezTo>
                <a:close/>
                <a:moveTo>
                  <a:pt x="5357105" y="1099147"/>
                </a:moveTo>
                <a:cubicBezTo>
                  <a:pt x="5387587" y="1099147"/>
                  <a:pt x="5412297" y="1123857"/>
                  <a:pt x="5412297" y="1154338"/>
                </a:cubicBezTo>
                <a:cubicBezTo>
                  <a:pt x="5412297" y="1184819"/>
                  <a:pt x="5387587" y="1209529"/>
                  <a:pt x="5357105" y="1209529"/>
                </a:cubicBezTo>
                <a:cubicBezTo>
                  <a:pt x="5326623" y="1209529"/>
                  <a:pt x="5301913" y="1184819"/>
                  <a:pt x="5301913" y="1154338"/>
                </a:cubicBezTo>
                <a:cubicBezTo>
                  <a:pt x="5301913" y="1123857"/>
                  <a:pt x="5326623" y="1099147"/>
                  <a:pt x="5357105" y="1099147"/>
                </a:cubicBezTo>
                <a:close/>
                <a:moveTo>
                  <a:pt x="5093176" y="1099147"/>
                </a:moveTo>
                <a:cubicBezTo>
                  <a:pt x="5123658" y="1099147"/>
                  <a:pt x="5148368" y="1123857"/>
                  <a:pt x="5148368" y="1154338"/>
                </a:cubicBezTo>
                <a:cubicBezTo>
                  <a:pt x="5148368" y="1184819"/>
                  <a:pt x="5123658" y="1209529"/>
                  <a:pt x="5093176" y="1209529"/>
                </a:cubicBezTo>
                <a:cubicBezTo>
                  <a:pt x="5062694" y="1209529"/>
                  <a:pt x="5037984" y="1184819"/>
                  <a:pt x="5037984" y="1154338"/>
                </a:cubicBezTo>
                <a:cubicBezTo>
                  <a:pt x="5037984" y="1123857"/>
                  <a:pt x="5062694" y="1099147"/>
                  <a:pt x="5093176" y="1099147"/>
                </a:cubicBezTo>
                <a:close/>
                <a:moveTo>
                  <a:pt x="4959540" y="1099147"/>
                </a:moveTo>
                <a:cubicBezTo>
                  <a:pt x="4990022" y="1099147"/>
                  <a:pt x="5014732" y="1123857"/>
                  <a:pt x="5014732" y="1154338"/>
                </a:cubicBezTo>
                <a:cubicBezTo>
                  <a:pt x="5014732" y="1184819"/>
                  <a:pt x="4990022" y="1209529"/>
                  <a:pt x="4959540" y="1209529"/>
                </a:cubicBezTo>
                <a:cubicBezTo>
                  <a:pt x="4929058" y="1209529"/>
                  <a:pt x="4904348" y="1184819"/>
                  <a:pt x="4904348" y="1154338"/>
                </a:cubicBezTo>
                <a:cubicBezTo>
                  <a:pt x="4904348" y="1123857"/>
                  <a:pt x="4929058" y="1099147"/>
                  <a:pt x="4959540" y="1099147"/>
                </a:cubicBezTo>
                <a:close/>
                <a:moveTo>
                  <a:pt x="4829246" y="1099147"/>
                </a:moveTo>
                <a:cubicBezTo>
                  <a:pt x="4859728" y="1099147"/>
                  <a:pt x="4884438" y="1123857"/>
                  <a:pt x="4884438" y="1154338"/>
                </a:cubicBezTo>
                <a:cubicBezTo>
                  <a:pt x="4884438" y="1184819"/>
                  <a:pt x="4859728" y="1209529"/>
                  <a:pt x="4829246" y="1209529"/>
                </a:cubicBezTo>
                <a:cubicBezTo>
                  <a:pt x="4798764" y="1209529"/>
                  <a:pt x="4774054" y="1184819"/>
                  <a:pt x="4774054" y="1154338"/>
                </a:cubicBezTo>
                <a:cubicBezTo>
                  <a:pt x="4774054" y="1123857"/>
                  <a:pt x="4798764" y="1099147"/>
                  <a:pt x="4829246" y="1099147"/>
                </a:cubicBezTo>
                <a:close/>
                <a:moveTo>
                  <a:pt x="319117" y="1099147"/>
                </a:moveTo>
                <a:cubicBezTo>
                  <a:pt x="349600" y="1099147"/>
                  <a:pt x="374310" y="1123857"/>
                  <a:pt x="374310" y="1154338"/>
                </a:cubicBezTo>
                <a:cubicBezTo>
                  <a:pt x="374310" y="1184819"/>
                  <a:pt x="349600" y="1209529"/>
                  <a:pt x="319117" y="1209529"/>
                </a:cubicBezTo>
                <a:cubicBezTo>
                  <a:pt x="288635" y="1209529"/>
                  <a:pt x="263926" y="1184819"/>
                  <a:pt x="263926" y="1154338"/>
                </a:cubicBezTo>
                <a:cubicBezTo>
                  <a:pt x="263926" y="1123857"/>
                  <a:pt x="288635" y="1099147"/>
                  <a:pt x="319117" y="1099147"/>
                </a:cubicBezTo>
                <a:close/>
                <a:moveTo>
                  <a:pt x="185484" y="1099147"/>
                </a:moveTo>
                <a:cubicBezTo>
                  <a:pt x="215966" y="1099147"/>
                  <a:pt x="240675" y="1123857"/>
                  <a:pt x="240675" y="1154338"/>
                </a:cubicBezTo>
                <a:cubicBezTo>
                  <a:pt x="240675" y="1184819"/>
                  <a:pt x="215966" y="1209529"/>
                  <a:pt x="185484" y="1209529"/>
                </a:cubicBezTo>
                <a:cubicBezTo>
                  <a:pt x="155003" y="1209529"/>
                  <a:pt x="130292" y="1184819"/>
                  <a:pt x="130292" y="1154338"/>
                </a:cubicBezTo>
                <a:cubicBezTo>
                  <a:pt x="130292" y="1123857"/>
                  <a:pt x="155003" y="1099147"/>
                  <a:pt x="185484" y="1099147"/>
                </a:cubicBezTo>
                <a:close/>
                <a:moveTo>
                  <a:pt x="55190" y="1099147"/>
                </a:moveTo>
                <a:cubicBezTo>
                  <a:pt x="85672" y="1099147"/>
                  <a:pt x="110381" y="1123857"/>
                  <a:pt x="110381" y="1154338"/>
                </a:cubicBezTo>
                <a:cubicBezTo>
                  <a:pt x="110381" y="1184819"/>
                  <a:pt x="85672" y="1209529"/>
                  <a:pt x="55190" y="1209529"/>
                </a:cubicBezTo>
                <a:cubicBezTo>
                  <a:pt x="24708" y="1209529"/>
                  <a:pt x="0" y="1184819"/>
                  <a:pt x="0" y="1154338"/>
                </a:cubicBezTo>
                <a:cubicBezTo>
                  <a:pt x="0" y="1123857"/>
                  <a:pt x="24708" y="1099147"/>
                  <a:pt x="55190" y="1099147"/>
                </a:cubicBezTo>
                <a:close/>
                <a:moveTo>
                  <a:pt x="3499584" y="1099146"/>
                </a:moveTo>
                <a:cubicBezTo>
                  <a:pt x="3530066" y="1099146"/>
                  <a:pt x="3554776" y="1123856"/>
                  <a:pt x="3554776" y="1154337"/>
                </a:cubicBezTo>
                <a:cubicBezTo>
                  <a:pt x="3554776" y="1184818"/>
                  <a:pt x="3530066" y="1209528"/>
                  <a:pt x="3499584" y="1209528"/>
                </a:cubicBezTo>
                <a:cubicBezTo>
                  <a:pt x="3469102" y="1209528"/>
                  <a:pt x="3444392" y="1184818"/>
                  <a:pt x="3444392" y="1154337"/>
                </a:cubicBezTo>
                <a:cubicBezTo>
                  <a:pt x="3444392" y="1123856"/>
                  <a:pt x="3469102" y="1099146"/>
                  <a:pt x="3499584" y="1099146"/>
                </a:cubicBezTo>
                <a:close/>
                <a:moveTo>
                  <a:pt x="2570894" y="1099146"/>
                </a:moveTo>
                <a:cubicBezTo>
                  <a:pt x="2601377" y="1099146"/>
                  <a:pt x="2626086" y="1123856"/>
                  <a:pt x="2626086" y="1154337"/>
                </a:cubicBezTo>
                <a:cubicBezTo>
                  <a:pt x="2626086" y="1184818"/>
                  <a:pt x="2601377" y="1209528"/>
                  <a:pt x="2570894" y="1209528"/>
                </a:cubicBezTo>
                <a:cubicBezTo>
                  <a:pt x="2540412" y="1209528"/>
                  <a:pt x="2515701" y="1184818"/>
                  <a:pt x="2515701" y="1154337"/>
                </a:cubicBezTo>
                <a:cubicBezTo>
                  <a:pt x="2515701" y="1123856"/>
                  <a:pt x="2540412" y="1099146"/>
                  <a:pt x="2570894" y="1099146"/>
                </a:cubicBezTo>
                <a:close/>
                <a:moveTo>
                  <a:pt x="2039698" y="1099146"/>
                </a:moveTo>
                <a:cubicBezTo>
                  <a:pt x="2070180" y="1099146"/>
                  <a:pt x="2094891" y="1123856"/>
                  <a:pt x="2094891" y="1154337"/>
                </a:cubicBezTo>
                <a:cubicBezTo>
                  <a:pt x="2094891" y="1184818"/>
                  <a:pt x="2070180" y="1209528"/>
                  <a:pt x="2039698" y="1209528"/>
                </a:cubicBezTo>
                <a:cubicBezTo>
                  <a:pt x="2009214" y="1209528"/>
                  <a:pt x="1984505" y="1184818"/>
                  <a:pt x="1984505" y="1154337"/>
                </a:cubicBezTo>
                <a:cubicBezTo>
                  <a:pt x="1984505" y="1123856"/>
                  <a:pt x="2009214" y="1099146"/>
                  <a:pt x="2039698" y="1099146"/>
                </a:cubicBezTo>
                <a:close/>
                <a:moveTo>
                  <a:pt x="1909401" y="1099146"/>
                </a:moveTo>
                <a:cubicBezTo>
                  <a:pt x="1939883" y="1099146"/>
                  <a:pt x="1964592" y="1123856"/>
                  <a:pt x="1964592" y="1154337"/>
                </a:cubicBezTo>
                <a:cubicBezTo>
                  <a:pt x="1964592" y="1184818"/>
                  <a:pt x="1939883" y="1209528"/>
                  <a:pt x="1909401" y="1209528"/>
                </a:cubicBezTo>
                <a:cubicBezTo>
                  <a:pt x="1878917" y="1209528"/>
                  <a:pt x="1854207" y="1184818"/>
                  <a:pt x="1854207" y="1154337"/>
                </a:cubicBezTo>
                <a:cubicBezTo>
                  <a:pt x="1854207" y="1123856"/>
                  <a:pt x="1878917" y="1099146"/>
                  <a:pt x="1909401" y="1099146"/>
                </a:cubicBezTo>
                <a:close/>
                <a:moveTo>
                  <a:pt x="1779104" y="1099146"/>
                </a:moveTo>
                <a:cubicBezTo>
                  <a:pt x="1809585" y="1099146"/>
                  <a:pt x="1834296" y="1123856"/>
                  <a:pt x="1834296" y="1154337"/>
                </a:cubicBezTo>
                <a:cubicBezTo>
                  <a:pt x="1834296" y="1184818"/>
                  <a:pt x="1809585" y="1209528"/>
                  <a:pt x="1779104" y="1209528"/>
                </a:cubicBezTo>
                <a:cubicBezTo>
                  <a:pt x="1748623" y="1209528"/>
                  <a:pt x="1723910" y="1184818"/>
                  <a:pt x="1723910" y="1154337"/>
                </a:cubicBezTo>
                <a:cubicBezTo>
                  <a:pt x="1723910" y="1123856"/>
                  <a:pt x="1748623" y="1099146"/>
                  <a:pt x="1779104" y="1099146"/>
                </a:cubicBezTo>
                <a:close/>
                <a:moveTo>
                  <a:pt x="1645469" y="1099146"/>
                </a:moveTo>
                <a:cubicBezTo>
                  <a:pt x="1675950" y="1099146"/>
                  <a:pt x="1700664" y="1123856"/>
                  <a:pt x="1700664" y="1154337"/>
                </a:cubicBezTo>
                <a:cubicBezTo>
                  <a:pt x="1700664" y="1184818"/>
                  <a:pt x="1675950" y="1209528"/>
                  <a:pt x="1645469" y="1209528"/>
                </a:cubicBezTo>
                <a:cubicBezTo>
                  <a:pt x="1614986" y="1209528"/>
                  <a:pt x="1590275" y="1184818"/>
                  <a:pt x="1590275" y="1154337"/>
                </a:cubicBezTo>
                <a:cubicBezTo>
                  <a:pt x="1590275" y="1123856"/>
                  <a:pt x="1614986" y="1099146"/>
                  <a:pt x="1645469" y="1099146"/>
                </a:cubicBezTo>
                <a:close/>
                <a:moveTo>
                  <a:pt x="1515179" y="1099146"/>
                </a:moveTo>
                <a:cubicBezTo>
                  <a:pt x="1545657" y="1099146"/>
                  <a:pt x="1570364" y="1123856"/>
                  <a:pt x="1570364" y="1154337"/>
                </a:cubicBezTo>
                <a:cubicBezTo>
                  <a:pt x="1570364" y="1184818"/>
                  <a:pt x="1545657" y="1209528"/>
                  <a:pt x="1515179" y="1209528"/>
                </a:cubicBezTo>
                <a:cubicBezTo>
                  <a:pt x="1484695" y="1209528"/>
                  <a:pt x="1459982" y="1184818"/>
                  <a:pt x="1459982" y="1154337"/>
                </a:cubicBezTo>
                <a:cubicBezTo>
                  <a:pt x="1459982" y="1123856"/>
                  <a:pt x="1484695" y="1099146"/>
                  <a:pt x="1515179" y="1099146"/>
                </a:cubicBezTo>
                <a:close/>
                <a:moveTo>
                  <a:pt x="1381539" y="1099146"/>
                </a:moveTo>
                <a:cubicBezTo>
                  <a:pt x="1412022" y="1099146"/>
                  <a:pt x="1436731" y="1123856"/>
                  <a:pt x="1436731" y="1154337"/>
                </a:cubicBezTo>
                <a:cubicBezTo>
                  <a:pt x="1436731" y="1184818"/>
                  <a:pt x="1412022" y="1209528"/>
                  <a:pt x="1381539" y="1209528"/>
                </a:cubicBezTo>
                <a:cubicBezTo>
                  <a:pt x="1351062" y="1209528"/>
                  <a:pt x="1326349" y="1184818"/>
                  <a:pt x="1326349" y="1154337"/>
                </a:cubicBezTo>
                <a:cubicBezTo>
                  <a:pt x="1326349" y="1123856"/>
                  <a:pt x="1351062" y="1099146"/>
                  <a:pt x="1381539" y="1099146"/>
                </a:cubicBezTo>
                <a:close/>
                <a:moveTo>
                  <a:pt x="1251245" y="1099146"/>
                </a:moveTo>
                <a:cubicBezTo>
                  <a:pt x="1281728" y="1099146"/>
                  <a:pt x="1306439" y="1123856"/>
                  <a:pt x="1306439" y="1154337"/>
                </a:cubicBezTo>
                <a:cubicBezTo>
                  <a:pt x="1306439" y="1184818"/>
                  <a:pt x="1281728" y="1209528"/>
                  <a:pt x="1251245" y="1209528"/>
                </a:cubicBezTo>
                <a:cubicBezTo>
                  <a:pt x="1220763" y="1209528"/>
                  <a:pt x="1196054" y="1184818"/>
                  <a:pt x="1196054" y="1154337"/>
                </a:cubicBezTo>
                <a:cubicBezTo>
                  <a:pt x="1196054" y="1123856"/>
                  <a:pt x="1220763" y="1099146"/>
                  <a:pt x="1251245" y="1099146"/>
                </a:cubicBezTo>
                <a:close/>
                <a:moveTo>
                  <a:pt x="1117610" y="1099146"/>
                </a:moveTo>
                <a:cubicBezTo>
                  <a:pt x="1148093" y="1099146"/>
                  <a:pt x="1172803" y="1123856"/>
                  <a:pt x="1172803" y="1154337"/>
                </a:cubicBezTo>
                <a:cubicBezTo>
                  <a:pt x="1172803" y="1184818"/>
                  <a:pt x="1148093" y="1209528"/>
                  <a:pt x="1117610" y="1209528"/>
                </a:cubicBezTo>
                <a:cubicBezTo>
                  <a:pt x="1087127" y="1209528"/>
                  <a:pt x="1062416" y="1184818"/>
                  <a:pt x="1062416" y="1154337"/>
                </a:cubicBezTo>
                <a:cubicBezTo>
                  <a:pt x="1062416" y="1123856"/>
                  <a:pt x="1087127" y="1099146"/>
                  <a:pt x="1117610" y="1099146"/>
                </a:cubicBezTo>
                <a:close/>
                <a:moveTo>
                  <a:pt x="980631" y="1099146"/>
                </a:moveTo>
                <a:cubicBezTo>
                  <a:pt x="1011115" y="1099146"/>
                  <a:pt x="1035825" y="1123856"/>
                  <a:pt x="1035825" y="1154337"/>
                </a:cubicBezTo>
                <a:cubicBezTo>
                  <a:pt x="1035825" y="1184818"/>
                  <a:pt x="1011115" y="1209528"/>
                  <a:pt x="980631" y="1209528"/>
                </a:cubicBezTo>
                <a:cubicBezTo>
                  <a:pt x="950149" y="1209528"/>
                  <a:pt x="925438" y="1184818"/>
                  <a:pt x="925438" y="1154337"/>
                </a:cubicBezTo>
                <a:cubicBezTo>
                  <a:pt x="925438" y="1123856"/>
                  <a:pt x="950149" y="1099146"/>
                  <a:pt x="980631" y="1099146"/>
                </a:cubicBezTo>
                <a:close/>
                <a:moveTo>
                  <a:pt x="846993" y="1099146"/>
                </a:moveTo>
                <a:cubicBezTo>
                  <a:pt x="877476" y="1099146"/>
                  <a:pt x="902186" y="1123856"/>
                  <a:pt x="902186" y="1154337"/>
                </a:cubicBezTo>
                <a:cubicBezTo>
                  <a:pt x="902186" y="1184818"/>
                  <a:pt x="877476" y="1209528"/>
                  <a:pt x="846993" y="1209528"/>
                </a:cubicBezTo>
                <a:cubicBezTo>
                  <a:pt x="816511" y="1209528"/>
                  <a:pt x="791796" y="1184818"/>
                  <a:pt x="791796" y="1154337"/>
                </a:cubicBezTo>
                <a:cubicBezTo>
                  <a:pt x="791796" y="1123856"/>
                  <a:pt x="816511" y="1099146"/>
                  <a:pt x="846993" y="1099146"/>
                </a:cubicBezTo>
                <a:close/>
                <a:moveTo>
                  <a:pt x="716690" y="1099146"/>
                </a:moveTo>
                <a:cubicBezTo>
                  <a:pt x="747176" y="1099146"/>
                  <a:pt x="771886" y="1123856"/>
                  <a:pt x="771886" y="1154337"/>
                </a:cubicBezTo>
                <a:cubicBezTo>
                  <a:pt x="771886" y="1184818"/>
                  <a:pt x="747176" y="1209528"/>
                  <a:pt x="716690" y="1209528"/>
                </a:cubicBezTo>
                <a:cubicBezTo>
                  <a:pt x="686211" y="1209528"/>
                  <a:pt x="661502" y="1184818"/>
                  <a:pt x="661502" y="1154337"/>
                </a:cubicBezTo>
                <a:cubicBezTo>
                  <a:pt x="661502" y="1123856"/>
                  <a:pt x="686211" y="1099146"/>
                  <a:pt x="716690" y="1099146"/>
                </a:cubicBezTo>
                <a:close/>
                <a:moveTo>
                  <a:pt x="583057" y="1099146"/>
                </a:moveTo>
                <a:cubicBezTo>
                  <a:pt x="613540" y="1099146"/>
                  <a:pt x="638250" y="1123856"/>
                  <a:pt x="638250" y="1154337"/>
                </a:cubicBezTo>
                <a:cubicBezTo>
                  <a:pt x="638250" y="1184818"/>
                  <a:pt x="613540" y="1209528"/>
                  <a:pt x="583057" y="1209528"/>
                </a:cubicBezTo>
                <a:cubicBezTo>
                  <a:pt x="552573" y="1209528"/>
                  <a:pt x="527863" y="1184818"/>
                  <a:pt x="527863" y="1154337"/>
                </a:cubicBezTo>
                <a:cubicBezTo>
                  <a:pt x="527863" y="1123856"/>
                  <a:pt x="552573" y="1099146"/>
                  <a:pt x="583057" y="1099146"/>
                </a:cubicBezTo>
                <a:close/>
                <a:moveTo>
                  <a:pt x="449413" y="1099146"/>
                </a:moveTo>
                <a:cubicBezTo>
                  <a:pt x="479896" y="1099146"/>
                  <a:pt x="504606" y="1123856"/>
                  <a:pt x="504606" y="1154337"/>
                </a:cubicBezTo>
                <a:cubicBezTo>
                  <a:pt x="504606" y="1184818"/>
                  <a:pt x="479896" y="1209528"/>
                  <a:pt x="449413" y="1209528"/>
                </a:cubicBezTo>
                <a:cubicBezTo>
                  <a:pt x="418931" y="1209528"/>
                  <a:pt x="394220" y="1184818"/>
                  <a:pt x="394220" y="1154337"/>
                </a:cubicBezTo>
                <a:cubicBezTo>
                  <a:pt x="394220" y="1123856"/>
                  <a:pt x="418931" y="1099146"/>
                  <a:pt x="449413" y="1099146"/>
                </a:cubicBezTo>
                <a:close/>
                <a:moveTo>
                  <a:pt x="9603343" y="975533"/>
                </a:moveTo>
                <a:cubicBezTo>
                  <a:pt x="9633825" y="975533"/>
                  <a:pt x="9658535" y="1000243"/>
                  <a:pt x="9658535" y="1030724"/>
                </a:cubicBezTo>
                <a:cubicBezTo>
                  <a:pt x="9658535" y="1061205"/>
                  <a:pt x="9633825" y="1085915"/>
                  <a:pt x="9603343" y="1085915"/>
                </a:cubicBezTo>
                <a:cubicBezTo>
                  <a:pt x="9572861" y="1085915"/>
                  <a:pt x="9548151" y="1061205"/>
                  <a:pt x="9548151" y="1030724"/>
                </a:cubicBezTo>
                <a:cubicBezTo>
                  <a:pt x="9548151" y="1000243"/>
                  <a:pt x="9572861" y="975533"/>
                  <a:pt x="9603343" y="975533"/>
                </a:cubicBezTo>
                <a:close/>
                <a:moveTo>
                  <a:pt x="9469708" y="975533"/>
                </a:moveTo>
                <a:cubicBezTo>
                  <a:pt x="9500190" y="975533"/>
                  <a:pt x="9524900" y="1000243"/>
                  <a:pt x="9524900" y="1030724"/>
                </a:cubicBezTo>
                <a:cubicBezTo>
                  <a:pt x="9524900" y="1061205"/>
                  <a:pt x="9500190" y="1085915"/>
                  <a:pt x="9469708" y="1085915"/>
                </a:cubicBezTo>
                <a:cubicBezTo>
                  <a:pt x="9439226" y="1085915"/>
                  <a:pt x="9414516" y="1061205"/>
                  <a:pt x="9414516" y="1030724"/>
                </a:cubicBezTo>
                <a:cubicBezTo>
                  <a:pt x="9414516" y="1000243"/>
                  <a:pt x="9439226" y="975533"/>
                  <a:pt x="9469708" y="975533"/>
                </a:cubicBezTo>
                <a:close/>
                <a:moveTo>
                  <a:pt x="8935170" y="975533"/>
                </a:moveTo>
                <a:cubicBezTo>
                  <a:pt x="8965652" y="975533"/>
                  <a:pt x="8990362" y="1000243"/>
                  <a:pt x="8990362" y="1030724"/>
                </a:cubicBezTo>
                <a:cubicBezTo>
                  <a:pt x="8990362" y="1061205"/>
                  <a:pt x="8965652" y="1085915"/>
                  <a:pt x="8935170" y="1085915"/>
                </a:cubicBezTo>
                <a:cubicBezTo>
                  <a:pt x="8904688" y="1085915"/>
                  <a:pt x="8879978" y="1061205"/>
                  <a:pt x="8879978" y="1030724"/>
                </a:cubicBezTo>
                <a:cubicBezTo>
                  <a:pt x="8879978" y="1000243"/>
                  <a:pt x="8904688" y="975533"/>
                  <a:pt x="8935170" y="975533"/>
                </a:cubicBezTo>
                <a:close/>
                <a:moveTo>
                  <a:pt x="8407315" y="975533"/>
                </a:moveTo>
                <a:cubicBezTo>
                  <a:pt x="8437797" y="975533"/>
                  <a:pt x="8462507" y="1000243"/>
                  <a:pt x="8462507" y="1030724"/>
                </a:cubicBezTo>
                <a:cubicBezTo>
                  <a:pt x="8462507" y="1061205"/>
                  <a:pt x="8437797" y="1085915"/>
                  <a:pt x="8407315" y="1085915"/>
                </a:cubicBezTo>
                <a:cubicBezTo>
                  <a:pt x="8376833" y="1085915"/>
                  <a:pt x="8352123" y="1061205"/>
                  <a:pt x="8352123" y="1030724"/>
                </a:cubicBezTo>
                <a:cubicBezTo>
                  <a:pt x="8352123" y="1000243"/>
                  <a:pt x="8376833" y="975533"/>
                  <a:pt x="8407315" y="975533"/>
                </a:cubicBezTo>
                <a:close/>
                <a:moveTo>
                  <a:pt x="7876116" y="975533"/>
                </a:moveTo>
                <a:cubicBezTo>
                  <a:pt x="7906598" y="975533"/>
                  <a:pt x="7931308" y="1000243"/>
                  <a:pt x="7931308" y="1030724"/>
                </a:cubicBezTo>
                <a:cubicBezTo>
                  <a:pt x="7931308" y="1061205"/>
                  <a:pt x="7906598" y="1085915"/>
                  <a:pt x="7876116" y="1085915"/>
                </a:cubicBezTo>
                <a:cubicBezTo>
                  <a:pt x="7845634" y="1085915"/>
                  <a:pt x="7820924" y="1061205"/>
                  <a:pt x="7820924" y="1030724"/>
                </a:cubicBezTo>
                <a:cubicBezTo>
                  <a:pt x="7820924" y="1000243"/>
                  <a:pt x="7845634" y="975533"/>
                  <a:pt x="7876116" y="975533"/>
                </a:cubicBezTo>
                <a:close/>
                <a:moveTo>
                  <a:pt x="7745822" y="975533"/>
                </a:moveTo>
                <a:cubicBezTo>
                  <a:pt x="7776304" y="975533"/>
                  <a:pt x="7801014" y="1000243"/>
                  <a:pt x="7801014" y="1030724"/>
                </a:cubicBezTo>
                <a:cubicBezTo>
                  <a:pt x="7801014" y="1061205"/>
                  <a:pt x="7776304" y="1085915"/>
                  <a:pt x="7745822" y="1085915"/>
                </a:cubicBezTo>
                <a:cubicBezTo>
                  <a:pt x="7715340" y="1085915"/>
                  <a:pt x="7690630" y="1061205"/>
                  <a:pt x="7690630" y="1030724"/>
                </a:cubicBezTo>
                <a:cubicBezTo>
                  <a:pt x="7690630" y="1000243"/>
                  <a:pt x="7715340" y="975533"/>
                  <a:pt x="7745822" y="975533"/>
                </a:cubicBezTo>
                <a:close/>
                <a:moveTo>
                  <a:pt x="7481894" y="975533"/>
                </a:moveTo>
                <a:cubicBezTo>
                  <a:pt x="7512376" y="975533"/>
                  <a:pt x="7537086" y="1000243"/>
                  <a:pt x="7537086" y="1030724"/>
                </a:cubicBezTo>
                <a:cubicBezTo>
                  <a:pt x="7537086" y="1061205"/>
                  <a:pt x="7512376" y="1085915"/>
                  <a:pt x="7481894" y="1085915"/>
                </a:cubicBezTo>
                <a:cubicBezTo>
                  <a:pt x="7451412" y="1085915"/>
                  <a:pt x="7426702" y="1061205"/>
                  <a:pt x="7426702" y="1030724"/>
                </a:cubicBezTo>
                <a:cubicBezTo>
                  <a:pt x="7426702" y="1000243"/>
                  <a:pt x="7451412" y="975533"/>
                  <a:pt x="7481894" y="975533"/>
                </a:cubicBezTo>
                <a:close/>
                <a:moveTo>
                  <a:pt x="7341578" y="975533"/>
                </a:moveTo>
                <a:cubicBezTo>
                  <a:pt x="7372060" y="975533"/>
                  <a:pt x="7396770" y="1000243"/>
                  <a:pt x="7396770" y="1030724"/>
                </a:cubicBezTo>
                <a:cubicBezTo>
                  <a:pt x="7396770" y="1061205"/>
                  <a:pt x="7372060" y="1085915"/>
                  <a:pt x="7341578" y="1085915"/>
                </a:cubicBezTo>
                <a:cubicBezTo>
                  <a:pt x="7311096" y="1085915"/>
                  <a:pt x="7286386" y="1061205"/>
                  <a:pt x="7286386" y="1030724"/>
                </a:cubicBezTo>
                <a:cubicBezTo>
                  <a:pt x="7286386" y="1000243"/>
                  <a:pt x="7311096" y="975533"/>
                  <a:pt x="7341578" y="975533"/>
                </a:cubicBezTo>
                <a:close/>
                <a:moveTo>
                  <a:pt x="7211285" y="975533"/>
                </a:moveTo>
                <a:cubicBezTo>
                  <a:pt x="7241767" y="975533"/>
                  <a:pt x="7266477" y="1000243"/>
                  <a:pt x="7266477" y="1030724"/>
                </a:cubicBezTo>
                <a:cubicBezTo>
                  <a:pt x="7266477" y="1061205"/>
                  <a:pt x="7241767" y="1085915"/>
                  <a:pt x="7211285" y="1085915"/>
                </a:cubicBezTo>
                <a:cubicBezTo>
                  <a:pt x="7180803" y="1085915"/>
                  <a:pt x="7156093" y="1061205"/>
                  <a:pt x="7156093" y="1030724"/>
                </a:cubicBezTo>
                <a:cubicBezTo>
                  <a:pt x="7156093" y="1000243"/>
                  <a:pt x="7180803" y="975533"/>
                  <a:pt x="7211285" y="975533"/>
                </a:cubicBezTo>
                <a:close/>
                <a:moveTo>
                  <a:pt x="6947356" y="975533"/>
                </a:moveTo>
                <a:cubicBezTo>
                  <a:pt x="6977838" y="975533"/>
                  <a:pt x="7002548" y="1000243"/>
                  <a:pt x="7002548" y="1030724"/>
                </a:cubicBezTo>
                <a:cubicBezTo>
                  <a:pt x="7002548" y="1061205"/>
                  <a:pt x="6977838" y="1085915"/>
                  <a:pt x="6947356" y="1085915"/>
                </a:cubicBezTo>
                <a:cubicBezTo>
                  <a:pt x="6916874" y="1085915"/>
                  <a:pt x="6892164" y="1061205"/>
                  <a:pt x="6892164" y="1030724"/>
                </a:cubicBezTo>
                <a:cubicBezTo>
                  <a:pt x="6892164" y="1000243"/>
                  <a:pt x="6916874" y="975533"/>
                  <a:pt x="6947356" y="975533"/>
                </a:cubicBezTo>
                <a:close/>
                <a:moveTo>
                  <a:pt x="6817063" y="975533"/>
                </a:moveTo>
                <a:cubicBezTo>
                  <a:pt x="6847545" y="975533"/>
                  <a:pt x="6872255" y="1000243"/>
                  <a:pt x="6872255" y="1030724"/>
                </a:cubicBezTo>
                <a:cubicBezTo>
                  <a:pt x="6872255" y="1061205"/>
                  <a:pt x="6847545" y="1085915"/>
                  <a:pt x="6817063" y="1085915"/>
                </a:cubicBezTo>
                <a:cubicBezTo>
                  <a:pt x="6786581" y="1085915"/>
                  <a:pt x="6761871" y="1061205"/>
                  <a:pt x="6761871" y="1030724"/>
                </a:cubicBezTo>
                <a:cubicBezTo>
                  <a:pt x="6761871" y="1000243"/>
                  <a:pt x="6786581" y="975533"/>
                  <a:pt x="6817063" y="975533"/>
                </a:cubicBezTo>
                <a:close/>
                <a:moveTo>
                  <a:pt x="6683430" y="975533"/>
                </a:moveTo>
                <a:cubicBezTo>
                  <a:pt x="6713912" y="975533"/>
                  <a:pt x="6738622" y="1000243"/>
                  <a:pt x="6738622" y="1030724"/>
                </a:cubicBezTo>
                <a:cubicBezTo>
                  <a:pt x="6738622" y="1061205"/>
                  <a:pt x="6713912" y="1085915"/>
                  <a:pt x="6683430" y="1085915"/>
                </a:cubicBezTo>
                <a:cubicBezTo>
                  <a:pt x="6652948" y="1085915"/>
                  <a:pt x="6628238" y="1061205"/>
                  <a:pt x="6628238" y="1030724"/>
                </a:cubicBezTo>
                <a:cubicBezTo>
                  <a:pt x="6628238" y="1000243"/>
                  <a:pt x="6652948" y="975533"/>
                  <a:pt x="6683430" y="975533"/>
                </a:cubicBezTo>
                <a:close/>
                <a:moveTo>
                  <a:pt x="6289206" y="975533"/>
                </a:moveTo>
                <a:cubicBezTo>
                  <a:pt x="6319688" y="975533"/>
                  <a:pt x="6344398" y="1000243"/>
                  <a:pt x="6344398" y="1030724"/>
                </a:cubicBezTo>
                <a:cubicBezTo>
                  <a:pt x="6344398" y="1061205"/>
                  <a:pt x="6319688" y="1085915"/>
                  <a:pt x="6289206" y="1085915"/>
                </a:cubicBezTo>
                <a:cubicBezTo>
                  <a:pt x="6258724" y="1085915"/>
                  <a:pt x="6234014" y="1061205"/>
                  <a:pt x="6234014" y="1030724"/>
                </a:cubicBezTo>
                <a:cubicBezTo>
                  <a:pt x="6234014" y="1000243"/>
                  <a:pt x="6258724" y="975533"/>
                  <a:pt x="6289206" y="975533"/>
                </a:cubicBezTo>
                <a:close/>
                <a:moveTo>
                  <a:pt x="5754667" y="975533"/>
                </a:moveTo>
                <a:cubicBezTo>
                  <a:pt x="5785149" y="975533"/>
                  <a:pt x="5809859" y="1000243"/>
                  <a:pt x="5809859" y="1030724"/>
                </a:cubicBezTo>
                <a:cubicBezTo>
                  <a:pt x="5809859" y="1061205"/>
                  <a:pt x="5785149" y="1085915"/>
                  <a:pt x="5754667" y="1085915"/>
                </a:cubicBezTo>
                <a:cubicBezTo>
                  <a:pt x="5724185" y="1085915"/>
                  <a:pt x="5699475" y="1061205"/>
                  <a:pt x="5699475" y="1030724"/>
                </a:cubicBezTo>
                <a:cubicBezTo>
                  <a:pt x="5699475" y="1000243"/>
                  <a:pt x="5724185" y="975533"/>
                  <a:pt x="5754667" y="975533"/>
                </a:cubicBezTo>
                <a:close/>
                <a:moveTo>
                  <a:pt x="5487398" y="975533"/>
                </a:moveTo>
                <a:cubicBezTo>
                  <a:pt x="5517880" y="975533"/>
                  <a:pt x="5542590" y="1000243"/>
                  <a:pt x="5542590" y="1030724"/>
                </a:cubicBezTo>
                <a:cubicBezTo>
                  <a:pt x="5542590" y="1061205"/>
                  <a:pt x="5517880" y="1085915"/>
                  <a:pt x="5487398" y="1085915"/>
                </a:cubicBezTo>
                <a:cubicBezTo>
                  <a:pt x="5456916" y="1085915"/>
                  <a:pt x="5432206" y="1061205"/>
                  <a:pt x="5432206" y="1030724"/>
                </a:cubicBezTo>
                <a:cubicBezTo>
                  <a:pt x="5432206" y="1000243"/>
                  <a:pt x="5456916" y="975533"/>
                  <a:pt x="5487398" y="975533"/>
                </a:cubicBezTo>
                <a:close/>
                <a:moveTo>
                  <a:pt x="5357105" y="975533"/>
                </a:moveTo>
                <a:cubicBezTo>
                  <a:pt x="5387587" y="975533"/>
                  <a:pt x="5412297" y="1000243"/>
                  <a:pt x="5412297" y="1030724"/>
                </a:cubicBezTo>
                <a:cubicBezTo>
                  <a:pt x="5412297" y="1061205"/>
                  <a:pt x="5387587" y="1085915"/>
                  <a:pt x="5357105" y="1085915"/>
                </a:cubicBezTo>
                <a:cubicBezTo>
                  <a:pt x="5326623" y="1085915"/>
                  <a:pt x="5301913" y="1061205"/>
                  <a:pt x="5301913" y="1030724"/>
                </a:cubicBezTo>
                <a:cubicBezTo>
                  <a:pt x="5301913" y="1000243"/>
                  <a:pt x="5326623" y="975533"/>
                  <a:pt x="5357105" y="975533"/>
                </a:cubicBezTo>
                <a:close/>
                <a:moveTo>
                  <a:pt x="5093176" y="975533"/>
                </a:moveTo>
                <a:cubicBezTo>
                  <a:pt x="5123658" y="975533"/>
                  <a:pt x="5148368" y="1000243"/>
                  <a:pt x="5148368" y="1030724"/>
                </a:cubicBezTo>
                <a:cubicBezTo>
                  <a:pt x="5148368" y="1061205"/>
                  <a:pt x="5123658" y="1085915"/>
                  <a:pt x="5093176" y="1085915"/>
                </a:cubicBezTo>
                <a:cubicBezTo>
                  <a:pt x="5062694" y="1085915"/>
                  <a:pt x="5037984" y="1061205"/>
                  <a:pt x="5037984" y="1030724"/>
                </a:cubicBezTo>
                <a:cubicBezTo>
                  <a:pt x="5037984" y="1000243"/>
                  <a:pt x="5062694" y="975533"/>
                  <a:pt x="5093176" y="975533"/>
                </a:cubicBezTo>
                <a:close/>
                <a:moveTo>
                  <a:pt x="4959540" y="975533"/>
                </a:moveTo>
                <a:cubicBezTo>
                  <a:pt x="4990022" y="975533"/>
                  <a:pt x="5014732" y="1000243"/>
                  <a:pt x="5014732" y="1030724"/>
                </a:cubicBezTo>
                <a:cubicBezTo>
                  <a:pt x="5014732" y="1061205"/>
                  <a:pt x="4990022" y="1085915"/>
                  <a:pt x="4959540" y="1085915"/>
                </a:cubicBezTo>
                <a:cubicBezTo>
                  <a:pt x="4929058" y="1085915"/>
                  <a:pt x="4904348" y="1061205"/>
                  <a:pt x="4904348" y="1030724"/>
                </a:cubicBezTo>
                <a:cubicBezTo>
                  <a:pt x="4904348" y="1000243"/>
                  <a:pt x="4929058" y="975533"/>
                  <a:pt x="4959540" y="975533"/>
                </a:cubicBezTo>
                <a:close/>
                <a:moveTo>
                  <a:pt x="4161075" y="975533"/>
                </a:moveTo>
                <a:cubicBezTo>
                  <a:pt x="4191557" y="975533"/>
                  <a:pt x="4216267" y="1000243"/>
                  <a:pt x="4216267" y="1030724"/>
                </a:cubicBezTo>
                <a:cubicBezTo>
                  <a:pt x="4216267" y="1061205"/>
                  <a:pt x="4191557" y="1085915"/>
                  <a:pt x="4161075" y="1085915"/>
                </a:cubicBezTo>
                <a:cubicBezTo>
                  <a:pt x="4130593" y="1085915"/>
                  <a:pt x="4105883" y="1061205"/>
                  <a:pt x="4105883" y="1030724"/>
                </a:cubicBezTo>
                <a:cubicBezTo>
                  <a:pt x="4105883" y="1000243"/>
                  <a:pt x="4130593" y="975533"/>
                  <a:pt x="4161075" y="975533"/>
                </a:cubicBezTo>
                <a:close/>
                <a:moveTo>
                  <a:pt x="4030782" y="975533"/>
                </a:moveTo>
                <a:cubicBezTo>
                  <a:pt x="4061264" y="975533"/>
                  <a:pt x="4085974" y="1000243"/>
                  <a:pt x="4085974" y="1030724"/>
                </a:cubicBezTo>
                <a:cubicBezTo>
                  <a:pt x="4085974" y="1061205"/>
                  <a:pt x="4061264" y="1085915"/>
                  <a:pt x="4030782" y="1085915"/>
                </a:cubicBezTo>
                <a:cubicBezTo>
                  <a:pt x="4000300" y="1085915"/>
                  <a:pt x="3975590" y="1061205"/>
                  <a:pt x="3975590" y="1030724"/>
                </a:cubicBezTo>
                <a:cubicBezTo>
                  <a:pt x="3975590" y="1000243"/>
                  <a:pt x="4000300" y="975533"/>
                  <a:pt x="4030782" y="975533"/>
                </a:cubicBezTo>
                <a:close/>
                <a:moveTo>
                  <a:pt x="3369290" y="975533"/>
                </a:moveTo>
                <a:cubicBezTo>
                  <a:pt x="3399772" y="975533"/>
                  <a:pt x="3424482" y="1000243"/>
                  <a:pt x="3424482" y="1030724"/>
                </a:cubicBezTo>
                <a:cubicBezTo>
                  <a:pt x="3424482" y="1061205"/>
                  <a:pt x="3399772" y="1085915"/>
                  <a:pt x="3369290" y="1085915"/>
                </a:cubicBezTo>
                <a:cubicBezTo>
                  <a:pt x="3338808" y="1085915"/>
                  <a:pt x="3314098" y="1061205"/>
                  <a:pt x="3314098" y="1030724"/>
                </a:cubicBezTo>
                <a:cubicBezTo>
                  <a:pt x="3314098" y="1000243"/>
                  <a:pt x="3338808" y="975533"/>
                  <a:pt x="3369290" y="975533"/>
                </a:cubicBezTo>
                <a:close/>
                <a:moveTo>
                  <a:pt x="2707880" y="975533"/>
                </a:moveTo>
                <a:cubicBezTo>
                  <a:pt x="2738363" y="975533"/>
                  <a:pt x="2763074" y="1000243"/>
                  <a:pt x="2763074" y="1030724"/>
                </a:cubicBezTo>
                <a:cubicBezTo>
                  <a:pt x="2763074" y="1061205"/>
                  <a:pt x="2738363" y="1085915"/>
                  <a:pt x="2707880" y="1085915"/>
                </a:cubicBezTo>
                <a:cubicBezTo>
                  <a:pt x="2677401" y="1085915"/>
                  <a:pt x="2652689" y="1061205"/>
                  <a:pt x="2652689" y="1030724"/>
                </a:cubicBezTo>
                <a:cubicBezTo>
                  <a:pt x="2652689" y="1000243"/>
                  <a:pt x="2677401" y="975533"/>
                  <a:pt x="2707880" y="975533"/>
                </a:cubicBezTo>
                <a:close/>
                <a:moveTo>
                  <a:pt x="2173347" y="975533"/>
                </a:moveTo>
                <a:cubicBezTo>
                  <a:pt x="2203830" y="975533"/>
                  <a:pt x="2228540" y="1000243"/>
                  <a:pt x="2228540" y="1030724"/>
                </a:cubicBezTo>
                <a:cubicBezTo>
                  <a:pt x="2228540" y="1061205"/>
                  <a:pt x="2203830" y="1085915"/>
                  <a:pt x="2173347" y="1085915"/>
                </a:cubicBezTo>
                <a:cubicBezTo>
                  <a:pt x="2142865" y="1085915"/>
                  <a:pt x="2118154" y="1061205"/>
                  <a:pt x="2118154" y="1030724"/>
                </a:cubicBezTo>
                <a:cubicBezTo>
                  <a:pt x="2118154" y="1000243"/>
                  <a:pt x="2142865" y="975533"/>
                  <a:pt x="2173347" y="975533"/>
                </a:cubicBezTo>
                <a:close/>
                <a:moveTo>
                  <a:pt x="1251258" y="975533"/>
                </a:moveTo>
                <a:cubicBezTo>
                  <a:pt x="1281740" y="975533"/>
                  <a:pt x="1306450" y="1000243"/>
                  <a:pt x="1306450" y="1030724"/>
                </a:cubicBezTo>
                <a:cubicBezTo>
                  <a:pt x="1306450" y="1061205"/>
                  <a:pt x="1281740" y="1085915"/>
                  <a:pt x="1251258" y="1085915"/>
                </a:cubicBezTo>
                <a:cubicBezTo>
                  <a:pt x="1220775" y="1085915"/>
                  <a:pt x="1196066" y="1061205"/>
                  <a:pt x="1196066" y="1030724"/>
                </a:cubicBezTo>
                <a:cubicBezTo>
                  <a:pt x="1196066" y="1000243"/>
                  <a:pt x="1220775" y="975533"/>
                  <a:pt x="1251258" y="975533"/>
                </a:cubicBezTo>
                <a:close/>
                <a:moveTo>
                  <a:pt x="847001" y="975533"/>
                </a:moveTo>
                <a:cubicBezTo>
                  <a:pt x="877484" y="975533"/>
                  <a:pt x="902196" y="1000243"/>
                  <a:pt x="902196" y="1030724"/>
                </a:cubicBezTo>
                <a:cubicBezTo>
                  <a:pt x="902196" y="1061205"/>
                  <a:pt x="877484" y="1085915"/>
                  <a:pt x="847001" y="1085915"/>
                </a:cubicBezTo>
                <a:cubicBezTo>
                  <a:pt x="816519" y="1085915"/>
                  <a:pt x="791804" y="1061205"/>
                  <a:pt x="791804" y="1030724"/>
                </a:cubicBezTo>
                <a:cubicBezTo>
                  <a:pt x="791804" y="1000243"/>
                  <a:pt x="816519" y="975533"/>
                  <a:pt x="847001" y="975533"/>
                </a:cubicBezTo>
                <a:close/>
                <a:moveTo>
                  <a:pt x="9336074" y="975532"/>
                </a:moveTo>
                <a:cubicBezTo>
                  <a:pt x="9366556" y="975532"/>
                  <a:pt x="9391266" y="1000242"/>
                  <a:pt x="9391266" y="1030723"/>
                </a:cubicBezTo>
                <a:cubicBezTo>
                  <a:pt x="9391266" y="1061204"/>
                  <a:pt x="9366556" y="1085914"/>
                  <a:pt x="9336074" y="1085914"/>
                </a:cubicBezTo>
                <a:cubicBezTo>
                  <a:pt x="9305592" y="1085914"/>
                  <a:pt x="9280882" y="1061204"/>
                  <a:pt x="9280882" y="1030723"/>
                </a:cubicBezTo>
                <a:cubicBezTo>
                  <a:pt x="9280882" y="1000242"/>
                  <a:pt x="9305592" y="975532"/>
                  <a:pt x="9336074" y="975532"/>
                </a:cubicBezTo>
                <a:close/>
                <a:moveTo>
                  <a:pt x="9199098" y="975532"/>
                </a:moveTo>
                <a:cubicBezTo>
                  <a:pt x="9229580" y="975532"/>
                  <a:pt x="9254290" y="1000242"/>
                  <a:pt x="9254290" y="1030723"/>
                </a:cubicBezTo>
                <a:cubicBezTo>
                  <a:pt x="9254290" y="1061204"/>
                  <a:pt x="9229580" y="1085914"/>
                  <a:pt x="9199098" y="1085914"/>
                </a:cubicBezTo>
                <a:cubicBezTo>
                  <a:pt x="9168616" y="1085914"/>
                  <a:pt x="9143906" y="1061204"/>
                  <a:pt x="9143906" y="1030723"/>
                </a:cubicBezTo>
                <a:cubicBezTo>
                  <a:pt x="9143906" y="1000242"/>
                  <a:pt x="9168616" y="975532"/>
                  <a:pt x="9199098" y="975532"/>
                </a:cubicBezTo>
                <a:close/>
                <a:moveTo>
                  <a:pt x="9068805" y="975532"/>
                </a:moveTo>
                <a:cubicBezTo>
                  <a:pt x="9099287" y="975532"/>
                  <a:pt x="9123997" y="1000242"/>
                  <a:pt x="9123997" y="1030723"/>
                </a:cubicBezTo>
                <a:cubicBezTo>
                  <a:pt x="9123997" y="1061204"/>
                  <a:pt x="9099287" y="1085914"/>
                  <a:pt x="9068805" y="1085914"/>
                </a:cubicBezTo>
                <a:cubicBezTo>
                  <a:pt x="9038323" y="1085914"/>
                  <a:pt x="9013613" y="1061204"/>
                  <a:pt x="9013613" y="1030723"/>
                </a:cubicBezTo>
                <a:cubicBezTo>
                  <a:pt x="9013613" y="1000242"/>
                  <a:pt x="9038323" y="975532"/>
                  <a:pt x="9068805" y="975532"/>
                </a:cubicBezTo>
                <a:close/>
                <a:moveTo>
                  <a:pt x="8801536" y="975532"/>
                </a:moveTo>
                <a:cubicBezTo>
                  <a:pt x="8832018" y="975532"/>
                  <a:pt x="8856728" y="1000242"/>
                  <a:pt x="8856728" y="1030723"/>
                </a:cubicBezTo>
                <a:cubicBezTo>
                  <a:pt x="8856728" y="1061204"/>
                  <a:pt x="8832018" y="1085914"/>
                  <a:pt x="8801536" y="1085914"/>
                </a:cubicBezTo>
                <a:cubicBezTo>
                  <a:pt x="8771054" y="1085914"/>
                  <a:pt x="8746344" y="1061204"/>
                  <a:pt x="8746344" y="1030723"/>
                </a:cubicBezTo>
                <a:cubicBezTo>
                  <a:pt x="8746344" y="1000242"/>
                  <a:pt x="8771054" y="975532"/>
                  <a:pt x="8801536" y="975532"/>
                </a:cubicBezTo>
                <a:close/>
                <a:moveTo>
                  <a:pt x="8671243" y="975532"/>
                </a:moveTo>
                <a:cubicBezTo>
                  <a:pt x="8701725" y="975532"/>
                  <a:pt x="8726435" y="1000242"/>
                  <a:pt x="8726435" y="1030723"/>
                </a:cubicBezTo>
                <a:cubicBezTo>
                  <a:pt x="8726435" y="1061204"/>
                  <a:pt x="8701725" y="1085914"/>
                  <a:pt x="8671243" y="1085914"/>
                </a:cubicBezTo>
                <a:cubicBezTo>
                  <a:pt x="8640761" y="1085914"/>
                  <a:pt x="8616051" y="1061204"/>
                  <a:pt x="8616051" y="1030723"/>
                </a:cubicBezTo>
                <a:cubicBezTo>
                  <a:pt x="8616051" y="1000242"/>
                  <a:pt x="8640761" y="975532"/>
                  <a:pt x="8671243" y="975532"/>
                </a:cubicBezTo>
                <a:close/>
                <a:moveTo>
                  <a:pt x="8537608" y="975532"/>
                </a:moveTo>
                <a:cubicBezTo>
                  <a:pt x="8568090" y="975532"/>
                  <a:pt x="8592800" y="1000242"/>
                  <a:pt x="8592800" y="1030723"/>
                </a:cubicBezTo>
                <a:cubicBezTo>
                  <a:pt x="8592800" y="1061204"/>
                  <a:pt x="8568090" y="1085914"/>
                  <a:pt x="8537608" y="1085914"/>
                </a:cubicBezTo>
                <a:cubicBezTo>
                  <a:pt x="8507126" y="1085914"/>
                  <a:pt x="8482416" y="1061204"/>
                  <a:pt x="8482416" y="1030723"/>
                </a:cubicBezTo>
                <a:cubicBezTo>
                  <a:pt x="8482416" y="1000242"/>
                  <a:pt x="8507126" y="975532"/>
                  <a:pt x="8537608" y="975532"/>
                </a:cubicBezTo>
                <a:close/>
                <a:moveTo>
                  <a:pt x="8273681" y="975532"/>
                </a:moveTo>
                <a:cubicBezTo>
                  <a:pt x="8304163" y="975532"/>
                  <a:pt x="8328873" y="1000242"/>
                  <a:pt x="8328873" y="1030723"/>
                </a:cubicBezTo>
                <a:cubicBezTo>
                  <a:pt x="8328873" y="1061204"/>
                  <a:pt x="8304163" y="1085914"/>
                  <a:pt x="8273681" y="1085914"/>
                </a:cubicBezTo>
                <a:cubicBezTo>
                  <a:pt x="8243199" y="1085914"/>
                  <a:pt x="8218489" y="1061204"/>
                  <a:pt x="8218489" y="1030723"/>
                </a:cubicBezTo>
                <a:cubicBezTo>
                  <a:pt x="8218489" y="1000242"/>
                  <a:pt x="8243199" y="975532"/>
                  <a:pt x="8273681" y="975532"/>
                </a:cubicBezTo>
                <a:close/>
                <a:moveTo>
                  <a:pt x="8143385" y="975532"/>
                </a:moveTo>
                <a:cubicBezTo>
                  <a:pt x="8173867" y="975532"/>
                  <a:pt x="8198577" y="1000242"/>
                  <a:pt x="8198577" y="1030723"/>
                </a:cubicBezTo>
                <a:cubicBezTo>
                  <a:pt x="8198577" y="1061204"/>
                  <a:pt x="8173867" y="1085914"/>
                  <a:pt x="8143385" y="1085914"/>
                </a:cubicBezTo>
                <a:cubicBezTo>
                  <a:pt x="8112903" y="1085914"/>
                  <a:pt x="8088193" y="1061204"/>
                  <a:pt x="8088193" y="1030723"/>
                </a:cubicBezTo>
                <a:cubicBezTo>
                  <a:pt x="8088193" y="1000242"/>
                  <a:pt x="8112903" y="975532"/>
                  <a:pt x="8143385" y="975532"/>
                </a:cubicBezTo>
                <a:close/>
                <a:moveTo>
                  <a:pt x="8009751" y="975532"/>
                </a:moveTo>
                <a:cubicBezTo>
                  <a:pt x="8040233" y="975532"/>
                  <a:pt x="8064943" y="1000242"/>
                  <a:pt x="8064943" y="1030723"/>
                </a:cubicBezTo>
                <a:cubicBezTo>
                  <a:pt x="8064943" y="1061204"/>
                  <a:pt x="8040233" y="1085914"/>
                  <a:pt x="8009751" y="1085914"/>
                </a:cubicBezTo>
                <a:cubicBezTo>
                  <a:pt x="7979269" y="1085914"/>
                  <a:pt x="7954559" y="1061204"/>
                  <a:pt x="7954559" y="1030723"/>
                </a:cubicBezTo>
                <a:cubicBezTo>
                  <a:pt x="7954559" y="1000242"/>
                  <a:pt x="7979269" y="975532"/>
                  <a:pt x="8009751" y="975532"/>
                </a:cubicBezTo>
                <a:close/>
                <a:moveTo>
                  <a:pt x="7608847" y="975532"/>
                </a:moveTo>
                <a:cubicBezTo>
                  <a:pt x="7639329" y="975532"/>
                  <a:pt x="7664039" y="1000242"/>
                  <a:pt x="7664039" y="1030723"/>
                </a:cubicBezTo>
                <a:cubicBezTo>
                  <a:pt x="7664039" y="1061204"/>
                  <a:pt x="7639329" y="1085914"/>
                  <a:pt x="7608847" y="1085914"/>
                </a:cubicBezTo>
                <a:cubicBezTo>
                  <a:pt x="7578365" y="1085914"/>
                  <a:pt x="7553655" y="1061204"/>
                  <a:pt x="7553655" y="1030723"/>
                </a:cubicBezTo>
                <a:cubicBezTo>
                  <a:pt x="7553655" y="1000242"/>
                  <a:pt x="7578365" y="975532"/>
                  <a:pt x="7608847" y="975532"/>
                </a:cubicBezTo>
                <a:close/>
                <a:moveTo>
                  <a:pt x="7080991" y="975532"/>
                </a:moveTo>
                <a:cubicBezTo>
                  <a:pt x="7111473" y="975532"/>
                  <a:pt x="7136183" y="1000242"/>
                  <a:pt x="7136183" y="1030723"/>
                </a:cubicBezTo>
                <a:cubicBezTo>
                  <a:pt x="7136183" y="1061204"/>
                  <a:pt x="7111473" y="1085914"/>
                  <a:pt x="7080991" y="1085914"/>
                </a:cubicBezTo>
                <a:cubicBezTo>
                  <a:pt x="7050509" y="1085914"/>
                  <a:pt x="7025799" y="1061204"/>
                  <a:pt x="7025799" y="1030723"/>
                </a:cubicBezTo>
                <a:cubicBezTo>
                  <a:pt x="7025799" y="1000242"/>
                  <a:pt x="7050509" y="975532"/>
                  <a:pt x="7080991" y="975532"/>
                </a:cubicBezTo>
                <a:close/>
                <a:moveTo>
                  <a:pt x="6553135" y="975532"/>
                </a:moveTo>
                <a:cubicBezTo>
                  <a:pt x="6583617" y="975532"/>
                  <a:pt x="6608327" y="1000242"/>
                  <a:pt x="6608327" y="1030723"/>
                </a:cubicBezTo>
                <a:cubicBezTo>
                  <a:pt x="6608327" y="1061204"/>
                  <a:pt x="6583617" y="1085914"/>
                  <a:pt x="6553135" y="1085914"/>
                </a:cubicBezTo>
                <a:cubicBezTo>
                  <a:pt x="6522653" y="1085914"/>
                  <a:pt x="6497943" y="1061204"/>
                  <a:pt x="6497943" y="1030723"/>
                </a:cubicBezTo>
                <a:cubicBezTo>
                  <a:pt x="6497943" y="1000242"/>
                  <a:pt x="6522653" y="975532"/>
                  <a:pt x="6553135" y="975532"/>
                </a:cubicBezTo>
                <a:close/>
                <a:moveTo>
                  <a:pt x="6419501" y="975532"/>
                </a:moveTo>
                <a:cubicBezTo>
                  <a:pt x="6449983" y="975532"/>
                  <a:pt x="6474693" y="1000242"/>
                  <a:pt x="6474693" y="1030723"/>
                </a:cubicBezTo>
                <a:cubicBezTo>
                  <a:pt x="6474693" y="1061204"/>
                  <a:pt x="6449983" y="1085914"/>
                  <a:pt x="6419501" y="1085914"/>
                </a:cubicBezTo>
                <a:cubicBezTo>
                  <a:pt x="6389019" y="1085914"/>
                  <a:pt x="6364309" y="1061204"/>
                  <a:pt x="6364309" y="1030723"/>
                </a:cubicBezTo>
                <a:cubicBezTo>
                  <a:pt x="6364309" y="1000242"/>
                  <a:pt x="6389019" y="975532"/>
                  <a:pt x="6419501" y="975532"/>
                </a:cubicBezTo>
                <a:close/>
                <a:moveTo>
                  <a:pt x="6155571" y="975532"/>
                </a:moveTo>
                <a:cubicBezTo>
                  <a:pt x="6186053" y="975532"/>
                  <a:pt x="6210763" y="1000242"/>
                  <a:pt x="6210763" y="1030723"/>
                </a:cubicBezTo>
                <a:cubicBezTo>
                  <a:pt x="6210763" y="1061204"/>
                  <a:pt x="6186053" y="1085914"/>
                  <a:pt x="6155571" y="1085914"/>
                </a:cubicBezTo>
                <a:cubicBezTo>
                  <a:pt x="6125089" y="1085914"/>
                  <a:pt x="6100379" y="1061204"/>
                  <a:pt x="6100379" y="1030723"/>
                </a:cubicBezTo>
                <a:cubicBezTo>
                  <a:pt x="6100379" y="1000242"/>
                  <a:pt x="6125089" y="975532"/>
                  <a:pt x="6155571" y="975532"/>
                </a:cubicBezTo>
                <a:close/>
                <a:moveTo>
                  <a:pt x="6021936" y="975532"/>
                </a:moveTo>
                <a:cubicBezTo>
                  <a:pt x="6052418" y="975532"/>
                  <a:pt x="6077128" y="1000242"/>
                  <a:pt x="6077128" y="1030723"/>
                </a:cubicBezTo>
                <a:cubicBezTo>
                  <a:pt x="6077128" y="1061204"/>
                  <a:pt x="6052418" y="1085914"/>
                  <a:pt x="6021936" y="1085914"/>
                </a:cubicBezTo>
                <a:cubicBezTo>
                  <a:pt x="5991454" y="1085914"/>
                  <a:pt x="5966744" y="1061204"/>
                  <a:pt x="5966744" y="1030723"/>
                </a:cubicBezTo>
                <a:cubicBezTo>
                  <a:pt x="5966744" y="1000242"/>
                  <a:pt x="5991454" y="975532"/>
                  <a:pt x="6021936" y="975532"/>
                </a:cubicBezTo>
                <a:close/>
                <a:moveTo>
                  <a:pt x="5884963" y="975532"/>
                </a:moveTo>
                <a:cubicBezTo>
                  <a:pt x="5915445" y="975532"/>
                  <a:pt x="5940155" y="1000242"/>
                  <a:pt x="5940155" y="1030723"/>
                </a:cubicBezTo>
                <a:cubicBezTo>
                  <a:pt x="5940155" y="1061204"/>
                  <a:pt x="5915445" y="1085914"/>
                  <a:pt x="5884963" y="1085914"/>
                </a:cubicBezTo>
                <a:cubicBezTo>
                  <a:pt x="5854481" y="1085914"/>
                  <a:pt x="5829771" y="1061204"/>
                  <a:pt x="5829771" y="1030723"/>
                </a:cubicBezTo>
                <a:cubicBezTo>
                  <a:pt x="5829771" y="1000242"/>
                  <a:pt x="5854481" y="975532"/>
                  <a:pt x="5884963" y="975532"/>
                </a:cubicBezTo>
                <a:close/>
                <a:moveTo>
                  <a:pt x="5621031" y="975532"/>
                </a:moveTo>
                <a:cubicBezTo>
                  <a:pt x="5651513" y="975532"/>
                  <a:pt x="5676223" y="1000242"/>
                  <a:pt x="5676223" y="1030723"/>
                </a:cubicBezTo>
                <a:cubicBezTo>
                  <a:pt x="5676223" y="1061204"/>
                  <a:pt x="5651513" y="1085914"/>
                  <a:pt x="5621031" y="1085914"/>
                </a:cubicBezTo>
                <a:cubicBezTo>
                  <a:pt x="5590549" y="1085914"/>
                  <a:pt x="5565839" y="1061204"/>
                  <a:pt x="5565839" y="1030723"/>
                </a:cubicBezTo>
                <a:cubicBezTo>
                  <a:pt x="5565839" y="1000242"/>
                  <a:pt x="5590549" y="975532"/>
                  <a:pt x="5621031" y="975532"/>
                </a:cubicBezTo>
                <a:close/>
                <a:moveTo>
                  <a:pt x="5223472" y="975532"/>
                </a:moveTo>
                <a:cubicBezTo>
                  <a:pt x="5253954" y="975532"/>
                  <a:pt x="5278664" y="1000242"/>
                  <a:pt x="5278664" y="1030723"/>
                </a:cubicBezTo>
                <a:cubicBezTo>
                  <a:pt x="5278664" y="1061204"/>
                  <a:pt x="5253954" y="1085914"/>
                  <a:pt x="5223472" y="1085914"/>
                </a:cubicBezTo>
                <a:cubicBezTo>
                  <a:pt x="5192990" y="1085914"/>
                  <a:pt x="5168280" y="1061204"/>
                  <a:pt x="5168280" y="1030723"/>
                </a:cubicBezTo>
                <a:cubicBezTo>
                  <a:pt x="5168280" y="1000242"/>
                  <a:pt x="5192990" y="975532"/>
                  <a:pt x="5223472" y="975532"/>
                </a:cubicBezTo>
                <a:close/>
                <a:moveTo>
                  <a:pt x="4294710" y="975532"/>
                </a:moveTo>
                <a:cubicBezTo>
                  <a:pt x="4325192" y="975532"/>
                  <a:pt x="4349902" y="1000242"/>
                  <a:pt x="4349902" y="1030723"/>
                </a:cubicBezTo>
                <a:cubicBezTo>
                  <a:pt x="4349902" y="1061204"/>
                  <a:pt x="4325192" y="1085914"/>
                  <a:pt x="4294710" y="1085914"/>
                </a:cubicBezTo>
                <a:cubicBezTo>
                  <a:pt x="4264228" y="1085914"/>
                  <a:pt x="4239518" y="1061204"/>
                  <a:pt x="4239518" y="1030723"/>
                </a:cubicBezTo>
                <a:cubicBezTo>
                  <a:pt x="4239518" y="1000242"/>
                  <a:pt x="4264228" y="975532"/>
                  <a:pt x="4294710" y="975532"/>
                </a:cubicBezTo>
                <a:close/>
                <a:moveTo>
                  <a:pt x="3499584" y="975532"/>
                </a:moveTo>
                <a:cubicBezTo>
                  <a:pt x="3530066" y="975532"/>
                  <a:pt x="3554776" y="1000242"/>
                  <a:pt x="3554776" y="1030723"/>
                </a:cubicBezTo>
                <a:cubicBezTo>
                  <a:pt x="3554776" y="1061204"/>
                  <a:pt x="3530066" y="1085914"/>
                  <a:pt x="3499584" y="1085914"/>
                </a:cubicBezTo>
                <a:cubicBezTo>
                  <a:pt x="3469102" y="1085914"/>
                  <a:pt x="3444392" y="1061204"/>
                  <a:pt x="3444392" y="1030723"/>
                </a:cubicBezTo>
                <a:cubicBezTo>
                  <a:pt x="3444392" y="1000242"/>
                  <a:pt x="3469102" y="975532"/>
                  <a:pt x="3499584" y="975532"/>
                </a:cubicBezTo>
                <a:close/>
                <a:moveTo>
                  <a:pt x="2834836" y="975532"/>
                </a:moveTo>
                <a:cubicBezTo>
                  <a:pt x="2865318" y="975532"/>
                  <a:pt x="2890028" y="1000242"/>
                  <a:pt x="2890028" y="1030723"/>
                </a:cubicBezTo>
                <a:cubicBezTo>
                  <a:pt x="2890028" y="1061204"/>
                  <a:pt x="2865318" y="1085914"/>
                  <a:pt x="2834836" y="1085914"/>
                </a:cubicBezTo>
                <a:cubicBezTo>
                  <a:pt x="2804354" y="1085914"/>
                  <a:pt x="2779643" y="1061204"/>
                  <a:pt x="2779643" y="1030723"/>
                </a:cubicBezTo>
                <a:cubicBezTo>
                  <a:pt x="2779643" y="1000242"/>
                  <a:pt x="2804354" y="975532"/>
                  <a:pt x="2834836" y="975532"/>
                </a:cubicBezTo>
                <a:close/>
                <a:moveTo>
                  <a:pt x="2303639" y="975532"/>
                </a:moveTo>
                <a:cubicBezTo>
                  <a:pt x="2334120" y="975532"/>
                  <a:pt x="2358830" y="1000242"/>
                  <a:pt x="2358830" y="1030723"/>
                </a:cubicBezTo>
                <a:cubicBezTo>
                  <a:pt x="2358830" y="1061204"/>
                  <a:pt x="2334120" y="1085914"/>
                  <a:pt x="2303639" y="1085914"/>
                </a:cubicBezTo>
                <a:cubicBezTo>
                  <a:pt x="2273157" y="1085914"/>
                  <a:pt x="2248448" y="1061204"/>
                  <a:pt x="2248448" y="1030723"/>
                </a:cubicBezTo>
                <a:cubicBezTo>
                  <a:pt x="2248448" y="1000242"/>
                  <a:pt x="2273157" y="975532"/>
                  <a:pt x="2303639" y="975532"/>
                </a:cubicBezTo>
                <a:close/>
                <a:moveTo>
                  <a:pt x="2039712" y="975532"/>
                </a:moveTo>
                <a:cubicBezTo>
                  <a:pt x="2070195" y="975532"/>
                  <a:pt x="2094905" y="1000242"/>
                  <a:pt x="2094905" y="1030723"/>
                </a:cubicBezTo>
                <a:cubicBezTo>
                  <a:pt x="2094905" y="1061204"/>
                  <a:pt x="2070195" y="1085914"/>
                  <a:pt x="2039712" y="1085914"/>
                </a:cubicBezTo>
                <a:cubicBezTo>
                  <a:pt x="2009228" y="1085914"/>
                  <a:pt x="1984518" y="1061204"/>
                  <a:pt x="1984518" y="1030723"/>
                </a:cubicBezTo>
                <a:cubicBezTo>
                  <a:pt x="1984518" y="1000242"/>
                  <a:pt x="2009228" y="975532"/>
                  <a:pt x="2039712" y="975532"/>
                </a:cubicBezTo>
                <a:close/>
                <a:moveTo>
                  <a:pt x="1909414" y="975532"/>
                </a:moveTo>
                <a:cubicBezTo>
                  <a:pt x="1939897" y="975532"/>
                  <a:pt x="1964607" y="1000242"/>
                  <a:pt x="1964607" y="1030723"/>
                </a:cubicBezTo>
                <a:cubicBezTo>
                  <a:pt x="1964607" y="1061204"/>
                  <a:pt x="1939897" y="1085914"/>
                  <a:pt x="1909414" y="1085914"/>
                </a:cubicBezTo>
                <a:cubicBezTo>
                  <a:pt x="1878931" y="1085914"/>
                  <a:pt x="1854220" y="1061204"/>
                  <a:pt x="1854220" y="1030723"/>
                </a:cubicBezTo>
                <a:cubicBezTo>
                  <a:pt x="1854220" y="1000242"/>
                  <a:pt x="1878931" y="975532"/>
                  <a:pt x="1909414" y="975532"/>
                </a:cubicBezTo>
                <a:close/>
                <a:moveTo>
                  <a:pt x="1779117" y="975532"/>
                </a:moveTo>
                <a:cubicBezTo>
                  <a:pt x="1809599" y="975532"/>
                  <a:pt x="1834310" y="1000242"/>
                  <a:pt x="1834310" y="1030723"/>
                </a:cubicBezTo>
                <a:cubicBezTo>
                  <a:pt x="1834310" y="1061204"/>
                  <a:pt x="1809599" y="1085914"/>
                  <a:pt x="1779117" y="1085914"/>
                </a:cubicBezTo>
                <a:cubicBezTo>
                  <a:pt x="1748635" y="1085914"/>
                  <a:pt x="1723923" y="1061204"/>
                  <a:pt x="1723923" y="1030723"/>
                </a:cubicBezTo>
                <a:cubicBezTo>
                  <a:pt x="1723923" y="1000242"/>
                  <a:pt x="1748635" y="975532"/>
                  <a:pt x="1779117" y="975532"/>
                </a:cubicBezTo>
                <a:close/>
                <a:moveTo>
                  <a:pt x="1645480" y="975532"/>
                </a:moveTo>
                <a:cubicBezTo>
                  <a:pt x="1675963" y="975532"/>
                  <a:pt x="1700679" y="1000242"/>
                  <a:pt x="1700679" y="1030723"/>
                </a:cubicBezTo>
                <a:cubicBezTo>
                  <a:pt x="1700679" y="1061204"/>
                  <a:pt x="1675963" y="1085914"/>
                  <a:pt x="1645480" y="1085914"/>
                </a:cubicBezTo>
                <a:cubicBezTo>
                  <a:pt x="1615000" y="1085914"/>
                  <a:pt x="1590287" y="1061204"/>
                  <a:pt x="1590287" y="1030723"/>
                </a:cubicBezTo>
                <a:cubicBezTo>
                  <a:pt x="1590287" y="1000242"/>
                  <a:pt x="1615000" y="975532"/>
                  <a:pt x="1645480" y="975532"/>
                </a:cubicBezTo>
                <a:close/>
                <a:moveTo>
                  <a:pt x="1515189" y="975532"/>
                </a:moveTo>
                <a:cubicBezTo>
                  <a:pt x="1545668" y="975532"/>
                  <a:pt x="1570378" y="1000242"/>
                  <a:pt x="1570378" y="1030723"/>
                </a:cubicBezTo>
                <a:cubicBezTo>
                  <a:pt x="1570378" y="1061204"/>
                  <a:pt x="1545668" y="1085914"/>
                  <a:pt x="1515189" y="1085914"/>
                </a:cubicBezTo>
                <a:cubicBezTo>
                  <a:pt x="1484708" y="1085914"/>
                  <a:pt x="1459995" y="1061204"/>
                  <a:pt x="1459995" y="1030723"/>
                </a:cubicBezTo>
                <a:cubicBezTo>
                  <a:pt x="1459995" y="1000242"/>
                  <a:pt x="1484708" y="975532"/>
                  <a:pt x="1515189" y="975532"/>
                </a:cubicBezTo>
                <a:close/>
                <a:moveTo>
                  <a:pt x="1381549" y="975532"/>
                </a:moveTo>
                <a:cubicBezTo>
                  <a:pt x="1412033" y="975532"/>
                  <a:pt x="1436744" y="1000242"/>
                  <a:pt x="1436744" y="1030723"/>
                </a:cubicBezTo>
                <a:cubicBezTo>
                  <a:pt x="1436744" y="1061204"/>
                  <a:pt x="1412033" y="1085914"/>
                  <a:pt x="1381549" y="1085914"/>
                </a:cubicBezTo>
                <a:cubicBezTo>
                  <a:pt x="1351074" y="1085914"/>
                  <a:pt x="1326361" y="1061204"/>
                  <a:pt x="1326361" y="1030723"/>
                </a:cubicBezTo>
                <a:cubicBezTo>
                  <a:pt x="1326361" y="1000242"/>
                  <a:pt x="1351074" y="975532"/>
                  <a:pt x="1381549" y="975532"/>
                </a:cubicBezTo>
                <a:close/>
                <a:moveTo>
                  <a:pt x="1117621" y="975532"/>
                </a:moveTo>
                <a:cubicBezTo>
                  <a:pt x="1148103" y="975532"/>
                  <a:pt x="1172814" y="1000242"/>
                  <a:pt x="1172814" y="1030723"/>
                </a:cubicBezTo>
                <a:cubicBezTo>
                  <a:pt x="1172814" y="1061204"/>
                  <a:pt x="1148103" y="1085914"/>
                  <a:pt x="1117621" y="1085914"/>
                </a:cubicBezTo>
                <a:cubicBezTo>
                  <a:pt x="1087137" y="1085914"/>
                  <a:pt x="1062427" y="1061204"/>
                  <a:pt x="1062427" y="1030723"/>
                </a:cubicBezTo>
                <a:cubicBezTo>
                  <a:pt x="1062427" y="1000242"/>
                  <a:pt x="1087137" y="975532"/>
                  <a:pt x="1117621" y="975532"/>
                </a:cubicBezTo>
                <a:close/>
                <a:moveTo>
                  <a:pt x="980643" y="975532"/>
                </a:moveTo>
                <a:cubicBezTo>
                  <a:pt x="1011125" y="975532"/>
                  <a:pt x="1035836" y="1000242"/>
                  <a:pt x="1035836" y="1030723"/>
                </a:cubicBezTo>
                <a:cubicBezTo>
                  <a:pt x="1035836" y="1061204"/>
                  <a:pt x="1011125" y="1085914"/>
                  <a:pt x="980643" y="1085914"/>
                </a:cubicBezTo>
                <a:cubicBezTo>
                  <a:pt x="950159" y="1085914"/>
                  <a:pt x="925449" y="1061204"/>
                  <a:pt x="925449" y="1030723"/>
                </a:cubicBezTo>
                <a:cubicBezTo>
                  <a:pt x="925449" y="1000242"/>
                  <a:pt x="950159" y="975532"/>
                  <a:pt x="980643" y="975532"/>
                </a:cubicBezTo>
                <a:close/>
                <a:moveTo>
                  <a:pt x="716703" y="975532"/>
                </a:moveTo>
                <a:cubicBezTo>
                  <a:pt x="747185" y="975532"/>
                  <a:pt x="771897" y="1000242"/>
                  <a:pt x="771897" y="1030723"/>
                </a:cubicBezTo>
                <a:cubicBezTo>
                  <a:pt x="771897" y="1061204"/>
                  <a:pt x="747185" y="1085914"/>
                  <a:pt x="716703" y="1085914"/>
                </a:cubicBezTo>
                <a:cubicBezTo>
                  <a:pt x="686222" y="1085914"/>
                  <a:pt x="661511" y="1061204"/>
                  <a:pt x="661511" y="1030723"/>
                </a:cubicBezTo>
                <a:cubicBezTo>
                  <a:pt x="661511" y="1000242"/>
                  <a:pt x="686222" y="975532"/>
                  <a:pt x="716703" y="975532"/>
                </a:cubicBezTo>
                <a:close/>
                <a:moveTo>
                  <a:pt x="583065" y="975532"/>
                </a:moveTo>
                <a:cubicBezTo>
                  <a:pt x="613549" y="975532"/>
                  <a:pt x="638258" y="1000242"/>
                  <a:pt x="638258" y="1030723"/>
                </a:cubicBezTo>
                <a:cubicBezTo>
                  <a:pt x="638258" y="1061204"/>
                  <a:pt x="613549" y="1085914"/>
                  <a:pt x="583065" y="1085914"/>
                </a:cubicBezTo>
                <a:cubicBezTo>
                  <a:pt x="552583" y="1085914"/>
                  <a:pt x="527871" y="1061204"/>
                  <a:pt x="527871" y="1030723"/>
                </a:cubicBezTo>
                <a:cubicBezTo>
                  <a:pt x="527871" y="1000242"/>
                  <a:pt x="552583" y="975532"/>
                  <a:pt x="583065" y="975532"/>
                </a:cubicBezTo>
                <a:close/>
                <a:moveTo>
                  <a:pt x="449419" y="975532"/>
                </a:moveTo>
                <a:cubicBezTo>
                  <a:pt x="479902" y="975532"/>
                  <a:pt x="504612" y="1000242"/>
                  <a:pt x="504612" y="1030723"/>
                </a:cubicBezTo>
                <a:cubicBezTo>
                  <a:pt x="504612" y="1061204"/>
                  <a:pt x="479902" y="1085914"/>
                  <a:pt x="449419" y="1085914"/>
                </a:cubicBezTo>
                <a:cubicBezTo>
                  <a:pt x="418936" y="1085914"/>
                  <a:pt x="394227" y="1061204"/>
                  <a:pt x="394227" y="1030723"/>
                </a:cubicBezTo>
                <a:cubicBezTo>
                  <a:pt x="394227" y="1000242"/>
                  <a:pt x="418936" y="975532"/>
                  <a:pt x="449419" y="975532"/>
                </a:cubicBezTo>
                <a:close/>
                <a:moveTo>
                  <a:pt x="319124" y="975532"/>
                </a:moveTo>
                <a:cubicBezTo>
                  <a:pt x="349606" y="975532"/>
                  <a:pt x="374317" y="1000242"/>
                  <a:pt x="374317" y="1030723"/>
                </a:cubicBezTo>
                <a:cubicBezTo>
                  <a:pt x="374317" y="1061204"/>
                  <a:pt x="349606" y="1085914"/>
                  <a:pt x="319124" y="1085914"/>
                </a:cubicBezTo>
                <a:cubicBezTo>
                  <a:pt x="288640" y="1085914"/>
                  <a:pt x="263931" y="1061204"/>
                  <a:pt x="263931" y="1030723"/>
                </a:cubicBezTo>
                <a:cubicBezTo>
                  <a:pt x="263931" y="1000242"/>
                  <a:pt x="288640" y="975532"/>
                  <a:pt x="319124" y="975532"/>
                </a:cubicBezTo>
                <a:close/>
                <a:moveTo>
                  <a:pt x="185492" y="975532"/>
                </a:moveTo>
                <a:cubicBezTo>
                  <a:pt x="215972" y="975532"/>
                  <a:pt x="240682" y="1000242"/>
                  <a:pt x="240682" y="1030723"/>
                </a:cubicBezTo>
                <a:cubicBezTo>
                  <a:pt x="240682" y="1061204"/>
                  <a:pt x="215972" y="1085914"/>
                  <a:pt x="185492" y="1085914"/>
                </a:cubicBezTo>
                <a:cubicBezTo>
                  <a:pt x="155010" y="1085914"/>
                  <a:pt x="130299" y="1061204"/>
                  <a:pt x="130299" y="1030723"/>
                </a:cubicBezTo>
                <a:cubicBezTo>
                  <a:pt x="130299" y="1000242"/>
                  <a:pt x="155010" y="975532"/>
                  <a:pt x="185492" y="975532"/>
                </a:cubicBezTo>
                <a:close/>
                <a:moveTo>
                  <a:pt x="55197" y="975532"/>
                </a:moveTo>
                <a:cubicBezTo>
                  <a:pt x="85679" y="975532"/>
                  <a:pt x="110388" y="1000242"/>
                  <a:pt x="110388" y="1030723"/>
                </a:cubicBezTo>
                <a:cubicBezTo>
                  <a:pt x="110388" y="1061204"/>
                  <a:pt x="85679" y="1085914"/>
                  <a:pt x="55197" y="1085914"/>
                </a:cubicBezTo>
                <a:cubicBezTo>
                  <a:pt x="24715" y="1085914"/>
                  <a:pt x="7" y="1061204"/>
                  <a:pt x="7" y="1030723"/>
                </a:cubicBezTo>
                <a:cubicBezTo>
                  <a:pt x="7" y="1000242"/>
                  <a:pt x="24715" y="975532"/>
                  <a:pt x="55197" y="975532"/>
                </a:cubicBezTo>
                <a:close/>
                <a:moveTo>
                  <a:pt x="9469710" y="855263"/>
                </a:moveTo>
                <a:cubicBezTo>
                  <a:pt x="9500192" y="855263"/>
                  <a:pt x="9524902" y="879973"/>
                  <a:pt x="9524902" y="910454"/>
                </a:cubicBezTo>
                <a:cubicBezTo>
                  <a:pt x="9524902" y="940935"/>
                  <a:pt x="9500192" y="965645"/>
                  <a:pt x="9469710" y="965645"/>
                </a:cubicBezTo>
                <a:cubicBezTo>
                  <a:pt x="9439228" y="965645"/>
                  <a:pt x="9414518" y="940935"/>
                  <a:pt x="9414518" y="910454"/>
                </a:cubicBezTo>
                <a:cubicBezTo>
                  <a:pt x="9414518" y="879973"/>
                  <a:pt x="9439228" y="855263"/>
                  <a:pt x="9469710" y="855263"/>
                </a:cubicBezTo>
                <a:close/>
                <a:moveTo>
                  <a:pt x="9336075" y="855263"/>
                </a:moveTo>
                <a:cubicBezTo>
                  <a:pt x="9366557" y="855263"/>
                  <a:pt x="9391267" y="879973"/>
                  <a:pt x="9391267" y="910454"/>
                </a:cubicBezTo>
                <a:cubicBezTo>
                  <a:pt x="9391267" y="940935"/>
                  <a:pt x="9366557" y="965645"/>
                  <a:pt x="9336075" y="965645"/>
                </a:cubicBezTo>
                <a:cubicBezTo>
                  <a:pt x="9305593" y="965645"/>
                  <a:pt x="9280883" y="940935"/>
                  <a:pt x="9280883" y="910454"/>
                </a:cubicBezTo>
                <a:cubicBezTo>
                  <a:pt x="9280883" y="879973"/>
                  <a:pt x="9305593" y="855263"/>
                  <a:pt x="9336075" y="855263"/>
                </a:cubicBezTo>
                <a:close/>
                <a:moveTo>
                  <a:pt x="9199100" y="855263"/>
                </a:moveTo>
                <a:cubicBezTo>
                  <a:pt x="9229582" y="855263"/>
                  <a:pt x="9254292" y="879973"/>
                  <a:pt x="9254292" y="910454"/>
                </a:cubicBezTo>
                <a:cubicBezTo>
                  <a:pt x="9254292" y="940935"/>
                  <a:pt x="9229582" y="965645"/>
                  <a:pt x="9199100" y="965645"/>
                </a:cubicBezTo>
                <a:cubicBezTo>
                  <a:pt x="9168618" y="965645"/>
                  <a:pt x="9143908" y="940935"/>
                  <a:pt x="9143908" y="910454"/>
                </a:cubicBezTo>
                <a:cubicBezTo>
                  <a:pt x="9143908" y="879973"/>
                  <a:pt x="9168618" y="855263"/>
                  <a:pt x="9199100" y="855263"/>
                </a:cubicBezTo>
                <a:close/>
                <a:moveTo>
                  <a:pt x="9068806" y="855263"/>
                </a:moveTo>
                <a:cubicBezTo>
                  <a:pt x="9099288" y="855263"/>
                  <a:pt x="9123998" y="879973"/>
                  <a:pt x="9123998" y="910454"/>
                </a:cubicBezTo>
                <a:cubicBezTo>
                  <a:pt x="9123998" y="940935"/>
                  <a:pt x="9099288" y="965645"/>
                  <a:pt x="9068806" y="965645"/>
                </a:cubicBezTo>
                <a:cubicBezTo>
                  <a:pt x="9038324" y="965645"/>
                  <a:pt x="9013614" y="940935"/>
                  <a:pt x="9013614" y="910454"/>
                </a:cubicBezTo>
                <a:cubicBezTo>
                  <a:pt x="9013614" y="879973"/>
                  <a:pt x="9038324" y="855263"/>
                  <a:pt x="9068806" y="855263"/>
                </a:cubicBezTo>
                <a:close/>
                <a:moveTo>
                  <a:pt x="8935170" y="855263"/>
                </a:moveTo>
                <a:cubicBezTo>
                  <a:pt x="8965652" y="855263"/>
                  <a:pt x="8990362" y="879973"/>
                  <a:pt x="8990362" y="910454"/>
                </a:cubicBezTo>
                <a:cubicBezTo>
                  <a:pt x="8990362" y="940935"/>
                  <a:pt x="8965652" y="965645"/>
                  <a:pt x="8935170" y="965645"/>
                </a:cubicBezTo>
                <a:cubicBezTo>
                  <a:pt x="8904688" y="965645"/>
                  <a:pt x="8879978" y="940935"/>
                  <a:pt x="8879978" y="910454"/>
                </a:cubicBezTo>
                <a:cubicBezTo>
                  <a:pt x="8879978" y="879973"/>
                  <a:pt x="8904688" y="855263"/>
                  <a:pt x="8935170" y="855263"/>
                </a:cubicBezTo>
                <a:close/>
                <a:moveTo>
                  <a:pt x="8801536" y="855263"/>
                </a:moveTo>
                <a:cubicBezTo>
                  <a:pt x="8832018" y="855263"/>
                  <a:pt x="8856728" y="879973"/>
                  <a:pt x="8856728" y="910454"/>
                </a:cubicBezTo>
                <a:cubicBezTo>
                  <a:pt x="8856728" y="940935"/>
                  <a:pt x="8832018" y="965645"/>
                  <a:pt x="8801536" y="965645"/>
                </a:cubicBezTo>
                <a:cubicBezTo>
                  <a:pt x="8771054" y="965645"/>
                  <a:pt x="8746344" y="940935"/>
                  <a:pt x="8746344" y="910454"/>
                </a:cubicBezTo>
                <a:cubicBezTo>
                  <a:pt x="8746344" y="879973"/>
                  <a:pt x="8771054" y="855263"/>
                  <a:pt x="8801536" y="855263"/>
                </a:cubicBezTo>
                <a:close/>
                <a:moveTo>
                  <a:pt x="8671243" y="855263"/>
                </a:moveTo>
                <a:cubicBezTo>
                  <a:pt x="8701725" y="855263"/>
                  <a:pt x="8726435" y="879973"/>
                  <a:pt x="8726435" y="910454"/>
                </a:cubicBezTo>
                <a:cubicBezTo>
                  <a:pt x="8726435" y="940935"/>
                  <a:pt x="8701725" y="965645"/>
                  <a:pt x="8671243" y="965645"/>
                </a:cubicBezTo>
                <a:cubicBezTo>
                  <a:pt x="8640761" y="965645"/>
                  <a:pt x="8616051" y="940935"/>
                  <a:pt x="8616051" y="910454"/>
                </a:cubicBezTo>
                <a:cubicBezTo>
                  <a:pt x="8616051" y="879973"/>
                  <a:pt x="8640761" y="855263"/>
                  <a:pt x="8671243" y="855263"/>
                </a:cubicBezTo>
                <a:close/>
                <a:moveTo>
                  <a:pt x="8537609" y="855263"/>
                </a:moveTo>
                <a:cubicBezTo>
                  <a:pt x="8568091" y="855263"/>
                  <a:pt x="8592801" y="879973"/>
                  <a:pt x="8592801" y="910454"/>
                </a:cubicBezTo>
                <a:cubicBezTo>
                  <a:pt x="8592801" y="940935"/>
                  <a:pt x="8568091" y="965645"/>
                  <a:pt x="8537609" y="965645"/>
                </a:cubicBezTo>
                <a:cubicBezTo>
                  <a:pt x="8507127" y="965645"/>
                  <a:pt x="8482417" y="940935"/>
                  <a:pt x="8482417" y="910454"/>
                </a:cubicBezTo>
                <a:cubicBezTo>
                  <a:pt x="8482417" y="879973"/>
                  <a:pt x="8507127" y="855263"/>
                  <a:pt x="8537609" y="855263"/>
                </a:cubicBezTo>
                <a:close/>
                <a:moveTo>
                  <a:pt x="8407315" y="855263"/>
                </a:moveTo>
                <a:cubicBezTo>
                  <a:pt x="8437797" y="855263"/>
                  <a:pt x="8462507" y="879973"/>
                  <a:pt x="8462507" y="910454"/>
                </a:cubicBezTo>
                <a:cubicBezTo>
                  <a:pt x="8462507" y="940935"/>
                  <a:pt x="8437797" y="965645"/>
                  <a:pt x="8407315" y="965645"/>
                </a:cubicBezTo>
                <a:cubicBezTo>
                  <a:pt x="8376833" y="965645"/>
                  <a:pt x="8352123" y="940935"/>
                  <a:pt x="8352123" y="910454"/>
                </a:cubicBezTo>
                <a:cubicBezTo>
                  <a:pt x="8352123" y="879973"/>
                  <a:pt x="8376833" y="855263"/>
                  <a:pt x="8407315" y="855263"/>
                </a:cubicBezTo>
                <a:close/>
                <a:moveTo>
                  <a:pt x="8273681" y="855263"/>
                </a:moveTo>
                <a:cubicBezTo>
                  <a:pt x="8304163" y="855263"/>
                  <a:pt x="8328873" y="879973"/>
                  <a:pt x="8328873" y="910454"/>
                </a:cubicBezTo>
                <a:cubicBezTo>
                  <a:pt x="8328873" y="940935"/>
                  <a:pt x="8304163" y="965645"/>
                  <a:pt x="8273681" y="965645"/>
                </a:cubicBezTo>
                <a:cubicBezTo>
                  <a:pt x="8243199" y="965645"/>
                  <a:pt x="8218489" y="940935"/>
                  <a:pt x="8218489" y="910454"/>
                </a:cubicBezTo>
                <a:cubicBezTo>
                  <a:pt x="8218489" y="879973"/>
                  <a:pt x="8243199" y="855263"/>
                  <a:pt x="8273681" y="855263"/>
                </a:cubicBezTo>
                <a:close/>
                <a:moveTo>
                  <a:pt x="8143386" y="855263"/>
                </a:moveTo>
                <a:cubicBezTo>
                  <a:pt x="8173868" y="855263"/>
                  <a:pt x="8198578" y="879973"/>
                  <a:pt x="8198578" y="910454"/>
                </a:cubicBezTo>
                <a:cubicBezTo>
                  <a:pt x="8198578" y="940935"/>
                  <a:pt x="8173868" y="965645"/>
                  <a:pt x="8143386" y="965645"/>
                </a:cubicBezTo>
                <a:cubicBezTo>
                  <a:pt x="8112904" y="965645"/>
                  <a:pt x="8088194" y="940935"/>
                  <a:pt x="8088194" y="910454"/>
                </a:cubicBezTo>
                <a:cubicBezTo>
                  <a:pt x="8088194" y="879973"/>
                  <a:pt x="8112904" y="855263"/>
                  <a:pt x="8143386" y="855263"/>
                </a:cubicBezTo>
                <a:close/>
                <a:moveTo>
                  <a:pt x="8009752" y="855263"/>
                </a:moveTo>
                <a:cubicBezTo>
                  <a:pt x="8040234" y="855263"/>
                  <a:pt x="8064944" y="879973"/>
                  <a:pt x="8064944" y="910454"/>
                </a:cubicBezTo>
                <a:cubicBezTo>
                  <a:pt x="8064944" y="940935"/>
                  <a:pt x="8040234" y="965645"/>
                  <a:pt x="8009752" y="965645"/>
                </a:cubicBezTo>
                <a:cubicBezTo>
                  <a:pt x="7979270" y="965645"/>
                  <a:pt x="7954560" y="940935"/>
                  <a:pt x="7954560" y="910454"/>
                </a:cubicBezTo>
                <a:cubicBezTo>
                  <a:pt x="7954560" y="879973"/>
                  <a:pt x="7979270" y="855263"/>
                  <a:pt x="8009752" y="855263"/>
                </a:cubicBezTo>
                <a:close/>
                <a:moveTo>
                  <a:pt x="7876117" y="855263"/>
                </a:moveTo>
                <a:cubicBezTo>
                  <a:pt x="7906599" y="855263"/>
                  <a:pt x="7931309" y="879973"/>
                  <a:pt x="7931309" y="910454"/>
                </a:cubicBezTo>
                <a:cubicBezTo>
                  <a:pt x="7931309" y="940935"/>
                  <a:pt x="7906599" y="965645"/>
                  <a:pt x="7876117" y="965645"/>
                </a:cubicBezTo>
                <a:cubicBezTo>
                  <a:pt x="7845635" y="965645"/>
                  <a:pt x="7820925" y="940935"/>
                  <a:pt x="7820925" y="910454"/>
                </a:cubicBezTo>
                <a:cubicBezTo>
                  <a:pt x="7820925" y="879973"/>
                  <a:pt x="7845635" y="855263"/>
                  <a:pt x="7876117" y="855263"/>
                </a:cubicBezTo>
                <a:close/>
                <a:moveTo>
                  <a:pt x="7745822" y="855263"/>
                </a:moveTo>
                <a:cubicBezTo>
                  <a:pt x="7776304" y="855263"/>
                  <a:pt x="7801014" y="879973"/>
                  <a:pt x="7801014" y="910454"/>
                </a:cubicBezTo>
                <a:cubicBezTo>
                  <a:pt x="7801014" y="940935"/>
                  <a:pt x="7776304" y="965645"/>
                  <a:pt x="7745822" y="965645"/>
                </a:cubicBezTo>
                <a:cubicBezTo>
                  <a:pt x="7715340" y="965645"/>
                  <a:pt x="7690630" y="940935"/>
                  <a:pt x="7690630" y="910454"/>
                </a:cubicBezTo>
                <a:cubicBezTo>
                  <a:pt x="7690630" y="879973"/>
                  <a:pt x="7715340" y="855263"/>
                  <a:pt x="7745822" y="855263"/>
                </a:cubicBezTo>
                <a:close/>
                <a:moveTo>
                  <a:pt x="7608849" y="855263"/>
                </a:moveTo>
                <a:cubicBezTo>
                  <a:pt x="7639331" y="855263"/>
                  <a:pt x="7664041" y="879973"/>
                  <a:pt x="7664041" y="910454"/>
                </a:cubicBezTo>
                <a:cubicBezTo>
                  <a:pt x="7664041" y="940935"/>
                  <a:pt x="7639331" y="965645"/>
                  <a:pt x="7608849" y="965645"/>
                </a:cubicBezTo>
                <a:cubicBezTo>
                  <a:pt x="7578367" y="965645"/>
                  <a:pt x="7553657" y="940935"/>
                  <a:pt x="7553657" y="910454"/>
                </a:cubicBezTo>
                <a:cubicBezTo>
                  <a:pt x="7553657" y="879973"/>
                  <a:pt x="7578367" y="855263"/>
                  <a:pt x="7608849" y="855263"/>
                </a:cubicBezTo>
                <a:close/>
                <a:moveTo>
                  <a:pt x="7481895" y="855263"/>
                </a:moveTo>
                <a:cubicBezTo>
                  <a:pt x="7512377" y="855263"/>
                  <a:pt x="7537087" y="879973"/>
                  <a:pt x="7537087" y="910454"/>
                </a:cubicBezTo>
                <a:cubicBezTo>
                  <a:pt x="7537087" y="940935"/>
                  <a:pt x="7512377" y="965645"/>
                  <a:pt x="7481895" y="965645"/>
                </a:cubicBezTo>
                <a:cubicBezTo>
                  <a:pt x="7451413" y="965645"/>
                  <a:pt x="7426703" y="940935"/>
                  <a:pt x="7426703" y="910454"/>
                </a:cubicBezTo>
                <a:cubicBezTo>
                  <a:pt x="7426703" y="879973"/>
                  <a:pt x="7451413" y="855263"/>
                  <a:pt x="7481895" y="855263"/>
                </a:cubicBezTo>
                <a:close/>
                <a:moveTo>
                  <a:pt x="7341578" y="855263"/>
                </a:moveTo>
                <a:cubicBezTo>
                  <a:pt x="7372060" y="855263"/>
                  <a:pt x="7396770" y="879973"/>
                  <a:pt x="7396770" y="910454"/>
                </a:cubicBezTo>
                <a:cubicBezTo>
                  <a:pt x="7396770" y="940935"/>
                  <a:pt x="7372060" y="965645"/>
                  <a:pt x="7341578" y="965645"/>
                </a:cubicBezTo>
                <a:cubicBezTo>
                  <a:pt x="7311096" y="965645"/>
                  <a:pt x="7286386" y="940935"/>
                  <a:pt x="7286386" y="910454"/>
                </a:cubicBezTo>
                <a:cubicBezTo>
                  <a:pt x="7286386" y="879973"/>
                  <a:pt x="7311096" y="855263"/>
                  <a:pt x="7341578" y="855263"/>
                </a:cubicBezTo>
                <a:close/>
                <a:moveTo>
                  <a:pt x="7211285" y="855263"/>
                </a:moveTo>
                <a:cubicBezTo>
                  <a:pt x="7241767" y="855263"/>
                  <a:pt x="7266477" y="879973"/>
                  <a:pt x="7266477" y="910454"/>
                </a:cubicBezTo>
                <a:cubicBezTo>
                  <a:pt x="7266477" y="940935"/>
                  <a:pt x="7241767" y="965645"/>
                  <a:pt x="7211285" y="965645"/>
                </a:cubicBezTo>
                <a:cubicBezTo>
                  <a:pt x="7180803" y="965645"/>
                  <a:pt x="7156093" y="940935"/>
                  <a:pt x="7156093" y="910454"/>
                </a:cubicBezTo>
                <a:cubicBezTo>
                  <a:pt x="7156093" y="879973"/>
                  <a:pt x="7180803" y="855263"/>
                  <a:pt x="7211285" y="855263"/>
                </a:cubicBezTo>
                <a:close/>
                <a:moveTo>
                  <a:pt x="7080993" y="855263"/>
                </a:moveTo>
                <a:cubicBezTo>
                  <a:pt x="7111475" y="855263"/>
                  <a:pt x="7136185" y="879973"/>
                  <a:pt x="7136185" y="910454"/>
                </a:cubicBezTo>
                <a:cubicBezTo>
                  <a:pt x="7136185" y="940935"/>
                  <a:pt x="7111475" y="965645"/>
                  <a:pt x="7080993" y="965645"/>
                </a:cubicBezTo>
                <a:cubicBezTo>
                  <a:pt x="7050511" y="965645"/>
                  <a:pt x="7025801" y="940935"/>
                  <a:pt x="7025801" y="910454"/>
                </a:cubicBezTo>
                <a:cubicBezTo>
                  <a:pt x="7025801" y="879973"/>
                  <a:pt x="7050511" y="855263"/>
                  <a:pt x="7080993" y="855263"/>
                </a:cubicBezTo>
                <a:close/>
                <a:moveTo>
                  <a:pt x="6947357" y="855263"/>
                </a:moveTo>
                <a:cubicBezTo>
                  <a:pt x="6977839" y="855263"/>
                  <a:pt x="7002549" y="879973"/>
                  <a:pt x="7002549" y="910454"/>
                </a:cubicBezTo>
                <a:cubicBezTo>
                  <a:pt x="7002549" y="940935"/>
                  <a:pt x="6977839" y="965645"/>
                  <a:pt x="6947357" y="965645"/>
                </a:cubicBezTo>
                <a:cubicBezTo>
                  <a:pt x="6916875" y="965645"/>
                  <a:pt x="6892165" y="940935"/>
                  <a:pt x="6892165" y="910454"/>
                </a:cubicBezTo>
                <a:cubicBezTo>
                  <a:pt x="6892165" y="879973"/>
                  <a:pt x="6916875" y="855263"/>
                  <a:pt x="6947357" y="855263"/>
                </a:cubicBezTo>
                <a:close/>
                <a:moveTo>
                  <a:pt x="6817063" y="855263"/>
                </a:moveTo>
                <a:cubicBezTo>
                  <a:pt x="6847545" y="855263"/>
                  <a:pt x="6872255" y="879973"/>
                  <a:pt x="6872255" y="910454"/>
                </a:cubicBezTo>
                <a:cubicBezTo>
                  <a:pt x="6872255" y="940935"/>
                  <a:pt x="6847545" y="965645"/>
                  <a:pt x="6817063" y="965645"/>
                </a:cubicBezTo>
                <a:cubicBezTo>
                  <a:pt x="6786581" y="965645"/>
                  <a:pt x="6761871" y="940935"/>
                  <a:pt x="6761871" y="910454"/>
                </a:cubicBezTo>
                <a:cubicBezTo>
                  <a:pt x="6761871" y="879973"/>
                  <a:pt x="6786581" y="855263"/>
                  <a:pt x="6817063" y="855263"/>
                </a:cubicBezTo>
                <a:close/>
                <a:moveTo>
                  <a:pt x="6683430" y="855263"/>
                </a:moveTo>
                <a:cubicBezTo>
                  <a:pt x="6713912" y="855263"/>
                  <a:pt x="6738622" y="879973"/>
                  <a:pt x="6738622" y="910454"/>
                </a:cubicBezTo>
                <a:cubicBezTo>
                  <a:pt x="6738622" y="940935"/>
                  <a:pt x="6713912" y="965645"/>
                  <a:pt x="6683430" y="965645"/>
                </a:cubicBezTo>
                <a:cubicBezTo>
                  <a:pt x="6652948" y="965645"/>
                  <a:pt x="6628238" y="940935"/>
                  <a:pt x="6628238" y="910454"/>
                </a:cubicBezTo>
                <a:cubicBezTo>
                  <a:pt x="6628238" y="879973"/>
                  <a:pt x="6652948" y="855263"/>
                  <a:pt x="6683430" y="855263"/>
                </a:cubicBezTo>
                <a:close/>
                <a:moveTo>
                  <a:pt x="6553135" y="855263"/>
                </a:moveTo>
                <a:cubicBezTo>
                  <a:pt x="6583617" y="855263"/>
                  <a:pt x="6608327" y="879973"/>
                  <a:pt x="6608327" y="910454"/>
                </a:cubicBezTo>
                <a:cubicBezTo>
                  <a:pt x="6608327" y="940935"/>
                  <a:pt x="6583617" y="965645"/>
                  <a:pt x="6553135" y="965645"/>
                </a:cubicBezTo>
                <a:cubicBezTo>
                  <a:pt x="6522653" y="965645"/>
                  <a:pt x="6497943" y="940935"/>
                  <a:pt x="6497943" y="910454"/>
                </a:cubicBezTo>
                <a:cubicBezTo>
                  <a:pt x="6497943" y="879973"/>
                  <a:pt x="6522653" y="855263"/>
                  <a:pt x="6553135" y="855263"/>
                </a:cubicBezTo>
                <a:close/>
                <a:moveTo>
                  <a:pt x="6419502" y="855263"/>
                </a:moveTo>
                <a:cubicBezTo>
                  <a:pt x="6449984" y="855263"/>
                  <a:pt x="6474694" y="879973"/>
                  <a:pt x="6474694" y="910454"/>
                </a:cubicBezTo>
                <a:cubicBezTo>
                  <a:pt x="6474694" y="940935"/>
                  <a:pt x="6449984" y="965645"/>
                  <a:pt x="6419502" y="965645"/>
                </a:cubicBezTo>
                <a:cubicBezTo>
                  <a:pt x="6389020" y="965645"/>
                  <a:pt x="6364310" y="940935"/>
                  <a:pt x="6364310" y="910454"/>
                </a:cubicBezTo>
                <a:cubicBezTo>
                  <a:pt x="6364310" y="879973"/>
                  <a:pt x="6389020" y="855263"/>
                  <a:pt x="6419502" y="855263"/>
                </a:cubicBezTo>
                <a:close/>
                <a:moveTo>
                  <a:pt x="6289206" y="855263"/>
                </a:moveTo>
                <a:cubicBezTo>
                  <a:pt x="6319688" y="855263"/>
                  <a:pt x="6344398" y="879973"/>
                  <a:pt x="6344398" y="910454"/>
                </a:cubicBezTo>
                <a:cubicBezTo>
                  <a:pt x="6344398" y="940935"/>
                  <a:pt x="6319688" y="965645"/>
                  <a:pt x="6289206" y="965645"/>
                </a:cubicBezTo>
                <a:cubicBezTo>
                  <a:pt x="6258724" y="965645"/>
                  <a:pt x="6234014" y="940935"/>
                  <a:pt x="6234014" y="910454"/>
                </a:cubicBezTo>
                <a:cubicBezTo>
                  <a:pt x="6234014" y="879973"/>
                  <a:pt x="6258724" y="855263"/>
                  <a:pt x="6289206" y="855263"/>
                </a:cubicBezTo>
                <a:close/>
                <a:moveTo>
                  <a:pt x="6155571" y="855263"/>
                </a:moveTo>
                <a:cubicBezTo>
                  <a:pt x="6186053" y="855263"/>
                  <a:pt x="6210763" y="879973"/>
                  <a:pt x="6210763" y="910454"/>
                </a:cubicBezTo>
                <a:cubicBezTo>
                  <a:pt x="6210763" y="940935"/>
                  <a:pt x="6186053" y="965645"/>
                  <a:pt x="6155571" y="965645"/>
                </a:cubicBezTo>
                <a:cubicBezTo>
                  <a:pt x="6125089" y="965645"/>
                  <a:pt x="6100379" y="940935"/>
                  <a:pt x="6100379" y="910454"/>
                </a:cubicBezTo>
                <a:cubicBezTo>
                  <a:pt x="6100379" y="879973"/>
                  <a:pt x="6125089" y="855263"/>
                  <a:pt x="6155571" y="855263"/>
                </a:cubicBezTo>
                <a:close/>
                <a:moveTo>
                  <a:pt x="6021938" y="855263"/>
                </a:moveTo>
                <a:cubicBezTo>
                  <a:pt x="6052420" y="855263"/>
                  <a:pt x="6077130" y="879973"/>
                  <a:pt x="6077130" y="910454"/>
                </a:cubicBezTo>
                <a:cubicBezTo>
                  <a:pt x="6077130" y="940935"/>
                  <a:pt x="6052420" y="965645"/>
                  <a:pt x="6021938" y="965645"/>
                </a:cubicBezTo>
                <a:cubicBezTo>
                  <a:pt x="5991456" y="965645"/>
                  <a:pt x="5966746" y="940935"/>
                  <a:pt x="5966746" y="910454"/>
                </a:cubicBezTo>
                <a:cubicBezTo>
                  <a:pt x="5966746" y="879973"/>
                  <a:pt x="5991456" y="855263"/>
                  <a:pt x="6021938" y="855263"/>
                </a:cubicBezTo>
                <a:close/>
                <a:moveTo>
                  <a:pt x="5884961" y="855263"/>
                </a:moveTo>
                <a:cubicBezTo>
                  <a:pt x="5915443" y="855263"/>
                  <a:pt x="5940153" y="879973"/>
                  <a:pt x="5940153" y="910454"/>
                </a:cubicBezTo>
                <a:cubicBezTo>
                  <a:pt x="5940153" y="940935"/>
                  <a:pt x="5915443" y="965645"/>
                  <a:pt x="5884961" y="965645"/>
                </a:cubicBezTo>
                <a:cubicBezTo>
                  <a:pt x="5854479" y="965645"/>
                  <a:pt x="5829769" y="940935"/>
                  <a:pt x="5829769" y="910454"/>
                </a:cubicBezTo>
                <a:cubicBezTo>
                  <a:pt x="5829769" y="879973"/>
                  <a:pt x="5854479" y="855263"/>
                  <a:pt x="5884961" y="855263"/>
                </a:cubicBezTo>
                <a:close/>
                <a:moveTo>
                  <a:pt x="5754668" y="855263"/>
                </a:moveTo>
                <a:cubicBezTo>
                  <a:pt x="5785150" y="855263"/>
                  <a:pt x="5809860" y="879973"/>
                  <a:pt x="5809860" y="910454"/>
                </a:cubicBezTo>
                <a:cubicBezTo>
                  <a:pt x="5809860" y="940935"/>
                  <a:pt x="5785150" y="965645"/>
                  <a:pt x="5754668" y="965645"/>
                </a:cubicBezTo>
                <a:cubicBezTo>
                  <a:pt x="5724186" y="965645"/>
                  <a:pt x="5699476" y="940935"/>
                  <a:pt x="5699476" y="910454"/>
                </a:cubicBezTo>
                <a:cubicBezTo>
                  <a:pt x="5699476" y="879973"/>
                  <a:pt x="5724186" y="855263"/>
                  <a:pt x="5754668" y="855263"/>
                </a:cubicBezTo>
                <a:close/>
                <a:moveTo>
                  <a:pt x="5621034" y="855263"/>
                </a:moveTo>
                <a:cubicBezTo>
                  <a:pt x="5651516" y="855263"/>
                  <a:pt x="5676226" y="879973"/>
                  <a:pt x="5676226" y="910454"/>
                </a:cubicBezTo>
                <a:cubicBezTo>
                  <a:pt x="5676226" y="940935"/>
                  <a:pt x="5651516" y="965645"/>
                  <a:pt x="5621034" y="965645"/>
                </a:cubicBezTo>
                <a:cubicBezTo>
                  <a:pt x="5590552" y="965645"/>
                  <a:pt x="5565842" y="940935"/>
                  <a:pt x="5565842" y="910454"/>
                </a:cubicBezTo>
                <a:cubicBezTo>
                  <a:pt x="5565842" y="879973"/>
                  <a:pt x="5590552" y="855263"/>
                  <a:pt x="5621034" y="855263"/>
                </a:cubicBezTo>
                <a:close/>
                <a:moveTo>
                  <a:pt x="5487399" y="855263"/>
                </a:moveTo>
                <a:cubicBezTo>
                  <a:pt x="5517881" y="855263"/>
                  <a:pt x="5542591" y="879973"/>
                  <a:pt x="5542591" y="910454"/>
                </a:cubicBezTo>
                <a:cubicBezTo>
                  <a:pt x="5542591" y="940935"/>
                  <a:pt x="5517881" y="965645"/>
                  <a:pt x="5487399" y="965645"/>
                </a:cubicBezTo>
                <a:cubicBezTo>
                  <a:pt x="5456917" y="965645"/>
                  <a:pt x="5432207" y="940935"/>
                  <a:pt x="5432207" y="910454"/>
                </a:cubicBezTo>
                <a:cubicBezTo>
                  <a:pt x="5432207" y="879973"/>
                  <a:pt x="5456917" y="855263"/>
                  <a:pt x="5487399" y="855263"/>
                </a:cubicBezTo>
                <a:close/>
                <a:moveTo>
                  <a:pt x="5357105" y="855263"/>
                </a:moveTo>
                <a:cubicBezTo>
                  <a:pt x="5387587" y="855263"/>
                  <a:pt x="5412297" y="879973"/>
                  <a:pt x="5412297" y="910454"/>
                </a:cubicBezTo>
                <a:cubicBezTo>
                  <a:pt x="5412297" y="940935"/>
                  <a:pt x="5387587" y="965645"/>
                  <a:pt x="5357105" y="965645"/>
                </a:cubicBezTo>
                <a:cubicBezTo>
                  <a:pt x="5326623" y="965645"/>
                  <a:pt x="5301913" y="940935"/>
                  <a:pt x="5301913" y="910454"/>
                </a:cubicBezTo>
                <a:cubicBezTo>
                  <a:pt x="5301913" y="879973"/>
                  <a:pt x="5326623" y="855263"/>
                  <a:pt x="5357105" y="855263"/>
                </a:cubicBezTo>
                <a:close/>
                <a:moveTo>
                  <a:pt x="5223472" y="855263"/>
                </a:moveTo>
                <a:cubicBezTo>
                  <a:pt x="5253954" y="855263"/>
                  <a:pt x="5278664" y="879973"/>
                  <a:pt x="5278664" y="910454"/>
                </a:cubicBezTo>
                <a:cubicBezTo>
                  <a:pt x="5278664" y="940935"/>
                  <a:pt x="5253954" y="965645"/>
                  <a:pt x="5223472" y="965645"/>
                </a:cubicBezTo>
                <a:cubicBezTo>
                  <a:pt x="5192990" y="965645"/>
                  <a:pt x="5168280" y="940935"/>
                  <a:pt x="5168280" y="910454"/>
                </a:cubicBezTo>
                <a:cubicBezTo>
                  <a:pt x="5168280" y="879973"/>
                  <a:pt x="5192990" y="855263"/>
                  <a:pt x="5223472" y="855263"/>
                </a:cubicBezTo>
                <a:close/>
                <a:moveTo>
                  <a:pt x="5093178" y="855263"/>
                </a:moveTo>
                <a:cubicBezTo>
                  <a:pt x="5123660" y="855263"/>
                  <a:pt x="5148370" y="879973"/>
                  <a:pt x="5148370" y="910454"/>
                </a:cubicBezTo>
                <a:cubicBezTo>
                  <a:pt x="5148370" y="940935"/>
                  <a:pt x="5123660" y="965645"/>
                  <a:pt x="5093178" y="965645"/>
                </a:cubicBezTo>
                <a:cubicBezTo>
                  <a:pt x="5062696" y="965645"/>
                  <a:pt x="5037986" y="940935"/>
                  <a:pt x="5037986" y="910454"/>
                </a:cubicBezTo>
                <a:cubicBezTo>
                  <a:pt x="5037986" y="879973"/>
                  <a:pt x="5062696" y="855263"/>
                  <a:pt x="5093178" y="855263"/>
                </a:cubicBezTo>
                <a:close/>
                <a:moveTo>
                  <a:pt x="4161076" y="855263"/>
                </a:moveTo>
                <a:cubicBezTo>
                  <a:pt x="4191558" y="855263"/>
                  <a:pt x="4216268" y="879973"/>
                  <a:pt x="4216268" y="910454"/>
                </a:cubicBezTo>
                <a:cubicBezTo>
                  <a:pt x="4216268" y="940935"/>
                  <a:pt x="4191558" y="965645"/>
                  <a:pt x="4161076" y="965645"/>
                </a:cubicBezTo>
                <a:cubicBezTo>
                  <a:pt x="4130594" y="965645"/>
                  <a:pt x="4105884" y="940935"/>
                  <a:pt x="4105884" y="910454"/>
                </a:cubicBezTo>
                <a:cubicBezTo>
                  <a:pt x="4105884" y="879973"/>
                  <a:pt x="4130594" y="855263"/>
                  <a:pt x="4161076" y="855263"/>
                </a:cubicBezTo>
                <a:close/>
                <a:moveTo>
                  <a:pt x="3633218" y="855263"/>
                </a:moveTo>
                <a:cubicBezTo>
                  <a:pt x="3663700" y="855263"/>
                  <a:pt x="3688410" y="879973"/>
                  <a:pt x="3688410" y="910454"/>
                </a:cubicBezTo>
                <a:cubicBezTo>
                  <a:pt x="3688410" y="940935"/>
                  <a:pt x="3663700" y="965645"/>
                  <a:pt x="3633218" y="965645"/>
                </a:cubicBezTo>
                <a:cubicBezTo>
                  <a:pt x="3602736" y="965645"/>
                  <a:pt x="3578026" y="940935"/>
                  <a:pt x="3578026" y="910454"/>
                </a:cubicBezTo>
                <a:cubicBezTo>
                  <a:pt x="3578026" y="879973"/>
                  <a:pt x="3602736" y="855263"/>
                  <a:pt x="3633218" y="855263"/>
                </a:cubicBezTo>
                <a:close/>
                <a:moveTo>
                  <a:pt x="3499586" y="855263"/>
                </a:moveTo>
                <a:cubicBezTo>
                  <a:pt x="3530068" y="855263"/>
                  <a:pt x="3554778" y="879973"/>
                  <a:pt x="3554778" y="910454"/>
                </a:cubicBezTo>
                <a:cubicBezTo>
                  <a:pt x="3554778" y="940935"/>
                  <a:pt x="3530068" y="965645"/>
                  <a:pt x="3499586" y="965645"/>
                </a:cubicBezTo>
                <a:cubicBezTo>
                  <a:pt x="3469104" y="965645"/>
                  <a:pt x="3444394" y="940935"/>
                  <a:pt x="3444394" y="910454"/>
                </a:cubicBezTo>
                <a:cubicBezTo>
                  <a:pt x="3444394" y="879973"/>
                  <a:pt x="3469104" y="855263"/>
                  <a:pt x="3499586" y="855263"/>
                </a:cubicBezTo>
                <a:close/>
                <a:moveTo>
                  <a:pt x="3369290" y="855263"/>
                </a:moveTo>
                <a:cubicBezTo>
                  <a:pt x="3399772" y="855263"/>
                  <a:pt x="3424482" y="879973"/>
                  <a:pt x="3424482" y="910454"/>
                </a:cubicBezTo>
                <a:cubicBezTo>
                  <a:pt x="3424482" y="940935"/>
                  <a:pt x="3399772" y="965645"/>
                  <a:pt x="3369290" y="965645"/>
                </a:cubicBezTo>
                <a:cubicBezTo>
                  <a:pt x="3338808" y="965645"/>
                  <a:pt x="3314098" y="940935"/>
                  <a:pt x="3314098" y="910454"/>
                </a:cubicBezTo>
                <a:cubicBezTo>
                  <a:pt x="3314098" y="879973"/>
                  <a:pt x="3338808" y="855263"/>
                  <a:pt x="3369290" y="855263"/>
                </a:cubicBezTo>
                <a:close/>
                <a:moveTo>
                  <a:pt x="2834849" y="855263"/>
                </a:moveTo>
                <a:cubicBezTo>
                  <a:pt x="2865329" y="855263"/>
                  <a:pt x="2890040" y="879973"/>
                  <a:pt x="2890040" y="910454"/>
                </a:cubicBezTo>
                <a:cubicBezTo>
                  <a:pt x="2890040" y="940935"/>
                  <a:pt x="2865329" y="965645"/>
                  <a:pt x="2834849" y="965645"/>
                </a:cubicBezTo>
                <a:cubicBezTo>
                  <a:pt x="2804367" y="965645"/>
                  <a:pt x="2779655" y="940935"/>
                  <a:pt x="2779655" y="910454"/>
                </a:cubicBezTo>
                <a:cubicBezTo>
                  <a:pt x="2779655" y="879973"/>
                  <a:pt x="2804367" y="855263"/>
                  <a:pt x="2834849" y="855263"/>
                </a:cubicBezTo>
                <a:close/>
                <a:moveTo>
                  <a:pt x="2707895" y="855263"/>
                </a:moveTo>
                <a:cubicBezTo>
                  <a:pt x="2738377" y="855263"/>
                  <a:pt x="2763087" y="879973"/>
                  <a:pt x="2763087" y="910454"/>
                </a:cubicBezTo>
                <a:cubicBezTo>
                  <a:pt x="2763087" y="940935"/>
                  <a:pt x="2738377" y="965645"/>
                  <a:pt x="2707895" y="965645"/>
                </a:cubicBezTo>
                <a:cubicBezTo>
                  <a:pt x="2677411" y="965645"/>
                  <a:pt x="2652702" y="940935"/>
                  <a:pt x="2652702" y="910454"/>
                </a:cubicBezTo>
                <a:cubicBezTo>
                  <a:pt x="2652702" y="879973"/>
                  <a:pt x="2677411" y="855263"/>
                  <a:pt x="2707895" y="855263"/>
                </a:cubicBezTo>
                <a:close/>
                <a:moveTo>
                  <a:pt x="2570919" y="855263"/>
                </a:moveTo>
                <a:cubicBezTo>
                  <a:pt x="2601400" y="855263"/>
                  <a:pt x="2626110" y="879973"/>
                  <a:pt x="2626110" y="910454"/>
                </a:cubicBezTo>
                <a:cubicBezTo>
                  <a:pt x="2626110" y="940935"/>
                  <a:pt x="2601400" y="965645"/>
                  <a:pt x="2570919" y="965645"/>
                </a:cubicBezTo>
                <a:cubicBezTo>
                  <a:pt x="2540436" y="965645"/>
                  <a:pt x="2515724" y="940935"/>
                  <a:pt x="2515724" y="910454"/>
                </a:cubicBezTo>
                <a:cubicBezTo>
                  <a:pt x="2515724" y="879973"/>
                  <a:pt x="2540436" y="855263"/>
                  <a:pt x="2570919" y="855263"/>
                </a:cubicBezTo>
                <a:close/>
                <a:moveTo>
                  <a:pt x="2303651" y="855263"/>
                </a:moveTo>
                <a:cubicBezTo>
                  <a:pt x="2334134" y="855263"/>
                  <a:pt x="2358843" y="879973"/>
                  <a:pt x="2358843" y="910454"/>
                </a:cubicBezTo>
                <a:cubicBezTo>
                  <a:pt x="2358843" y="940935"/>
                  <a:pt x="2334134" y="965645"/>
                  <a:pt x="2303651" y="965645"/>
                </a:cubicBezTo>
                <a:cubicBezTo>
                  <a:pt x="2273169" y="965645"/>
                  <a:pt x="2248461" y="940935"/>
                  <a:pt x="2248461" y="910454"/>
                </a:cubicBezTo>
                <a:cubicBezTo>
                  <a:pt x="2248461" y="879973"/>
                  <a:pt x="2273169" y="855263"/>
                  <a:pt x="2303651" y="855263"/>
                </a:cubicBezTo>
                <a:close/>
                <a:moveTo>
                  <a:pt x="2173362" y="855263"/>
                </a:moveTo>
                <a:cubicBezTo>
                  <a:pt x="2203845" y="855263"/>
                  <a:pt x="2228554" y="879973"/>
                  <a:pt x="2228554" y="910454"/>
                </a:cubicBezTo>
                <a:cubicBezTo>
                  <a:pt x="2228554" y="940935"/>
                  <a:pt x="2203845" y="965645"/>
                  <a:pt x="2173362" y="965645"/>
                </a:cubicBezTo>
                <a:cubicBezTo>
                  <a:pt x="2142879" y="965645"/>
                  <a:pt x="2118170" y="940935"/>
                  <a:pt x="2118170" y="910454"/>
                </a:cubicBezTo>
                <a:cubicBezTo>
                  <a:pt x="2118170" y="879973"/>
                  <a:pt x="2142879" y="855263"/>
                  <a:pt x="2173362" y="855263"/>
                </a:cubicBezTo>
                <a:close/>
                <a:moveTo>
                  <a:pt x="2039725" y="855263"/>
                </a:moveTo>
                <a:cubicBezTo>
                  <a:pt x="2070208" y="855263"/>
                  <a:pt x="2094919" y="879973"/>
                  <a:pt x="2094919" y="910454"/>
                </a:cubicBezTo>
                <a:cubicBezTo>
                  <a:pt x="2094919" y="940935"/>
                  <a:pt x="2070208" y="965645"/>
                  <a:pt x="2039725" y="965645"/>
                </a:cubicBezTo>
                <a:cubicBezTo>
                  <a:pt x="2009244" y="965645"/>
                  <a:pt x="1984533" y="940935"/>
                  <a:pt x="1984533" y="910454"/>
                </a:cubicBezTo>
                <a:cubicBezTo>
                  <a:pt x="1984533" y="879973"/>
                  <a:pt x="2009244" y="855263"/>
                  <a:pt x="2039725" y="855263"/>
                </a:cubicBezTo>
                <a:close/>
                <a:moveTo>
                  <a:pt x="1909428" y="855263"/>
                </a:moveTo>
                <a:cubicBezTo>
                  <a:pt x="1939911" y="855263"/>
                  <a:pt x="1964620" y="879973"/>
                  <a:pt x="1964620" y="910454"/>
                </a:cubicBezTo>
                <a:cubicBezTo>
                  <a:pt x="1964620" y="940935"/>
                  <a:pt x="1939911" y="965645"/>
                  <a:pt x="1909428" y="965645"/>
                </a:cubicBezTo>
                <a:cubicBezTo>
                  <a:pt x="1878945" y="965645"/>
                  <a:pt x="1854234" y="940935"/>
                  <a:pt x="1854234" y="910454"/>
                </a:cubicBezTo>
                <a:cubicBezTo>
                  <a:pt x="1854234" y="879973"/>
                  <a:pt x="1878945" y="855263"/>
                  <a:pt x="1909428" y="855263"/>
                </a:cubicBezTo>
                <a:close/>
                <a:moveTo>
                  <a:pt x="1779130" y="855263"/>
                </a:moveTo>
                <a:cubicBezTo>
                  <a:pt x="1809614" y="855263"/>
                  <a:pt x="1834324" y="879973"/>
                  <a:pt x="1834324" y="910454"/>
                </a:cubicBezTo>
                <a:cubicBezTo>
                  <a:pt x="1834324" y="940935"/>
                  <a:pt x="1809614" y="965645"/>
                  <a:pt x="1779130" y="965645"/>
                </a:cubicBezTo>
                <a:cubicBezTo>
                  <a:pt x="1748649" y="965645"/>
                  <a:pt x="1723937" y="940935"/>
                  <a:pt x="1723937" y="910454"/>
                </a:cubicBezTo>
                <a:cubicBezTo>
                  <a:pt x="1723937" y="879973"/>
                  <a:pt x="1748649" y="855263"/>
                  <a:pt x="1779130" y="855263"/>
                </a:cubicBezTo>
                <a:close/>
                <a:moveTo>
                  <a:pt x="1645495" y="855263"/>
                </a:moveTo>
                <a:cubicBezTo>
                  <a:pt x="1675980" y="855263"/>
                  <a:pt x="1700693" y="879973"/>
                  <a:pt x="1700693" y="910454"/>
                </a:cubicBezTo>
                <a:cubicBezTo>
                  <a:pt x="1700693" y="940935"/>
                  <a:pt x="1675980" y="965645"/>
                  <a:pt x="1645495" y="965645"/>
                </a:cubicBezTo>
                <a:cubicBezTo>
                  <a:pt x="1615015" y="965645"/>
                  <a:pt x="1590303" y="940935"/>
                  <a:pt x="1590303" y="910454"/>
                </a:cubicBezTo>
                <a:cubicBezTo>
                  <a:pt x="1590303" y="879973"/>
                  <a:pt x="1615015" y="855263"/>
                  <a:pt x="1645495" y="855263"/>
                </a:cubicBezTo>
                <a:close/>
                <a:moveTo>
                  <a:pt x="1515206" y="855263"/>
                </a:moveTo>
                <a:cubicBezTo>
                  <a:pt x="1545685" y="855263"/>
                  <a:pt x="1570391" y="879973"/>
                  <a:pt x="1570391" y="910454"/>
                </a:cubicBezTo>
                <a:cubicBezTo>
                  <a:pt x="1570391" y="940935"/>
                  <a:pt x="1545685" y="965645"/>
                  <a:pt x="1515206" y="965645"/>
                </a:cubicBezTo>
                <a:cubicBezTo>
                  <a:pt x="1484723" y="965645"/>
                  <a:pt x="1460009" y="940935"/>
                  <a:pt x="1460009" y="910454"/>
                </a:cubicBezTo>
                <a:cubicBezTo>
                  <a:pt x="1460009" y="879973"/>
                  <a:pt x="1484723" y="855263"/>
                  <a:pt x="1515206" y="855263"/>
                </a:cubicBezTo>
                <a:close/>
                <a:moveTo>
                  <a:pt x="1381566" y="855263"/>
                </a:moveTo>
                <a:cubicBezTo>
                  <a:pt x="1412046" y="855263"/>
                  <a:pt x="1436758" y="879973"/>
                  <a:pt x="1436758" y="910454"/>
                </a:cubicBezTo>
                <a:cubicBezTo>
                  <a:pt x="1436758" y="940935"/>
                  <a:pt x="1412046" y="965645"/>
                  <a:pt x="1381566" y="965645"/>
                </a:cubicBezTo>
                <a:cubicBezTo>
                  <a:pt x="1351086" y="965645"/>
                  <a:pt x="1326375" y="940935"/>
                  <a:pt x="1326375" y="910454"/>
                </a:cubicBezTo>
                <a:cubicBezTo>
                  <a:pt x="1326375" y="879973"/>
                  <a:pt x="1351086" y="855263"/>
                  <a:pt x="1381566" y="855263"/>
                </a:cubicBezTo>
                <a:close/>
                <a:moveTo>
                  <a:pt x="1251271" y="855263"/>
                </a:moveTo>
                <a:cubicBezTo>
                  <a:pt x="1281752" y="855263"/>
                  <a:pt x="1306464" y="879973"/>
                  <a:pt x="1306464" y="910454"/>
                </a:cubicBezTo>
                <a:cubicBezTo>
                  <a:pt x="1306464" y="940935"/>
                  <a:pt x="1281752" y="965645"/>
                  <a:pt x="1251271" y="965645"/>
                </a:cubicBezTo>
                <a:cubicBezTo>
                  <a:pt x="1220788" y="965645"/>
                  <a:pt x="1196078" y="940935"/>
                  <a:pt x="1196078" y="910454"/>
                </a:cubicBezTo>
                <a:cubicBezTo>
                  <a:pt x="1196078" y="879973"/>
                  <a:pt x="1220788" y="855263"/>
                  <a:pt x="1251271" y="855263"/>
                </a:cubicBezTo>
                <a:close/>
                <a:moveTo>
                  <a:pt x="1117634" y="855263"/>
                </a:moveTo>
                <a:cubicBezTo>
                  <a:pt x="1148117" y="855263"/>
                  <a:pt x="1172828" y="879973"/>
                  <a:pt x="1172828" y="910454"/>
                </a:cubicBezTo>
                <a:cubicBezTo>
                  <a:pt x="1172828" y="940935"/>
                  <a:pt x="1148117" y="965645"/>
                  <a:pt x="1117634" y="965645"/>
                </a:cubicBezTo>
                <a:cubicBezTo>
                  <a:pt x="1087150" y="965645"/>
                  <a:pt x="1062440" y="940935"/>
                  <a:pt x="1062440" y="910454"/>
                </a:cubicBezTo>
                <a:cubicBezTo>
                  <a:pt x="1062440" y="879973"/>
                  <a:pt x="1087150" y="855263"/>
                  <a:pt x="1117634" y="855263"/>
                </a:cubicBezTo>
                <a:close/>
                <a:moveTo>
                  <a:pt x="980654" y="855263"/>
                </a:moveTo>
                <a:cubicBezTo>
                  <a:pt x="1011137" y="855263"/>
                  <a:pt x="1035848" y="879973"/>
                  <a:pt x="1035848" y="910454"/>
                </a:cubicBezTo>
                <a:cubicBezTo>
                  <a:pt x="1035848" y="940935"/>
                  <a:pt x="1011137" y="965645"/>
                  <a:pt x="980654" y="965645"/>
                </a:cubicBezTo>
                <a:cubicBezTo>
                  <a:pt x="950172" y="965645"/>
                  <a:pt x="925460" y="940935"/>
                  <a:pt x="925460" y="910454"/>
                </a:cubicBezTo>
                <a:cubicBezTo>
                  <a:pt x="925460" y="879973"/>
                  <a:pt x="950172" y="855263"/>
                  <a:pt x="980654" y="855263"/>
                </a:cubicBezTo>
                <a:close/>
                <a:moveTo>
                  <a:pt x="847016" y="855263"/>
                </a:moveTo>
                <a:cubicBezTo>
                  <a:pt x="877497" y="855263"/>
                  <a:pt x="902209" y="879973"/>
                  <a:pt x="902209" y="910454"/>
                </a:cubicBezTo>
                <a:cubicBezTo>
                  <a:pt x="902209" y="940935"/>
                  <a:pt x="877497" y="965645"/>
                  <a:pt x="847016" y="965645"/>
                </a:cubicBezTo>
                <a:cubicBezTo>
                  <a:pt x="816533" y="965645"/>
                  <a:pt x="791816" y="940935"/>
                  <a:pt x="791816" y="910454"/>
                </a:cubicBezTo>
                <a:cubicBezTo>
                  <a:pt x="791816" y="879973"/>
                  <a:pt x="816533" y="855263"/>
                  <a:pt x="847016" y="855263"/>
                </a:cubicBezTo>
                <a:close/>
                <a:moveTo>
                  <a:pt x="716709" y="855263"/>
                </a:moveTo>
                <a:cubicBezTo>
                  <a:pt x="747196" y="855263"/>
                  <a:pt x="771907" y="879973"/>
                  <a:pt x="771907" y="910454"/>
                </a:cubicBezTo>
                <a:cubicBezTo>
                  <a:pt x="771907" y="940935"/>
                  <a:pt x="747196" y="965645"/>
                  <a:pt x="716709" y="965645"/>
                </a:cubicBezTo>
                <a:cubicBezTo>
                  <a:pt x="686233" y="965645"/>
                  <a:pt x="661522" y="940935"/>
                  <a:pt x="661522" y="910454"/>
                </a:cubicBezTo>
                <a:cubicBezTo>
                  <a:pt x="661522" y="879973"/>
                  <a:pt x="686233" y="855263"/>
                  <a:pt x="716709" y="855263"/>
                </a:cubicBezTo>
                <a:close/>
                <a:moveTo>
                  <a:pt x="583074" y="855263"/>
                </a:moveTo>
                <a:cubicBezTo>
                  <a:pt x="613557" y="855263"/>
                  <a:pt x="638268" y="879973"/>
                  <a:pt x="638268" y="910454"/>
                </a:cubicBezTo>
                <a:cubicBezTo>
                  <a:pt x="638268" y="940935"/>
                  <a:pt x="613557" y="965645"/>
                  <a:pt x="583074" y="965645"/>
                </a:cubicBezTo>
                <a:cubicBezTo>
                  <a:pt x="552591" y="965645"/>
                  <a:pt x="527881" y="940935"/>
                  <a:pt x="527881" y="910454"/>
                </a:cubicBezTo>
                <a:cubicBezTo>
                  <a:pt x="527881" y="879973"/>
                  <a:pt x="552591" y="855263"/>
                  <a:pt x="583074" y="855263"/>
                </a:cubicBezTo>
                <a:close/>
                <a:moveTo>
                  <a:pt x="9867273" y="855260"/>
                </a:moveTo>
                <a:cubicBezTo>
                  <a:pt x="9897755" y="855260"/>
                  <a:pt x="9922465" y="879970"/>
                  <a:pt x="9922465" y="910451"/>
                </a:cubicBezTo>
                <a:cubicBezTo>
                  <a:pt x="9922465" y="940932"/>
                  <a:pt x="9897755" y="965642"/>
                  <a:pt x="9867273" y="965642"/>
                </a:cubicBezTo>
                <a:cubicBezTo>
                  <a:pt x="9836791" y="965642"/>
                  <a:pt x="9812081" y="940932"/>
                  <a:pt x="9812081" y="910451"/>
                </a:cubicBezTo>
                <a:cubicBezTo>
                  <a:pt x="9812081" y="879970"/>
                  <a:pt x="9836791" y="855260"/>
                  <a:pt x="9867273" y="855260"/>
                </a:cubicBezTo>
                <a:close/>
                <a:moveTo>
                  <a:pt x="9733637" y="855260"/>
                </a:moveTo>
                <a:cubicBezTo>
                  <a:pt x="9764119" y="855260"/>
                  <a:pt x="9788829" y="879970"/>
                  <a:pt x="9788829" y="910451"/>
                </a:cubicBezTo>
                <a:cubicBezTo>
                  <a:pt x="9788829" y="940932"/>
                  <a:pt x="9764119" y="965642"/>
                  <a:pt x="9733637" y="965642"/>
                </a:cubicBezTo>
                <a:cubicBezTo>
                  <a:pt x="9703155" y="965642"/>
                  <a:pt x="9678445" y="940932"/>
                  <a:pt x="9678445" y="910451"/>
                </a:cubicBezTo>
                <a:cubicBezTo>
                  <a:pt x="9678445" y="879970"/>
                  <a:pt x="9703155" y="855260"/>
                  <a:pt x="9733637" y="855260"/>
                </a:cubicBezTo>
                <a:close/>
                <a:moveTo>
                  <a:pt x="9603343" y="855260"/>
                </a:moveTo>
                <a:cubicBezTo>
                  <a:pt x="9633825" y="855260"/>
                  <a:pt x="9658535" y="879970"/>
                  <a:pt x="9658535" y="910451"/>
                </a:cubicBezTo>
                <a:cubicBezTo>
                  <a:pt x="9658535" y="940932"/>
                  <a:pt x="9633825" y="965642"/>
                  <a:pt x="9603343" y="965642"/>
                </a:cubicBezTo>
                <a:cubicBezTo>
                  <a:pt x="9572861" y="965642"/>
                  <a:pt x="9548151" y="940932"/>
                  <a:pt x="9548151" y="910451"/>
                </a:cubicBezTo>
                <a:cubicBezTo>
                  <a:pt x="9548151" y="879970"/>
                  <a:pt x="9572861" y="855260"/>
                  <a:pt x="9603343" y="855260"/>
                </a:cubicBezTo>
                <a:close/>
                <a:moveTo>
                  <a:pt x="449429" y="855260"/>
                </a:moveTo>
                <a:cubicBezTo>
                  <a:pt x="479910" y="855260"/>
                  <a:pt x="504621" y="879970"/>
                  <a:pt x="504621" y="910451"/>
                </a:cubicBezTo>
                <a:cubicBezTo>
                  <a:pt x="504621" y="940932"/>
                  <a:pt x="479910" y="965642"/>
                  <a:pt x="449429" y="965642"/>
                </a:cubicBezTo>
                <a:cubicBezTo>
                  <a:pt x="418945" y="965642"/>
                  <a:pt x="394234" y="940932"/>
                  <a:pt x="394234" y="910451"/>
                </a:cubicBezTo>
                <a:cubicBezTo>
                  <a:pt x="394234" y="879970"/>
                  <a:pt x="418945" y="855260"/>
                  <a:pt x="449429" y="855260"/>
                </a:cubicBezTo>
                <a:close/>
                <a:moveTo>
                  <a:pt x="319132" y="855260"/>
                </a:moveTo>
                <a:cubicBezTo>
                  <a:pt x="349615" y="855260"/>
                  <a:pt x="374326" y="879970"/>
                  <a:pt x="374326" y="910451"/>
                </a:cubicBezTo>
                <a:cubicBezTo>
                  <a:pt x="374326" y="940932"/>
                  <a:pt x="349615" y="965642"/>
                  <a:pt x="319132" y="965642"/>
                </a:cubicBezTo>
                <a:cubicBezTo>
                  <a:pt x="288649" y="965642"/>
                  <a:pt x="263940" y="940932"/>
                  <a:pt x="263940" y="910451"/>
                </a:cubicBezTo>
                <a:cubicBezTo>
                  <a:pt x="263940" y="879970"/>
                  <a:pt x="288649" y="855260"/>
                  <a:pt x="319132" y="855260"/>
                </a:cubicBezTo>
                <a:close/>
                <a:moveTo>
                  <a:pt x="185499" y="855260"/>
                </a:moveTo>
                <a:cubicBezTo>
                  <a:pt x="215981" y="855260"/>
                  <a:pt x="240690" y="879970"/>
                  <a:pt x="240690" y="910451"/>
                </a:cubicBezTo>
                <a:cubicBezTo>
                  <a:pt x="240690" y="940932"/>
                  <a:pt x="215981" y="965642"/>
                  <a:pt x="185499" y="965642"/>
                </a:cubicBezTo>
                <a:cubicBezTo>
                  <a:pt x="155018" y="965642"/>
                  <a:pt x="130308" y="940932"/>
                  <a:pt x="130308" y="910451"/>
                </a:cubicBezTo>
                <a:cubicBezTo>
                  <a:pt x="130308" y="879970"/>
                  <a:pt x="155018" y="855260"/>
                  <a:pt x="185499" y="855260"/>
                </a:cubicBezTo>
                <a:close/>
                <a:moveTo>
                  <a:pt x="9733637" y="724970"/>
                </a:moveTo>
                <a:cubicBezTo>
                  <a:pt x="9764119" y="724970"/>
                  <a:pt x="9788829" y="749680"/>
                  <a:pt x="9788829" y="780161"/>
                </a:cubicBezTo>
                <a:cubicBezTo>
                  <a:pt x="9788829" y="810642"/>
                  <a:pt x="9764119" y="835352"/>
                  <a:pt x="9733637" y="835352"/>
                </a:cubicBezTo>
                <a:cubicBezTo>
                  <a:pt x="9703155" y="835352"/>
                  <a:pt x="9678445" y="810642"/>
                  <a:pt x="9678445" y="780161"/>
                </a:cubicBezTo>
                <a:cubicBezTo>
                  <a:pt x="9678445" y="749680"/>
                  <a:pt x="9703155" y="724970"/>
                  <a:pt x="9733637" y="724970"/>
                </a:cubicBezTo>
                <a:close/>
                <a:moveTo>
                  <a:pt x="9603344" y="724970"/>
                </a:moveTo>
                <a:cubicBezTo>
                  <a:pt x="9633826" y="724970"/>
                  <a:pt x="9658536" y="749680"/>
                  <a:pt x="9658536" y="780161"/>
                </a:cubicBezTo>
                <a:cubicBezTo>
                  <a:pt x="9658536" y="810642"/>
                  <a:pt x="9633826" y="835352"/>
                  <a:pt x="9603344" y="835352"/>
                </a:cubicBezTo>
                <a:cubicBezTo>
                  <a:pt x="9572862" y="835352"/>
                  <a:pt x="9548152" y="810642"/>
                  <a:pt x="9548152" y="780161"/>
                </a:cubicBezTo>
                <a:cubicBezTo>
                  <a:pt x="9548152" y="749680"/>
                  <a:pt x="9572862" y="724970"/>
                  <a:pt x="9603344" y="724970"/>
                </a:cubicBezTo>
                <a:close/>
                <a:moveTo>
                  <a:pt x="9469710" y="724970"/>
                </a:moveTo>
                <a:cubicBezTo>
                  <a:pt x="9500192" y="724970"/>
                  <a:pt x="9524902" y="749680"/>
                  <a:pt x="9524902" y="780161"/>
                </a:cubicBezTo>
                <a:cubicBezTo>
                  <a:pt x="9524902" y="810642"/>
                  <a:pt x="9500192" y="835352"/>
                  <a:pt x="9469710" y="835352"/>
                </a:cubicBezTo>
                <a:cubicBezTo>
                  <a:pt x="9439228" y="835352"/>
                  <a:pt x="9414518" y="810642"/>
                  <a:pt x="9414518" y="780161"/>
                </a:cubicBezTo>
                <a:cubicBezTo>
                  <a:pt x="9414518" y="749680"/>
                  <a:pt x="9439228" y="724970"/>
                  <a:pt x="9469710" y="724970"/>
                </a:cubicBezTo>
                <a:close/>
                <a:moveTo>
                  <a:pt x="9336075" y="724970"/>
                </a:moveTo>
                <a:cubicBezTo>
                  <a:pt x="9366557" y="724970"/>
                  <a:pt x="9391267" y="749680"/>
                  <a:pt x="9391267" y="780161"/>
                </a:cubicBezTo>
                <a:cubicBezTo>
                  <a:pt x="9391267" y="810642"/>
                  <a:pt x="9366557" y="835352"/>
                  <a:pt x="9336075" y="835352"/>
                </a:cubicBezTo>
                <a:cubicBezTo>
                  <a:pt x="9305593" y="835352"/>
                  <a:pt x="9280883" y="810642"/>
                  <a:pt x="9280883" y="780161"/>
                </a:cubicBezTo>
                <a:cubicBezTo>
                  <a:pt x="9280883" y="749680"/>
                  <a:pt x="9305593" y="724970"/>
                  <a:pt x="9336075" y="724970"/>
                </a:cubicBezTo>
                <a:close/>
                <a:moveTo>
                  <a:pt x="9199100" y="724970"/>
                </a:moveTo>
                <a:cubicBezTo>
                  <a:pt x="9229582" y="724970"/>
                  <a:pt x="9254292" y="749680"/>
                  <a:pt x="9254292" y="780161"/>
                </a:cubicBezTo>
                <a:cubicBezTo>
                  <a:pt x="9254292" y="810642"/>
                  <a:pt x="9229582" y="835352"/>
                  <a:pt x="9199100" y="835352"/>
                </a:cubicBezTo>
                <a:cubicBezTo>
                  <a:pt x="9168618" y="835352"/>
                  <a:pt x="9143908" y="810642"/>
                  <a:pt x="9143908" y="780161"/>
                </a:cubicBezTo>
                <a:cubicBezTo>
                  <a:pt x="9143908" y="749680"/>
                  <a:pt x="9168618" y="724970"/>
                  <a:pt x="9199100" y="724970"/>
                </a:cubicBezTo>
                <a:close/>
                <a:moveTo>
                  <a:pt x="9068806" y="724970"/>
                </a:moveTo>
                <a:cubicBezTo>
                  <a:pt x="9099288" y="724970"/>
                  <a:pt x="9123998" y="749680"/>
                  <a:pt x="9123998" y="780161"/>
                </a:cubicBezTo>
                <a:cubicBezTo>
                  <a:pt x="9123998" y="810642"/>
                  <a:pt x="9099288" y="835352"/>
                  <a:pt x="9068806" y="835352"/>
                </a:cubicBezTo>
                <a:cubicBezTo>
                  <a:pt x="9038324" y="835352"/>
                  <a:pt x="9013614" y="810642"/>
                  <a:pt x="9013614" y="780161"/>
                </a:cubicBezTo>
                <a:cubicBezTo>
                  <a:pt x="9013614" y="749680"/>
                  <a:pt x="9038324" y="724970"/>
                  <a:pt x="9068806" y="724970"/>
                </a:cubicBezTo>
                <a:close/>
                <a:moveTo>
                  <a:pt x="8935170" y="724970"/>
                </a:moveTo>
                <a:cubicBezTo>
                  <a:pt x="8965652" y="724970"/>
                  <a:pt x="8990362" y="749680"/>
                  <a:pt x="8990362" y="780161"/>
                </a:cubicBezTo>
                <a:cubicBezTo>
                  <a:pt x="8990362" y="810642"/>
                  <a:pt x="8965652" y="835352"/>
                  <a:pt x="8935170" y="835352"/>
                </a:cubicBezTo>
                <a:cubicBezTo>
                  <a:pt x="8904688" y="835352"/>
                  <a:pt x="8879978" y="810642"/>
                  <a:pt x="8879978" y="780161"/>
                </a:cubicBezTo>
                <a:cubicBezTo>
                  <a:pt x="8879978" y="749680"/>
                  <a:pt x="8904688" y="724970"/>
                  <a:pt x="8935170" y="724970"/>
                </a:cubicBezTo>
                <a:close/>
                <a:moveTo>
                  <a:pt x="8801536" y="724970"/>
                </a:moveTo>
                <a:cubicBezTo>
                  <a:pt x="8832018" y="724970"/>
                  <a:pt x="8856728" y="749680"/>
                  <a:pt x="8856728" y="780161"/>
                </a:cubicBezTo>
                <a:cubicBezTo>
                  <a:pt x="8856728" y="810642"/>
                  <a:pt x="8832018" y="835352"/>
                  <a:pt x="8801536" y="835352"/>
                </a:cubicBezTo>
                <a:cubicBezTo>
                  <a:pt x="8771054" y="835352"/>
                  <a:pt x="8746344" y="810642"/>
                  <a:pt x="8746344" y="780161"/>
                </a:cubicBezTo>
                <a:cubicBezTo>
                  <a:pt x="8746344" y="749680"/>
                  <a:pt x="8771054" y="724970"/>
                  <a:pt x="8801536" y="724970"/>
                </a:cubicBezTo>
                <a:close/>
                <a:moveTo>
                  <a:pt x="8671243" y="724970"/>
                </a:moveTo>
                <a:cubicBezTo>
                  <a:pt x="8701725" y="724970"/>
                  <a:pt x="8726435" y="749680"/>
                  <a:pt x="8726435" y="780161"/>
                </a:cubicBezTo>
                <a:cubicBezTo>
                  <a:pt x="8726435" y="810642"/>
                  <a:pt x="8701725" y="835352"/>
                  <a:pt x="8671243" y="835352"/>
                </a:cubicBezTo>
                <a:cubicBezTo>
                  <a:pt x="8640761" y="835352"/>
                  <a:pt x="8616051" y="810642"/>
                  <a:pt x="8616051" y="780161"/>
                </a:cubicBezTo>
                <a:cubicBezTo>
                  <a:pt x="8616051" y="749680"/>
                  <a:pt x="8640761" y="724970"/>
                  <a:pt x="8671243" y="724970"/>
                </a:cubicBezTo>
                <a:close/>
                <a:moveTo>
                  <a:pt x="8537609" y="724970"/>
                </a:moveTo>
                <a:cubicBezTo>
                  <a:pt x="8568091" y="724970"/>
                  <a:pt x="8592801" y="749680"/>
                  <a:pt x="8592801" y="780161"/>
                </a:cubicBezTo>
                <a:cubicBezTo>
                  <a:pt x="8592801" y="810642"/>
                  <a:pt x="8568091" y="835352"/>
                  <a:pt x="8537609" y="835352"/>
                </a:cubicBezTo>
                <a:cubicBezTo>
                  <a:pt x="8507127" y="835352"/>
                  <a:pt x="8482417" y="810642"/>
                  <a:pt x="8482417" y="780161"/>
                </a:cubicBezTo>
                <a:cubicBezTo>
                  <a:pt x="8482417" y="749680"/>
                  <a:pt x="8507127" y="724970"/>
                  <a:pt x="8537609" y="724970"/>
                </a:cubicBezTo>
                <a:close/>
                <a:moveTo>
                  <a:pt x="8407318" y="724970"/>
                </a:moveTo>
                <a:cubicBezTo>
                  <a:pt x="8437800" y="724970"/>
                  <a:pt x="8462510" y="749680"/>
                  <a:pt x="8462510" y="780161"/>
                </a:cubicBezTo>
                <a:cubicBezTo>
                  <a:pt x="8462510" y="810642"/>
                  <a:pt x="8437800" y="835352"/>
                  <a:pt x="8407318" y="835352"/>
                </a:cubicBezTo>
                <a:cubicBezTo>
                  <a:pt x="8376836" y="835352"/>
                  <a:pt x="8352126" y="810642"/>
                  <a:pt x="8352126" y="780161"/>
                </a:cubicBezTo>
                <a:cubicBezTo>
                  <a:pt x="8352126" y="749680"/>
                  <a:pt x="8376836" y="724970"/>
                  <a:pt x="8407318" y="724970"/>
                </a:cubicBezTo>
                <a:close/>
                <a:moveTo>
                  <a:pt x="8273682" y="724970"/>
                </a:moveTo>
                <a:cubicBezTo>
                  <a:pt x="8304164" y="724970"/>
                  <a:pt x="8328874" y="749680"/>
                  <a:pt x="8328874" y="780161"/>
                </a:cubicBezTo>
                <a:cubicBezTo>
                  <a:pt x="8328874" y="810642"/>
                  <a:pt x="8304164" y="835352"/>
                  <a:pt x="8273682" y="835352"/>
                </a:cubicBezTo>
                <a:cubicBezTo>
                  <a:pt x="8243200" y="835352"/>
                  <a:pt x="8218490" y="810642"/>
                  <a:pt x="8218490" y="780161"/>
                </a:cubicBezTo>
                <a:cubicBezTo>
                  <a:pt x="8218490" y="749680"/>
                  <a:pt x="8243200" y="724970"/>
                  <a:pt x="8273682" y="724970"/>
                </a:cubicBezTo>
                <a:close/>
                <a:moveTo>
                  <a:pt x="8143386" y="724970"/>
                </a:moveTo>
                <a:cubicBezTo>
                  <a:pt x="8173868" y="724970"/>
                  <a:pt x="8198578" y="749680"/>
                  <a:pt x="8198578" y="780161"/>
                </a:cubicBezTo>
                <a:cubicBezTo>
                  <a:pt x="8198578" y="810642"/>
                  <a:pt x="8173868" y="835352"/>
                  <a:pt x="8143386" y="835352"/>
                </a:cubicBezTo>
                <a:cubicBezTo>
                  <a:pt x="8112904" y="835352"/>
                  <a:pt x="8088194" y="810642"/>
                  <a:pt x="8088194" y="780161"/>
                </a:cubicBezTo>
                <a:cubicBezTo>
                  <a:pt x="8088194" y="749680"/>
                  <a:pt x="8112904" y="724970"/>
                  <a:pt x="8143386" y="724970"/>
                </a:cubicBezTo>
                <a:close/>
                <a:moveTo>
                  <a:pt x="8009753" y="724970"/>
                </a:moveTo>
                <a:cubicBezTo>
                  <a:pt x="8040235" y="724970"/>
                  <a:pt x="8064945" y="749680"/>
                  <a:pt x="8064945" y="780161"/>
                </a:cubicBezTo>
                <a:cubicBezTo>
                  <a:pt x="8064945" y="810642"/>
                  <a:pt x="8040235" y="835352"/>
                  <a:pt x="8009753" y="835352"/>
                </a:cubicBezTo>
                <a:cubicBezTo>
                  <a:pt x="7979271" y="835352"/>
                  <a:pt x="7954561" y="810642"/>
                  <a:pt x="7954561" y="780161"/>
                </a:cubicBezTo>
                <a:cubicBezTo>
                  <a:pt x="7954561" y="749680"/>
                  <a:pt x="7979271" y="724970"/>
                  <a:pt x="8009753" y="724970"/>
                </a:cubicBezTo>
                <a:close/>
                <a:moveTo>
                  <a:pt x="7876118" y="724970"/>
                </a:moveTo>
                <a:cubicBezTo>
                  <a:pt x="7906600" y="724970"/>
                  <a:pt x="7931310" y="749680"/>
                  <a:pt x="7931310" y="780161"/>
                </a:cubicBezTo>
                <a:cubicBezTo>
                  <a:pt x="7931310" y="810642"/>
                  <a:pt x="7906600" y="835352"/>
                  <a:pt x="7876118" y="835352"/>
                </a:cubicBezTo>
                <a:cubicBezTo>
                  <a:pt x="7845636" y="835352"/>
                  <a:pt x="7820926" y="810642"/>
                  <a:pt x="7820926" y="780161"/>
                </a:cubicBezTo>
                <a:cubicBezTo>
                  <a:pt x="7820926" y="749680"/>
                  <a:pt x="7845636" y="724970"/>
                  <a:pt x="7876118" y="724970"/>
                </a:cubicBezTo>
                <a:close/>
                <a:moveTo>
                  <a:pt x="7745824" y="724970"/>
                </a:moveTo>
                <a:cubicBezTo>
                  <a:pt x="7776306" y="724970"/>
                  <a:pt x="7801016" y="749680"/>
                  <a:pt x="7801016" y="780161"/>
                </a:cubicBezTo>
                <a:cubicBezTo>
                  <a:pt x="7801016" y="810642"/>
                  <a:pt x="7776306" y="835352"/>
                  <a:pt x="7745824" y="835352"/>
                </a:cubicBezTo>
                <a:cubicBezTo>
                  <a:pt x="7715342" y="835352"/>
                  <a:pt x="7690632" y="810642"/>
                  <a:pt x="7690632" y="780161"/>
                </a:cubicBezTo>
                <a:cubicBezTo>
                  <a:pt x="7690632" y="749680"/>
                  <a:pt x="7715342" y="724970"/>
                  <a:pt x="7745824" y="724970"/>
                </a:cubicBezTo>
                <a:close/>
                <a:moveTo>
                  <a:pt x="7608850" y="724970"/>
                </a:moveTo>
                <a:cubicBezTo>
                  <a:pt x="7639332" y="724970"/>
                  <a:pt x="7664042" y="749680"/>
                  <a:pt x="7664042" y="780161"/>
                </a:cubicBezTo>
                <a:cubicBezTo>
                  <a:pt x="7664042" y="810642"/>
                  <a:pt x="7639332" y="835352"/>
                  <a:pt x="7608850" y="835352"/>
                </a:cubicBezTo>
                <a:cubicBezTo>
                  <a:pt x="7578368" y="835352"/>
                  <a:pt x="7553658" y="810642"/>
                  <a:pt x="7553658" y="780161"/>
                </a:cubicBezTo>
                <a:cubicBezTo>
                  <a:pt x="7553658" y="749680"/>
                  <a:pt x="7578368" y="724970"/>
                  <a:pt x="7608850" y="724970"/>
                </a:cubicBezTo>
                <a:close/>
                <a:moveTo>
                  <a:pt x="7481895" y="724970"/>
                </a:moveTo>
                <a:cubicBezTo>
                  <a:pt x="7512377" y="724970"/>
                  <a:pt x="7537087" y="749680"/>
                  <a:pt x="7537087" y="780161"/>
                </a:cubicBezTo>
                <a:cubicBezTo>
                  <a:pt x="7537087" y="810642"/>
                  <a:pt x="7512377" y="835352"/>
                  <a:pt x="7481895" y="835352"/>
                </a:cubicBezTo>
                <a:cubicBezTo>
                  <a:pt x="7451413" y="835352"/>
                  <a:pt x="7426703" y="810642"/>
                  <a:pt x="7426703" y="780161"/>
                </a:cubicBezTo>
                <a:cubicBezTo>
                  <a:pt x="7426703" y="749680"/>
                  <a:pt x="7451413" y="724970"/>
                  <a:pt x="7481895" y="724970"/>
                </a:cubicBezTo>
                <a:close/>
                <a:moveTo>
                  <a:pt x="7341579" y="724970"/>
                </a:moveTo>
                <a:cubicBezTo>
                  <a:pt x="7372061" y="724970"/>
                  <a:pt x="7396771" y="749680"/>
                  <a:pt x="7396771" y="780161"/>
                </a:cubicBezTo>
                <a:cubicBezTo>
                  <a:pt x="7396771" y="810642"/>
                  <a:pt x="7372061" y="835352"/>
                  <a:pt x="7341579" y="835352"/>
                </a:cubicBezTo>
                <a:cubicBezTo>
                  <a:pt x="7311097" y="835352"/>
                  <a:pt x="7286387" y="810642"/>
                  <a:pt x="7286387" y="780161"/>
                </a:cubicBezTo>
                <a:cubicBezTo>
                  <a:pt x="7286387" y="749680"/>
                  <a:pt x="7311097" y="724970"/>
                  <a:pt x="7341579" y="724970"/>
                </a:cubicBezTo>
                <a:close/>
                <a:moveTo>
                  <a:pt x="7211286" y="724970"/>
                </a:moveTo>
                <a:cubicBezTo>
                  <a:pt x="7241768" y="724970"/>
                  <a:pt x="7266478" y="749680"/>
                  <a:pt x="7266478" y="780161"/>
                </a:cubicBezTo>
                <a:cubicBezTo>
                  <a:pt x="7266478" y="810642"/>
                  <a:pt x="7241768" y="835352"/>
                  <a:pt x="7211286" y="835352"/>
                </a:cubicBezTo>
                <a:cubicBezTo>
                  <a:pt x="7180804" y="835352"/>
                  <a:pt x="7156094" y="810642"/>
                  <a:pt x="7156094" y="780161"/>
                </a:cubicBezTo>
                <a:cubicBezTo>
                  <a:pt x="7156094" y="749680"/>
                  <a:pt x="7180804" y="724970"/>
                  <a:pt x="7211286" y="724970"/>
                </a:cubicBezTo>
                <a:close/>
                <a:moveTo>
                  <a:pt x="7080994" y="724970"/>
                </a:moveTo>
                <a:cubicBezTo>
                  <a:pt x="7111476" y="724970"/>
                  <a:pt x="7136186" y="749680"/>
                  <a:pt x="7136186" y="780161"/>
                </a:cubicBezTo>
                <a:cubicBezTo>
                  <a:pt x="7136186" y="810642"/>
                  <a:pt x="7111476" y="835352"/>
                  <a:pt x="7080994" y="835352"/>
                </a:cubicBezTo>
                <a:cubicBezTo>
                  <a:pt x="7050512" y="835352"/>
                  <a:pt x="7025802" y="810642"/>
                  <a:pt x="7025802" y="780161"/>
                </a:cubicBezTo>
                <a:cubicBezTo>
                  <a:pt x="7025802" y="749680"/>
                  <a:pt x="7050512" y="724970"/>
                  <a:pt x="7080994" y="724970"/>
                </a:cubicBezTo>
                <a:close/>
                <a:moveTo>
                  <a:pt x="6947358" y="724970"/>
                </a:moveTo>
                <a:cubicBezTo>
                  <a:pt x="6977840" y="724970"/>
                  <a:pt x="7002550" y="749680"/>
                  <a:pt x="7002550" y="780161"/>
                </a:cubicBezTo>
                <a:cubicBezTo>
                  <a:pt x="7002550" y="810642"/>
                  <a:pt x="6977840" y="835352"/>
                  <a:pt x="6947358" y="835352"/>
                </a:cubicBezTo>
                <a:cubicBezTo>
                  <a:pt x="6916876" y="835352"/>
                  <a:pt x="6892166" y="810642"/>
                  <a:pt x="6892166" y="780161"/>
                </a:cubicBezTo>
                <a:cubicBezTo>
                  <a:pt x="6892166" y="749680"/>
                  <a:pt x="6916876" y="724970"/>
                  <a:pt x="6947358" y="724970"/>
                </a:cubicBezTo>
                <a:close/>
                <a:moveTo>
                  <a:pt x="6817064" y="724970"/>
                </a:moveTo>
                <a:cubicBezTo>
                  <a:pt x="6847546" y="724970"/>
                  <a:pt x="6872256" y="749680"/>
                  <a:pt x="6872256" y="780161"/>
                </a:cubicBezTo>
                <a:cubicBezTo>
                  <a:pt x="6872256" y="810642"/>
                  <a:pt x="6847546" y="835352"/>
                  <a:pt x="6817064" y="835352"/>
                </a:cubicBezTo>
                <a:cubicBezTo>
                  <a:pt x="6786582" y="835352"/>
                  <a:pt x="6761872" y="810642"/>
                  <a:pt x="6761872" y="780161"/>
                </a:cubicBezTo>
                <a:cubicBezTo>
                  <a:pt x="6761872" y="749680"/>
                  <a:pt x="6786582" y="724970"/>
                  <a:pt x="6817064" y="724970"/>
                </a:cubicBezTo>
                <a:close/>
                <a:moveTo>
                  <a:pt x="6683431" y="724970"/>
                </a:moveTo>
                <a:cubicBezTo>
                  <a:pt x="6713913" y="724970"/>
                  <a:pt x="6738623" y="749680"/>
                  <a:pt x="6738623" y="780161"/>
                </a:cubicBezTo>
                <a:cubicBezTo>
                  <a:pt x="6738623" y="810642"/>
                  <a:pt x="6713913" y="835352"/>
                  <a:pt x="6683431" y="835352"/>
                </a:cubicBezTo>
                <a:cubicBezTo>
                  <a:pt x="6652949" y="835352"/>
                  <a:pt x="6628239" y="810642"/>
                  <a:pt x="6628239" y="780161"/>
                </a:cubicBezTo>
                <a:cubicBezTo>
                  <a:pt x="6628239" y="749680"/>
                  <a:pt x="6652949" y="724970"/>
                  <a:pt x="6683431" y="724970"/>
                </a:cubicBezTo>
                <a:close/>
                <a:moveTo>
                  <a:pt x="6553137" y="724970"/>
                </a:moveTo>
                <a:cubicBezTo>
                  <a:pt x="6583619" y="724970"/>
                  <a:pt x="6608329" y="749680"/>
                  <a:pt x="6608329" y="780161"/>
                </a:cubicBezTo>
                <a:cubicBezTo>
                  <a:pt x="6608329" y="810642"/>
                  <a:pt x="6583619" y="835352"/>
                  <a:pt x="6553137" y="835352"/>
                </a:cubicBezTo>
                <a:cubicBezTo>
                  <a:pt x="6522655" y="835352"/>
                  <a:pt x="6497945" y="810642"/>
                  <a:pt x="6497945" y="780161"/>
                </a:cubicBezTo>
                <a:cubicBezTo>
                  <a:pt x="6497945" y="749680"/>
                  <a:pt x="6522655" y="724970"/>
                  <a:pt x="6553137" y="724970"/>
                </a:cubicBezTo>
                <a:close/>
                <a:moveTo>
                  <a:pt x="6419503" y="724970"/>
                </a:moveTo>
                <a:cubicBezTo>
                  <a:pt x="6449985" y="724970"/>
                  <a:pt x="6474695" y="749680"/>
                  <a:pt x="6474695" y="780161"/>
                </a:cubicBezTo>
                <a:cubicBezTo>
                  <a:pt x="6474695" y="810642"/>
                  <a:pt x="6449985" y="835352"/>
                  <a:pt x="6419503" y="835352"/>
                </a:cubicBezTo>
                <a:cubicBezTo>
                  <a:pt x="6389021" y="835352"/>
                  <a:pt x="6364311" y="810642"/>
                  <a:pt x="6364311" y="780161"/>
                </a:cubicBezTo>
                <a:cubicBezTo>
                  <a:pt x="6364311" y="749680"/>
                  <a:pt x="6389021" y="724970"/>
                  <a:pt x="6419503" y="724970"/>
                </a:cubicBezTo>
                <a:close/>
                <a:moveTo>
                  <a:pt x="6289207" y="724970"/>
                </a:moveTo>
                <a:cubicBezTo>
                  <a:pt x="6319689" y="724970"/>
                  <a:pt x="6344399" y="749680"/>
                  <a:pt x="6344399" y="780161"/>
                </a:cubicBezTo>
                <a:cubicBezTo>
                  <a:pt x="6344399" y="810642"/>
                  <a:pt x="6319689" y="835352"/>
                  <a:pt x="6289207" y="835352"/>
                </a:cubicBezTo>
                <a:cubicBezTo>
                  <a:pt x="6258725" y="835352"/>
                  <a:pt x="6234015" y="810642"/>
                  <a:pt x="6234015" y="780161"/>
                </a:cubicBezTo>
                <a:cubicBezTo>
                  <a:pt x="6234015" y="749680"/>
                  <a:pt x="6258725" y="724970"/>
                  <a:pt x="6289207" y="724970"/>
                </a:cubicBezTo>
                <a:close/>
                <a:moveTo>
                  <a:pt x="6155573" y="724970"/>
                </a:moveTo>
                <a:cubicBezTo>
                  <a:pt x="6186055" y="724970"/>
                  <a:pt x="6210765" y="749680"/>
                  <a:pt x="6210765" y="780161"/>
                </a:cubicBezTo>
                <a:cubicBezTo>
                  <a:pt x="6210765" y="810642"/>
                  <a:pt x="6186055" y="835352"/>
                  <a:pt x="6155573" y="835352"/>
                </a:cubicBezTo>
                <a:cubicBezTo>
                  <a:pt x="6125091" y="835352"/>
                  <a:pt x="6100381" y="810642"/>
                  <a:pt x="6100381" y="780161"/>
                </a:cubicBezTo>
                <a:cubicBezTo>
                  <a:pt x="6100381" y="749680"/>
                  <a:pt x="6125091" y="724970"/>
                  <a:pt x="6155573" y="724970"/>
                </a:cubicBezTo>
                <a:close/>
                <a:moveTo>
                  <a:pt x="5621035" y="724970"/>
                </a:moveTo>
                <a:cubicBezTo>
                  <a:pt x="5651517" y="724970"/>
                  <a:pt x="5676227" y="749680"/>
                  <a:pt x="5676227" y="780161"/>
                </a:cubicBezTo>
                <a:cubicBezTo>
                  <a:pt x="5676227" y="810642"/>
                  <a:pt x="5651517" y="835352"/>
                  <a:pt x="5621035" y="835352"/>
                </a:cubicBezTo>
                <a:cubicBezTo>
                  <a:pt x="5590553" y="835352"/>
                  <a:pt x="5565843" y="810642"/>
                  <a:pt x="5565843" y="780161"/>
                </a:cubicBezTo>
                <a:cubicBezTo>
                  <a:pt x="5565843" y="749680"/>
                  <a:pt x="5590553" y="724970"/>
                  <a:pt x="5621035" y="724970"/>
                </a:cubicBezTo>
                <a:close/>
                <a:moveTo>
                  <a:pt x="5487399" y="724970"/>
                </a:moveTo>
                <a:cubicBezTo>
                  <a:pt x="5517881" y="724970"/>
                  <a:pt x="5542591" y="749680"/>
                  <a:pt x="5542591" y="780161"/>
                </a:cubicBezTo>
                <a:cubicBezTo>
                  <a:pt x="5542591" y="810642"/>
                  <a:pt x="5517881" y="835352"/>
                  <a:pt x="5487399" y="835352"/>
                </a:cubicBezTo>
                <a:cubicBezTo>
                  <a:pt x="5456917" y="835352"/>
                  <a:pt x="5432207" y="810642"/>
                  <a:pt x="5432207" y="780161"/>
                </a:cubicBezTo>
                <a:cubicBezTo>
                  <a:pt x="5432207" y="749680"/>
                  <a:pt x="5456917" y="724970"/>
                  <a:pt x="5487399" y="724970"/>
                </a:cubicBezTo>
                <a:close/>
                <a:moveTo>
                  <a:pt x="5357106" y="724970"/>
                </a:moveTo>
                <a:cubicBezTo>
                  <a:pt x="5387588" y="724970"/>
                  <a:pt x="5412298" y="749680"/>
                  <a:pt x="5412298" y="780161"/>
                </a:cubicBezTo>
                <a:cubicBezTo>
                  <a:pt x="5412298" y="810642"/>
                  <a:pt x="5387588" y="835352"/>
                  <a:pt x="5357106" y="835352"/>
                </a:cubicBezTo>
                <a:cubicBezTo>
                  <a:pt x="5326624" y="835352"/>
                  <a:pt x="5301914" y="810642"/>
                  <a:pt x="5301914" y="780161"/>
                </a:cubicBezTo>
                <a:cubicBezTo>
                  <a:pt x="5301914" y="749680"/>
                  <a:pt x="5326624" y="724970"/>
                  <a:pt x="5357106" y="724970"/>
                </a:cubicBezTo>
                <a:close/>
                <a:moveTo>
                  <a:pt x="5223473" y="724970"/>
                </a:moveTo>
                <a:cubicBezTo>
                  <a:pt x="5253955" y="724970"/>
                  <a:pt x="5278665" y="749680"/>
                  <a:pt x="5278665" y="780161"/>
                </a:cubicBezTo>
                <a:cubicBezTo>
                  <a:pt x="5278665" y="810642"/>
                  <a:pt x="5253955" y="835352"/>
                  <a:pt x="5223473" y="835352"/>
                </a:cubicBezTo>
                <a:cubicBezTo>
                  <a:pt x="5192991" y="835352"/>
                  <a:pt x="5168281" y="810642"/>
                  <a:pt x="5168281" y="780161"/>
                </a:cubicBezTo>
                <a:cubicBezTo>
                  <a:pt x="5168281" y="749680"/>
                  <a:pt x="5192991" y="724970"/>
                  <a:pt x="5223473" y="724970"/>
                </a:cubicBezTo>
                <a:close/>
                <a:moveTo>
                  <a:pt x="5093178" y="724970"/>
                </a:moveTo>
                <a:cubicBezTo>
                  <a:pt x="5123660" y="724970"/>
                  <a:pt x="5148370" y="749680"/>
                  <a:pt x="5148370" y="780161"/>
                </a:cubicBezTo>
                <a:cubicBezTo>
                  <a:pt x="5148370" y="810642"/>
                  <a:pt x="5123660" y="835352"/>
                  <a:pt x="5093178" y="835352"/>
                </a:cubicBezTo>
                <a:cubicBezTo>
                  <a:pt x="5062696" y="835352"/>
                  <a:pt x="5037986" y="810642"/>
                  <a:pt x="5037986" y="780161"/>
                </a:cubicBezTo>
                <a:cubicBezTo>
                  <a:pt x="5037986" y="749680"/>
                  <a:pt x="5062696" y="724970"/>
                  <a:pt x="5093178" y="724970"/>
                </a:cubicBezTo>
                <a:close/>
                <a:moveTo>
                  <a:pt x="3897148" y="724970"/>
                </a:moveTo>
                <a:cubicBezTo>
                  <a:pt x="3927630" y="724970"/>
                  <a:pt x="3952340" y="749680"/>
                  <a:pt x="3952340" y="780161"/>
                </a:cubicBezTo>
                <a:cubicBezTo>
                  <a:pt x="3952340" y="810642"/>
                  <a:pt x="3927630" y="835352"/>
                  <a:pt x="3897148" y="835352"/>
                </a:cubicBezTo>
                <a:cubicBezTo>
                  <a:pt x="3866666" y="835352"/>
                  <a:pt x="3841956" y="810642"/>
                  <a:pt x="3841956" y="780161"/>
                </a:cubicBezTo>
                <a:cubicBezTo>
                  <a:pt x="3841956" y="749680"/>
                  <a:pt x="3866666" y="724970"/>
                  <a:pt x="3897148" y="724970"/>
                </a:cubicBezTo>
                <a:close/>
                <a:moveTo>
                  <a:pt x="3763514" y="724970"/>
                </a:moveTo>
                <a:cubicBezTo>
                  <a:pt x="3793996" y="724970"/>
                  <a:pt x="3818706" y="749680"/>
                  <a:pt x="3818706" y="780161"/>
                </a:cubicBezTo>
                <a:cubicBezTo>
                  <a:pt x="3818706" y="810642"/>
                  <a:pt x="3793996" y="835352"/>
                  <a:pt x="3763514" y="835352"/>
                </a:cubicBezTo>
                <a:cubicBezTo>
                  <a:pt x="3733032" y="835352"/>
                  <a:pt x="3708322" y="810642"/>
                  <a:pt x="3708322" y="780161"/>
                </a:cubicBezTo>
                <a:cubicBezTo>
                  <a:pt x="3708322" y="749680"/>
                  <a:pt x="3733032" y="724970"/>
                  <a:pt x="3763514" y="724970"/>
                </a:cubicBezTo>
                <a:close/>
                <a:moveTo>
                  <a:pt x="3633221" y="724970"/>
                </a:moveTo>
                <a:cubicBezTo>
                  <a:pt x="3663703" y="724970"/>
                  <a:pt x="3688413" y="749680"/>
                  <a:pt x="3688413" y="780161"/>
                </a:cubicBezTo>
                <a:cubicBezTo>
                  <a:pt x="3688413" y="810642"/>
                  <a:pt x="3663703" y="835352"/>
                  <a:pt x="3633221" y="835352"/>
                </a:cubicBezTo>
                <a:cubicBezTo>
                  <a:pt x="3602739" y="835352"/>
                  <a:pt x="3578029" y="810642"/>
                  <a:pt x="3578029" y="780161"/>
                </a:cubicBezTo>
                <a:cubicBezTo>
                  <a:pt x="3578029" y="749680"/>
                  <a:pt x="3602739" y="724970"/>
                  <a:pt x="3633221" y="724970"/>
                </a:cubicBezTo>
                <a:close/>
                <a:moveTo>
                  <a:pt x="3499586" y="724970"/>
                </a:moveTo>
                <a:cubicBezTo>
                  <a:pt x="3530068" y="724970"/>
                  <a:pt x="3554778" y="749680"/>
                  <a:pt x="3554778" y="780161"/>
                </a:cubicBezTo>
                <a:cubicBezTo>
                  <a:pt x="3554778" y="810642"/>
                  <a:pt x="3530068" y="835352"/>
                  <a:pt x="3499586" y="835352"/>
                </a:cubicBezTo>
                <a:cubicBezTo>
                  <a:pt x="3469104" y="835352"/>
                  <a:pt x="3444394" y="810642"/>
                  <a:pt x="3444394" y="780161"/>
                </a:cubicBezTo>
                <a:cubicBezTo>
                  <a:pt x="3444394" y="749680"/>
                  <a:pt x="3469104" y="724970"/>
                  <a:pt x="3499586" y="724970"/>
                </a:cubicBezTo>
                <a:close/>
                <a:moveTo>
                  <a:pt x="3369292" y="724970"/>
                </a:moveTo>
                <a:cubicBezTo>
                  <a:pt x="3399774" y="724970"/>
                  <a:pt x="3424484" y="749680"/>
                  <a:pt x="3424484" y="780161"/>
                </a:cubicBezTo>
                <a:cubicBezTo>
                  <a:pt x="3424484" y="810642"/>
                  <a:pt x="3399774" y="835352"/>
                  <a:pt x="3369292" y="835352"/>
                </a:cubicBezTo>
                <a:cubicBezTo>
                  <a:pt x="3338810" y="835352"/>
                  <a:pt x="3314100" y="810642"/>
                  <a:pt x="3314100" y="780161"/>
                </a:cubicBezTo>
                <a:cubicBezTo>
                  <a:pt x="3314100" y="749680"/>
                  <a:pt x="3338810" y="724970"/>
                  <a:pt x="3369292" y="724970"/>
                </a:cubicBezTo>
                <a:close/>
                <a:moveTo>
                  <a:pt x="2834856" y="724970"/>
                </a:moveTo>
                <a:cubicBezTo>
                  <a:pt x="2865340" y="724970"/>
                  <a:pt x="2890049" y="749680"/>
                  <a:pt x="2890049" y="780161"/>
                </a:cubicBezTo>
                <a:cubicBezTo>
                  <a:pt x="2890049" y="810642"/>
                  <a:pt x="2865340" y="835352"/>
                  <a:pt x="2834856" y="835352"/>
                </a:cubicBezTo>
                <a:cubicBezTo>
                  <a:pt x="2804376" y="835352"/>
                  <a:pt x="2779665" y="810642"/>
                  <a:pt x="2779665" y="780161"/>
                </a:cubicBezTo>
                <a:cubicBezTo>
                  <a:pt x="2779665" y="749680"/>
                  <a:pt x="2804376" y="724970"/>
                  <a:pt x="2834856" y="724970"/>
                </a:cubicBezTo>
                <a:close/>
                <a:moveTo>
                  <a:pt x="2707901" y="724970"/>
                </a:moveTo>
                <a:cubicBezTo>
                  <a:pt x="2738385" y="724970"/>
                  <a:pt x="2763094" y="749680"/>
                  <a:pt x="2763094" y="780161"/>
                </a:cubicBezTo>
                <a:cubicBezTo>
                  <a:pt x="2763094" y="810642"/>
                  <a:pt x="2738385" y="835352"/>
                  <a:pt x="2707901" y="835352"/>
                </a:cubicBezTo>
                <a:cubicBezTo>
                  <a:pt x="2677420" y="835352"/>
                  <a:pt x="2652711" y="810642"/>
                  <a:pt x="2652711" y="780161"/>
                </a:cubicBezTo>
                <a:cubicBezTo>
                  <a:pt x="2652711" y="749680"/>
                  <a:pt x="2677420" y="724970"/>
                  <a:pt x="2707901" y="724970"/>
                </a:cubicBezTo>
                <a:close/>
                <a:moveTo>
                  <a:pt x="2570929" y="724970"/>
                </a:moveTo>
                <a:cubicBezTo>
                  <a:pt x="2601412" y="724970"/>
                  <a:pt x="2626122" y="749680"/>
                  <a:pt x="2626122" y="780161"/>
                </a:cubicBezTo>
                <a:cubicBezTo>
                  <a:pt x="2626122" y="810642"/>
                  <a:pt x="2601412" y="835352"/>
                  <a:pt x="2570929" y="835352"/>
                </a:cubicBezTo>
                <a:cubicBezTo>
                  <a:pt x="2540446" y="835352"/>
                  <a:pt x="2515735" y="810642"/>
                  <a:pt x="2515735" y="780161"/>
                </a:cubicBezTo>
                <a:cubicBezTo>
                  <a:pt x="2515735" y="749680"/>
                  <a:pt x="2540446" y="724970"/>
                  <a:pt x="2570929" y="724970"/>
                </a:cubicBezTo>
                <a:close/>
                <a:moveTo>
                  <a:pt x="2437294" y="724970"/>
                </a:moveTo>
                <a:cubicBezTo>
                  <a:pt x="2467777" y="724970"/>
                  <a:pt x="2492487" y="749680"/>
                  <a:pt x="2492487" y="780161"/>
                </a:cubicBezTo>
                <a:cubicBezTo>
                  <a:pt x="2492487" y="810642"/>
                  <a:pt x="2467777" y="835352"/>
                  <a:pt x="2437294" y="835352"/>
                </a:cubicBezTo>
                <a:cubicBezTo>
                  <a:pt x="2406815" y="835352"/>
                  <a:pt x="2382104" y="810642"/>
                  <a:pt x="2382104" y="780161"/>
                </a:cubicBezTo>
                <a:cubicBezTo>
                  <a:pt x="2382104" y="749680"/>
                  <a:pt x="2406815" y="724970"/>
                  <a:pt x="2437294" y="724970"/>
                </a:cubicBezTo>
                <a:close/>
                <a:moveTo>
                  <a:pt x="2303662" y="724970"/>
                </a:moveTo>
                <a:cubicBezTo>
                  <a:pt x="2334145" y="724970"/>
                  <a:pt x="2358853" y="749680"/>
                  <a:pt x="2358853" y="780161"/>
                </a:cubicBezTo>
                <a:cubicBezTo>
                  <a:pt x="2358853" y="810642"/>
                  <a:pt x="2334145" y="835352"/>
                  <a:pt x="2303662" y="835352"/>
                </a:cubicBezTo>
                <a:cubicBezTo>
                  <a:pt x="2273180" y="835352"/>
                  <a:pt x="2248471" y="810642"/>
                  <a:pt x="2248471" y="780161"/>
                </a:cubicBezTo>
                <a:cubicBezTo>
                  <a:pt x="2248471" y="749680"/>
                  <a:pt x="2273180" y="724970"/>
                  <a:pt x="2303662" y="724970"/>
                </a:cubicBezTo>
                <a:close/>
                <a:moveTo>
                  <a:pt x="2173371" y="724970"/>
                </a:moveTo>
                <a:cubicBezTo>
                  <a:pt x="2203851" y="724970"/>
                  <a:pt x="2228562" y="749680"/>
                  <a:pt x="2228562" y="780161"/>
                </a:cubicBezTo>
                <a:cubicBezTo>
                  <a:pt x="2228562" y="810642"/>
                  <a:pt x="2203851" y="835352"/>
                  <a:pt x="2173371" y="835352"/>
                </a:cubicBezTo>
                <a:cubicBezTo>
                  <a:pt x="2142888" y="835352"/>
                  <a:pt x="2118177" y="810642"/>
                  <a:pt x="2118177" y="780161"/>
                </a:cubicBezTo>
                <a:cubicBezTo>
                  <a:pt x="2118177" y="749680"/>
                  <a:pt x="2142888" y="724970"/>
                  <a:pt x="2173371" y="724970"/>
                </a:cubicBezTo>
                <a:close/>
                <a:moveTo>
                  <a:pt x="2039733" y="724970"/>
                </a:moveTo>
                <a:cubicBezTo>
                  <a:pt x="2070216" y="724970"/>
                  <a:pt x="2094927" y="749680"/>
                  <a:pt x="2094927" y="780161"/>
                </a:cubicBezTo>
                <a:cubicBezTo>
                  <a:pt x="2094927" y="810642"/>
                  <a:pt x="2070216" y="835352"/>
                  <a:pt x="2039733" y="835352"/>
                </a:cubicBezTo>
                <a:cubicBezTo>
                  <a:pt x="2009252" y="835352"/>
                  <a:pt x="1984539" y="810642"/>
                  <a:pt x="1984539" y="780161"/>
                </a:cubicBezTo>
                <a:cubicBezTo>
                  <a:pt x="1984539" y="749680"/>
                  <a:pt x="2009252" y="724970"/>
                  <a:pt x="2039733" y="724970"/>
                </a:cubicBezTo>
                <a:close/>
                <a:moveTo>
                  <a:pt x="1909436" y="724970"/>
                </a:moveTo>
                <a:cubicBezTo>
                  <a:pt x="1939919" y="724970"/>
                  <a:pt x="1964630" y="749680"/>
                  <a:pt x="1964630" y="780161"/>
                </a:cubicBezTo>
                <a:cubicBezTo>
                  <a:pt x="1964630" y="810642"/>
                  <a:pt x="1939919" y="835352"/>
                  <a:pt x="1909436" y="835352"/>
                </a:cubicBezTo>
                <a:cubicBezTo>
                  <a:pt x="1878955" y="835352"/>
                  <a:pt x="1854243" y="810642"/>
                  <a:pt x="1854243" y="780161"/>
                </a:cubicBezTo>
                <a:cubicBezTo>
                  <a:pt x="1854243" y="749680"/>
                  <a:pt x="1878955" y="724970"/>
                  <a:pt x="1909436" y="724970"/>
                </a:cubicBezTo>
                <a:close/>
                <a:moveTo>
                  <a:pt x="1779142" y="724970"/>
                </a:moveTo>
                <a:cubicBezTo>
                  <a:pt x="1809623" y="724970"/>
                  <a:pt x="1834335" y="749680"/>
                  <a:pt x="1834335" y="780161"/>
                </a:cubicBezTo>
                <a:cubicBezTo>
                  <a:pt x="1834335" y="810642"/>
                  <a:pt x="1809623" y="835352"/>
                  <a:pt x="1779142" y="835352"/>
                </a:cubicBezTo>
                <a:cubicBezTo>
                  <a:pt x="1748660" y="835352"/>
                  <a:pt x="1723947" y="810642"/>
                  <a:pt x="1723947" y="780161"/>
                </a:cubicBezTo>
                <a:cubicBezTo>
                  <a:pt x="1723947" y="749680"/>
                  <a:pt x="1748660" y="724970"/>
                  <a:pt x="1779142" y="724970"/>
                </a:cubicBezTo>
                <a:close/>
                <a:moveTo>
                  <a:pt x="1645501" y="724970"/>
                </a:moveTo>
                <a:cubicBezTo>
                  <a:pt x="1675988" y="724970"/>
                  <a:pt x="1700699" y="749680"/>
                  <a:pt x="1700699" y="780161"/>
                </a:cubicBezTo>
                <a:cubicBezTo>
                  <a:pt x="1700699" y="810642"/>
                  <a:pt x="1675988" y="835352"/>
                  <a:pt x="1645501" y="835352"/>
                </a:cubicBezTo>
                <a:cubicBezTo>
                  <a:pt x="1615024" y="835352"/>
                  <a:pt x="1590310" y="810642"/>
                  <a:pt x="1590310" y="780161"/>
                </a:cubicBezTo>
                <a:cubicBezTo>
                  <a:pt x="1590310" y="749680"/>
                  <a:pt x="1615024" y="724970"/>
                  <a:pt x="1645501" y="724970"/>
                </a:cubicBezTo>
                <a:close/>
                <a:moveTo>
                  <a:pt x="1515213" y="724970"/>
                </a:moveTo>
                <a:cubicBezTo>
                  <a:pt x="1545692" y="724970"/>
                  <a:pt x="1570399" y="749680"/>
                  <a:pt x="1570399" y="780161"/>
                </a:cubicBezTo>
                <a:cubicBezTo>
                  <a:pt x="1570399" y="810642"/>
                  <a:pt x="1545692" y="835352"/>
                  <a:pt x="1515213" y="835352"/>
                </a:cubicBezTo>
                <a:cubicBezTo>
                  <a:pt x="1484730" y="835352"/>
                  <a:pt x="1460016" y="810642"/>
                  <a:pt x="1460016" y="780161"/>
                </a:cubicBezTo>
                <a:cubicBezTo>
                  <a:pt x="1460016" y="749680"/>
                  <a:pt x="1484730" y="724970"/>
                  <a:pt x="1515213" y="724970"/>
                </a:cubicBezTo>
                <a:close/>
                <a:moveTo>
                  <a:pt x="1381573" y="724970"/>
                </a:moveTo>
                <a:cubicBezTo>
                  <a:pt x="1412052" y="724970"/>
                  <a:pt x="1436767" y="749680"/>
                  <a:pt x="1436767" y="780161"/>
                </a:cubicBezTo>
                <a:cubicBezTo>
                  <a:pt x="1436767" y="810642"/>
                  <a:pt x="1412052" y="835352"/>
                  <a:pt x="1381573" y="835352"/>
                </a:cubicBezTo>
                <a:cubicBezTo>
                  <a:pt x="1351096" y="835352"/>
                  <a:pt x="1326381" y="810642"/>
                  <a:pt x="1326381" y="780161"/>
                </a:cubicBezTo>
                <a:cubicBezTo>
                  <a:pt x="1326381" y="749680"/>
                  <a:pt x="1351096" y="724970"/>
                  <a:pt x="1381573" y="724970"/>
                </a:cubicBezTo>
                <a:close/>
                <a:moveTo>
                  <a:pt x="1251282" y="724970"/>
                </a:moveTo>
                <a:cubicBezTo>
                  <a:pt x="1281764" y="724970"/>
                  <a:pt x="1306475" y="749680"/>
                  <a:pt x="1306475" y="780161"/>
                </a:cubicBezTo>
                <a:cubicBezTo>
                  <a:pt x="1306475" y="810642"/>
                  <a:pt x="1281764" y="835352"/>
                  <a:pt x="1251282" y="835352"/>
                </a:cubicBezTo>
                <a:cubicBezTo>
                  <a:pt x="1220800" y="835352"/>
                  <a:pt x="1196089" y="810642"/>
                  <a:pt x="1196089" y="780161"/>
                </a:cubicBezTo>
                <a:cubicBezTo>
                  <a:pt x="1196089" y="749680"/>
                  <a:pt x="1220800" y="724970"/>
                  <a:pt x="1251282" y="724970"/>
                </a:cubicBezTo>
                <a:close/>
                <a:moveTo>
                  <a:pt x="1117642" y="724970"/>
                </a:moveTo>
                <a:cubicBezTo>
                  <a:pt x="1148126" y="724970"/>
                  <a:pt x="1172836" y="749680"/>
                  <a:pt x="1172836" y="780161"/>
                </a:cubicBezTo>
                <a:cubicBezTo>
                  <a:pt x="1172836" y="810642"/>
                  <a:pt x="1148126" y="835352"/>
                  <a:pt x="1117642" y="835352"/>
                </a:cubicBezTo>
                <a:cubicBezTo>
                  <a:pt x="1087161" y="835352"/>
                  <a:pt x="1062448" y="810642"/>
                  <a:pt x="1062448" y="780161"/>
                </a:cubicBezTo>
                <a:cubicBezTo>
                  <a:pt x="1062448" y="749680"/>
                  <a:pt x="1087161" y="724970"/>
                  <a:pt x="1117642" y="724970"/>
                </a:cubicBezTo>
                <a:close/>
                <a:moveTo>
                  <a:pt x="980664" y="724970"/>
                </a:moveTo>
                <a:cubicBezTo>
                  <a:pt x="1011146" y="724970"/>
                  <a:pt x="1035857" y="749680"/>
                  <a:pt x="1035857" y="780161"/>
                </a:cubicBezTo>
                <a:cubicBezTo>
                  <a:pt x="1035857" y="810642"/>
                  <a:pt x="1011146" y="835352"/>
                  <a:pt x="980664" y="835352"/>
                </a:cubicBezTo>
                <a:cubicBezTo>
                  <a:pt x="950180" y="835352"/>
                  <a:pt x="925471" y="810642"/>
                  <a:pt x="925471" y="780161"/>
                </a:cubicBezTo>
                <a:cubicBezTo>
                  <a:pt x="925471" y="749680"/>
                  <a:pt x="950180" y="724970"/>
                  <a:pt x="980664" y="724970"/>
                </a:cubicBezTo>
                <a:close/>
                <a:moveTo>
                  <a:pt x="847022" y="724970"/>
                </a:moveTo>
                <a:cubicBezTo>
                  <a:pt x="877506" y="724970"/>
                  <a:pt x="902217" y="749680"/>
                  <a:pt x="902217" y="780161"/>
                </a:cubicBezTo>
                <a:cubicBezTo>
                  <a:pt x="902217" y="810642"/>
                  <a:pt x="877506" y="835352"/>
                  <a:pt x="847022" y="835352"/>
                </a:cubicBezTo>
                <a:cubicBezTo>
                  <a:pt x="816540" y="835352"/>
                  <a:pt x="791823" y="810642"/>
                  <a:pt x="791823" y="780161"/>
                </a:cubicBezTo>
                <a:cubicBezTo>
                  <a:pt x="791823" y="749680"/>
                  <a:pt x="816540" y="724970"/>
                  <a:pt x="847022" y="724970"/>
                </a:cubicBezTo>
                <a:close/>
                <a:moveTo>
                  <a:pt x="716722" y="724970"/>
                </a:moveTo>
                <a:cubicBezTo>
                  <a:pt x="747204" y="724970"/>
                  <a:pt x="771916" y="749680"/>
                  <a:pt x="771916" y="780161"/>
                </a:cubicBezTo>
                <a:cubicBezTo>
                  <a:pt x="771916" y="810642"/>
                  <a:pt x="747204" y="835352"/>
                  <a:pt x="716722" y="835352"/>
                </a:cubicBezTo>
                <a:cubicBezTo>
                  <a:pt x="686240" y="835352"/>
                  <a:pt x="661530" y="810642"/>
                  <a:pt x="661530" y="780161"/>
                </a:cubicBezTo>
                <a:cubicBezTo>
                  <a:pt x="661530" y="749680"/>
                  <a:pt x="686240" y="724970"/>
                  <a:pt x="716722" y="724970"/>
                </a:cubicBezTo>
                <a:close/>
                <a:moveTo>
                  <a:pt x="583085" y="724970"/>
                </a:moveTo>
                <a:cubicBezTo>
                  <a:pt x="613567" y="724970"/>
                  <a:pt x="638278" y="749680"/>
                  <a:pt x="638278" y="780161"/>
                </a:cubicBezTo>
                <a:cubicBezTo>
                  <a:pt x="638278" y="810642"/>
                  <a:pt x="613567" y="835352"/>
                  <a:pt x="583085" y="835352"/>
                </a:cubicBezTo>
                <a:cubicBezTo>
                  <a:pt x="552602" y="835352"/>
                  <a:pt x="527891" y="810642"/>
                  <a:pt x="527891" y="780161"/>
                </a:cubicBezTo>
                <a:cubicBezTo>
                  <a:pt x="527891" y="749680"/>
                  <a:pt x="552602" y="724970"/>
                  <a:pt x="583085" y="724970"/>
                </a:cubicBezTo>
                <a:close/>
                <a:moveTo>
                  <a:pt x="449437" y="724970"/>
                </a:moveTo>
                <a:cubicBezTo>
                  <a:pt x="479919" y="724970"/>
                  <a:pt x="504629" y="749680"/>
                  <a:pt x="504629" y="780161"/>
                </a:cubicBezTo>
                <a:cubicBezTo>
                  <a:pt x="504629" y="810642"/>
                  <a:pt x="479919" y="835352"/>
                  <a:pt x="449437" y="835352"/>
                </a:cubicBezTo>
                <a:cubicBezTo>
                  <a:pt x="418954" y="835352"/>
                  <a:pt x="394244" y="810642"/>
                  <a:pt x="394244" y="780161"/>
                </a:cubicBezTo>
                <a:cubicBezTo>
                  <a:pt x="394244" y="749680"/>
                  <a:pt x="418954" y="724970"/>
                  <a:pt x="449437" y="724970"/>
                </a:cubicBezTo>
                <a:close/>
                <a:moveTo>
                  <a:pt x="319140" y="724970"/>
                </a:moveTo>
                <a:cubicBezTo>
                  <a:pt x="349624" y="724970"/>
                  <a:pt x="374334" y="749680"/>
                  <a:pt x="374334" y="780161"/>
                </a:cubicBezTo>
                <a:cubicBezTo>
                  <a:pt x="374334" y="810642"/>
                  <a:pt x="349624" y="835352"/>
                  <a:pt x="319140" y="835352"/>
                </a:cubicBezTo>
                <a:cubicBezTo>
                  <a:pt x="288658" y="835352"/>
                  <a:pt x="263948" y="810642"/>
                  <a:pt x="263948" y="780161"/>
                </a:cubicBezTo>
                <a:cubicBezTo>
                  <a:pt x="263948" y="749680"/>
                  <a:pt x="288658" y="724970"/>
                  <a:pt x="319140" y="724970"/>
                </a:cubicBezTo>
                <a:close/>
                <a:moveTo>
                  <a:pt x="185509" y="724970"/>
                </a:moveTo>
                <a:cubicBezTo>
                  <a:pt x="215993" y="724970"/>
                  <a:pt x="240701" y="749680"/>
                  <a:pt x="240701" y="780161"/>
                </a:cubicBezTo>
                <a:cubicBezTo>
                  <a:pt x="240701" y="810642"/>
                  <a:pt x="215993" y="835352"/>
                  <a:pt x="185509" y="835352"/>
                </a:cubicBezTo>
                <a:cubicBezTo>
                  <a:pt x="155029" y="835352"/>
                  <a:pt x="130319" y="810642"/>
                  <a:pt x="130319" y="780161"/>
                </a:cubicBezTo>
                <a:cubicBezTo>
                  <a:pt x="130319" y="749680"/>
                  <a:pt x="155029" y="724970"/>
                  <a:pt x="185509" y="724970"/>
                </a:cubicBezTo>
                <a:close/>
                <a:moveTo>
                  <a:pt x="8801538" y="608039"/>
                </a:moveTo>
                <a:cubicBezTo>
                  <a:pt x="8832020" y="608039"/>
                  <a:pt x="8856730" y="632749"/>
                  <a:pt x="8856730" y="663230"/>
                </a:cubicBezTo>
                <a:cubicBezTo>
                  <a:pt x="8856730" y="693711"/>
                  <a:pt x="8832020" y="718421"/>
                  <a:pt x="8801538" y="718421"/>
                </a:cubicBezTo>
                <a:cubicBezTo>
                  <a:pt x="8771056" y="718421"/>
                  <a:pt x="8746346" y="693711"/>
                  <a:pt x="8746346" y="663230"/>
                </a:cubicBezTo>
                <a:cubicBezTo>
                  <a:pt x="8746346" y="632749"/>
                  <a:pt x="8771056" y="608039"/>
                  <a:pt x="8801538" y="608039"/>
                </a:cubicBezTo>
                <a:close/>
                <a:moveTo>
                  <a:pt x="8671244" y="608039"/>
                </a:moveTo>
                <a:cubicBezTo>
                  <a:pt x="8701726" y="608039"/>
                  <a:pt x="8726436" y="632749"/>
                  <a:pt x="8726436" y="663230"/>
                </a:cubicBezTo>
                <a:cubicBezTo>
                  <a:pt x="8726436" y="693711"/>
                  <a:pt x="8701726" y="718421"/>
                  <a:pt x="8671244" y="718421"/>
                </a:cubicBezTo>
                <a:cubicBezTo>
                  <a:pt x="8640762" y="718421"/>
                  <a:pt x="8616052" y="693711"/>
                  <a:pt x="8616052" y="663230"/>
                </a:cubicBezTo>
                <a:cubicBezTo>
                  <a:pt x="8616052" y="632749"/>
                  <a:pt x="8640762" y="608039"/>
                  <a:pt x="8671244" y="608039"/>
                </a:cubicBezTo>
                <a:close/>
                <a:moveTo>
                  <a:pt x="8537609" y="608039"/>
                </a:moveTo>
                <a:cubicBezTo>
                  <a:pt x="8568091" y="608039"/>
                  <a:pt x="8592801" y="632749"/>
                  <a:pt x="8592801" y="663230"/>
                </a:cubicBezTo>
                <a:cubicBezTo>
                  <a:pt x="8592801" y="693711"/>
                  <a:pt x="8568091" y="718421"/>
                  <a:pt x="8537609" y="718421"/>
                </a:cubicBezTo>
                <a:cubicBezTo>
                  <a:pt x="8507127" y="718421"/>
                  <a:pt x="8482417" y="693711"/>
                  <a:pt x="8482417" y="663230"/>
                </a:cubicBezTo>
                <a:cubicBezTo>
                  <a:pt x="8482417" y="632749"/>
                  <a:pt x="8507127" y="608039"/>
                  <a:pt x="8537609" y="608039"/>
                </a:cubicBezTo>
                <a:close/>
                <a:moveTo>
                  <a:pt x="8407318" y="608039"/>
                </a:moveTo>
                <a:cubicBezTo>
                  <a:pt x="8437800" y="608039"/>
                  <a:pt x="8462510" y="632749"/>
                  <a:pt x="8462510" y="663230"/>
                </a:cubicBezTo>
                <a:cubicBezTo>
                  <a:pt x="8462510" y="693711"/>
                  <a:pt x="8437800" y="718421"/>
                  <a:pt x="8407318" y="718421"/>
                </a:cubicBezTo>
                <a:cubicBezTo>
                  <a:pt x="8376836" y="718421"/>
                  <a:pt x="8352126" y="693711"/>
                  <a:pt x="8352126" y="663230"/>
                </a:cubicBezTo>
                <a:cubicBezTo>
                  <a:pt x="8352126" y="632749"/>
                  <a:pt x="8376836" y="608039"/>
                  <a:pt x="8407318" y="608039"/>
                </a:cubicBezTo>
                <a:close/>
                <a:moveTo>
                  <a:pt x="8273682" y="608039"/>
                </a:moveTo>
                <a:cubicBezTo>
                  <a:pt x="8304164" y="608039"/>
                  <a:pt x="8328874" y="632749"/>
                  <a:pt x="8328874" y="663230"/>
                </a:cubicBezTo>
                <a:cubicBezTo>
                  <a:pt x="8328874" y="693711"/>
                  <a:pt x="8304164" y="718421"/>
                  <a:pt x="8273682" y="718421"/>
                </a:cubicBezTo>
                <a:cubicBezTo>
                  <a:pt x="8243200" y="718421"/>
                  <a:pt x="8218490" y="693711"/>
                  <a:pt x="8218490" y="663230"/>
                </a:cubicBezTo>
                <a:cubicBezTo>
                  <a:pt x="8218490" y="632749"/>
                  <a:pt x="8243200" y="608039"/>
                  <a:pt x="8273682" y="608039"/>
                </a:cubicBezTo>
                <a:close/>
                <a:moveTo>
                  <a:pt x="8143386" y="608039"/>
                </a:moveTo>
                <a:cubicBezTo>
                  <a:pt x="8173868" y="608039"/>
                  <a:pt x="8198578" y="632749"/>
                  <a:pt x="8198578" y="663230"/>
                </a:cubicBezTo>
                <a:cubicBezTo>
                  <a:pt x="8198578" y="693711"/>
                  <a:pt x="8173868" y="718421"/>
                  <a:pt x="8143386" y="718421"/>
                </a:cubicBezTo>
                <a:cubicBezTo>
                  <a:pt x="8112904" y="718421"/>
                  <a:pt x="8088194" y="693711"/>
                  <a:pt x="8088194" y="663230"/>
                </a:cubicBezTo>
                <a:cubicBezTo>
                  <a:pt x="8088194" y="632749"/>
                  <a:pt x="8112904" y="608039"/>
                  <a:pt x="8143386" y="608039"/>
                </a:cubicBezTo>
                <a:close/>
                <a:moveTo>
                  <a:pt x="8009753" y="608039"/>
                </a:moveTo>
                <a:cubicBezTo>
                  <a:pt x="8040235" y="608039"/>
                  <a:pt x="8064945" y="632749"/>
                  <a:pt x="8064945" y="663230"/>
                </a:cubicBezTo>
                <a:cubicBezTo>
                  <a:pt x="8064945" y="693711"/>
                  <a:pt x="8040235" y="718421"/>
                  <a:pt x="8009753" y="718421"/>
                </a:cubicBezTo>
                <a:cubicBezTo>
                  <a:pt x="7979271" y="718421"/>
                  <a:pt x="7954561" y="693711"/>
                  <a:pt x="7954561" y="663230"/>
                </a:cubicBezTo>
                <a:cubicBezTo>
                  <a:pt x="7954561" y="632749"/>
                  <a:pt x="7979271" y="608039"/>
                  <a:pt x="8009753" y="608039"/>
                </a:cubicBezTo>
                <a:close/>
                <a:moveTo>
                  <a:pt x="7876118" y="608039"/>
                </a:moveTo>
                <a:cubicBezTo>
                  <a:pt x="7906600" y="608039"/>
                  <a:pt x="7931310" y="632749"/>
                  <a:pt x="7931310" y="663230"/>
                </a:cubicBezTo>
                <a:cubicBezTo>
                  <a:pt x="7931310" y="693711"/>
                  <a:pt x="7906600" y="718421"/>
                  <a:pt x="7876118" y="718421"/>
                </a:cubicBezTo>
                <a:cubicBezTo>
                  <a:pt x="7845636" y="718421"/>
                  <a:pt x="7820926" y="693711"/>
                  <a:pt x="7820926" y="663230"/>
                </a:cubicBezTo>
                <a:cubicBezTo>
                  <a:pt x="7820926" y="632749"/>
                  <a:pt x="7845636" y="608039"/>
                  <a:pt x="7876118" y="608039"/>
                </a:cubicBezTo>
                <a:close/>
                <a:moveTo>
                  <a:pt x="7745824" y="608039"/>
                </a:moveTo>
                <a:cubicBezTo>
                  <a:pt x="7776306" y="608039"/>
                  <a:pt x="7801016" y="632749"/>
                  <a:pt x="7801016" y="663230"/>
                </a:cubicBezTo>
                <a:cubicBezTo>
                  <a:pt x="7801016" y="693711"/>
                  <a:pt x="7776306" y="718421"/>
                  <a:pt x="7745824" y="718421"/>
                </a:cubicBezTo>
                <a:cubicBezTo>
                  <a:pt x="7715342" y="718421"/>
                  <a:pt x="7690632" y="693711"/>
                  <a:pt x="7690632" y="663230"/>
                </a:cubicBezTo>
                <a:cubicBezTo>
                  <a:pt x="7690632" y="632749"/>
                  <a:pt x="7715342" y="608039"/>
                  <a:pt x="7745824" y="608039"/>
                </a:cubicBezTo>
                <a:close/>
                <a:moveTo>
                  <a:pt x="7608850" y="608039"/>
                </a:moveTo>
                <a:cubicBezTo>
                  <a:pt x="7639332" y="608039"/>
                  <a:pt x="7664042" y="632749"/>
                  <a:pt x="7664042" y="663230"/>
                </a:cubicBezTo>
                <a:cubicBezTo>
                  <a:pt x="7664042" y="693711"/>
                  <a:pt x="7639332" y="718421"/>
                  <a:pt x="7608850" y="718421"/>
                </a:cubicBezTo>
                <a:cubicBezTo>
                  <a:pt x="7578368" y="718421"/>
                  <a:pt x="7553658" y="693711"/>
                  <a:pt x="7553658" y="663230"/>
                </a:cubicBezTo>
                <a:cubicBezTo>
                  <a:pt x="7553658" y="632749"/>
                  <a:pt x="7578368" y="608039"/>
                  <a:pt x="7608850" y="608039"/>
                </a:cubicBezTo>
                <a:close/>
                <a:moveTo>
                  <a:pt x="7481895" y="608039"/>
                </a:moveTo>
                <a:cubicBezTo>
                  <a:pt x="7512377" y="608039"/>
                  <a:pt x="7537087" y="632749"/>
                  <a:pt x="7537087" y="663230"/>
                </a:cubicBezTo>
                <a:cubicBezTo>
                  <a:pt x="7537087" y="693711"/>
                  <a:pt x="7512377" y="718421"/>
                  <a:pt x="7481895" y="718421"/>
                </a:cubicBezTo>
                <a:cubicBezTo>
                  <a:pt x="7451413" y="718421"/>
                  <a:pt x="7426703" y="693711"/>
                  <a:pt x="7426703" y="663230"/>
                </a:cubicBezTo>
                <a:cubicBezTo>
                  <a:pt x="7426703" y="632749"/>
                  <a:pt x="7451413" y="608039"/>
                  <a:pt x="7481895" y="608039"/>
                </a:cubicBezTo>
                <a:close/>
                <a:moveTo>
                  <a:pt x="7341579" y="608039"/>
                </a:moveTo>
                <a:cubicBezTo>
                  <a:pt x="7372061" y="608039"/>
                  <a:pt x="7396771" y="632749"/>
                  <a:pt x="7396771" y="663230"/>
                </a:cubicBezTo>
                <a:cubicBezTo>
                  <a:pt x="7396771" y="693711"/>
                  <a:pt x="7372061" y="718421"/>
                  <a:pt x="7341579" y="718421"/>
                </a:cubicBezTo>
                <a:cubicBezTo>
                  <a:pt x="7311097" y="718421"/>
                  <a:pt x="7286387" y="693711"/>
                  <a:pt x="7286387" y="663230"/>
                </a:cubicBezTo>
                <a:cubicBezTo>
                  <a:pt x="7286387" y="632749"/>
                  <a:pt x="7311097" y="608039"/>
                  <a:pt x="7341579" y="608039"/>
                </a:cubicBezTo>
                <a:close/>
                <a:moveTo>
                  <a:pt x="7211286" y="608039"/>
                </a:moveTo>
                <a:cubicBezTo>
                  <a:pt x="7241768" y="608039"/>
                  <a:pt x="7266478" y="632749"/>
                  <a:pt x="7266478" y="663230"/>
                </a:cubicBezTo>
                <a:cubicBezTo>
                  <a:pt x="7266478" y="693711"/>
                  <a:pt x="7241768" y="718421"/>
                  <a:pt x="7211286" y="718421"/>
                </a:cubicBezTo>
                <a:cubicBezTo>
                  <a:pt x="7180804" y="718421"/>
                  <a:pt x="7156094" y="693711"/>
                  <a:pt x="7156094" y="663230"/>
                </a:cubicBezTo>
                <a:cubicBezTo>
                  <a:pt x="7156094" y="632749"/>
                  <a:pt x="7180804" y="608039"/>
                  <a:pt x="7211286" y="608039"/>
                </a:cubicBezTo>
                <a:close/>
                <a:moveTo>
                  <a:pt x="7080994" y="608039"/>
                </a:moveTo>
                <a:cubicBezTo>
                  <a:pt x="7111476" y="608039"/>
                  <a:pt x="7136186" y="632749"/>
                  <a:pt x="7136186" y="663230"/>
                </a:cubicBezTo>
                <a:cubicBezTo>
                  <a:pt x="7136186" y="693711"/>
                  <a:pt x="7111476" y="718421"/>
                  <a:pt x="7080994" y="718421"/>
                </a:cubicBezTo>
                <a:cubicBezTo>
                  <a:pt x="7050512" y="718421"/>
                  <a:pt x="7025802" y="693711"/>
                  <a:pt x="7025802" y="663230"/>
                </a:cubicBezTo>
                <a:cubicBezTo>
                  <a:pt x="7025802" y="632749"/>
                  <a:pt x="7050512" y="608039"/>
                  <a:pt x="7080994" y="608039"/>
                </a:cubicBezTo>
                <a:close/>
                <a:moveTo>
                  <a:pt x="6947358" y="608039"/>
                </a:moveTo>
                <a:cubicBezTo>
                  <a:pt x="6977840" y="608039"/>
                  <a:pt x="7002550" y="632749"/>
                  <a:pt x="7002550" y="663230"/>
                </a:cubicBezTo>
                <a:cubicBezTo>
                  <a:pt x="7002550" y="693711"/>
                  <a:pt x="6977840" y="718421"/>
                  <a:pt x="6947358" y="718421"/>
                </a:cubicBezTo>
                <a:cubicBezTo>
                  <a:pt x="6916876" y="718421"/>
                  <a:pt x="6892166" y="693711"/>
                  <a:pt x="6892166" y="663230"/>
                </a:cubicBezTo>
                <a:cubicBezTo>
                  <a:pt x="6892166" y="632749"/>
                  <a:pt x="6916876" y="608039"/>
                  <a:pt x="6947358" y="608039"/>
                </a:cubicBezTo>
                <a:close/>
                <a:moveTo>
                  <a:pt x="6817064" y="608039"/>
                </a:moveTo>
                <a:cubicBezTo>
                  <a:pt x="6847546" y="608039"/>
                  <a:pt x="6872256" y="632749"/>
                  <a:pt x="6872256" y="663230"/>
                </a:cubicBezTo>
                <a:cubicBezTo>
                  <a:pt x="6872256" y="693711"/>
                  <a:pt x="6847546" y="718421"/>
                  <a:pt x="6817064" y="718421"/>
                </a:cubicBezTo>
                <a:cubicBezTo>
                  <a:pt x="6786582" y="718421"/>
                  <a:pt x="6761872" y="693711"/>
                  <a:pt x="6761872" y="663230"/>
                </a:cubicBezTo>
                <a:cubicBezTo>
                  <a:pt x="6761872" y="632749"/>
                  <a:pt x="6786582" y="608039"/>
                  <a:pt x="6817064" y="608039"/>
                </a:cubicBezTo>
                <a:close/>
                <a:moveTo>
                  <a:pt x="6683431" y="608039"/>
                </a:moveTo>
                <a:cubicBezTo>
                  <a:pt x="6713913" y="608039"/>
                  <a:pt x="6738623" y="632749"/>
                  <a:pt x="6738623" y="663230"/>
                </a:cubicBezTo>
                <a:cubicBezTo>
                  <a:pt x="6738623" y="693711"/>
                  <a:pt x="6713913" y="718421"/>
                  <a:pt x="6683431" y="718421"/>
                </a:cubicBezTo>
                <a:cubicBezTo>
                  <a:pt x="6652949" y="718421"/>
                  <a:pt x="6628239" y="693711"/>
                  <a:pt x="6628239" y="663230"/>
                </a:cubicBezTo>
                <a:cubicBezTo>
                  <a:pt x="6628239" y="632749"/>
                  <a:pt x="6652949" y="608039"/>
                  <a:pt x="6683431" y="608039"/>
                </a:cubicBezTo>
                <a:close/>
                <a:moveTo>
                  <a:pt x="6155573" y="608039"/>
                </a:moveTo>
                <a:cubicBezTo>
                  <a:pt x="6186055" y="608039"/>
                  <a:pt x="6210765" y="632749"/>
                  <a:pt x="6210765" y="663230"/>
                </a:cubicBezTo>
                <a:cubicBezTo>
                  <a:pt x="6210765" y="693711"/>
                  <a:pt x="6186055" y="718421"/>
                  <a:pt x="6155573" y="718421"/>
                </a:cubicBezTo>
                <a:cubicBezTo>
                  <a:pt x="6125091" y="718421"/>
                  <a:pt x="6100381" y="693711"/>
                  <a:pt x="6100381" y="663230"/>
                </a:cubicBezTo>
                <a:cubicBezTo>
                  <a:pt x="6100381" y="632749"/>
                  <a:pt x="6125091" y="608039"/>
                  <a:pt x="6155573" y="608039"/>
                </a:cubicBezTo>
                <a:close/>
                <a:moveTo>
                  <a:pt x="5487399" y="608039"/>
                </a:moveTo>
                <a:cubicBezTo>
                  <a:pt x="5517881" y="608039"/>
                  <a:pt x="5542591" y="632749"/>
                  <a:pt x="5542591" y="663230"/>
                </a:cubicBezTo>
                <a:cubicBezTo>
                  <a:pt x="5542591" y="693711"/>
                  <a:pt x="5517881" y="718421"/>
                  <a:pt x="5487399" y="718421"/>
                </a:cubicBezTo>
                <a:cubicBezTo>
                  <a:pt x="5456917" y="718421"/>
                  <a:pt x="5432207" y="693711"/>
                  <a:pt x="5432207" y="663230"/>
                </a:cubicBezTo>
                <a:cubicBezTo>
                  <a:pt x="5432207" y="632749"/>
                  <a:pt x="5456917" y="608039"/>
                  <a:pt x="5487399" y="608039"/>
                </a:cubicBezTo>
                <a:close/>
                <a:moveTo>
                  <a:pt x="5357106" y="608039"/>
                </a:moveTo>
                <a:cubicBezTo>
                  <a:pt x="5387588" y="608039"/>
                  <a:pt x="5412298" y="632749"/>
                  <a:pt x="5412298" y="663230"/>
                </a:cubicBezTo>
                <a:cubicBezTo>
                  <a:pt x="5412298" y="693711"/>
                  <a:pt x="5387588" y="718421"/>
                  <a:pt x="5357106" y="718421"/>
                </a:cubicBezTo>
                <a:cubicBezTo>
                  <a:pt x="5326624" y="718421"/>
                  <a:pt x="5301914" y="693711"/>
                  <a:pt x="5301914" y="663230"/>
                </a:cubicBezTo>
                <a:cubicBezTo>
                  <a:pt x="5301914" y="632749"/>
                  <a:pt x="5326624" y="608039"/>
                  <a:pt x="5357106" y="608039"/>
                </a:cubicBezTo>
                <a:close/>
                <a:moveTo>
                  <a:pt x="5223473" y="608038"/>
                </a:moveTo>
                <a:cubicBezTo>
                  <a:pt x="5253955" y="608038"/>
                  <a:pt x="5278665" y="632748"/>
                  <a:pt x="5278665" y="663229"/>
                </a:cubicBezTo>
                <a:cubicBezTo>
                  <a:pt x="5278665" y="693710"/>
                  <a:pt x="5253955" y="718420"/>
                  <a:pt x="5223473" y="718420"/>
                </a:cubicBezTo>
                <a:cubicBezTo>
                  <a:pt x="5192991" y="718420"/>
                  <a:pt x="5168281" y="693710"/>
                  <a:pt x="5168281" y="663229"/>
                </a:cubicBezTo>
                <a:cubicBezTo>
                  <a:pt x="5168281" y="632748"/>
                  <a:pt x="5192991" y="608038"/>
                  <a:pt x="5223473" y="608038"/>
                </a:cubicBezTo>
                <a:close/>
                <a:moveTo>
                  <a:pt x="4030786" y="608038"/>
                </a:moveTo>
                <a:cubicBezTo>
                  <a:pt x="4061268" y="608038"/>
                  <a:pt x="4085978" y="632748"/>
                  <a:pt x="4085978" y="663229"/>
                </a:cubicBezTo>
                <a:cubicBezTo>
                  <a:pt x="4085978" y="693710"/>
                  <a:pt x="4061268" y="718420"/>
                  <a:pt x="4030786" y="718420"/>
                </a:cubicBezTo>
                <a:cubicBezTo>
                  <a:pt x="4000304" y="718420"/>
                  <a:pt x="3975594" y="693710"/>
                  <a:pt x="3975594" y="663229"/>
                </a:cubicBezTo>
                <a:cubicBezTo>
                  <a:pt x="3975594" y="632748"/>
                  <a:pt x="4000304" y="608038"/>
                  <a:pt x="4030786" y="608038"/>
                </a:cubicBezTo>
                <a:close/>
                <a:moveTo>
                  <a:pt x="3897148" y="608038"/>
                </a:moveTo>
                <a:cubicBezTo>
                  <a:pt x="3927630" y="608038"/>
                  <a:pt x="3952340" y="632748"/>
                  <a:pt x="3952340" y="663229"/>
                </a:cubicBezTo>
                <a:cubicBezTo>
                  <a:pt x="3952340" y="693710"/>
                  <a:pt x="3927630" y="718420"/>
                  <a:pt x="3897148" y="718420"/>
                </a:cubicBezTo>
                <a:cubicBezTo>
                  <a:pt x="3866666" y="718420"/>
                  <a:pt x="3841956" y="693710"/>
                  <a:pt x="3841956" y="663229"/>
                </a:cubicBezTo>
                <a:cubicBezTo>
                  <a:pt x="3841956" y="632748"/>
                  <a:pt x="3866666" y="608038"/>
                  <a:pt x="3897148" y="608038"/>
                </a:cubicBezTo>
                <a:close/>
                <a:moveTo>
                  <a:pt x="3763514" y="608038"/>
                </a:moveTo>
                <a:cubicBezTo>
                  <a:pt x="3793996" y="608038"/>
                  <a:pt x="3818706" y="632748"/>
                  <a:pt x="3818706" y="663229"/>
                </a:cubicBezTo>
                <a:cubicBezTo>
                  <a:pt x="3818706" y="693710"/>
                  <a:pt x="3793996" y="718420"/>
                  <a:pt x="3763514" y="718420"/>
                </a:cubicBezTo>
                <a:cubicBezTo>
                  <a:pt x="3733032" y="718420"/>
                  <a:pt x="3708322" y="693710"/>
                  <a:pt x="3708322" y="663229"/>
                </a:cubicBezTo>
                <a:cubicBezTo>
                  <a:pt x="3708322" y="632748"/>
                  <a:pt x="3733032" y="608038"/>
                  <a:pt x="3763514" y="608038"/>
                </a:cubicBezTo>
                <a:close/>
                <a:moveTo>
                  <a:pt x="3633221" y="608038"/>
                </a:moveTo>
                <a:cubicBezTo>
                  <a:pt x="3663703" y="608038"/>
                  <a:pt x="3688413" y="632748"/>
                  <a:pt x="3688413" y="663229"/>
                </a:cubicBezTo>
                <a:cubicBezTo>
                  <a:pt x="3688413" y="693710"/>
                  <a:pt x="3663703" y="718420"/>
                  <a:pt x="3633221" y="718420"/>
                </a:cubicBezTo>
                <a:cubicBezTo>
                  <a:pt x="3602739" y="718420"/>
                  <a:pt x="3578029" y="693710"/>
                  <a:pt x="3578029" y="663229"/>
                </a:cubicBezTo>
                <a:cubicBezTo>
                  <a:pt x="3578029" y="632748"/>
                  <a:pt x="3602739" y="608038"/>
                  <a:pt x="3633221" y="608038"/>
                </a:cubicBezTo>
                <a:close/>
                <a:moveTo>
                  <a:pt x="3499589" y="608038"/>
                </a:moveTo>
                <a:cubicBezTo>
                  <a:pt x="3530071" y="608038"/>
                  <a:pt x="3554781" y="632748"/>
                  <a:pt x="3554781" y="663229"/>
                </a:cubicBezTo>
                <a:cubicBezTo>
                  <a:pt x="3554781" y="693710"/>
                  <a:pt x="3530071" y="718420"/>
                  <a:pt x="3499589" y="718420"/>
                </a:cubicBezTo>
                <a:cubicBezTo>
                  <a:pt x="3469107" y="718420"/>
                  <a:pt x="3444397" y="693710"/>
                  <a:pt x="3444397" y="663229"/>
                </a:cubicBezTo>
                <a:cubicBezTo>
                  <a:pt x="3444397" y="632748"/>
                  <a:pt x="3469107" y="608038"/>
                  <a:pt x="3499589" y="608038"/>
                </a:cubicBezTo>
                <a:close/>
                <a:moveTo>
                  <a:pt x="3369292" y="608038"/>
                </a:moveTo>
                <a:cubicBezTo>
                  <a:pt x="3399774" y="608038"/>
                  <a:pt x="3424484" y="632748"/>
                  <a:pt x="3424484" y="663229"/>
                </a:cubicBezTo>
                <a:cubicBezTo>
                  <a:pt x="3424484" y="693710"/>
                  <a:pt x="3399774" y="718420"/>
                  <a:pt x="3369292" y="718420"/>
                </a:cubicBezTo>
                <a:cubicBezTo>
                  <a:pt x="3338810" y="718420"/>
                  <a:pt x="3314100" y="693710"/>
                  <a:pt x="3314100" y="663229"/>
                </a:cubicBezTo>
                <a:cubicBezTo>
                  <a:pt x="3314100" y="632748"/>
                  <a:pt x="3338810" y="608038"/>
                  <a:pt x="3369292" y="608038"/>
                </a:cubicBezTo>
                <a:close/>
                <a:moveTo>
                  <a:pt x="3235657" y="608038"/>
                </a:moveTo>
                <a:cubicBezTo>
                  <a:pt x="3266139" y="608038"/>
                  <a:pt x="3290849" y="632748"/>
                  <a:pt x="3290849" y="663229"/>
                </a:cubicBezTo>
                <a:cubicBezTo>
                  <a:pt x="3290849" y="693710"/>
                  <a:pt x="3266139" y="718420"/>
                  <a:pt x="3235657" y="718420"/>
                </a:cubicBezTo>
                <a:cubicBezTo>
                  <a:pt x="3205175" y="718420"/>
                  <a:pt x="3180465" y="693710"/>
                  <a:pt x="3180465" y="663229"/>
                </a:cubicBezTo>
                <a:cubicBezTo>
                  <a:pt x="3180465" y="632748"/>
                  <a:pt x="3205175" y="608038"/>
                  <a:pt x="3235657" y="608038"/>
                </a:cubicBezTo>
                <a:close/>
                <a:moveTo>
                  <a:pt x="2570932" y="608038"/>
                </a:moveTo>
                <a:cubicBezTo>
                  <a:pt x="2601414" y="608038"/>
                  <a:pt x="2626123" y="632748"/>
                  <a:pt x="2626123" y="663229"/>
                </a:cubicBezTo>
                <a:cubicBezTo>
                  <a:pt x="2626123" y="693710"/>
                  <a:pt x="2601414" y="718420"/>
                  <a:pt x="2570932" y="718420"/>
                </a:cubicBezTo>
                <a:cubicBezTo>
                  <a:pt x="2540449" y="718420"/>
                  <a:pt x="2515738" y="693710"/>
                  <a:pt x="2515738" y="663229"/>
                </a:cubicBezTo>
                <a:cubicBezTo>
                  <a:pt x="2515738" y="632748"/>
                  <a:pt x="2540449" y="608038"/>
                  <a:pt x="2570932" y="608038"/>
                </a:cubicBezTo>
                <a:close/>
                <a:moveTo>
                  <a:pt x="2437297" y="608038"/>
                </a:moveTo>
                <a:cubicBezTo>
                  <a:pt x="2467779" y="608038"/>
                  <a:pt x="2492487" y="632748"/>
                  <a:pt x="2492487" y="663229"/>
                </a:cubicBezTo>
                <a:cubicBezTo>
                  <a:pt x="2492487" y="693710"/>
                  <a:pt x="2467779" y="718420"/>
                  <a:pt x="2437297" y="718420"/>
                </a:cubicBezTo>
                <a:cubicBezTo>
                  <a:pt x="2406818" y="718420"/>
                  <a:pt x="2382108" y="693710"/>
                  <a:pt x="2382108" y="663229"/>
                </a:cubicBezTo>
                <a:cubicBezTo>
                  <a:pt x="2382108" y="632748"/>
                  <a:pt x="2406818" y="608038"/>
                  <a:pt x="2437297" y="608038"/>
                </a:cubicBezTo>
                <a:close/>
                <a:moveTo>
                  <a:pt x="2303664" y="608038"/>
                </a:moveTo>
                <a:cubicBezTo>
                  <a:pt x="2334145" y="608038"/>
                  <a:pt x="2358856" y="632748"/>
                  <a:pt x="2358856" y="663229"/>
                </a:cubicBezTo>
                <a:cubicBezTo>
                  <a:pt x="2358856" y="693710"/>
                  <a:pt x="2334145" y="718420"/>
                  <a:pt x="2303664" y="718420"/>
                </a:cubicBezTo>
                <a:cubicBezTo>
                  <a:pt x="2273182" y="718420"/>
                  <a:pt x="2248473" y="693710"/>
                  <a:pt x="2248473" y="663229"/>
                </a:cubicBezTo>
                <a:cubicBezTo>
                  <a:pt x="2248473" y="632748"/>
                  <a:pt x="2273182" y="608038"/>
                  <a:pt x="2303664" y="608038"/>
                </a:cubicBezTo>
                <a:close/>
                <a:moveTo>
                  <a:pt x="2173372" y="608038"/>
                </a:moveTo>
                <a:cubicBezTo>
                  <a:pt x="2203854" y="608038"/>
                  <a:pt x="2228565" y="632748"/>
                  <a:pt x="2228565" y="663229"/>
                </a:cubicBezTo>
                <a:cubicBezTo>
                  <a:pt x="2228565" y="693710"/>
                  <a:pt x="2203854" y="718420"/>
                  <a:pt x="2173372" y="718420"/>
                </a:cubicBezTo>
                <a:cubicBezTo>
                  <a:pt x="2142889" y="718420"/>
                  <a:pt x="2118180" y="693710"/>
                  <a:pt x="2118180" y="663229"/>
                </a:cubicBezTo>
                <a:cubicBezTo>
                  <a:pt x="2118180" y="632748"/>
                  <a:pt x="2142889" y="608038"/>
                  <a:pt x="2173372" y="608038"/>
                </a:cubicBezTo>
                <a:close/>
                <a:moveTo>
                  <a:pt x="2039736" y="608038"/>
                </a:moveTo>
                <a:cubicBezTo>
                  <a:pt x="2070218" y="608038"/>
                  <a:pt x="2094930" y="632748"/>
                  <a:pt x="2094930" y="663229"/>
                </a:cubicBezTo>
                <a:cubicBezTo>
                  <a:pt x="2094930" y="693710"/>
                  <a:pt x="2070218" y="718420"/>
                  <a:pt x="2039736" y="718420"/>
                </a:cubicBezTo>
                <a:cubicBezTo>
                  <a:pt x="2009254" y="718420"/>
                  <a:pt x="1984543" y="693710"/>
                  <a:pt x="1984543" y="663229"/>
                </a:cubicBezTo>
                <a:cubicBezTo>
                  <a:pt x="1984543" y="632748"/>
                  <a:pt x="2009254" y="608038"/>
                  <a:pt x="2039736" y="608038"/>
                </a:cubicBezTo>
                <a:close/>
                <a:moveTo>
                  <a:pt x="1909437" y="608038"/>
                </a:moveTo>
                <a:cubicBezTo>
                  <a:pt x="1939921" y="608038"/>
                  <a:pt x="1964630" y="632748"/>
                  <a:pt x="1964630" y="663229"/>
                </a:cubicBezTo>
                <a:cubicBezTo>
                  <a:pt x="1964630" y="693710"/>
                  <a:pt x="1939921" y="718420"/>
                  <a:pt x="1909437" y="718420"/>
                </a:cubicBezTo>
                <a:cubicBezTo>
                  <a:pt x="1878955" y="718420"/>
                  <a:pt x="1854244" y="693710"/>
                  <a:pt x="1854244" y="663229"/>
                </a:cubicBezTo>
                <a:cubicBezTo>
                  <a:pt x="1854244" y="632748"/>
                  <a:pt x="1878955" y="608038"/>
                  <a:pt x="1909437" y="608038"/>
                </a:cubicBezTo>
                <a:close/>
                <a:moveTo>
                  <a:pt x="1779142" y="608038"/>
                </a:moveTo>
                <a:cubicBezTo>
                  <a:pt x="1809626" y="608038"/>
                  <a:pt x="1834335" y="632748"/>
                  <a:pt x="1834335" y="663229"/>
                </a:cubicBezTo>
                <a:cubicBezTo>
                  <a:pt x="1834335" y="693710"/>
                  <a:pt x="1809626" y="718420"/>
                  <a:pt x="1779142" y="718420"/>
                </a:cubicBezTo>
                <a:cubicBezTo>
                  <a:pt x="1748663" y="718420"/>
                  <a:pt x="1723950" y="693710"/>
                  <a:pt x="1723950" y="663229"/>
                </a:cubicBezTo>
                <a:cubicBezTo>
                  <a:pt x="1723950" y="632748"/>
                  <a:pt x="1748663" y="608038"/>
                  <a:pt x="1779142" y="608038"/>
                </a:cubicBezTo>
                <a:close/>
                <a:moveTo>
                  <a:pt x="1645508" y="608038"/>
                </a:moveTo>
                <a:cubicBezTo>
                  <a:pt x="1675988" y="608038"/>
                  <a:pt x="1700702" y="632748"/>
                  <a:pt x="1700702" y="663229"/>
                </a:cubicBezTo>
                <a:cubicBezTo>
                  <a:pt x="1700702" y="693710"/>
                  <a:pt x="1675988" y="718420"/>
                  <a:pt x="1645508" y="718420"/>
                </a:cubicBezTo>
                <a:cubicBezTo>
                  <a:pt x="1615024" y="718420"/>
                  <a:pt x="1590311" y="693710"/>
                  <a:pt x="1590311" y="663229"/>
                </a:cubicBezTo>
                <a:cubicBezTo>
                  <a:pt x="1590311" y="632748"/>
                  <a:pt x="1615024" y="608038"/>
                  <a:pt x="1645508" y="608038"/>
                </a:cubicBezTo>
                <a:close/>
                <a:moveTo>
                  <a:pt x="1515217" y="608038"/>
                </a:moveTo>
                <a:cubicBezTo>
                  <a:pt x="1545695" y="608038"/>
                  <a:pt x="1570402" y="632748"/>
                  <a:pt x="1570402" y="663229"/>
                </a:cubicBezTo>
                <a:cubicBezTo>
                  <a:pt x="1570402" y="693710"/>
                  <a:pt x="1545695" y="718420"/>
                  <a:pt x="1515217" y="718420"/>
                </a:cubicBezTo>
                <a:cubicBezTo>
                  <a:pt x="1484732" y="718420"/>
                  <a:pt x="1460020" y="693710"/>
                  <a:pt x="1460020" y="663229"/>
                </a:cubicBezTo>
                <a:cubicBezTo>
                  <a:pt x="1460020" y="632748"/>
                  <a:pt x="1484732" y="608038"/>
                  <a:pt x="1515217" y="608038"/>
                </a:cubicBezTo>
                <a:close/>
                <a:moveTo>
                  <a:pt x="1381573" y="608038"/>
                </a:moveTo>
                <a:cubicBezTo>
                  <a:pt x="1412057" y="608038"/>
                  <a:pt x="1436767" y="632748"/>
                  <a:pt x="1436767" y="663229"/>
                </a:cubicBezTo>
                <a:cubicBezTo>
                  <a:pt x="1436767" y="693710"/>
                  <a:pt x="1412057" y="718420"/>
                  <a:pt x="1381573" y="718420"/>
                </a:cubicBezTo>
                <a:cubicBezTo>
                  <a:pt x="1351097" y="718420"/>
                  <a:pt x="1326384" y="693710"/>
                  <a:pt x="1326384" y="663229"/>
                </a:cubicBezTo>
                <a:cubicBezTo>
                  <a:pt x="1326384" y="632748"/>
                  <a:pt x="1351097" y="608038"/>
                  <a:pt x="1381573" y="608038"/>
                </a:cubicBezTo>
                <a:close/>
                <a:moveTo>
                  <a:pt x="1251282" y="608038"/>
                </a:moveTo>
                <a:cubicBezTo>
                  <a:pt x="1281766" y="608038"/>
                  <a:pt x="1306476" y="632748"/>
                  <a:pt x="1306476" y="663229"/>
                </a:cubicBezTo>
                <a:cubicBezTo>
                  <a:pt x="1306476" y="693710"/>
                  <a:pt x="1281766" y="718420"/>
                  <a:pt x="1251282" y="718420"/>
                </a:cubicBezTo>
                <a:cubicBezTo>
                  <a:pt x="1220801" y="718420"/>
                  <a:pt x="1196089" y="693710"/>
                  <a:pt x="1196089" y="663229"/>
                </a:cubicBezTo>
                <a:cubicBezTo>
                  <a:pt x="1196089" y="632748"/>
                  <a:pt x="1220801" y="608038"/>
                  <a:pt x="1251282" y="608038"/>
                </a:cubicBezTo>
                <a:close/>
                <a:moveTo>
                  <a:pt x="8143386" y="494447"/>
                </a:moveTo>
                <a:cubicBezTo>
                  <a:pt x="8173868" y="494447"/>
                  <a:pt x="8198578" y="519157"/>
                  <a:pt x="8198578" y="549638"/>
                </a:cubicBezTo>
                <a:cubicBezTo>
                  <a:pt x="8198578" y="580119"/>
                  <a:pt x="8173868" y="604829"/>
                  <a:pt x="8143386" y="604829"/>
                </a:cubicBezTo>
                <a:cubicBezTo>
                  <a:pt x="8112904" y="604829"/>
                  <a:pt x="8088194" y="580119"/>
                  <a:pt x="8088194" y="549638"/>
                </a:cubicBezTo>
                <a:cubicBezTo>
                  <a:pt x="8088194" y="519157"/>
                  <a:pt x="8112904" y="494447"/>
                  <a:pt x="8143386" y="494447"/>
                </a:cubicBezTo>
                <a:close/>
                <a:moveTo>
                  <a:pt x="8009753" y="494447"/>
                </a:moveTo>
                <a:cubicBezTo>
                  <a:pt x="8040235" y="494447"/>
                  <a:pt x="8064945" y="519157"/>
                  <a:pt x="8064945" y="549638"/>
                </a:cubicBezTo>
                <a:cubicBezTo>
                  <a:pt x="8064945" y="580119"/>
                  <a:pt x="8040235" y="604829"/>
                  <a:pt x="8009753" y="604829"/>
                </a:cubicBezTo>
                <a:cubicBezTo>
                  <a:pt x="7979271" y="604829"/>
                  <a:pt x="7954561" y="580119"/>
                  <a:pt x="7954561" y="549638"/>
                </a:cubicBezTo>
                <a:cubicBezTo>
                  <a:pt x="7954561" y="519157"/>
                  <a:pt x="7979271" y="494447"/>
                  <a:pt x="8009753" y="494447"/>
                </a:cubicBezTo>
                <a:close/>
                <a:moveTo>
                  <a:pt x="7876118" y="494447"/>
                </a:moveTo>
                <a:cubicBezTo>
                  <a:pt x="7906600" y="494447"/>
                  <a:pt x="7931310" y="519157"/>
                  <a:pt x="7931310" y="549638"/>
                </a:cubicBezTo>
                <a:cubicBezTo>
                  <a:pt x="7931310" y="580119"/>
                  <a:pt x="7906600" y="604829"/>
                  <a:pt x="7876118" y="604829"/>
                </a:cubicBezTo>
                <a:cubicBezTo>
                  <a:pt x="7845636" y="604829"/>
                  <a:pt x="7820926" y="580119"/>
                  <a:pt x="7820926" y="549638"/>
                </a:cubicBezTo>
                <a:cubicBezTo>
                  <a:pt x="7820926" y="519157"/>
                  <a:pt x="7845636" y="494447"/>
                  <a:pt x="7876118" y="494447"/>
                </a:cubicBezTo>
                <a:close/>
                <a:moveTo>
                  <a:pt x="7745824" y="494447"/>
                </a:moveTo>
                <a:cubicBezTo>
                  <a:pt x="7776306" y="494447"/>
                  <a:pt x="7801016" y="519157"/>
                  <a:pt x="7801016" y="549638"/>
                </a:cubicBezTo>
                <a:cubicBezTo>
                  <a:pt x="7801016" y="580119"/>
                  <a:pt x="7776306" y="604829"/>
                  <a:pt x="7745824" y="604829"/>
                </a:cubicBezTo>
                <a:cubicBezTo>
                  <a:pt x="7715342" y="604829"/>
                  <a:pt x="7690632" y="580119"/>
                  <a:pt x="7690632" y="549638"/>
                </a:cubicBezTo>
                <a:cubicBezTo>
                  <a:pt x="7690632" y="519157"/>
                  <a:pt x="7715342" y="494447"/>
                  <a:pt x="7745824" y="494447"/>
                </a:cubicBezTo>
                <a:close/>
                <a:moveTo>
                  <a:pt x="7608850" y="494447"/>
                </a:moveTo>
                <a:cubicBezTo>
                  <a:pt x="7639332" y="494447"/>
                  <a:pt x="7664042" y="519157"/>
                  <a:pt x="7664042" y="549638"/>
                </a:cubicBezTo>
                <a:cubicBezTo>
                  <a:pt x="7664042" y="580119"/>
                  <a:pt x="7639332" y="604829"/>
                  <a:pt x="7608850" y="604829"/>
                </a:cubicBezTo>
                <a:cubicBezTo>
                  <a:pt x="7578368" y="604829"/>
                  <a:pt x="7553658" y="580119"/>
                  <a:pt x="7553658" y="549638"/>
                </a:cubicBezTo>
                <a:cubicBezTo>
                  <a:pt x="7553658" y="519157"/>
                  <a:pt x="7578368" y="494447"/>
                  <a:pt x="7608850" y="494447"/>
                </a:cubicBezTo>
                <a:close/>
                <a:moveTo>
                  <a:pt x="7481895" y="494447"/>
                </a:moveTo>
                <a:cubicBezTo>
                  <a:pt x="7512377" y="494447"/>
                  <a:pt x="7537087" y="519157"/>
                  <a:pt x="7537087" y="549638"/>
                </a:cubicBezTo>
                <a:cubicBezTo>
                  <a:pt x="7537087" y="580119"/>
                  <a:pt x="7512377" y="604829"/>
                  <a:pt x="7481895" y="604829"/>
                </a:cubicBezTo>
                <a:cubicBezTo>
                  <a:pt x="7451413" y="604829"/>
                  <a:pt x="7426703" y="580119"/>
                  <a:pt x="7426703" y="549638"/>
                </a:cubicBezTo>
                <a:cubicBezTo>
                  <a:pt x="7426703" y="519157"/>
                  <a:pt x="7451413" y="494447"/>
                  <a:pt x="7481895" y="494447"/>
                </a:cubicBezTo>
                <a:close/>
                <a:moveTo>
                  <a:pt x="7341580" y="494447"/>
                </a:moveTo>
                <a:cubicBezTo>
                  <a:pt x="7372062" y="494447"/>
                  <a:pt x="7396772" y="519157"/>
                  <a:pt x="7396772" y="549638"/>
                </a:cubicBezTo>
                <a:cubicBezTo>
                  <a:pt x="7396772" y="580119"/>
                  <a:pt x="7372062" y="604829"/>
                  <a:pt x="7341580" y="604829"/>
                </a:cubicBezTo>
                <a:cubicBezTo>
                  <a:pt x="7311098" y="604829"/>
                  <a:pt x="7286388" y="580119"/>
                  <a:pt x="7286388" y="549638"/>
                </a:cubicBezTo>
                <a:cubicBezTo>
                  <a:pt x="7286388" y="519157"/>
                  <a:pt x="7311098" y="494447"/>
                  <a:pt x="7341580" y="494447"/>
                </a:cubicBezTo>
                <a:close/>
                <a:moveTo>
                  <a:pt x="7211286" y="494447"/>
                </a:moveTo>
                <a:cubicBezTo>
                  <a:pt x="7241768" y="494447"/>
                  <a:pt x="7266478" y="519157"/>
                  <a:pt x="7266478" y="549638"/>
                </a:cubicBezTo>
                <a:cubicBezTo>
                  <a:pt x="7266478" y="580119"/>
                  <a:pt x="7241768" y="604829"/>
                  <a:pt x="7211286" y="604829"/>
                </a:cubicBezTo>
                <a:cubicBezTo>
                  <a:pt x="7180804" y="604829"/>
                  <a:pt x="7156094" y="580119"/>
                  <a:pt x="7156094" y="549638"/>
                </a:cubicBezTo>
                <a:cubicBezTo>
                  <a:pt x="7156094" y="519157"/>
                  <a:pt x="7180804" y="494447"/>
                  <a:pt x="7211286" y="494447"/>
                </a:cubicBezTo>
                <a:close/>
                <a:moveTo>
                  <a:pt x="7080994" y="494447"/>
                </a:moveTo>
                <a:cubicBezTo>
                  <a:pt x="7111476" y="494447"/>
                  <a:pt x="7136186" y="519157"/>
                  <a:pt x="7136186" y="549638"/>
                </a:cubicBezTo>
                <a:cubicBezTo>
                  <a:pt x="7136186" y="580119"/>
                  <a:pt x="7111476" y="604829"/>
                  <a:pt x="7080994" y="604829"/>
                </a:cubicBezTo>
                <a:cubicBezTo>
                  <a:pt x="7050512" y="604829"/>
                  <a:pt x="7025802" y="580119"/>
                  <a:pt x="7025802" y="549638"/>
                </a:cubicBezTo>
                <a:cubicBezTo>
                  <a:pt x="7025802" y="519157"/>
                  <a:pt x="7050512" y="494447"/>
                  <a:pt x="7080994" y="494447"/>
                </a:cubicBezTo>
                <a:close/>
                <a:moveTo>
                  <a:pt x="6947358" y="494447"/>
                </a:moveTo>
                <a:cubicBezTo>
                  <a:pt x="6977840" y="494447"/>
                  <a:pt x="7002550" y="519157"/>
                  <a:pt x="7002550" y="549638"/>
                </a:cubicBezTo>
                <a:cubicBezTo>
                  <a:pt x="7002550" y="580119"/>
                  <a:pt x="6977840" y="604829"/>
                  <a:pt x="6947358" y="604829"/>
                </a:cubicBezTo>
                <a:cubicBezTo>
                  <a:pt x="6916876" y="604829"/>
                  <a:pt x="6892166" y="580119"/>
                  <a:pt x="6892166" y="549638"/>
                </a:cubicBezTo>
                <a:cubicBezTo>
                  <a:pt x="6892166" y="519157"/>
                  <a:pt x="6916876" y="494447"/>
                  <a:pt x="6947358" y="494447"/>
                </a:cubicBezTo>
                <a:close/>
                <a:moveTo>
                  <a:pt x="6289207" y="494447"/>
                </a:moveTo>
                <a:cubicBezTo>
                  <a:pt x="6319689" y="494447"/>
                  <a:pt x="6344399" y="519157"/>
                  <a:pt x="6344399" y="549638"/>
                </a:cubicBezTo>
                <a:cubicBezTo>
                  <a:pt x="6344399" y="580119"/>
                  <a:pt x="6319689" y="604829"/>
                  <a:pt x="6289207" y="604829"/>
                </a:cubicBezTo>
                <a:cubicBezTo>
                  <a:pt x="6258725" y="604829"/>
                  <a:pt x="6234015" y="580119"/>
                  <a:pt x="6234015" y="549638"/>
                </a:cubicBezTo>
                <a:cubicBezTo>
                  <a:pt x="6234015" y="519157"/>
                  <a:pt x="6258725" y="494447"/>
                  <a:pt x="6289207" y="494447"/>
                </a:cubicBezTo>
                <a:close/>
                <a:moveTo>
                  <a:pt x="4030786" y="494447"/>
                </a:moveTo>
                <a:cubicBezTo>
                  <a:pt x="4061268" y="494447"/>
                  <a:pt x="4085978" y="519157"/>
                  <a:pt x="4085978" y="549638"/>
                </a:cubicBezTo>
                <a:cubicBezTo>
                  <a:pt x="4085978" y="580119"/>
                  <a:pt x="4061268" y="604829"/>
                  <a:pt x="4030786" y="604829"/>
                </a:cubicBezTo>
                <a:cubicBezTo>
                  <a:pt x="4000304" y="604829"/>
                  <a:pt x="3975594" y="580119"/>
                  <a:pt x="3975594" y="549638"/>
                </a:cubicBezTo>
                <a:cubicBezTo>
                  <a:pt x="3975594" y="519157"/>
                  <a:pt x="4000304" y="494447"/>
                  <a:pt x="4030786" y="494447"/>
                </a:cubicBezTo>
                <a:close/>
                <a:moveTo>
                  <a:pt x="3897148" y="494447"/>
                </a:moveTo>
                <a:cubicBezTo>
                  <a:pt x="3927630" y="494447"/>
                  <a:pt x="3952340" y="519157"/>
                  <a:pt x="3952340" y="549638"/>
                </a:cubicBezTo>
                <a:cubicBezTo>
                  <a:pt x="3952340" y="580119"/>
                  <a:pt x="3927630" y="604829"/>
                  <a:pt x="3897148" y="604829"/>
                </a:cubicBezTo>
                <a:cubicBezTo>
                  <a:pt x="3866666" y="604829"/>
                  <a:pt x="3841956" y="580119"/>
                  <a:pt x="3841956" y="549638"/>
                </a:cubicBezTo>
                <a:cubicBezTo>
                  <a:pt x="3841956" y="519157"/>
                  <a:pt x="3866666" y="494447"/>
                  <a:pt x="3897148" y="494447"/>
                </a:cubicBezTo>
                <a:close/>
                <a:moveTo>
                  <a:pt x="3763514" y="494447"/>
                </a:moveTo>
                <a:cubicBezTo>
                  <a:pt x="3793996" y="494447"/>
                  <a:pt x="3818706" y="519157"/>
                  <a:pt x="3818706" y="549638"/>
                </a:cubicBezTo>
                <a:cubicBezTo>
                  <a:pt x="3818706" y="580119"/>
                  <a:pt x="3793996" y="604829"/>
                  <a:pt x="3763514" y="604829"/>
                </a:cubicBezTo>
                <a:cubicBezTo>
                  <a:pt x="3733032" y="604829"/>
                  <a:pt x="3708322" y="580119"/>
                  <a:pt x="3708322" y="549638"/>
                </a:cubicBezTo>
                <a:cubicBezTo>
                  <a:pt x="3708322" y="519157"/>
                  <a:pt x="3733032" y="494447"/>
                  <a:pt x="3763514" y="494447"/>
                </a:cubicBezTo>
                <a:close/>
                <a:moveTo>
                  <a:pt x="3633221" y="494447"/>
                </a:moveTo>
                <a:cubicBezTo>
                  <a:pt x="3663703" y="494447"/>
                  <a:pt x="3688413" y="519157"/>
                  <a:pt x="3688413" y="549638"/>
                </a:cubicBezTo>
                <a:cubicBezTo>
                  <a:pt x="3688413" y="580119"/>
                  <a:pt x="3663703" y="604829"/>
                  <a:pt x="3633221" y="604829"/>
                </a:cubicBezTo>
                <a:cubicBezTo>
                  <a:pt x="3602739" y="604829"/>
                  <a:pt x="3578029" y="580119"/>
                  <a:pt x="3578029" y="549638"/>
                </a:cubicBezTo>
                <a:cubicBezTo>
                  <a:pt x="3578029" y="519157"/>
                  <a:pt x="3602739" y="494447"/>
                  <a:pt x="3633221" y="494447"/>
                </a:cubicBezTo>
                <a:close/>
                <a:moveTo>
                  <a:pt x="3499589" y="494447"/>
                </a:moveTo>
                <a:cubicBezTo>
                  <a:pt x="3530071" y="494447"/>
                  <a:pt x="3554781" y="519157"/>
                  <a:pt x="3554781" y="549638"/>
                </a:cubicBezTo>
                <a:cubicBezTo>
                  <a:pt x="3554781" y="580119"/>
                  <a:pt x="3530071" y="604829"/>
                  <a:pt x="3499589" y="604829"/>
                </a:cubicBezTo>
                <a:cubicBezTo>
                  <a:pt x="3469107" y="604829"/>
                  <a:pt x="3444397" y="580119"/>
                  <a:pt x="3444397" y="549638"/>
                </a:cubicBezTo>
                <a:cubicBezTo>
                  <a:pt x="3444397" y="519157"/>
                  <a:pt x="3469107" y="494447"/>
                  <a:pt x="3499589" y="494447"/>
                </a:cubicBezTo>
                <a:close/>
                <a:moveTo>
                  <a:pt x="3369292" y="494447"/>
                </a:moveTo>
                <a:cubicBezTo>
                  <a:pt x="3399774" y="494447"/>
                  <a:pt x="3424484" y="519157"/>
                  <a:pt x="3424484" y="549638"/>
                </a:cubicBezTo>
                <a:cubicBezTo>
                  <a:pt x="3424484" y="580119"/>
                  <a:pt x="3399774" y="604829"/>
                  <a:pt x="3369292" y="604829"/>
                </a:cubicBezTo>
                <a:cubicBezTo>
                  <a:pt x="3338810" y="604829"/>
                  <a:pt x="3314100" y="580119"/>
                  <a:pt x="3314100" y="549638"/>
                </a:cubicBezTo>
                <a:cubicBezTo>
                  <a:pt x="3314100" y="519157"/>
                  <a:pt x="3338810" y="494447"/>
                  <a:pt x="3369292" y="494447"/>
                </a:cubicBezTo>
                <a:close/>
                <a:moveTo>
                  <a:pt x="3235657" y="494447"/>
                </a:moveTo>
                <a:cubicBezTo>
                  <a:pt x="3266139" y="494447"/>
                  <a:pt x="3290849" y="519157"/>
                  <a:pt x="3290849" y="549638"/>
                </a:cubicBezTo>
                <a:cubicBezTo>
                  <a:pt x="3290849" y="580119"/>
                  <a:pt x="3266139" y="604829"/>
                  <a:pt x="3235657" y="604829"/>
                </a:cubicBezTo>
                <a:cubicBezTo>
                  <a:pt x="3205175" y="604829"/>
                  <a:pt x="3180465" y="580119"/>
                  <a:pt x="3180465" y="549638"/>
                </a:cubicBezTo>
                <a:cubicBezTo>
                  <a:pt x="3180465" y="519157"/>
                  <a:pt x="3205175" y="494447"/>
                  <a:pt x="3235657" y="494447"/>
                </a:cubicBezTo>
                <a:close/>
                <a:moveTo>
                  <a:pt x="2437297" y="494447"/>
                </a:moveTo>
                <a:cubicBezTo>
                  <a:pt x="2467779" y="494447"/>
                  <a:pt x="2492487" y="519157"/>
                  <a:pt x="2492487" y="549638"/>
                </a:cubicBezTo>
                <a:cubicBezTo>
                  <a:pt x="2492487" y="580119"/>
                  <a:pt x="2467779" y="604829"/>
                  <a:pt x="2437297" y="604829"/>
                </a:cubicBezTo>
                <a:cubicBezTo>
                  <a:pt x="2406818" y="604829"/>
                  <a:pt x="2382108" y="580119"/>
                  <a:pt x="2382108" y="549638"/>
                </a:cubicBezTo>
                <a:cubicBezTo>
                  <a:pt x="2382108" y="519157"/>
                  <a:pt x="2406818" y="494447"/>
                  <a:pt x="2437297" y="494447"/>
                </a:cubicBezTo>
                <a:close/>
                <a:moveTo>
                  <a:pt x="2303664" y="494447"/>
                </a:moveTo>
                <a:cubicBezTo>
                  <a:pt x="2334145" y="494447"/>
                  <a:pt x="2358856" y="519157"/>
                  <a:pt x="2358856" y="549638"/>
                </a:cubicBezTo>
                <a:cubicBezTo>
                  <a:pt x="2358856" y="580119"/>
                  <a:pt x="2334145" y="604829"/>
                  <a:pt x="2303664" y="604829"/>
                </a:cubicBezTo>
                <a:cubicBezTo>
                  <a:pt x="2273182" y="604829"/>
                  <a:pt x="2248473" y="580119"/>
                  <a:pt x="2248473" y="549638"/>
                </a:cubicBezTo>
                <a:cubicBezTo>
                  <a:pt x="2248473" y="519157"/>
                  <a:pt x="2273182" y="494447"/>
                  <a:pt x="2303664" y="494447"/>
                </a:cubicBezTo>
                <a:close/>
                <a:moveTo>
                  <a:pt x="2173372" y="494447"/>
                </a:moveTo>
                <a:cubicBezTo>
                  <a:pt x="2203854" y="494447"/>
                  <a:pt x="2228565" y="519157"/>
                  <a:pt x="2228565" y="549638"/>
                </a:cubicBezTo>
                <a:cubicBezTo>
                  <a:pt x="2228565" y="580119"/>
                  <a:pt x="2203854" y="604829"/>
                  <a:pt x="2173372" y="604829"/>
                </a:cubicBezTo>
                <a:cubicBezTo>
                  <a:pt x="2142889" y="604829"/>
                  <a:pt x="2118180" y="580119"/>
                  <a:pt x="2118180" y="549638"/>
                </a:cubicBezTo>
                <a:cubicBezTo>
                  <a:pt x="2118180" y="519157"/>
                  <a:pt x="2142889" y="494447"/>
                  <a:pt x="2173372" y="494447"/>
                </a:cubicBezTo>
                <a:close/>
                <a:moveTo>
                  <a:pt x="2039736" y="494447"/>
                </a:moveTo>
                <a:cubicBezTo>
                  <a:pt x="2070218" y="494447"/>
                  <a:pt x="2094930" y="519157"/>
                  <a:pt x="2094930" y="549638"/>
                </a:cubicBezTo>
                <a:cubicBezTo>
                  <a:pt x="2094930" y="580119"/>
                  <a:pt x="2070218" y="604829"/>
                  <a:pt x="2039736" y="604829"/>
                </a:cubicBezTo>
                <a:cubicBezTo>
                  <a:pt x="2009254" y="604829"/>
                  <a:pt x="1984543" y="580119"/>
                  <a:pt x="1984543" y="549638"/>
                </a:cubicBezTo>
                <a:cubicBezTo>
                  <a:pt x="1984543" y="519157"/>
                  <a:pt x="2009254" y="494447"/>
                  <a:pt x="2039736" y="494447"/>
                </a:cubicBezTo>
                <a:close/>
                <a:moveTo>
                  <a:pt x="1909437" y="494447"/>
                </a:moveTo>
                <a:cubicBezTo>
                  <a:pt x="1939921" y="494447"/>
                  <a:pt x="1964630" y="519157"/>
                  <a:pt x="1964630" y="549638"/>
                </a:cubicBezTo>
                <a:cubicBezTo>
                  <a:pt x="1964630" y="580119"/>
                  <a:pt x="1939921" y="604829"/>
                  <a:pt x="1909437" y="604829"/>
                </a:cubicBezTo>
                <a:cubicBezTo>
                  <a:pt x="1878955" y="604829"/>
                  <a:pt x="1854244" y="580119"/>
                  <a:pt x="1854244" y="549638"/>
                </a:cubicBezTo>
                <a:cubicBezTo>
                  <a:pt x="1854244" y="519157"/>
                  <a:pt x="1878955" y="494447"/>
                  <a:pt x="1909437" y="494447"/>
                </a:cubicBezTo>
                <a:close/>
                <a:moveTo>
                  <a:pt x="1779142" y="494447"/>
                </a:moveTo>
                <a:cubicBezTo>
                  <a:pt x="1809626" y="494447"/>
                  <a:pt x="1834335" y="519157"/>
                  <a:pt x="1834335" y="549638"/>
                </a:cubicBezTo>
                <a:cubicBezTo>
                  <a:pt x="1834335" y="580119"/>
                  <a:pt x="1809626" y="604829"/>
                  <a:pt x="1779142" y="604829"/>
                </a:cubicBezTo>
                <a:cubicBezTo>
                  <a:pt x="1748663" y="604829"/>
                  <a:pt x="1723950" y="580119"/>
                  <a:pt x="1723950" y="549638"/>
                </a:cubicBezTo>
                <a:cubicBezTo>
                  <a:pt x="1723950" y="519157"/>
                  <a:pt x="1748663" y="494447"/>
                  <a:pt x="1779142" y="494447"/>
                </a:cubicBezTo>
                <a:close/>
                <a:moveTo>
                  <a:pt x="1645508" y="494447"/>
                </a:moveTo>
                <a:cubicBezTo>
                  <a:pt x="1675988" y="494447"/>
                  <a:pt x="1700702" y="519157"/>
                  <a:pt x="1700702" y="549638"/>
                </a:cubicBezTo>
                <a:cubicBezTo>
                  <a:pt x="1700702" y="580119"/>
                  <a:pt x="1675988" y="604829"/>
                  <a:pt x="1645508" y="604829"/>
                </a:cubicBezTo>
                <a:cubicBezTo>
                  <a:pt x="1615024" y="604829"/>
                  <a:pt x="1590311" y="580119"/>
                  <a:pt x="1590311" y="549638"/>
                </a:cubicBezTo>
                <a:cubicBezTo>
                  <a:pt x="1590311" y="519157"/>
                  <a:pt x="1615024" y="494447"/>
                  <a:pt x="1645508" y="494447"/>
                </a:cubicBezTo>
                <a:close/>
                <a:moveTo>
                  <a:pt x="1515217" y="494447"/>
                </a:moveTo>
                <a:cubicBezTo>
                  <a:pt x="1545695" y="494447"/>
                  <a:pt x="1570402" y="519157"/>
                  <a:pt x="1570402" y="549638"/>
                </a:cubicBezTo>
                <a:cubicBezTo>
                  <a:pt x="1570402" y="580119"/>
                  <a:pt x="1545695" y="604829"/>
                  <a:pt x="1515217" y="604829"/>
                </a:cubicBezTo>
                <a:cubicBezTo>
                  <a:pt x="1484732" y="604829"/>
                  <a:pt x="1460020" y="580119"/>
                  <a:pt x="1460020" y="549638"/>
                </a:cubicBezTo>
                <a:cubicBezTo>
                  <a:pt x="1460020" y="519157"/>
                  <a:pt x="1484732" y="494447"/>
                  <a:pt x="1515217" y="494447"/>
                </a:cubicBezTo>
                <a:close/>
                <a:moveTo>
                  <a:pt x="1381573" y="494447"/>
                </a:moveTo>
                <a:cubicBezTo>
                  <a:pt x="1412057" y="494447"/>
                  <a:pt x="1436767" y="519157"/>
                  <a:pt x="1436767" y="549638"/>
                </a:cubicBezTo>
                <a:cubicBezTo>
                  <a:pt x="1436767" y="580119"/>
                  <a:pt x="1412057" y="604829"/>
                  <a:pt x="1381573" y="604829"/>
                </a:cubicBezTo>
                <a:cubicBezTo>
                  <a:pt x="1351097" y="604829"/>
                  <a:pt x="1326384" y="580119"/>
                  <a:pt x="1326384" y="549638"/>
                </a:cubicBezTo>
                <a:cubicBezTo>
                  <a:pt x="1326384" y="519157"/>
                  <a:pt x="1351097" y="494447"/>
                  <a:pt x="1381573" y="494447"/>
                </a:cubicBezTo>
                <a:close/>
                <a:moveTo>
                  <a:pt x="1251282" y="494447"/>
                </a:moveTo>
                <a:cubicBezTo>
                  <a:pt x="1281766" y="494447"/>
                  <a:pt x="1306476" y="519157"/>
                  <a:pt x="1306476" y="549638"/>
                </a:cubicBezTo>
                <a:cubicBezTo>
                  <a:pt x="1306476" y="580119"/>
                  <a:pt x="1281766" y="604829"/>
                  <a:pt x="1251282" y="604829"/>
                </a:cubicBezTo>
                <a:cubicBezTo>
                  <a:pt x="1220801" y="604829"/>
                  <a:pt x="1196089" y="580119"/>
                  <a:pt x="1196089" y="549638"/>
                </a:cubicBezTo>
                <a:cubicBezTo>
                  <a:pt x="1196089" y="519157"/>
                  <a:pt x="1220801" y="494447"/>
                  <a:pt x="1251282" y="494447"/>
                </a:cubicBezTo>
                <a:close/>
                <a:moveTo>
                  <a:pt x="8801538" y="364154"/>
                </a:moveTo>
                <a:cubicBezTo>
                  <a:pt x="8832020" y="364154"/>
                  <a:pt x="8856730" y="388864"/>
                  <a:pt x="8856730" y="419345"/>
                </a:cubicBezTo>
                <a:cubicBezTo>
                  <a:pt x="8856730" y="449826"/>
                  <a:pt x="8832020" y="474536"/>
                  <a:pt x="8801538" y="474536"/>
                </a:cubicBezTo>
                <a:cubicBezTo>
                  <a:pt x="8771056" y="474536"/>
                  <a:pt x="8746346" y="449826"/>
                  <a:pt x="8746346" y="419345"/>
                </a:cubicBezTo>
                <a:cubicBezTo>
                  <a:pt x="8746346" y="388864"/>
                  <a:pt x="8771056" y="364154"/>
                  <a:pt x="8801538" y="364154"/>
                </a:cubicBezTo>
                <a:close/>
                <a:moveTo>
                  <a:pt x="8671244" y="364154"/>
                </a:moveTo>
                <a:cubicBezTo>
                  <a:pt x="8701726" y="364154"/>
                  <a:pt x="8726436" y="388864"/>
                  <a:pt x="8726436" y="419345"/>
                </a:cubicBezTo>
                <a:cubicBezTo>
                  <a:pt x="8726436" y="449826"/>
                  <a:pt x="8701726" y="474536"/>
                  <a:pt x="8671244" y="474536"/>
                </a:cubicBezTo>
                <a:cubicBezTo>
                  <a:pt x="8640762" y="474536"/>
                  <a:pt x="8616052" y="449826"/>
                  <a:pt x="8616052" y="419345"/>
                </a:cubicBezTo>
                <a:cubicBezTo>
                  <a:pt x="8616052" y="388864"/>
                  <a:pt x="8640762" y="364154"/>
                  <a:pt x="8671244" y="364154"/>
                </a:cubicBezTo>
                <a:close/>
                <a:moveTo>
                  <a:pt x="8537609" y="364154"/>
                </a:moveTo>
                <a:cubicBezTo>
                  <a:pt x="8568091" y="364154"/>
                  <a:pt x="8592801" y="388864"/>
                  <a:pt x="8592801" y="419345"/>
                </a:cubicBezTo>
                <a:cubicBezTo>
                  <a:pt x="8592801" y="449826"/>
                  <a:pt x="8568091" y="474536"/>
                  <a:pt x="8537609" y="474536"/>
                </a:cubicBezTo>
                <a:cubicBezTo>
                  <a:pt x="8507127" y="474536"/>
                  <a:pt x="8482417" y="449826"/>
                  <a:pt x="8482417" y="419345"/>
                </a:cubicBezTo>
                <a:cubicBezTo>
                  <a:pt x="8482417" y="388864"/>
                  <a:pt x="8507127" y="364154"/>
                  <a:pt x="8537609" y="364154"/>
                </a:cubicBezTo>
                <a:close/>
                <a:moveTo>
                  <a:pt x="7745824" y="364154"/>
                </a:moveTo>
                <a:cubicBezTo>
                  <a:pt x="7776306" y="364154"/>
                  <a:pt x="7801016" y="388864"/>
                  <a:pt x="7801016" y="419345"/>
                </a:cubicBezTo>
                <a:cubicBezTo>
                  <a:pt x="7801016" y="449826"/>
                  <a:pt x="7776306" y="474536"/>
                  <a:pt x="7745824" y="474536"/>
                </a:cubicBezTo>
                <a:cubicBezTo>
                  <a:pt x="7715342" y="474536"/>
                  <a:pt x="7690632" y="449826"/>
                  <a:pt x="7690632" y="419345"/>
                </a:cubicBezTo>
                <a:cubicBezTo>
                  <a:pt x="7690632" y="388864"/>
                  <a:pt x="7715342" y="364154"/>
                  <a:pt x="7745824" y="364154"/>
                </a:cubicBezTo>
                <a:close/>
                <a:moveTo>
                  <a:pt x="7608850" y="364154"/>
                </a:moveTo>
                <a:cubicBezTo>
                  <a:pt x="7639332" y="364154"/>
                  <a:pt x="7664042" y="388864"/>
                  <a:pt x="7664042" y="419345"/>
                </a:cubicBezTo>
                <a:cubicBezTo>
                  <a:pt x="7664042" y="449826"/>
                  <a:pt x="7639332" y="474536"/>
                  <a:pt x="7608850" y="474536"/>
                </a:cubicBezTo>
                <a:cubicBezTo>
                  <a:pt x="7578368" y="474536"/>
                  <a:pt x="7553658" y="449826"/>
                  <a:pt x="7553658" y="419345"/>
                </a:cubicBezTo>
                <a:cubicBezTo>
                  <a:pt x="7553658" y="388864"/>
                  <a:pt x="7578368" y="364154"/>
                  <a:pt x="7608850" y="364154"/>
                </a:cubicBezTo>
                <a:close/>
                <a:moveTo>
                  <a:pt x="7481895" y="364154"/>
                </a:moveTo>
                <a:cubicBezTo>
                  <a:pt x="7512377" y="364154"/>
                  <a:pt x="7537087" y="388864"/>
                  <a:pt x="7537087" y="419345"/>
                </a:cubicBezTo>
                <a:cubicBezTo>
                  <a:pt x="7537087" y="449826"/>
                  <a:pt x="7512377" y="474536"/>
                  <a:pt x="7481895" y="474536"/>
                </a:cubicBezTo>
                <a:cubicBezTo>
                  <a:pt x="7451413" y="474536"/>
                  <a:pt x="7426703" y="449826"/>
                  <a:pt x="7426703" y="419345"/>
                </a:cubicBezTo>
                <a:cubicBezTo>
                  <a:pt x="7426703" y="388864"/>
                  <a:pt x="7451413" y="364154"/>
                  <a:pt x="7481895" y="364154"/>
                </a:cubicBezTo>
                <a:close/>
                <a:moveTo>
                  <a:pt x="7341580" y="364154"/>
                </a:moveTo>
                <a:cubicBezTo>
                  <a:pt x="7372062" y="364154"/>
                  <a:pt x="7396772" y="388864"/>
                  <a:pt x="7396772" y="419345"/>
                </a:cubicBezTo>
                <a:cubicBezTo>
                  <a:pt x="7396772" y="449826"/>
                  <a:pt x="7372062" y="474536"/>
                  <a:pt x="7341580" y="474536"/>
                </a:cubicBezTo>
                <a:cubicBezTo>
                  <a:pt x="7311098" y="474536"/>
                  <a:pt x="7286388" y="449826"/>
                  <a:pt x="7286388" y="419345"/>
                </a:cubicBezTo>
                <a:cubicBezTo>
                  <a:pt x="7286388" y="388864"/>
                  <a:pt x="7311098" y="364154"/>
                  <a:pt x="7341580" y="364154"/>
                </a:cubicBezTo>
                <a:close/>
                <a:moveTo>
                  <a:pt x="6553137" y="364154"/>
                </a:moveTo>
                <a:cubicBezTo>
                  <a:pt x="6583619" y="364154"/>
                  <a:pt x="6608329" y="388864"/>
                  <a:pt x="6608329" y="419345"/>
                </a:cubicBezTo>
                <a:cubicBezTo>
                  <a:pt x="6608329" y="449826"/>
                  <a:pt x="6583619" y="474536"/>
                  <a:pt x="6553137" y="474536"/>
                </a:cubicBezTo>
                <a:cubicBezTo>
                  <a:pt x="6522655" y="474536"/>
                  <a:pt x="6497945" y="449826"/>
                  <a:pt x="6497945" y="419345"/>
                </a:cubicBezTo>
                <a:cubicBezTo>
                  <a:pt x="6497945" y="388864"/>
                  <a:pt x="6522655" y="364154"/>
                  <a:pt x="6553137" y="364154"/>
                </a:cubicBezTo>
                <a:close/>
                <a:moveTo>
                  <a:pt x="6419503" y="364154"/>
                </a:moveTo>
                <a:cubicBezTo>
                  <a:pt x="6449985" y="364154"/>
                  <a:pt x="6474695" y="388864"/>
                  <a:pt x="6474695" y="419345"/>
                </a:cubicBezTo>
                <a:cubicBezTo>
                  <a:pt x="6474695" y="449826"/>
                  <a:pt x="6449985" y="474536"/>
                  <a:pt x="6419503" y="474536"/>
                </a:cubicBezTo>
                <a:cubicBezTo>
                  <a:pt x="6389021" y="474536"/>
                  <a:pt x="6364311" y="449826"/>
                  <a:pt x="6364311" y="419345"/>
                </a:cubicBezTo>
                <a:cubicBezTo>
                  <a:pt x="6364311" y="388864"/>
                  <a:pt x="6389021" y="364154"/>
                  <a:pt x="6419503" y="364154"/>
                </a:cubicBezTo>
                <a:close/>
                <a:moveTo>
                  <a:pt x="4030786" y="364154"/>
                </a:moveTo>
                <a:cubicBezTo>
                  <a:pt x="4061268" y="364154"/>
                  <a:pt x="4085978" y="388864"/>
                  <a:pt x="4085978" y="419345"/>
                </a:cubicBezTo>
                <a:cubicBezTo>
                  <a:pt x="4085978" y="449826"/>
                  <a:pt x="4061268" y="474536"/>
                  <a:pt x="4030786" y="474536"/>
                </a:cubicBezTo>
                <a:cubicBezTo>
                  <a:pt x="4000304" y="474536"/>
                  <a:pt x="3975594" y="449826"/>
                  <a:pt x="3975594" y="419345"/>
                </a:cubicBezTo>
                <a:cubicBezTo>
                  <a:pt x="3975594" y="388864"/>
                  <a:pt x="4000304" y="364154"/>
                  <a:pt x="4030786" y="364154"/>
                </a:cubicBezTo>
                <a:close/>
                <a:moveTo>
                  <a:pt x="3897148" y="364154"/>
                </a:moveTo>
                <a:cubicBezTo>
                  <a:pt x="3927630" y="364154"/>
                  <a:pt x="3952340" y="388864"/>
                  <a:pt x="3952340" y="419345"/>
                </a:cubicBezTo>
                <a:cubicBezTo>
                  <a:pt x="3952340" y="449826"/>
                  <a:pt x="3927630" y="474536"/>
                  <a:pt x="3897148" y="474536"/>
                </a:cubicBezTo>
                <a:cubicBezTo>
                  <a:pt x="3866666" y="474536"/>
                  <a:pt x="3841956" y="449826"/>
                  <a:pt x="3841956" y="419345"/>
                </a:cubicBezTo>
                <a:cubicBezTo>
                  <a:pt x="3841956" y="388864"/>
                  <a:pt x="3866666" y="364154"/>
                  <a:pt x="3897148" y="364154"/>
                </a:cubicBezTo>
                <a:close/>
                <a:moveTo>
                  <a:pt x="3763514" y="364154"/>
                </a:moveTo>
                <a:cubicBezTo>
                  <a:pt x="3793996" y="364154"/>
                  <a:pt x="3818706" y="388864"/>
                  <a:pt x="3818706" y="419345"/>
                </a:cubicBezTo>
                <a:cubicBezTo>
                  <a:pt x="3818706" y="449826"/>
                  <a:pt x="3793996" y="474536"/>
                  <a:pt x="3763514" y="474536"/>
                </a:cubicBezTo>
                <a:cubicBezTo>
                  <a:pt x="3733032" y="474536"/>
                  <a:pt x="3708322" y="449826"/>
                  <a:pt x="3708322" y="419345"/>
                </a:cubicBezTo>
                <a:cubicBezTo>
                  <a:pt x="3708322" y="388864"/>
                  <a:pt x="3733032" y="364154"/>
                  <a:pt x="3763514" y="364154"/>
                </a:cubicBezTo>
                <a:close/>
                <a:moveTo>
                  <a:pt x="3633221" y="364154"/>
                </a:moveTo>
                <a:cubicBezTo>
                  <a:pt x="3663703" y="364154"/>
                  <a:pt x="3688413" y="388864"/>
                  <a:pt x="3688413" y="419345"/>
                </a:cubicBezTo>
                <a:cubicBezTo>
                  <a:pt x="3688413" y="449826"/>
                  <a:pt x="3663703" y="474536"/>
                  <a:pt x="3633221" y="474536"/>
                </a:cubicBezTo>
                <a:cubicBezTo>
                  <a:pt x="3602739" y="474536"/>
                  <a:pt x="3578029" y="449826"/>
                  <a:pt x="3578029" y="419345"/>
                </a:cubicBezTo>
                <a:cubicBezTo>
                  <a:pt x="3578029" y="388864"/>
                  <a:pt x="3602739" y="364154"/>
                  <a:pt x="3633221" y="364154"/>
                </a:cubicBezTo>
                <a:close/>
                <a:moveTo>
                  <a:pt x="3499589" y="364154"/>
                </a:moveTo>
                <a:cubicBezTo>
                  <a:pt x="3530071" y="364154"/>
                  <a:pt x="3554781" y="388864"/>
                  <a:pt x="3554781" y="419345"/>
                </a:cubicBezTo>
                <a:cubicBezTo>
                  <a:pt x="3554781" y="449826"/>
                  <a:pt x="3530071" y="474536"/>
                  <a:pt x="3499589" y="474536"/>
                </a:cubicBezTo>
                <a:cubicBezTo>
                  <a:pt x="3469107" y="474536"/>
                  <a:pt x="3444397" y="449826"/>
                  <a:pt x="3444397" y="419345"/>
                </a:cubicBezTo>
                <a:cubicBezTo>
                  <a:pt x="3444397" y="388864"/>
                  <a:pt x="3469107" y="364154"/>
                  <a:pt x="3499589" y="364154"/>
                </a:cubicBezTo>
                <a:close/>
                <a:moveTo>
                  <a:pt x="3369292" y="364154"/>
                </a:moveTo>
                <a:cubicBezTo>
                  <a:pt x="3399774" y="364154"/>
                  <a:pt x="3424484" y="388864"/>
                  <a:pt x="3424484" y="419345"/>
                </a:cubicBezTo>
                <a:cubicBezTo>
                  <a:pt x="3424484" y="449826"/>
                  <a:pt x="3399774" y="474536"/>
                  <a:pt x="3369292" y="474536"/>
                </a:cubicBezTo>
                <a:cubicBezTo>
                  <a:pt x="3338810" y="474536"/>
                  <a:pt x="3314100" y="449826"/>
                  <a:pt x="3314100" y="419345"/>
                </a:cubicBezTo>
                <a:cubicBezTo>
                  <a:pt x="3314100" y="388864"/>
                  <a:pt x="3338810" y="364154"/>
                  <a:pt x="3369292" y="364154"/>
                </a:cubicBezTo>
                <a:close/>
                <a:moveTo>
                  <a:pt x="3235657" y="364154"/>
                </a:moveTo>
                <a:cubicBezTo>
                  <a:pt x="3266139" y="364154"/>
                  <a:pt x="3290849" y="388864"/>
                  <a:pt x="3290849" y="419345"/>
                </a:cubicBezTo>
                <a:cubicBezTo>
                  <a:pt x="3290849" y="449826"/>
                  <a:pt x="3266139" y="474536"/>
                  <a:pt x="3235657" y="474536"/>
                </a:cubicBezTo>
                <a:cubicBezTo>
                  <a:pt x="3205175" y="474536"/>
                  <a:pt x="3180465" y="449826"/>
                  <a:pt x="3180465" y="419345"/>
                </a:cubicBezTo>
                <a:cubicBezTo>
                  <a:pt x="3180465" y="388864"/>
                  <a:pt x="3205175" y="364154"/>
                  <a:pt x="3235657" y="364154"/>
                </a:cubicBezTo>
                <a:close/>
                <a:moveTo>
                  <a:pt x="3098681" y="364154"/>
                </a:moveTo>
                <a:cubicBezTo>
                  <a:pt x="3129163" y="364154"/>
                  <a:pt x="3153873" y="388864"/>
                  <a:pt x="3153873" y="419345"/>
                </a:cubicBezTo>
                <a:cubicBezTo>
                  <a:pt x="3153873" y="449826"/>
                  <a:pt x="3129163" y="474536"/>
                  <a:pt x="3098681" y="474536"/>
                </a:cubicBezTo>
                <a:cubicBezTo>
                  <a:pt x="3068199" y="474536"/>
                  <a:pt x="3043489" y="449826"/>
                  <a:pt x="3043489" y="419345"/>
                </a:cubicBezTo>
                <a:cubicBezTo>
                  <a:pt x="3043489" y="388864"/>
                  <a:pt x="3068199" y="364154"/>
                  <a:pt x="3098681" y="364154"/>
                </a:cubicBezTo>
                <a:close/>
                <a:moveTo>
                  <a:pt x="2971729" y="364154"/>
                </a:moveTo>
                <a:cubicBezTo>
                  <a:pt x="3002211" y="364154"/>
                  <a:pt x="3026921" y="388864"/>
                  <a:pt x="3026921" y="419345"/>
                </a:cubicBezTo>
                <a:cubicBezTo>
                  <a:pt x="3026921" y="449826"/>
                  <a:pt x="3002211" y="474536"/>
                  <a:pt x="2971729" y="474536"/>
                </a:cubicBezTo>
                <a:cubicBezTo>
                  <a:pt x="2941247" y="474536"/>
                  <a:pt x="2916537" y="449826"/>
                  <a:pt x="2916537" y="419345"/>
                </a:cubicBezTo>
                <a:cubicBezTo>
                  <a:pt x="2916537" y="388864"/>
                  <a:pt x="2941247" y="364154"/>
                  <a:pt x="2971729" y="364154"/>
                </a:cubicBezTo>
                <a:close/>
                <a:moveTo>
                  <a:pt x="2834862" y="364154"/>
                </a:moveTo>
                <a:cubicBezTo>
                  <a:pt x="2865342" y="364154"/>
                  <a:pt x="2890052" y="388864"/>
                  <a:pt x="2890052" y="419345"/>
                </a:cubicBezTo>
                <a:cubicBezTo>
                  <a:pt x="2890052" y="449826"/>
                  <a:pt x="2865342" y="474536"/>
                  <a:pt x="2834862" y="474536"/>
                </a:cubicBezTo>
                <a:cubicBezTo>
                  <a:pt x="2804379" y="474536"/>
                  <a:pt x="2779671" y="449826"/>
                  <a:pt x="2779671" y="419345"/>
                </a:cubicBezTo>
                <a:cubicBezTo>
                  <a:pt x="2779671" y="388864"/>
                  <a:pt x="2804379" y="364154"/>
                  <a:pt x="2834862" y="364154"/>
                </a:cubicBezTo>
                <a:close/>
                <a:moveTo>
                  <a:pt x="2437297" y="364154"/>
                </a:moveTo>
                <a:cubicBezTo>
                  <a:pt x="2467781" y="364154"/>
                  <a:pt x="2492487" y="388864"/>
                  <a:pt x="2492487" y="419345"/>
                </a:cubicBezTo>
                <a:cubicBezTo>
                  <a:pt x="2492487" y="449826"/>
                  <a:pt x="2467781" y="474536"/>
                  <a:pt x="2437297" y="474536"/>
                </a:cubicBezTo>
                <a:cubicBezTo>
                  <a:pt x="2406818" y="474536"/>
                  <a:pt x="2382108" y="449826"/>
                  <a:pt x="2382108" y="419345"/>
                </a:cubicBezTo>
                <a:cubicBezTo>
                  <a:pt x="2382108" y="388864"/>
                  <a:pt x="2406818" y="364154"/>
                  <a:pt x="2437297" y="364154"/>
                </a:cubicBezTo>
                <a:close/>
                <a:moveTo>
                  <a:pt x="2303664" y="364154"/>
                </a:moveTo>
                <a:cubicBezTo>
                  <a:pt x="2334146" y="364154"/>
                  <a:pt x="2358856" y="388864"/>
                  <a:pt x="2358856" y="419345"/>
                </a:cubicBezTo>
                <a:cubicBezTo>
                  <a:pt x="2358856" y="449826"/>
                  <a:pt x="2334146" y="474536"/>
                  <a:pt x="2303664" y="474536"/>
                </a:cubicBezTo>
                <a:cubicBezTo>
                  <a:pt x="2273184" y="474536"/>
                  <a:pt x="2248473" y="449826"/>
                  <a:pt x="2248473" y="419345"/>
                </a:cubicBezTo>
                <a:cubicBezTo>
                  <a:pt x="2248473" y="388864"/>
                  <a:pt x="2273184" y="364154"/>
                  <a:pt x="2303664" y="364154"/>
                </a:cubicBezTo>
                <a:close/>
                <a:moveTo>
                  <a:pt x="2173372" y="364154"/>
                </a:moveTo>
                <a:cubicBezTo>
                  <a:pt x="2203854" y="364154"/>
                  <a:pt x="2228565" y="388864"/>
                  <a:pt x="2228565" y="419345"/>
                </a:cubicBezTo>
                <a:cubicBezTo>
                  <a:pt x="2228565" y="449826"/>
                  <a:pt x="2203854" y="474536"/>
                  <a:pt x="2173372" y="474536"/>
                </a:cubicBezTo>
                <a:cubicBezTo>
                  <a:pt x="2142892" y="474536"/>
                  <a:pt x="2118180" y="449826"/>
                  <a:pt x="2118180" y="419345"/>
                </a:cubicBezTo>
                <a:cubicBezTo>
                  <a:pt x="2118180" y="388864"/>
                  <a:pt x="2142892" y="364154"/>
                  <a:pt x="2173372" y="364154"/>
                </a:cubicBezTo>
                <a:close/>
                <a:moveTo>
                  <a:pt x="2039736" y="364154"/>
                </a:moveTo>
                <a:cubicBezTo>
                  <a:pt x="2070218" y="364154"/>
                  <a:pt x="2094930" y="388864"/>
                  <a:pt x="2094930" y="419345"/>
                </a:cubicBezTo>
                <a:cubicBezTo>
                  <a:pt x="2094930" y="449826"/>
                  <a:pt x="2070218" y="474536"/>
                  <a:pt x="2039736" y="474536"/>
                </a:cubicBezTo>
                <a:cubicBezTo>
                  <a:pt x="2009254" y="474536"/>
                  <a:pt x="1984543" y="449826"/>
                  <a:pt x="1984543" y="419345"/>
                </a:cubicBezTo>
                <a:cubicBezTo>
                  <a:pt x="1984543" y="388864"/>
                  <a:pt x="2009254" y="364154"/>
                  <a:pt x="2039736" y="364154"/>
                </a:cubicBezTo>
                <a:close/>
                <a:moveTo>
                  <a:pt x="1909440" y="364154"/>
                </a:moveTo>
                <a:cubicBezTo>
                  <a:pt x="1939922" y="364154"/>
                  <a:pt x="1964634" y="388864"/>
                  <a:pt x="1964634" y="419345"/>
                </a:cubicBezTo>
                <a:cubicBezTo>
                  <a:pt x="1964634" y="449826"/>
                  <a:pt x="1939922" y="474536"/>
                  <a:pt x="1909440" y="474536"/>
                </a:cubicBezTo>
                <a:cubicBezTo>
                  <a:pt x="1878957" y="474536"/>
                  <a:pt x="1854246" y="449826"/>
                  <a:pt x="1854246" y="419345"/>
                </a:cubicBezTo>
                <a:cubicBezTo>
                  <a:pt x="1854246" y="388864"/>
                  <a:pt x="1878957" y="364154"/>
                  <a:pt x="1909440" y="364154"/>
                </a:cubicBezTo>
                <a:close/>
                <a:moveTo>
                  <a:pt x="1779142" y="364154"/>
                </a:moveTo>
                <a:cubicBezTo>
                  <a:pt x="1809626" y="364154"/>
                  <a:pt x="1834337" y="388864"/>
                  <a:pt x="1834337" y="419345"/>
                </a:cubicBezTo>
                <a:cubicBezTo>
                  <a:pt x="1834337" y="449826"/>
                  <a:pt x="1809626" y="474536"/>
                  <a:pt x="1779142" y="474536"/>
                </a:cubicBezTo>
                <a:cubicBezTo>
                  <a:pt x="1748663" y="474536"/>
                  <a:pt x="1723951" y="449826"/>
                  <a:pt x="1723951" y="419345"/>
                </a:cubicBezTo>
                <a:cubicBezTo>
                  <a:pt x="1723951" y="388864"/>
                  <a:pt x="1748663" y="364154"/>
                  <a:pt x="1779142" y="364154"/>
                </a:cubicBezTo>
                <a:close/>
                <a:moveTo>
                  <a:pt x="1645508" y="364154"/>
                </a:moveTo>
                <a:cubicBezTo>
                  <a:pt x="1675988" y="364154"/>
                  <a:pt x="1700702" y="388864"/>
                  <a:pt x="1700702" y="419345"/>
                </a:cubicBezTo>
                <a:cubicBezTo>
                  <a:pt x="1700702" y="449826"/>
                  <a:pt x="1675988" y="474536"/>
                  <a:pt x="1645508" y="474536"/>
                </a:cubicBezTo>
                <a:cubicBezTo>
                  <a:pt x="1615024" y="474536"/>
                  <a:pt x="1590313" y="449826"/>
                  <a:pt x="1590313" y="419345"/>
                </a:cubicBezTo>
                <a:cubicBezTo>
                  <a:pt x="1590313" y="388864"/>
                  <a:pt x="1615024" y="364154"/>
                  <a:pt x="1645508" y="364154"/>
                </a:cubicBezTo>
                <a:close/>
                <a:moveTo>
                  <a:pt x="1515217" y="364154"/>
                </a:moveTo>
                <a:cubicBezTo>
                  <a:pt x="1545695" y="364154"/>
                  <a:pt x="1570405" y="388864"/>
                  <a:pt x="1570405" y="419345"/>
                </a:cubicBezTo>
                <a:cubicBezTo>
                  <a:pt x="1570405" y="449826"/>
                  <a:pt x="1545695" y="474536"/>
                  <a:pt x="1515217" y="474536"/>
                </a:cubicBezTo>
                <a:cubicBezTo>
                  <a:pt x="1484732" y="474536"/>
                  <a:pt x="1460020" y="449826"/>
                  <a:pt x="1460020" y="419345"/>
                </a:cubicBezTo>
                <a:cubicBezTo>
                  <a:pt x="1460020" y="388864"/>
                  <a:pt x="1484732" y="364154"/>
                  <a:pt x="1515217" y="364154"/>
                </a:cubicBezTo>
                <a:close/>
                <a:moveTo>
                  <a:pt x="1381573" y="364154"/>
                </a:moveTo>
                <a:cubicBezTo>
                  <a:pt x="1412060" y="364154"/>
                  <a:pt x="1436767" y="388864"/>
                  <a:pt x="1436767" y="419345"/>
                </a:cubicBezTo>
                <a:cubicBezTo>
                  <a:pt x="1436767" y="449826"/>
                  <a:pt x="1412060" y="474536"/>
                  <a:pt x="1381573" y="474536"/>
                </a:cubicBezTo>
                <a:cubicBezTo>
                  <a:pt x="1351097" y="474536"/>
                  <a:pt x="1326384" y="449826"/>
                  <a:pt x="1326384" y="419345"/>
                </a:cubicBezTo>
                <a:cubicBezTo>
                  <a:pt x="1326384" y="388864"/>
                  <a:pt x="1351097" y="364154"/>
                  <a:pt x="1381573" y="364154"/>
                </a:cubicBezTo>
                <a:close/>
                <a:moveTo>
                  <a:pt x="1251283" y="364154"/>
                </a:moveTo>
                <a:cubicBezTo>
                  <a:pt x="1281766" y="364154"/>
                  <a:pt x="1306476" y="388864"/>
                  <a:pt x="1306476" y="419345"/>
                </a:cubicBezTo>
                <a:cubicBezTo>
                  <a:pt x="1306476" y="449826"/>
                  <a:pt x="1281766" y="474536"/>
                  <a:pt x="1251283" y="474536"/>
                </a:cubicBezTo>
                <a:cubicBezTo>
                  <a:pt x="1220801" y="474536"/>
                  <a:pt x="1196091" y="449826"/>
                  <a:pt x="1196091" y="419345"/>
                </a:cubicBezTo>
                <a:cubicBezTo>
                  <a:pt x="1196091" y="388864"/>
                  <a:pt x="1220801" y="364154"/>
                  <a:pt x="1251283" y="364154"/>
                </a:cubicBezTo>
                <a:close/>
                <a:moveTo>
                  <a:pt x="7608850" y="247225"/>
                </a:moveTo>
                <a:cubicBezTo>
                  <a:pt x="7639332" y="247225"/>
                  <a:pt x="7664042" y="271935"/>
                  <a:pt x="7664042" y="302416"/>
                </a:cubicBezTo>
                <a:cubicBezTo>
                  <a:pt x="7664042" y="332897"/>
                  <a:pt x="7639332" y="357607"/>
                  <a:pt x="7608850" y="357607"/>
                </a:cubicBezTo>
                <a:cubicBezTo>
                  <a:pt x="7578368" y="357607"/>
                  <a:pt x="7553658" y="332897"/>
                  <a:pt x="7553658" y="302416"/>
                </a:cubicBezTo>
                <a:cubicBezTo>
                  <a:pt x="7553658" y="271935"/>
                  <a:pt x="7578368" y="247225"/>
                  <a:pt x="7608850" y="247225"/>
                </a:cubicBezTo>
                <a:close/>
                <a:moveTo>
                  <a:pt x="7481898" y="247225"/>
                </a:moveTo>
                <a:cubicBezTo>
                  <a:pt x="7512380" y="247225"/>
                  <a:pt x="7537090" y="271935"/>
                  <a:pt x="7537090" y="302416"/>
                </a:cubicBezTo>
                <a:cubicBezTo>
                  <a:pt x="7537090" y="332897"/>
                  <a:pt x="7512380" y="357607"/>
                  <a:pt x="7481898" y="357607"/>
                </a:cubicBezTo>
                <a:cubicBezTo>
                  <a:pt x="7451416" y="357607"/>
                  <a:pt x="7426706" y="332897"/>
                  <a:pt x="7426706" y="302416"/>
                </a:cubicBezTo>
                <a:cubicBezTo>
                  <a:pt x="7426706" y="271935"/>
                  <a:pt x="7451416" y="247225"/>
                  <a:pt x="7481898" y="247225"/>
                </a:cubicBezTo>
                <a:close/>
                <a:moveTo>
                  <a:pt x="5093178" y="247225"/>
                </a:moveTo>
                <a:cubicBezTo>
                  <a:pt x="5123660" y="247225"/>
                  <a:pt x="5148370" y="271935"/>
                  <a:pt x="5148370" y="302416"/>
                </a:cubicBezTo>
                <a:cubicBezTo>
                  <a:pt x="5148370" y="332897"/>
                  <a:pt x="5123660" y="357607"/>
                  <a:pt x="5093178" y="357607"/>
                </a:cubicBezTo>
                <a:cubicBezTo>
                  <a:pt x="5062696" y="357607"/>
                  <a:pt x="5037986" y="332897"/>
                  <a:pt x="5037986" y="302416"/>
                </a:cubicBezTo>
                <a:cubicBezTo>
                  <a:pt x="5037986" y="271935"/>
                  <a:pt x="5062696" y="247225"/>
                  <a:pt x="5093178" y="247225"/>
                </a:cubicBezTo>
                <a:close/>
                <a:moveTo>
                  <a:pt x="4030786" y="247225"/>
                </a:moveTo>
                <a:cubicBezTo>
                  <a:pt x="4061268" y="247225"/>
                  <a:pt x="4085978" y="271935"/>
                  <a:pt x="4085978" y="302416"/>
                </a:cubicBezTo>
                <a:cubicBezTo>
                  <a:pt x="4085978" y="332897"/>
                  <a:pt x="4061268" y="357607"/>
                  <a:pt x="4030786" y="357607"/>
                </a:cubicBezTo>
                <a:cubicBezTo>
                  <a:pt x="4000304" y="357607"/>
                  <a:pt x="3975594" y="332897"/>
                  <a:pt x="3975594" y="302416"/>
                </a:cubicBezTo>
                <a:cubicBezTo>
                  <a:pt x="3975594" y="271935"/>
                  <a:pt x="4000304" y="247225"/>
                  <a:pt x="4030786" y="247225"/>
                </a:cubicBezTo>
                <a:close/>
                <a:moveTo>
                  <a:pt x="3897148" y="247225"/>
                </a:moveTo>
                <a:cubicBezTo>
                  <a:pt x="3927630" y="247225"/>
                  <a:pt x="3952340" y="271935"/>
                  <a:pt x="3952340" y="302416"/>
                </a:cubicBezTo>
                <a:cubicBezTo>
                  <a:pt x="3952340" y="332897"/>
                  <a:pt x="3927630" y="357607"/>
                  <a:pt x="3897148" y="357607"/>
                </a:cubicBezTo>
                <a:cubicBezTo>
                  <a:pt x="3866666" y="357607"/>
                  <a:pt x="3841956" y="332897"/>
                  <a:pt x="3841956" y="302416"/>
                </a:cubicBezTo>
                <a:cubicBezTo>
                  <a:pt x="3841956" y="271935"/>
                  <a:pt x="3866666" y="247225"/>
                  <a:pt x="3897148" y="247225"/>
                </a:cubicBezTo>
                <a:close/>
                <a:moveTo>
                  <a:pt x="3763514" y="247225"/>
                </a:moveTo>
                <a:cubicBezTo>
                  <a:pt x="3793996" y="247225"/>
                  <a:pt x="3818706" y="271935"/>
                  <a:pt x="3818706" y="302416"/>
                </a:cubicBezTo>
                <a:cubicBezTo>
                  <a:pt x="3818706" y="332897"/>
                  <a:pt x="3793996" y="357607"/>
                  <a:pt x="3763514" y="357607"/>
                </a:cubicBezTo>
                <a:cubicBezTo>
                  <a:pt x="3733032" y="357607"/>
                  <a:pt x="3708322" y="332897"/>
                  <a:pt x="3708322" y="302416"/>
                </a:cubicBezTo>
                <a:cubicBezTo>
                  <a:pt x="3708322" y="271935"/>
                  <a:pt x="3733032" y="247225"/>
                  <a:pt x="3763514" y="247225"/>
                </a:cubicBezTo>
                <a:close/>
                <a:moveTo>
                  <a:pt x="3633221" y="247225"/>
                </a:moveTo>
                <a:cubicBezTo>
                  <a:pt x="3663703" y="247225"/>
                  <a:pt x="3688413" y="271935"/>
                  <a:pt x="3688413" y="302416"/>
                </a:cubicBezTo>
                <a:cubicBezTo>
                  <a:pt x="3688413" y="332897"/>
                  <a:pt x="3663703" y="357607"/>
                  <a:pt x="3633221" y="357607"/>
                </a:cubicBezTo>
                <a:cubicBezTo>
                  <a:pt x="3602739" y="357607"/>
                  <a:pt x="3578029" y="332897"/>
                  <a:pt x="3578029" y="302416"/>
                </a:cubicBezTo>
                <a:cubicBezTo>
                  <a:pt x="3578029" y="271935"/>
                  <a:pt x="3602739" y="247225"/>
                  <a:pt x="3633221" y="247225"/>
                </a:cubicBezTo>
                <a:close/>
                <a:moveTo>
                  <a:pt x="3499589" y="247225"/>
                </a:moveTo>
                <a:cubicBezTo>
                  <a:pt x="3530071" y="247225"/>
                  <a:pt x="3554781" y="271935"/>
                  <a:pt x="3554781" y="302416"/>
                </a:cubicBezTo>
                <a:cubicBezTo>
                  <a:pt x="3554781" y="332897"/>
                  <a:pt x="3530071" y="357607"/>
                  <a:pt x="3499589" y="357607"/>
                </a:cubicBezTo>
                <a:cubicBezTo>
                  <a:pt x="3469107" y="357607"/>
                  <a:pt x="3444397" y="332897"/>
                  <a:pt x="3444397" y="302416"/>
                </a:cubicBezTo>
                <a:cubicBezTo>
                  <a:pt x="3444397" y="271935"/>
                  <a:pt x="3469107" y="247225"/>
                  <a:pt x="3499589" y="247225"/>
                </a:cubicBezTo>
                <a:close/>
                <a:moveTo>
                  <a:pt x="3369293" y="247225"/>
                </a:moveTo>
                <a:cubicBezTo>
                  <a:pt x="3399775" y="247225"/>
                  <a:pt x="3424485" y="271935"/>
                  <a:pt x="3424485" y="302416"/>
                </a:cubicBezTo>
                <a:cubicBezTo>
                  <a:pt x="3424485" y="332897"/>
                  <a:pt x="3399775" y="357607"/>
                  <a:pt x="3369293" y="357607"/>
                </a:cubicBezTo>
                <a:cubicBezTo>
                  <a:pt x="3338811" y="357607"/>
                  <a:pt x="3314101" y="332897"/>
                  <a:pt x="3314101" y="302416"/>
                </a:cubicBezTo>
                <a:cubicBezTo>
                  <a:pt x="3314101" y="271935"/>
                  <a:pt x="3338811" y="247225"/>
                  <a:pt x="3369293" y="247225"/>
                </a:cubicBezTo>
                <a:close/>
                <a:moveTo>
                  <a:pt x="3235657" y="247225"/>
                </a:moveTo>
                <a:cubicBezTo>
                  <a:pt x="3266139" y="247225"/>
                  <a:pt x="3290849" y="271935"/>
                  <a:pt x="3290849" y="302416"/>
                </a:cubicBezTo>
                <a:cubicBezTo>
                  <a:pt x="3290849" y="332897"/>
                  <a:pt x="3266139" y="357607"/>
                  <a:pt x="3235657" y="357607"/>
                </a:cubicBezTo>
                <a:cubicBezTo>
                  <a:pt x="3205175" y="357607"/>
                  <a:pt x="3180465" y="332897"/>
                  <a:pt x="3180465" y="302416"/>
                </a:cubicBezTo>
                <a:cubicBezTo>
                  <a:pt x="3180465" y="271935"/>
                  <a:pt x="3205175" y="247225"/>
                  <a:pt x="3235657" y="247225"/>
                </a:cubicBezTo>
                <a:close/>
                <a:moveTo>
                  <a:pt x="3098682" y="247225"/>
                </a:moveTo>
                <a:cubicBezTo>
                  <a:pt x="3129164" y="247225"/>
                  <a:pt x="3153874" y="271935"/>
                  <a:pt x="3153874" y="302416"/>
                </a:cubicBezTo>
                <a:cubicBezTo>
                  <a:pt x="3153874" y="332897"/>
                  <a:pt x="3129164" y="357607"/>
                  <a:pt x="3098682" y="357607"/>
                </a:cubicBezTo>
                <a:cubicBezTo>
                  <a:pt x="3068200" y="357607"/>
                  <a:pt x="3043490" y="332897"/>
                  <a:pt x="3043490" y="302416"/>
                </a:cubicBezTo>
                <a:cubicBezTo>
                  <a:pt x="3043490" y="271935"/>
                  <a:pt x="3068200" y="247225"/>
                  <a:pt x="3098682" y="247225"/>
                </a:cubicBezTo>
                <a:close/>
                <a:moveTo>
                  <a:pt x="2971729" y="247225"/>
                </a:moveTo>
                <a:cubicBezTo>
                  <a:pt x="3002211" y="247225"/>
                  <a:pt x="3026921" y="271935"/>
                  <a:pt x="3026921" y="302416"/>
                </a:cubicBezTo>
                <a:cubicBezTo>
                  <a:pt x="3026921" y="332897"/>
                  <a:pt x="3002211" y="357607"/>
                  <a:pt x="2971729" y="357607"/>
                </a:cubicBezTo>
                <a:cubicBezTo>
                  <a:pt x="2941247" y="357607"/>
                  <a:pt x="2916537" y="332897"/>
                  <a:pt x="2916537" y="302416"/>
                </a:cubicBezTo>
                <a:cubicBezTo>
                  <a:pt x="2916537" y="271935"/>
                  <a:pt x="2941247" y="247225"/>
                  <a:pt x="2971729" y="247225"/>
                </a:cubicBezTo>
                <a:close/>
                <a:moveTo>
                  <a:pt x="2834862" y="247225"/>
                </a:moveTo>
                <a:cubicBezTo>
                  <a:pt x="2865342" y="247225"/>
                  <a:pt x="2890052" y="271935"/>
                  <a:pt x="2890052" y="302416"/>
                </a:cubicBezTo>
                <a:cubicBezTo>
                  <a:pt x="2890052" y="332897"/>
                  <a:pt x="2865342" y="357607"/>
                  <a:pt x="2834862" y="357607"/>
                </a:cubicBezTo>
                <a:cubicBezTo>
                  <a:pt x="2804379" y="357607"/>
                  <a:pt x="2779671" y="332897"/>
                  <a:pt x="2779671" y="302416"/>
                </a:cubicBezTo>
                <a:cubicBezTo>
                  <a:pt x="2779671" y="271935"/>
                  <a:pt x="2804379" y="247225"/>
                  <a:pt x="2834862" y="247225"/>
                </a:cubicBezTo>
                <a:close/>
                <a:moveTo>
                  <a:pt x="2570933" y="247225"/>
                </a:moveTo>
                <a:cubicBezTo>
                  <a:pt x="2601414" y="247225"/>
                  <a:pt x="2626123" y="271935"/>
                  <a:pt x="2626123" y="302416"/>
                </a:cubicBezTo>
                <a:cubicBezTo>
                  <a:pt x="2626123" y="332897"/>
                  <a:pt x="2601414" y="357607"/>
                  <a:pt x="2570933" y="357607"/>
                </a:cubicBezTo>
                <a:cubicBezTo>
                  <a:pt x="2540449" y="357607"/>
                  <a:pt x="2515738" y="332897"/>
                  <a:pt x="2515738" y="302416"/>
                </a:cubicBezTo>
                <a:cubicBezTo>
                  <a:pt x="2515738" y="271935"/>
                  <a:pt x="2540449" y="247225"/>
                  <a:pt x="2570933" y="247225"/>
                </a:cubicBezTo>
                <a:close/>
                <a:moveTo>
                  <a:pt x="2437297" y="247225"/>
                </a:moveTo>
                <a:cubicBezTo>
                  <a:pt x="2467781" y="247225"/>
                  <a:pt x="2492487" y="271935"/>
                  <a:pt x="2492487" y="302416"/>
                </a:cubicBezTo>
                <a:cubicBezTo>
                  <a:pt x="2492487" y="332897"/>
                  <a:pt x="2467781" y="357607"/>
                  <a:pt x="2437297" y="357607"/>
                </a:cubicBezTo>
                <a:cubicBezTo>
                  <a:pt x="2406818" y="357607"/>
                  <a:pt x="2382108" y="332897"/>
                  <a:pt x="2382108" y="302416"/>
                </a:cubicBezTo>
                <a:cubicBezTo>
                  <a:pt x="2382108" y="271935"/>
                  <a:pt x="2406818" y="247225"/>
                  <a:pt x="2437297" y="247225"/>
                </a:cubicBezTo>
                <a:close/>
                <a:moveTo>
                  <a:pt x="2303666" y="247225"/>
                </a:moveTo>
                <a:cubicBezTo>
                  <a:pt x="2334146" y="247225"/>
                  <a:pt x="2358856" y="271935"/>
                  <a:pt x="2358856" y="302416"/>
                </a:cubicBezTo>
                <a:cubicBezTo>
                  <a:pt x="2358856" y="332897"/>
                  <a:pt x="2334146" y="357607"/>
                  <a:pt x="2303666" y="357607"/>
                </a:cubicBezTo>
                <a:cubicBezTo>
                  <a:pt x="2273184" y="357607"/>
                  <a:pt x="2248473" y="332897"/>
                  <a:pt x="2248473" y="302416"/>
                </a:cubicBezTo>
                <a:cubicBezTo>
                  <a:pt x="2248473" y="271935"/>
                  <a:pt x="2273184" y="247225"/>
                  <a:pt x="2303666" y="247225"/>
                </a:cubicBezTo>
                <a:close/>
                <a:moveTo>
                  <a:pt x="2173372" y="247225"/>
                </a:moveTo>
                <a:cubicBezTo>
                  <a:pt x="2203857" y="247225"/>
                  <a:pt x="2228566" y="271935"/>
                  <a:pt x="2228566" y="302416"/>
                </a:cubicBezTo>
                <a:cubicBezTo>
                  <a:pt x="2228566" y="332897"/>
                  <a:pt x="2203857" y="357607"/>
                  <a:pt x="2173372" y="357607"/>
                </a:cubicBezTo>
                <a:cubicBezTo>
                  <a:pt x="2142892" y="357607"/>
                  <a:pt x="2118180" y="332897"/>
                  <a:pt x="2118180" y="302416"/>
                </a:cubicBezTo>
                <a:cubicBezTo>
                  <a:pt x="2118180" y="271935"/>
                  <a:pt x="2142892" y="247225"/>
                  <a:pt x="2173372" y="247225"/>
                </a:cubicBezTo>
                <a:close/>
                <a:moveTo>
                  <a:pt x="1909440" y="247225"/>
                </a:moveTo>
                <a:cubicBezTo>
                  <a:pt x="1939922" y="247225"/>
                  <a:pt x="1964634" y="271935"/>
                  <a:pt x="1964634" y="302416"/>
                </a:cubicBezTo>
                <a:cubicBezTo>
                  <a:pt x="1964634" y="332897"/>
                  <a:pt x="1939922" y="357607"/>
                  <a:pt x="1909440" y="357607"/>
                </a:cubicBezTo>
                <a:cubicBezTo>
                  <a:pt x="1878957" y="357607"/>
                  <a:pt x="1854246" y="332897"/>
                  <a:pt x="1854246" y="302416"/>
                </a:cubicBezTo>
                <a:cubicBezTo>
                  <a:pt x="1854246" y="271935"/>
                  <a:pt x="1878957" y="247225"/>
                  <a:pt x="1909440" y="247225"/>
                </a:cubicBezTo>
                <a:close/>
                <a:moveTo>
                  <a:pt x="1779142" y="247225"/>
                </a:moveTo>
                <a:cubicBezTo>
                  <a:pt x="1809626" y="247225"/>
                  <a:pt x="1834337" y="271935"/>
                  <a:pt x="1834337" y="302416"/>
                </a:cubicBezTo>
                <a:cubicBezTo>
                  <a:pt x="1834337" y="332897"/>
                  <a:pt x="1809626" y="357607"/>
                  <a:pt x="1779142" y="357607"/>
                </a:cubicBezTo>
                <a:cubicBezTo>
                  <a:pt x="1748663" y="357607"/>
                  <a:pt x="1723951" y="332897"/>
                  <a:pt x="1723951" y="302416"/>
                </a:cubicBezTo>
                <a:cubicBezTo>
                  <a:pt x="1723951" y="271935"/>
                  <a:pt x="1748663" y="247225"/>
                  <a:pt x="1779142" y="247225"/>
                </a:cubicBezTo>
                <a:close/>
                <a:moveTo>
                  <a:pt x="1645508" y="247225"/>
                </a:moveTo>
                <a:cubicBezTo>
                  <a:pt x="1675988" y="247225"/>
                  <a:pt x="1700702" y="271935"/>
                  <a:pt x="1700702" y="302416"/>
                </a:cubicBezTo>
                <a:cubicBezTo>
                  <a:pt x="1700702" y="332897"/>
                  <a:pt x="1675988" y="357607"/>
                  <a:pt x="1645508" y="357607"/>
                </a:cubicBezTo>
                <a:cubicBezTo>
                  <a:pt x="1615027" y="357607"/>
                  <a:pt x="1590313" y="332897"/>
                  <a:pt x="1590313" y="302416"/>
                </a:cubicBezTo>
                <a:cubicBezTo>
                  <a:pt x="1590313" y="271935"/>
                  <a:pt x="1615027" y="247225"/>
                  <a:pt x="1645508" y="247225"/>
                </a:cubicBezTo>
                <a:close/>
                <a:moveTo>
                  <a:pt x="1515217" y="247225"/>
                </a:moveTo>
                <a:cubicBezTo>
                  <a:pt x="1545695" y="247225"/>
                  <a:pt x="1570405" y="271935"/>
                  <a:pt x="1570405" y="302416"/>
                </a:cubicBezTo>
                <a:cubicBezTo>
                  <a:pt x="1570405" y="332897"/>
                  <a:pt x="1545695" y="357607"/>
                  <a:pt x="1515217" y="357607"/>
                </a:cubicBezTo>
                <a:cubicBezTo>
                  <a:pt x="1484732" y="357607"/>
                  <a:pt x="1460020" y="332897"/>
                  <a:pt x="1460020" y="302416"/>
                </a:cubicBezTo>
                <a:cubicBezTo>
                  <a:pt x="1460020" y="271935"/>
                  <a:pt x="1484732" y="247225"/>
                  <a:pt x="1515217" y="247225"/>
                </a:cubicBezTo>
                <a:close/>
                <a:moveTo>
                  <a:pt x="1381573" y="247225"/>
                </a:moveTo>
                <a:cubicBezTo>
                  <a:pt x="1412060" y="247225"/>
                  <a:pt x="1436767" y="271935"/>
                  <a:pt x="1436767" y="302416"/>
                </a:cubicBezTo>
                <a:cubicBezTo>
                  <a:pt x="1436767" y="332897"/>
                  <a:pt x="1412060" y="357607"/>
                  <a:pt x="1381573" y="357607"/>
                </a:cubicBezTo>
                <a:cubicBezTo>
                  <a:pt x="1351097" y="357607"/>
                  <a:pt x="1326384" y="332897"/>
                  <a:pt x="1326384" y="302416"/>
                </a:cubicBezTo>
                <a:cubicBezTo>
                  <a:pt x="1326384" y="271935"/>
                  <a:pt x="1351097" y="247225"/>
                  <a:pt x="1381573" y="247225"/>
                </a:cubicBezTo>
                <a:close/>
                <a:moveTo>
                  <a:pt x="7481898" y="120271"/>
                </a:moveTo>
                <a:cubicBezTo>
                  <a:pt x="7512380" y="120271"/>
                  <a:pt x="7537090" y="144981"/>
                  <a:pt x="7537090" y="175462"/>
                </a:cubicBezTo>
                <a:cubicBezTo>
                  <a:pt x="7537090" y="205943"/>
                  <a:pt x="7512380" y="230653"/>
                  <a:pt x="7481898" y="230653"/>
                </a:cubicBezTo>
                <a:cubicBezTo>
                  <a:pt x="7451416" y="230653"/>
                  <a:pt x="7426706" y="205943"/>
                  <a:pt x="7426706" y="175462"/>
                </a:cubicBezTo>
                <a:cubicBezTo>
                  <a:pt x="7426706" y="144981"/>
                  <a:pt x="7451416" y="120271"/>
                  <a:pt x="7481898" y="120271"/>
                </a:cubicBezTo>
                <a:close/>
                <a:moveTo>
                  <a:pt x="7341580" y="120271"/>
                </a:moveTo>
                <a:cubicBezTo>
                  <a:pt x="7372062" y="120271"/>
                  <a:pt x="7396772" y="144981"/>
                  <a:pt x="7396772" y="175462"/>
                </a:cubicBezTo>
                <a:cubicBezTo>
                  <a:pt x="7396772" y="205943"/>
                  <a:pt x="7372062" y="230653"/>
                  <a:pt x="7341580" y="230653"/>
                </a:cubicBezTo>
                <a:cubicBezTo>
                  <a:pt x="7311098" y="230653"/>
                  <a:pt x="7286388" y="205943"/>
                  <a:pt x="7286388" y="175462"/>
                </a:cubicBezTo>
                <a:cubicBezTo>
                  <a:pt x="7286388" y="144981"/>
                  <a:pt x="7311098" y="120271"/>
                  <a:pt x="7341580" y="120271"/>
                </a:cubicBezTo>
                <a:close/>
                <a:moveTo>
                  <a:pt x="7211288" y="120271"/>
                </a:moveTo>
                <a:cubicBezTo>
                  <a:pt x="7241770" y="120271"/>
                  <a:pt x="7266480" y="144981"/>
                  <a:pt x="7266480" y="175462"/>
                </a:cubicBezTo>
                <a:cubicBezTo>
                  <a:pt x="7266480" y="205943"/>
                  <a:pt x="7241770" y="230653"/>
                  <a:pt x="7211288" y="230653"/>
                </a:cubicBezTo>
                <a:cubicBezTo>
                  <a:pt x="7180806" y="230653"/>
                  <a:pt x="7156096" y="205943"/>
                  <a:pt x="7156096" y="175462"/>
                </a:cubicBezTo>
                <a:cubicBezTo>
                  <a:pt x="7156096" y="144981"/>
                  <a:pt x="7180806" y="120271"/>
                  <a:pt x="7211288" y="120271"/>
                </a:cubicBezTo>
                <a:close/>
                <a:moveTo>
                  <a:pt x="5223474" y="120271"/>
                </a:moveTo>
                <a:cubicBezTo>
                  <a:pt x="5253956" y="120271"/>
                  <a:pt x="5278666" y="144981"/>
                  <a:pt x="5278666" y="175462"/>
                </a:cubicBezTo>
                <a:cubicBezTo>
                  <a:pt x="5278666" y="205943"/>
                  <a:pt x="5253956" y="230653"/>
                  <a:pt x="5223474" y="230653"/>
                </a:cubicBezTo>
                <a:cubicBezTo>
                  <a:pt x="5192992" y="230653"/>
                  <a:pt x="5168282" y="205943"/>
                  <a:pt x="5168282" y="175462"/>
                </a:cubicBezTo>
                <a:cubicBezTo>
                  <a:pt x="5168282" y="144981"/>
                  <a:pt x="5192992" y="120271"/>
                  <a:pt x="5223474" y="120271"/>
                </a:cubicBezTo>
                <a:close/>
                <a:moveTo>
                  <a:pt x="5093178" y="120271"/>
                </a:moveTo>
                <a:cubicBezTo>
                  <a:pt x="5123660" y="120271"/>
                  <a:pt x="5148370" y="144981"/>
                  <a:pt x="5148370" y="175462"/>
                </a:cubicBezTo>
                <a:cubicBezTo>
                  <a:pt x="5148370" y="205943"/>
                  <a:pt x="5123660" y="230653"/>
                  <a:pt x="5093178" y="230653"/>
                </a:cubicBezTo>
                <a:cubicBezTo>
                  <a:pt x="5062696" y="230653"/>
                  <a:pt x="5037986" y="205943"/>
                  <a:pt x="5037986" y="175462"/>
                </a:cubicBezTo>
                <a:cubicBezTo>
                  <a:pt x="5037986" y="144981"/>
                  <a:pt x="5062696" y="120271"/>
                  <a:pt x="5093178" y="120271"/>
                </a:cubicBezTo>
                <a:close/>
                <a:moveTo>
                  <a:pt x="4161077" y="120271"/>
                </a:moveTo>
                <a:cubicBezTo>
                  <a:pt x="4191559" y="120271"/>
                  <a:pt x="4216269" y="144981"/>
                  <a:pt x="4216269" y="175462"/>
                </a:cubicBezTo>
                <a:cubicBezTo>
                  <a:pt x="4216269" y="205943"/>
                  <a:pt x="4191559" y="230653"/>
                  <a:pt x="4161077" y="230653"/>
                </a:cubicBezTo>
                <a:cubicBezTo>
                  <a:pt x="4130595" y="230653"/>
                  <a:pt x="4105885" y="205943"/>
                  <a:pt x="4105885" y="175462"/>
                </a:cubicBezTo>
                <a:cubicBezTo>
                  <a:pt x="4105885" y="144981"/>
                  <a:pt x="4130595" y="120271"/>
                  <a:pt x="4161077" y="120271"/>
                </a:cubicBezTo>
                <a:close/>
                <a:moveTo>
                  <a:pt x="4030786" y="120271"/>
                </a:moveTo>
                <a:cubicBezTo>
                  <a:pt x="4061268" y="120271"/>
                  <a:pt x="4085978" y="144981"/>
                  <a:pt x="4085978" y="175462"/>
                </a:cubicBezTo>
                <a:cubicBezTo>
                  <a:pt x="4085978" y="205943"/>
                  <a:pt x="4061268" y="230653"/>
                  <a:pt x="4030786" y="230653"/>
                </a:cubicBezTo>
                <a:cubicBezTo>
                  <a:pt x="4000304" y="230653"/>
                  <a:pt x="3975594" y="205943"/>
                  <a:pt x="3975594" y="175462"/>
                </a:cubicBezTo>
                <a:cubicBezTo>
                  <a:pt x="3975594" y="144981"/>
                  <a:pt x="4000304" y="120271"/>
                  <a:pt x="4030786" y="120271"/>
                </a:cubicBezTo>
                <a:close/>
                <a:moveTo>
                  <a:pt x="3897148" y="120271"/>
                </a:moveTo>
                <a:cubicBezTo>
                  <a:pt x="3927630" y="120271"/>
                  <a:pt x="3952340" y="144981"/>
                  <a:pt x="3952340" y="175462"/>
                </a:cubicBezTo>
                <a:cubicBezTo>
                  <a:pt x="3952340" y="205943"/>
                  <a:pt x="3927630" y="230653"/>
                  <a:pt x="3897148" y="230653"/>
                </a:cubicBezTo>
                <a:cubicBezTo>
                  <a:pt x="3866666" y="230653"/>
                  <a:pt x="3841956" y="205943"/>
                  <a:pt x="3841956" y="175462"/>
                </a:cubicBezTo>
                <a:cubicBezTo>
                  <a:pt x="3841956" y="144981"/>
                  <a:pt x="3866666" y="120271"/>
                  <a:pt x="3897148" y="120271"/>
                </a:cubicBezTo>
                <a:close/>
                <a:moveTo>
                  <a:pt x="3763514" y="120271"/>
                </a:moveTo>
                <a:cubicBezTo>
                  <a:pt x="3793996" y="120271"/>
                  <a:pt x="3818706" y="144981"/>
                  <a:pt x="3818706" y="175462"/>
                </a:cubicBezTo>
                <a:cubicBezTo>
                  <a:pt x="3818706" y="205943"/>
                  <a:pt x="3793996" y="230653"/>
                  <a:pt x="3763514" y="230653"/>
                </a:cubicBezTo>
                <a:cubicBezTo>
                  <a:pt x="3733032" y="230653"/>
                  <a:pt x="3708322" y="205943"/>
                  <a:pt x="3708322" y="175462"/>
                </a:cubicBezTo>
                <a:cubicBezTo>
                  <a:pt x="3708322" y="144981"/>
                  <a:pt x="3733032" y="120271"/>
                  <a:pt x="3763514" y="120271"/>
                </a:cubicBezTo>
                <a:close/>
                <a:moveTo>
                  <a:pt x="3633221" y="120271"/>
                </a:moveTo>
                <a:cubicBezTo>
                  <a:pt x="3663703" y="120271"/>
                  <a:pt x="3688413" y="144981"/>
                  <a:pt x="3688413" y="175462"/>
                </a:cubicBezTo>
                <a:cubicBezTo>
                  <a:pt x="3688413" y="205943"/>
                  <a:pt x="3663703" y="230653"/>
                  <a:pt x="3633221" y="230653"/>
                </a:cubicBezTo>
                <a:cubicBezTo>
                  <a:pt x="3602739" y="230653"/>
                  <a:pt x="3578029" y="205943"/>
                  <a:pt x="3578029" y="175462"/>
                </a:cubicBezTo>
                <a:cubicBezTo>
                  <a:pt x="3578029" y="144981"/>
                  <a:pt x="3602739" y="120271"/>
                  <a:pt x="3633221" y="120271"/>
                </a:cubicBezTo>
                <a:close/>
                <a:moveTo>
                  <a:pt x="3499589" y="120271"/>
                </a:moveTo>
                <a:cubicBezTo>
                  <a:pt x="3530071" y="120271"/>
                  <a:pt x="3554781" y="144981"/>
                  <a:pt x="3554781" y="175462"/>
                </a:cubicBezTo>
                <a:cubicBezTo>
                  <a:pt x="3554781" y="205943"/>
                  <a:pt x="3530071" y="230653"/>
                  <a:pt x="3499589" y="230653"/>
                </a:cubicBezTo>
                <a:cubicBezTo>
                  <a:pt x="3469107" y="230653"/>
                  <a:pt x="3444397" y="205943"/>
                  <a:pt x="3444397" y="175462"/>
                </a:cubicBezTo>
                <a:cubicBezTo>
                  <a:pt x="3444397" y="144981"/>
                  <a:pt x="3469107" y="120271"/>
                  <a:pt x="3499589" y="120271"/>
                </a:cubicBezTo>
                <a:close/>
                <a:moveTo>
                  <a:pt x="3369293" y="120271"/>
                </a:moveTo>
                <a:cubicBezTo>
                  <a:pt x="3399775" y="120271"/>
                  <a:pt x="3424485" y="144981"/>
                  <a:pt x="3424485" y="175462"/>
                </a:cubicBezTo>
                <a:cubicBezTo>
                  <a:pt x="3424485" y="205943"/>
                  <a:pt x="3399775" y="230653"/>
                  <a:pt x="3369293" y="230653"/>
                </a:cubicBezTo>
                <a:cubicBezTo>
                  <a:pt x="3338811" y="230653"/>
                  <a:pt x="3314101" y="205943"/>
                  <a:pt x="3314101" y="175462"/>
                </a:cubicBezTo>
                <a:cubicBezTo>
                  <a:pt x="3314101" y="144981"/>
                  <a:pt x="3338811" y="120271"/>
                  <a:pt x="3369293" y="120271"/>
                </a:cubicBezTo>
                <a:close/>
                <a:moveTo>
                  <a:pt x="3235657" y="120271"/>
                </a:moveTo>
                <a:cubicBezTo>
                  <a:pt x="3266139" y="120271"/>
                  <a:pt x="3290849" y="144981"/>
                  <a:pt x="3290849" y="175462"/>
                </a:cubicBezTo>
                <a:cubicBezTo>
                  <a:pt x="3290849" y="205943"/>
                  <a:pt x="3266139" y="230653"/>
                  <a:pt x="3235657" y="230653"/>
                </a:cubicBezTo>
                <a:cubicBezTo>
                  <a:pt x="3205175" y="230653"/>
                  <a:pt x="3180465" y="205943"/>
                  <a:pt x="3180465" y="175462"/>
                </a:cubicBezTo>
                <a:cubicBezTo>
                  <a:pt x="3180465" y="144981"/>
                  <a:pt x="3205175" y="120271"/>
                  <a:pt x="3235657" y="120271"/>
                </a:cubicBezTo>
                <a:close/>
                <a:moveTo>
                  <a:pt x="3098682" y="120271"/>
                </a:moveTo>
                <a:cubicBezTo>
                  <a:pt x="3129164" y="120271"/>
                  <a:pt x="3153874" y="144981"/>
                  <a:pt x="3153874" y="175462"/>
                </a:cubicBezTo>
                <a:cubicBezTo>
                  <a:pt x="3153874" y="205943"/>
                  <a:pt x="3129164" y="230653"/>
                  <a:pt x="3098682" y="230653"/>
                </a:cubicBezTo>
                <a:cubicBezTo>
                  <a:pt x="3068200" y="230653"/>
                  <a:pt x="3043490" y="205943"/>
                  <a:pt x="3043490" y="175462"/>
                </a:cubicBezTo>
                <a:cubicBezTo>
                  <a:pt x="3043490" y="144981"/>
                  <a:pt x="3068200" y="120271"/>
                  <a:pt x="3098682" y="120271"/>
                </a:cubicBezTo>
                <a:close/>
                <a:moveTo>
                  <a:pt x="2971729" y="120271"/>
                </a:moveTo>
                <a:cubicBezTo>
                  <a:pt x="3002211" y="120271"/>
                  <a:pt x="3026921" y="144981"/>
                  <a:pt x="3026921" y="175462"/>
                </a:cubicBezTo>
                <a:cubicBezTo>
                  <a:pt x="3026921" y="205943"/>
                  <a:pt x="3002211" y="230653"/>
                  <a:pt x="2971729" y="230653"/>
                </a:cubicBezTo>
                <a:cubicBezTo>
                  <a:pt x="2941247" y="230653"/>
                  <a:pt x="2916537" y="205943"/>
                  <a:pt x="2916537" y="175462"/>
                </a:cubicBezTo>
                <a:cubicBezTo>
                  <a:pt x="2916537" y="144981"/>
                  <a:pt x="2941247" y="120271"/>
                  <a:pt x="2971729" y="120271"/>
                </a:cubicBezTo>
                <a:close/>
                <a:moveTo>
                  <a:pt x="2707903" y="120271"/>
                </a:moveTo>
                <a:cubicBezTo>
                  <a:pt x="2738390" y="120271"/>
                  <a:pt x="2763100" y="144981"/>
                  <a:pt x="2763100" y="175462"/>
                </a:cubicBezTo>
                <a:cubicBezTo>
                  <a:pt x="2763100" y="205943"/>
                  <a:pt x="2738390" y="230653"/>
                  <a:pt x="2707903" y="230653"/>
                </a:cubicBezTo>
                <a:cubicBezTo>
                  <a:pt x="2677427" y="230653"/>
                  <a:pt x="2652715" y="205943"/>
                  <a:pt x="2652715" y="175462"/>
                </a:cubicBezTo>
                <a:cubicBezTo>
                  <a:pt x="2652715" y="144981"/>
                  <a:pt x="2677427" y="120271"/>
                  <a:pt x="2707903" y="120271"/>
                </a:cubicBezTo>
                <a:close/>
                <a:moveTo>
                  <a:pt x="2570933" y="120271"/>
                </a:moveTo>
                <a:cubicBezTo>
                  <a:pt x="2601414" y="120271"/>
                  <a:pt x="2626123" y="144981"/>
                  <a:pt x="2626123" y="175462"/>
                </a:cubicBezTo>
                <a:cubicBezTo>
                  <a:pt x="2626123" y="205943"/>
                  <a:pt x="2601414" y="230653"/>
                  <a:pt x="2570933" y="230653"/>
                </a:cubicBezTo>
                <a:cubicBezTo>
                  <a:pt x="2540449" y="230653"/>
                  <a:pt x="2515738" y="205943"/>
                  <a:pt x="2515738" y="175462"/>
                </a:cubicBezTo>
                <a:cubicBezTo>
                  <a:pt x="2515738" y="144981"/>
                  <a:pt x="2540449" y="120271"/>
                  <a:pt x="2570933" y="120271"/>
                </a:cubicBezTo>
                <a:close/>
                <a:moveTo>
                  <a:pt x="2437297" y="120271"/>
                </a:moveTo>
                <a:cubicBezTo>
                  <a:pt x="2467781" y="120271"/>
                  <a:pt x="2492487" y="144981"/>
                  <a:pt x="2492487" y="175462"/>
                </a:cubicBezTo>
                <a:cubicBezTo>
                  <a:pt x="2492487" y="205943"/>
                  <a:pt x="2467781" y="230653"/>
                  <a:pt x="2437297" y="230653"/>
                </a:cubicBezTo>
                <a:cubicBezTo>
                  <a:pt x="2406818" y="230653"/>
                  <a:pt x="2382108" y="205943"/>
                  <a:pt x="2382108" y="175462"/>
                </a:cubicBezTo>
                <a:cubicBezTo>
                  <a:pt x="2382108" y="144981"/>
                  <a:pt x="2406818" y="120271"/>
                  <a:pt x="2437297" y="120271"/>
                </a:cubicBezTo>
                <a:close/>
                <a:moveTo>
                  <a:pt x="2303666" y="120271"/>
                </a:moveTo>
                <a:cubicBezTo>
                  <a:pt x="2334146" y="120271"/>
                  <a:pt x="2358856" y="144981"/>
                  <a:pt x="2358856" y="175462"/>
                </a:cubicBezTo>
                <a:cubicBezTo>
                  <a:pt x="2358856" y="205943"/>
                  <a:pt x="2334146" y="230653"/>
                  <a:pt x="2303666" y="230653"/>
                </a:cubicBezTo>
                <a:cubicBezTo>
                  <a:pt x="2273184" y="230653"/>
                  <a:pt x="2248473" y="205943"/>
                  <a:pt x="2248473" y="175462"/>
                </a:cubicBezTo>
                <a:cubicBezTo>
                  <a:pt x="2248473" y="144981"/>
                  <a:pt x="2273184" y="120271"/>
                  <a:pt x="2303666" y="120271"/>
                </a:cubicBezTo>
                <a:close/>
                <a:moveTo>
                  <a:pt x="2173372" y="120271"/>
                </a:moveTo>
                <a:cubicBezTo>
                  <a:pt x="2203857" y="120271"/>
                  <a:pt x="2228566" y="144981"/>
                  <a:pt x="2228566" y="175462"/>
                </a:cubicBezTo>
                <a:cubicBezTo>
                  <a:pt x="2228566" y="205943"/>
                  <a:pt x="2203857" y="230653"/>
                  <a:pt x="2173372" y="230653"/>
                </a:cubicBezTo>
                <a:cubicBezTo>
                  <a:pt x="2142892" y="230653"/>
                  <a:pt x="2118180" y="205943"/>
                  <a:pt x="2118180" y="175462"/>
                </a:cubicBezTo>
                <a:cubicBezTo>
                  <a:pt x="2118180" y="144981"/>
                  <a:pt x="2142892" y="120271"/>
                  <a:pt x="2173372" y="120271"/>
                </a:cubicBezTo>
                <a:close/>
                <a:moveTo>
                  <a:pt x="7341580" y="0"/>
                </a:moveTo>
                <a:cubicBezTo>
                  <a:pt x="7372062" y="0"/>
                  <a:pt x="7396772" y="24710"/>
                  <a:pt x="7396772" y="55191"/>
                </a:cubicBezTo>
                <a:cubicBezTo>
                  <a:pt x="7396772" y="85672"/>
                  <a:pt x="7372062" y="110382"/>
                  <a:pt x="7341580" y="110382"/>
                </a:cubicBezTo>
                <a:cubicBezTo>
                  <a:pt x="7311098" y="110382"/>
                  <a:pt x="7286388" y="85672"/>
                  <a:pt x="7286388" y="55191"/>
                </a:cubicBezTo>
                <a:cubicBezTo>
                  <a:pt x="7286388" y="24710"/>
                  <a:pt x="7311098" y="0"/>
                  <a:pt x="7341580" y="0"/>
                </a:cubicBezTo>
                <a:close/>
                <a:moveTo>
                  <a:pt x="4294713" y="0"/>
                </a:moveTo>
                <a:cubicBezTo>
                  <a:pt x="4325195" y="0"/>
                  <a:pt x="4349905" y="24710"/>
                  <a:pt x="4349905" y="55191"/>
                </a:cubicBezTo>
                <a:cubicBezTo>
                  <a:pt x="4349905" y="85672"/>
                  <a:pt x="4325195" y="110382"/>
                  <a:pt x="4294713" y="110382"/>
                </a:cubicBezTo>
                <a:cubicBezTo>
                  <a:pt x="4264231" y="110382"/>
                  <a:pt x="4239521" y="85672"/>
                  <a:pt x="4239521" y="55191"/>
                </a:cubicBezTo>
                <a:cubicBezTo>
                  <a:pt x="4239521" y="24710"/>
                  <a:pt x="4264231" y="0"/>
                  <a:pt x="4294713" y="0"/>
                </a:cubicBezTo>
                <a:close/>
                <a:moveTo>
                  <a:pt x="4161077" y="0"/>
                </a:moveTo>
                <a:cubicBezTo>
                  <a:pt x="4191559" y="0"/>
                  <a:pt x="4216269" y="24710"/>
                  <a:pt x="4216269" y="55191"/>
                </a:cubicBezTo>
                <a:cubicBezTo>
                  <a:pt x="4216269" y="85672"/>
                  <a:pt x="4191559" y="110382"/>
                  <a:pt x="4161077" y="110382"/>
                </a:cubicBezTo>
                <a:cubicBezTo>
                  <a:pt x="4130595" y="110382"/>
                  <a:pt x="4105885" y="85672"/>
                  <a:pt x="4105885" y="55191"/>
                </a:cubicBezTo>
                <a:cubicBezTo>
                  <a:pt x="4105885" y="24710"/>
                  <a:pt x="4130595" y="0"/>
                  <a:pt x="4161077" y="0"/>
                </a:cubicBezTo>
                <a:close/>
                <a:moveTo>
                  <a:pt x="4030786" y="0"/>
                </a:moveTo>
                <a:cubicBezTo>
                  <a:pt x="4061268" y="0"/>
                  <a:pt x="4085978" y="24710"/>
                  <a:pt x="4085978" y="55191"/>
                </a:cubicBezTo>
                <a:cubicBezTo>
                  <a:pt x="4085978" y="85672"/>
                  <a:pt x="4061268" y="110382"/>
                  <a:pt x="4030786" y="110382"/>
                </a:cubicBezTo>
                <a:cubicBezTo>
                  <a:pt x="4000304" y="110382"/>
                  <a:pt x="3975594" y="85672"/>
                  <a:pt x="3975594" y="55191"/>
                </a:cubicBezTo>
                <a:cubicBezTo>
                  <a:pt x="3975594" y="24710"/>
                  <a:pt x="4000304" y="0"/>
                  <a:pt x="4030786" y="0"/>
                </a:cubicBezTo>
                <a:close/>
                <a:moveTo>
                  <a:pt x="3897148" y="0"/>
                </a:moveTo>
                <a:cubicBezTo>
                  <a:pt x="3927630" y="0"/>
                  <a:pt x="3952340" y="24710"/>
                  <a:pt x="3952340" y="55191"/>
                </a:cubicBezTo>
                <a:cubicBezTo>
                  <a:pt x="3952340" y="85672"/>
                  <a:pt x="3927630" y="110382"/>
                  <a:pt x="3897148" y="110382"/>
                </a:cubicBezTo>
                <a:cubicBezTo>
                  <a:pt x="3866666" y="110382"/>
                  <a:pt x="3841956" y="85672"/>
                  <a:pt x="3841956" y="55191"/>
                </a:cubicBezTo>
                <a:cubicBezTo>
                  <a:pt x="3841956" y="24710"/>
                  <a:pt x="3866666" y="0"/>
                  <a:pt x="3897148" y="0"/>
                </a:cubicBezTo>
                <a:close/>
                <a:moveTo>
                  <a:pt x="3763514" y="0"/>
                </a:moveTo>
                <a:cubicBezTo>
                  <a:pt x="3793996" y="0"/>
                  <a:pt x="3818706" y="24710"/>
                  <a:pt x="3818706" y="55191"/>
                </a:cubicBezTo>
                <a:cubicBezTo>
                  <a:pt x="3818706" y="85672"/>
                  <a:pt x="3793996" y="110382"/>
                  <a:pt x="3763514" y="110382"/>
                </a:cubicBezTo>
                <a:cubicBezTo>
                  <a:pt x="3733032" y="110382"/>
                  <a:pt x="3708322" y="85672"/>
                  <a:pt x="3708322" y="55191"/>
                </a:cubicBezTo>
                <a:cubicBezTo>
                  <a:pt x="3708322" y="24710"/>
                  <a:pt x="3733032" y="0"/>
                  <a:pt x="3763514" y="0"/>
                </a:cubicBezTo>
                <a:close/>
                <a:moveTo>
                  <a:pt x="3633221" y="0"/>
                </a:moveTo>
                <a:cubicBezTo>
                  <a:pt x="3663703" y="0"/>
                  <a:pt x="3688413" y="24710"/>
                  <a:pt x="3688413" y="55191"/>
                </a:cubicBezTo>
                <a:cubicBezTo>
                  <a:pt x="3688413" y="85672"/>
                  <a:pt x="3663703" y="110382"/>
                  <a:pt x="3633221" y="110382"/>
                </a:cubicBezTo>
                <a:cubicBezTo>
                  <a:pt x="3602739" y="110382"/>
                  <a:pt x="3578029" y="85672"/>
                  <a:pt x="3578029" y="55191"/>
                </a:cubicBezTo>
                <a:cubicBezTo>
                  <a:pt x="3578029" y="24710"/>
                  <a:pt x="3602739" y="0"/>
                  <a:pt x="3633221" y="0"/>
                </a:cubicBezTo>
                <a:close/>
                <a:moveTo>
                  <a:pt x="3499589" y="0"/>
                </a:moveTo>
                <a:cubicBezTo>
                  <a:pt x="3530071" y="0"/>
                  <a:pt x="3554781" y="24710"/>
                  <a:pt x="3554781" y="55191"/>
                </a:cubicBezTo>
                <a:cubicBezTo>
                  <a:pt x="3554781" y="85672"/>
                  <a:pt x="3530071" y="110382"/>
                  <a:pt x="3499589" y="110382"/>
                </a:cubicBezTo>
                <a:cubicBezTo>
                  <a:pt x="3469107" y="110382"/>
                  <a:pt x="3444397" y="85672"/>
                  <a:pt x="3444397" y="55191"/>
                </a:cubicBezTo>
                <a:cubicBezTo>
                  <a:pt x="3444397" y="24710"/>
                  <a:pt x="3469107" y="0"/>
                  <a:pt x="3499589" y="0"/>
                </a:cubicBezTo>
                <a:close/>
                <a:moveTo>
                  <a:pt x="3369293" y="0"/>
                </a:moveTo>
                <a:cubicBezTo>
                  <a:pt x="3399775" y="0"/>
                  <a:pt x="3424485" y="24710"/>
                  <a:pt x="3424485" y="55191"/>
                </a:cubicBezTo>
                <a:cubicBezTo>
                  <a:pt x="3424485" y="85672"/>
                  <a:pt x="3399775" y="110382"/>
                  <a:pt x="3369293" y="110382"/>
                </a:cubicBezTo>
                <a:cubicBezTo>
                  <a:pt x="3338811" y="110382"/>
                  <a:pt x="3314101" y="85672"/>
                  <a:pt x="3314101" y="55191"/>
                </a:cubicBezTo>
                <a:cubicBezTo>
                  <a:pt x="3314101" y="24710"/>
                  <a:pt x="3338811" y="0"/>
                  <a:pt x="3369293" y="0"/>
                </a:cubicBezTo>
                <a:close/>
                <a:moveTo>
                  <a:pt x="3235657" y="0"/>
                </a:moveTo>
                <a:cubicBezTo>
                  <a:pt x="3266139" y="0"/>
                  <a:pt x="3290849" y="24710"/>
                  <a:pt x="3290849" y="55191"/>
                </a:cubicBezTo>
                <a:cubicBezTo>
                  <a:pt x="3290849" y="85672"/>
                  <a:pt x="3266139" y="110382"/>
                  <a:pt x="3235657" y="110382"/>
                </a:cubicBezTo>
                <a:cubicBezTo>
                  <a:pt x="3205175" y="110382"/>
                  <a:pt x="3180465" y="85672"/>
                  <a:pt x="3180465" y="55191"/>
                </a:cubicBezTo>
                <a:cubicBezTo>
                  <a:pt x="3180465" y="24710"/>
                  <a:pt x="3205175" y="0"/>
                  <a:pt x="3235657" y="0"/>
                </a:cubicBezTo>
                <a:close/>
                <a:moveTo>
                  <a:pt x="2834862" y="0"/>
                </a:moveTo>
                <a:cubicBezTo>
                  <a:pt x="2865342" y="0"/>
                  <a:pt x="2890052" y="24710"/>
                  <a:pt x="2890052" y="55191"/>
                </a:cubicBezTo>
                <a:cubicBezTo>
                  <a:pt x="2890052" y="85672"/>
                  <a:pt x="2865342" y="110382"/>
                  <a:pt x="2834862" y="110382"/>
                </a:cubicBezTo>
                <a:cubicBezTo>
                  <a:pt x="2804379" y="110382"/>
                  <a:pt x="2779671" y="85672"/>
                  <a:pt x="2779671" y="55191"/>
                </a:cubicBezTo>
                <a:cubicBezTo>
                  <a:pt x="2779671" y="24710"/>
                  <a:pt x="2804379" y="0"/>
                  <a:pt x="2834862" y="0"/>
                </a:cubicBezTo>
                <a:close/>
                <a:moveTo>
                  <a:pt x="2707903" y="0"/>
                </a:moveTo>
                <a:cubicBezTo>
                  <a:pt x="2738390" y="0"/>
                  <a:pt x="2763100" y="24710"/>
                  <a:pt x="2763100" y="55191"/>
                </a:cubicBezTo>
                <a:cubicBezTo>
                  <a:pt x="2763100" y="85672"/>
                  <a:pt x="2738390" y="110382"/>
                  <a:pt x="2707903" y="110382"/>
                </a:cubicBezTo>
                <a:cubicBezTo>
                  <a:pt x="2677427" y="110382"/>
                  <a:pt x="2652715" y="85672"/>
                  <a:pt x="2652715" y="55191"/>
                </a:cubicBezTo>
                <a:cubicBezTo>
                  <a:pt x="2652715" y="24710"/>
                  <a:pt x="2677427" y="0"/>
                  <a:pt x="2707903" y="0"/>
                </a:cubicBezTo>
                <a:close/>
                <a:moveTo>
                  <a:pt x="2570933" y="0"/>
                </a:moveTo>
                <a:cubicBezTo>
                  <a:pt x="2601414" y="0"/>
                  <a:pt x="2626123" y="24710"/>
                  <a:pt x="2626123" y="55191"/>
                </a:cubicBezTo>
                <a:cubicBezTo>
                  <a:pt x="2626123" y="85672"/>
                  <a:pt x="2601414" y="110382"/>
                  <a:pt x="2570933" y="110382"/>
                </a:cubicBezTo>
                <a:cubicBezTo>
                  <a:pt x="2540449" y="110382"/>
                  <a:pt x="2515738" y="85672"/>
                  <a:pt x="2515738" y="55191"/>
                </a:cubicBezTo>
                <a:cubicBezTo>
                  <a:pt x="2515738" y="24710"/>
                  <a:pt x="2540449" y="0"/>
                  <a:pt x="2570933" y="0"/>
                </a:cubicBezTo>
                <a:close/>
                <a:moveTo>
                  <a:pt x="2437297" y="0"/>
                </a:moveTo>
                <a:cubicBezTo>
                  <a:pt x="2467781" y="0"/>
                  <a:pt x="2492487" y="24710"/>
                  <a:pt x="2492487" y="55191"/>
                </a:cubicBezTo>
                <a:cubicBezTo>
                  <a:pt x="2492487" y="85672"/>
                  <a:pt x="2467781" y="110382"/>
                  <a:pt x="2437297" y="110382"/>
                </a:cubicBezTo>
                <a:cubicBezTo>
                  <a:pt x="2406818" y="110382"/>
                  <a:pt x="2382108" y="85672"/>
                  <a:pt x="2382108" y="55191"/>
                </a:cubicBezTo>
                <a:cubicBezTo>
                  <a:pt x="2382108" y="24710"/>
                  <a:pt x="2406818" y="0"/>
                  <a:pt x="2437297" y="0"/>
                </a:cubicBezTo>
                <a:close/>
              </a:path>
            </a:pathLst>
          </a:custGeom>
          <a:solidFill>
            <a:schemeClr val="accent6">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273" name="Freeform: Shape 99"/>
          <p:cNvSpPr/>
          <p:nvPr/>
        </p:nvSpPr>
        <p:spPr>
          <a:xfrm>
            <a:off x="66978" y="5084563"/>
            <a:ext cx="12189302" cy="1745574"/>
          </a:xfrm>
          <a:custGeom>
            <a:avLst/>
            <a:gdLst>
              <a:gd name="connsiteX0" fmla="*/ 5907680 w 11815361"/>
              <a:gd name="connsiteY0" fmla="*/ 0 h 1745574"/>
              <a:gd name="connsiteX1" fmla="*/ 11747164 w 11815361"/>
              <a:gd name="connsiteY1" fmla="*/ 1675322 h 1745574"/>
              <a:gd name="connsiteX2" fmla="*/ 11815361 w 11815361"/>
              <a:gd name="connsiteY2" fmla="*/ 1745574 h 1745574"/>
              <a:gd name="connsiteX3" fmla="*/ 0 w 11815361"/>
              <a:gd name="connsiteY3" fmla="*/ 1745574 h 1745574"/>
              <a:gd name="connsiteX4" fmla="*/ 68197 w 11815361"/>
              <a:gd name="connsiteY4" fmla="*/ 1675322 h 1745574"/>
              <a:gd name="connsiteX5" fmla="*/ 5907680 w 11815361"/>
              <a:gd name="connsiteY5" fmla="*/ 0 h 174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5361" h="1745574">
                <a:moveTo>
                  <a:pt x="5907680" y="0"/>
                </a:moveTo>
                <a:cubicBezTo>
                  <a:pt x="8502236" y="0"/>
                  <a:pt x="10736988" y="686989"/>
                  <a:pt x="11747164" y="1675322"/>
                </a:cubicBezTo>
                <a:lnTo>
                  <a:pt x="11815361" y="1745574"/>
                </a:lnTo>
                <a:lnTo>
                  <a:pt x="0" y="1745574"/>
                </a:lnTo>
                <a:lnTo>
                  <a:pt x="68197" y="1675322"/>
                </a:lnTo>
                <a:cubicBezTo>
                  <a:pt x="1078372" y="686989"/>
                  <a:pt x="3313125" y="0"/>
                  <a:pt x="5907680" y="0"/>
                </a:cubicBez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275" name="Freeform: Shape 827"/>
          <p:cNvSpPr/>
          <p:nvPr/>
        </p:nvSpPr>
        <p:spPr>
          <a:xfrm>
            <a:off x="5491752" y="2339971"/>
            <a:ext cx="669864" cy="309672"/>
          </a:xfrm>
          <a:custGeom>
            <a:avLst/>
            <a:gdLst>
              <a:gd name="connsiteX0" fmla="*/ 333618 w 531187"/>
              <a:gd name="connsiteY0" fmla="*/ 682320 h 835576"/>
              <a:gd name="connsiteX1" fmla="*/ 303480 w 531187"/>
              <a:gd name="connsiteY1" fmla="*/ 696608 h 835576"/>
              <a:gd name="connsiteX2" fmla="*/ 292318 w 531187"/>
              <a:gd name="connsiteY2" fmla="*/ 734224 h 835576"/>
              <a:gd name="connsiteX3" fmla="*/ 303480 w 531187"/>
              <a:gd name="connsiteY3" fmla="*/ 771840 h 835576"/>
              <a:gd name="connsiteX4" fmla="*/ 332725 w 531187"/>
              <a:gd name="connsiteY4" fmla="*/ 785681 h 835576"/>
              <a:gd name="connsiteX5" fmla="*/ 362305 w 531187"/>
              <a:gd name="connsiteY5" fmla="*/ 772287 h 835576"/>
              <a:gd name="connsiteX6" fmla="*/ 373243 w 531187"/>
              <a:gd name="connsiteY6" fmla="*/ 734894 h 835576"/>
              <a:gd name="connsiteX7" fmla="*/ 362639 w 531187"/>
              <a:gd name="connsiteY7" fmla="*/ 696161 h 835576"/>
              <a:gd name="connsiteX8" fmla="*/ 333618 w 531187"/>
              <a:gd name="connsiteY8" fmla="*/ 682320 h 835576"/>
              <a:gd name="connsiteX9" fmla="*/ 435863 w 531187"/>
              <a:gd name="connsiteY9" fmla="*/ 653968 h 835576"/>
              <a:gd name="connsiteX10" fmla="*/ 471917 w 531187"/>
              <a:gd name="connsiteY10" fmla="*/ 653968 h 835576"/>
              <a:gd name="connsiteX11" fmla="*/ 471917 w 531187"/>
              <a:gd name="connsiteY11" fmla="*/ 784788 h 835576"/>
              <a:gd name="connsiteX12" fmla="*/ 531187 w 531187"/>
              <a:gd name="connsiteY12" fmla="*/ 784788 h 835576"/>
              <a:gd name="connsiteX13" fmla="*/ 531187 w 531187"/>
              <a:gd name="connsiteY13" fmla="*/ 814033 h 835576"/>
              <a:gd name="connsiteX14" fmla="*/ 435863 w 531187"/>
              <a:gd name="connsiteY14" fmla="*/ 814033 h 835576"/>
              <a:gd name="connsiteX15" fmla="*/ 435863 w 531187"/>
              <a:gd name="connsiteY15" fmla="*/ 653968 h 835576"/>
              <a:gd name="connsiteX16" fmla="*/ 334623 w 531187"/>
              <a:gd name="connsiteY16" fmla="*/ 651290 h 835576"/>
              <a:gd name="connsiteX17" fmla="*/ 389987 w 531187"/>
              <a:gd name="connsiteY17" fmla="*/ 673725 h 835576"/>
              <a:gd name="connsiteX18" fmla="*/ 411195 w 531187"/>
              <a:gd name="connsiteY18" fmla="*/ 732885 h 835576"/>
              <a:gd name="connsiteX19" fmla="*/ 389205 w 531187"/>
              <a:gd name="connsiteY19" fmla="*/ 793718 h 835576"/>
              <a:gd name="connsiteX20" fmla="*/ 387754 w 531187"/>
              <a:gd name="connsiteY20" fmla="*/ 795225 h 835576"/>
              <a:gd name="connsiteX21" fmla="*/ 386303 w 531187"/>
              <a:gd name="connsiteY21" fmla="*/ 796620 h 835576"/>
              <a:gd name="connsiteX22" fmla="*/ 426822 w 531187"/>
              <a:gd name="connsiteY22" fmla="*/ 835576 h 835576"/>
              <a:gd name="connsiteX23" fmla="*/ 376369 w 531187"/>
              <a:gd name="connsiteY23" fmla="*/ 835576 h 835576"/>
              <a:gd name="connsiteX24" fmla="*/ 355161 w 531187"/>
              <a:gd name="connsiteY24" fmla="*/ 814033 h 835576"/>
              <a:gd name="connsiteX25" fmla="*/ 332055 w 531187"/>
              <a:gd name="connsiteY25" fmla="*/ 816824 h 835576"/>
              <a:gd name="connsiteX26" fmla="*/ 276021 w 531187"/>
              <a:gd name="connsiteY26" fmla="*/ 794499 h 835576"/>
              <a:gd name="connsiteX27" fmla="*/ 254367 w 531187"/>
              <a:gd name="connsiteY27" fmla="*/ 736122 h 835576"/>
              <a:gd name="connsiteX28" fmla="*/ 276356 w 531187"/>
              <a:gd name="connsiteY28" fmla="*/ 674730 h 835576"/>
              <a:gd name="connsiteX29" fmla="*/ 334623 w 531187"/>
              <a:gd name="connsiteY29" fmla="*/ 651290 h 835576"/>
              <a:gd name="connsiteX30" fmla="*/ 195394 w 531187"/>
              <a:gd name="connsiteY30" fmla="*/ 651290 h 835576"/>
              <a:gd name="connsiteX31" fmla="*/ 217551 w 531187"/>
              <a:gd name="connsiteY31" fmla="*/ 652796 h 835576"/>
              <a:gd name="connsiteX32" fmla="*/ 235354 w 531187"/>
              <a:gd name="connsiteY32" fmla="*/ 657429 h 835576"/>
              <a:gd name="connsiteX33" fmla="*/ 235354 w 531187"/>
              <a:gd name="connsiteY33" fmla="*/ 690803 h 835576"/>
              <a:gd name="connsiteX34" fmla="*/ 226592 w 531187"/>
              <a:gd name="connsiteY34" fmla="*/ 685892 h 835576"/>
              <a:gd name="connsiteX35" fmla="*/ 216825 w 531187"/>
              <a:gd name="connsiteY35" fmla="*/ 682376 h 835576"/>
              <a:gd name="connsiteX36" fmla="*/ 206835 w 531187"/>
              <a:gd name="connsiteY36" fmla="*/ 680311 h 835576"/>
              <a:gd name="connsiteX37" fmla="*/ 197403 w 531187"/>
              <a:gd name="connsiteY37" fmla="*/ 679641 h 835576"/>
              <a:gd name="connsiteX38" fmla="*/ 186241 w 531187"/>
              <a:gd name="connsiteY38" fmla="*/ 680813 h 835576"/>
              <a:gd name="connsiteX39" fmla="*/ 177758 w 531187"/>
              <a:gd name="connsiteY39" fmla="*/ 684106 h 835576"/>
              <a:gd name="connsiteX40" fmla="*/ 172400 w 531187"/>
              <a:gd name="connsiteY40" fmla="*/ 689185 h 835576"/>
              <a:gd name="connsiteX41" fmla="*/ 170502 w 531187"/>
              <a:gd name="connsiteY41" fmla="*/ 695826 h 835576"/>
              <a:gd name="connsiteX42" fmla="*/ 172623 w 531187"/>
              <a:gd name="connsiteY42" fmla="*/ 703026 h 835576"/>
              <a:gd name="connsiteX43" fmla="*/ 178651 w 531187"/>
              <a:gd name="connsiteY43" fmla="*/ 709053 h 835576"/>
              <a:gd name="connsiteX44" fmla="*/ 188138 w 531187"/>
              <a:gd name="connsiteY44" fmla="*/ 714635 h 835576"/>
              <a:gd name="connsiteX45" fmla="*/ 200752 w 531187"/>
              <a:gd name="connsiteY45" fmla="*/ 720271 h 835576"/>
              <a:gd name="connsiteX46" fmla="*/ 217997 w 531187"/>
              <a:gd name="connsiteY46" fmla="*/ 728810 h 835576"/>
              <a:gd name="connsiteX47" fmla="*/ 231113 w 531187"/>
              <a:gd name="connsiteY47" fmla="*/ 739024 h 835576"/>
              <a:gd name="connsiteX48" fmla="*/ 239484 w 531187"/>
              <a:gd name="connsiteY48" fmla="*/ 752028 h 835576"/>
              <a:gd name="connsiteX49" fmla="*/ 242386 w 531187"/>
              <a:gd name="connsiteY49" fmla="*/ 769050 h 835576"/>
              <a:gd name="connsiteX50" fmla="*/ 237308 w 531187"/>
              <a:gd name="connsiteY50" fmla="*/ 791541 h 835576"/>
              <a:gd name="connsiteX51" fmla="*/ 223522 w 531187"/>
              <a:gd name="connsiteY51" fmla="*/ 806275 h 835576"/>
              <a:gd name="connsiteX52" fmla="*/ 203263 w 531187"/>
              <a:gd name="connsiteY52" fmla="*/ 814368 h 835576"/>
              <a:gd name="connsiteX53" fmla="*/ 178874 w 531187"/>
              <a:gd name="connsiteY53" fmla="*/ 816824 h 835576"/>
              <a:gd name="connsiteX54" fmla="*/ 153815 w 531187"/>
              <a:gd name="connsiteY54" fmla="*/ 814591 h 835576"/>
              <a:gd name="connsiteX55" fmla="*/ 133221 w 531187"/>
              <a:gd name="connsiteY55" fmla="*/ 807894 h 835576"/>
              <a:gd name="connsiteX56" fmla="*/ 133221 w 531187"/>
              <a:gd name="connsiteY56" fmla="*/ 772175 h 835576"/>
              <a:gd name="connsiteX57" fmla="*/ 154317 w 531187"/>
              <a:gd name="connsiteY57" fmla="*/ 784398 h 835576"/>
              <a:gd name="connsiteX58" fmla="*/ 177311 w 531187"/>
              <a:gd name="connsiteY58" fmla="*/ 788472 h 835576"/>
              <a:gd name="connsiteX59" fmla="*/ 189199 w 531187"/>
              <a:gd name="connsiteY59" fmla="*/ 787244 h 835576"/>
              <a:gd name="connsiteX60" fmla="*/ 197682 w 531187"/>
              <a:gd name="connsiteY60" fmla="*/ 783840 h 835576"/>
              <a:gd name="connsiteX61" fmla="*/ 202761 w 531187"/>
              <a:gd name="connsiteY61" fmla="*/ 778705 h 835576"/>
              <a:gd name="connsiteX62" fmla="*/ 204435 w 531187"/>
              <a:gd name="connsiteY62" fmla="*/ 772287 h 835576"/>
              <a:gd name="connsiteX63" fmla="*/ 201756 w 531187"/>
              <a:gd name="connsiteY63" fmla="*/ 763915 h 835576"/>
              <a:gd name="connsiteX64" fmla="*/ 194445 w 531187"/>
              <a:gd name="connsiteY64" fmla="*/ 757106 h 835576"/>
              <a:gd name="connsiteX65" fmla="*/ 183450 w 531187"/>
              <a:gd name="connsiteY65" fmla="*/ 751079 h 835576"/>
              <a:gd name="connsiteX66" fmla="*/ 169721 w 531187"/>
              <a:gd name="connsiteY66" fmla="*/ 745163 h 835576"/>
              <a:gd name="connsiteX67" fmla="*/ 141760 w 531187"/>
              <a:gd name="connsiteY67" fmla="*/ 726076 h 835576"/>
              <a:gd name="connsiteX68" fmla="*/ 132551 w 531187"/>
              <a:gd name="connsiteY68" fmla="*/ 698840 h 835576"/>
              <a:gd name="connsiteX69" fmla="*/ 137574 w 531187"/>
              <a:gd name="connsiteY69" fmla="*/ 677353 h 835576"/>
              <a:gd name="connsiteX70" fmla="*/ 151248 w 531187"/>
              <a:gd name="connsiteY70" fmla="*/ 662563 h 835576"/>
              <a:gd name="connsiteX71" fmla="*/ 171284 w 531187"/>
              <a:gd name="connsiteY71" fmla="*/ 654024 h 835576"/>
              <a:gd name="connsiteX72" fmla="*/ 195394 w 531187"/>
              <a:gd name="connsiteY72" fmla="*/ 651290 h 835576"/>
              <a:gd name="connsiteX73" fmla="*/ 0 w 531187"/>
              <a:gd name="connsiteY73" fmla="*/ 0 h 835576"/>
              <a:gd name="connsiteX74" fmla="*/ 248557 w 531187"/>
              <a:gd name="connsiteY74" fmla="*/ 591457 h 835576"/>
              <a:gd name="connsiteX75" fmla="*/ 0 w 531187"/>
              <a:gd name="connsiteY75" fmla="*/ 0 h 835576"/>
              <a:gd name="connsiteX0" fmla="*/ 201067 w 398636"/>
              <a:gd name="connsiteY0" fmla="*/ 31030 h 184286"/>
              <a:gd name="connsiteX1" fmla="*/ 170929 w 398636"/>
              <a:gd name="connsiteY1" fmla="*/ 45318 h 184286"/>
              <a:gd name="connsiteX2" fmla="*/ 159767 w 398636"/>
              <a:gd name="connsiteY2" fmla="*/ 82934 h 184286"/>
              <a:gd name="connsiteX3" fmla="*/ 170929 w 398636"/>
              <a:gd name="connsiteY3" fmla="*/ 120550 h 184286"/>
              <a:gd name="connsiteX4" fmla="*/ 200174 w 398636"/>
              <a:gd name="connsiteY4" fmla="*/ 134391 h 184286"/>
              <a:gd name="connsiteX5" fmla="*/ 229754 w 398636"/>
              <a:gd name="connsiteY5" fmla="*/ 120997 h 184286"/>
              <a:gd name="connsiteX6" fmla="*/ 240692 w 398636"/>
              <a:gd name="connsiteY6" fmla="*/ 83604 h 184286"/>
              <a:gd name="connsiteX7" fmla="*/ 230088 w 398636"/>
              <a:gd name="connsiteY7" fmla="*/ 44871 h 184286"/>
              <a:gd name="connsiteX8" fmla="*/ 201067 w 398636"/>
              <a:gd name="connsiteY8" fmla="*/ 31030 h 184286"/>
              <a:gd name="connsiteX9" fmla="*/ 303312 w 398636"/>
              <a:gd name="connsiteY9" fmla="*/ 2678 h 184286"/>
              <a:gd name="connsiteX10" fmla="*/ 339366 w 398636"/>
              <a:gd name="connsiteY10" fmla="*/ 2678 h 184286"/>
              <a:gd name="connsiteX11" fmla="*/ 339366 w 398636"/>
              <a:gd name="connsiteY11" fmla="*/ 133498 h 184286"/>
              <a:gd name="connsiteX12" fmla="*/ 398636 w 398636"/>
              <a:gd name="connsiteY12" fmla="*/ 133498 h 184286"/>
              <a:gd name="connsiteX13" fmla="*/ 398636 w 398636"/>
              <a:gd name="connsiteY13" fmla="*/ 162743 h 184286"/>
              <a:gd name="connsiteX14" fmla="*/ 303312 w 398636"/>
              <a:gd name="connsiteY14" fmla="*/ 162743 h 184286"/>
              <a:gd name="connsiteX15" fmla="*/ 303312 w 398636"/>
              <a:gd name="connsiteY15" fmla="*/ 2678 h 184286"/>
              <a:gd name="connsiteX16" fmla="*/ 202072 w 398636"/>
              <a:gd name="connsiteY16" fmla="*/ 0 h 184286"/>
              <a:gd name="connsiteX17" fmla="*/ 257436 w 398636"/>
              <a:gd name="connsiteY17" fmla="*/ 22435 h 184286"/>
              <a:gd name="connsiteX18" fmla="*/ 278644 w 398636"/>
              <a:gd name="connsiteY18" fmla="*/ 81595 h 184286"/>
              <a:gd name="connsiteX19" fmla="*/ 256654 w 398636"/>
              <a:gd name="connsiteY19" fmla="*/ 142428 h 184286"/>
              <a:gd name="connsiteX20" fmla="*/ 255203 w 398636"/>
              <a:gd name="connsiteY20" fmla="*/ 143935 h 184286"/>
              <a:gd name="connsiteX21" fmla="*/ 253752 w 398636"/>
              <a:gd name="connsiteY21" fmla="*/ 145330 h 184286"/>
              <a:gd name="connsiteX22" fmla="*/ 294271 w 398636"/>
              <a:gd name="connsiteY22" fmla="*/ 184286 h 184286"/>
              <a:gd name="connsiteX23" fmla="*/ 243818 w 398636"/>
              <a:gd name="connsiteY23" fmla="*/ 184286 h 184286"/>
              <a:gd name="connsiteX24" fmla="*/ 222610 w 398636"/>
              <a:gd name="connsiteY24" fmla="*/ 162743 h 184286"/>
              <a:gd name="connsiteX25" fmla="*/ 199504 w 398636"/>
              <a:gd name="connsiteY25" fmla="*/ 165534 h 184286"/>
              <a:gd name="connsiteX26" fmla="*/ 143470 w 398636"/>
              <a:gd name="connsiteY26" fmla="*/ 143209 h 184286"/>
              <a:gd name="connsiteX27" fmla="*/ 121816 w 398636"/>
              <a:gd name="connsiteY27" fmla="*/ 84832 h 184286"/>
              <a:gd name="connsiteX28" fmla="*/ 143805 w 398636"/>
              <a:gd name="connsiteY28" fmla="*/ 23440 h 184286"/>
              <a:gd name="connsiteX29" fmla="*/ 202072 w 398636"/>
              <a:gd name="connsiteY29" fmla="*/ 0 h 184286"/>
              <a:gd name="connsiteX30" fmla="*/ 62843 w 398636"/>
              <a:gd name="connsiteY30" fmla="*/ 0 h 184286"/>
              <a:gd name="connsiteX31" fmla="*/ 85000 w 398636"/>
              <a:gd name="connsiteY31" fmla="*/ 1506 h 184286"/>
              <a:gd name="connsiteX32" fmla="*/ 102803 w 398636"/>
              <a:gd name="connsiteY32" fmla="*/ 6139 h 184286"/>
              <a:gd name="connsiteX33" fmla="*/ 102803 w 398636"/>
              <a:gd name="connsiteY33" fmla="*/ 39513 h 184286"/>
              <a:gd name="connsiteX34" fmla="*/ 94041 w 398636"/>
              <a:gd name="connsiteY34" fmla="*/ 34602 h 184286"/>
              <a:gd name="connsiteX35" fmla="*/ 84274 w 398636"/>
              <a:gd name="connsiteY35" fmla="*/ 31086 h 184286"/>
              <a:gd name="connsiteX36" fmla="*/ 74284 w 398636"/>
              <a:gd name="connsiteY36" fmla="*/ 29021 h 184286"/>
              <a:gd name="connsiteX37" fmla="*/ 64852 w 398636"/>
              <a:gd name="connsiteY37" fmla="*/ 28351 h 184286"/>
              <a:gd name="connsiteX38" fmla="*/ 53690 w 398636"/>
              <a:gd name="connsiteY38" fmla="*/ 29523 h 184286"/>
              <a:gd name="connsiteX39" fmla="*/ 45207 w 398636"/>
              <a:gd name="connsiteY39" fmla="*/ 32816 h 184286"/>
              <a:gd name="connsiteX40" fmla="*/ 39849 w 398636"/>
              <a:gd name="connsiteY40" fmla="*/ 37895 h 184286"/>
              <a:gd name="connsiteX41" fmla="*/ 37951 w 398636"/>
              <a:gd name="connsiteY41" fmla="*/ 44536 h 184286"/>
              <a:gd name="connsiteX42" fmla="*/ 40072 w 398636"/>
              <a:gd name="connsiteY42" fmla="*/ 51736 h 184286"/>
              <a:gd name="connsiteX43" fmla="*/ 46100 w 398636"/>
              <a:gd name="connsiteY43" fmla="*/ 57763 h 184286"/>
              <a:gd name="connsiteX44" fmla="*/ 55587 w 398636"/>
              <a:gd name="connsiteY44" fmla="*/ 63345 h 184286"/>
              <a:gd name="connsiteX45" fmla="*/ 68201 w 398636"/>
              <a:gd name="connsiteY45" fmla="*/ 68981 h 184286"/>
              <a:gd name="connsiteX46" fmla="*/ 85446 w 398636"/>
              <a:gd name="connsiteY46" fmla="*/ 77520 h 184286"/>
              <a:gd name="connsiteX47" fmla="*/ 98562 w 398636"/>
              <a:gd name="connsiteY47" fmla="*/ 87734 h 184286"/>
              <a:gd name="connsiteX48" fmla="*/ 106933 w 398636"/>
              <a:gd name="connsiteY48" fmla="*/ 100738 h 184286"/>
              <a:gd name="connsiteX49" fmla="*/ 109835 w 398636"/>
              <a:gd name="connsiteY49" fmla="*/ 117760 h 184286"/>
              <a:gd name="connsiteX50" fmla="*/ 104757 w 398636"/>
              <a:gd name="connsiteY50" fmla="*/ 140251 h 184286"/>
              <a:gd name="connsiteX51" fmla="*/ 90971 w 398636"/>
              <a:gd name="connsiteY51" fmla="*/ 154985 h 184286"/>
              <a:gd name="connsiteX52" fmla="*/ 70712 w 398636"/>
              <a:gd name="connsiteY52" fmla="*/ 163078 h 184286"/>
              <a:gd name="connsiteX53" fmla="*/ 46323 w 398636"/>
              <a:gd name="connsiteY53" fmla="*/ 165534 h 184286"/>
              <a:gd name="connsiteX54" fmla="*/ 21264 w 398636"/>
              <a:gd name="connsiteY54" fmla="*/ 163301 h 184286"/>
              <a:gd name="connsiteX55" fmla="*/ 670 w 398636"/>
              <a:gd name="connsiteY55" fmla="*/ 156604 h 184286"/>
              <a:gd name="connsiteX56" fmla="*/ 670 w 398636"/>
              <a:gd name="connsiteY56" fmla="*/ 120885 h 184286"/>
              <a:gd name="connsiteX57" fmla="*/ 21766 w 398636"/>
              <a:gd name="connsiteY57" fmla="*/ 133108 h 184286"/>
              <a:gd name="connsiteX58" fmla="*/ 44760 w 398636"/>
              <a:gd name="connsiteY58" fmla="*/ 137182 h 184286"/>
              <a:gd name="connsiteX59" fmla="*/ 56648 w 398636"/>
              <a:gd name="connsiteY59" fmla="*/ 135954 h 184286"/>
              <a:gd name="connsiteX60" fmla="*/ 65131 w 398636"/>
              <a:gd name="connsiteY60" fmla="*/ 132550 h 184286"/>
              <a:gd name="connsiteX61" fmla="*/ 70210 w 398636"/>
              <a:gd name="connsiteY61" fmla="*/ 127415 h 184286"/>
              <a:gd name="connsiteX62" fmla="*/ 71884 w 398636"/>
              <a:gd name="connsiteY62" fmla="*/ 120997 h 184286"/>
              <a:gd name="connsiteX63" fmla="*/ 69205 w 398636"/>
              <a:gd name="connsiteY63" fmla="*/ 112625 h 184286"/>
              <a:gd name="connsiteX64" fmla="*/ 61894 w 398636"/>
              <a:gd name="connsiteY64" fmla="*/ 105816 h 184286"/>
              <a:gd name="connsiteX65" fmla="*/ 50899 w 398636"/>
              <a:gd name="connsiteY65" fmla="*/ 99789 h 184286"/>
              <a:gd name="connsiteX66" fmla="*/ 37170 w 398636"/>
              <a:gd name="connsiteY66" fmla="*/ 93873 h 184286"/>
              <a:gd name="connsiteX67" fmla="*/ 9209 w 398636"/>
              <a:gd name="connsiteY67" fmla="*/ 74786 h 184286"/>
              <a:gd name="connsiteX68" fmla="*/ 0 w 398636"/>
              <a:gd name="connsiteY68" fmla="*/ 47550 h 184286"/>
              <a:gd name="connsiteX69" fmla="*/ 5023 w 398636"/>
              <a:gd name="connsiteY69" fmla="*/ 26063 h 184286"/>
              <a:gd name="connsiteX70" fmla="*/ 18697 w 398636"/>
              <a:gd name="connsiteY70" fmla="*/ 11273 h 184286"/>
              <a:gd name="connsiteX71" fmla="*/ 38733 w 398636"/>
              <a:gd name="connsiteY71" fmla="*/ 2734 h 184286"/>
              <a:gd name="connsiteX72" fmla="*/ 62843 w 398636"/>
              <a:gd name="connsiteY72" fmla="*/ 0 h 18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8636" h="184286">
                <a:moveTo>
                  <a:pt x="201067" y="31030"/>
                </a:moveTo>
                <a:cubicBezTo>
                  <a:pt x="188491" y="31030"/>
                  <a:pt x="178445" y="35793"/>
                  <a:pt x="170929" y="45318"/>
                </a:cubicBezTo>
                <a:cubicBezTo>
                  <a:pt x="163488" y="54768"/>
                  <a:pt x="159767" y="67307"/>
                  <a:pt x="159767" y="82934"/>
                </a:cubicBezTo>
                <a:cubicBezTo>
                  <a:pt x="159767" y="98784"/>
                  <a:pt x="163488" y="111323"/>
                  <a:pt x="170929" y="120550"/>
                </a:cubicBezTo>
                <a:cubicBezTo>
                  <a:pt x="178371" y="129778"/>
                  <a:pt x="188119" y="134391"/>
                  <a:pt x="200174" y="134391"/>
                </a:cubicBezTo>
                <a:cubicBezTo>
                  <a:pt x="212601" y="134391"/>
                  <a:pt x="222461" y="129927"/>
                  <a:pt x="229754" y="120997"/>
                </a:cubicBezTo>
                <a:cubicBezTo>
                  <a:pt x="237046" y="111918"/>
                  <a:pt x="240692" y="99454"/>
                  <a:pt x="240692" y="83604"/>
                </a:cubicBezTo>
                <a:cubicBezTo>
                  <a:pt x="240692" y="67084"/>
                  <a:pt x="237158" y="54173"/>
                  <a:pt x="230088" y="44871"/>
                </a:cubicBezTo>
                <a:cubicBezTo>
                  <a:pt x="223094" y="35644"/>
                  <a:pt x="213420" y="31030"/>
                  <a:pt x="201067" y="31030"/>
                </a:cubicBezTo>
                <a:close/>
                <a:moveTo>
                  <a:pt x="303312" y="2678"/>
                </a:moveTo>
                <a:lnTo>
                  <a:pt x="339366" y="2678"/>
                </a:lnTo>
                <a:lnTo>
                  <a:pt x="339366" y="133498"/>
                </a:lnTo>
                <a:lnTo>
                  <a:pt x="398636" y="133498"/>
                </a:lnTo>
                <a:lnTo>
                  <a:pt x="398636" y="162743"/>
                </a:lnTo>
                <a:lnTo>
                  <a:pt x="303312" y="162743"/>
                </a:lnTo>
                <a:lnTo>
                  <a:pt x="303312" y="2678"/>
                </a:lnTo>
                <a:close/>
                <a:moveTo>
                  <a:pt x="202072" y="0"/>
                </a:moveTo>
                <a:cubicBezTo>
                  <a:pt x="224917" y="0"/>
                  <a:pt x="243371" y="7478"/>
                  <a:pt x="257436" y="22435"/>
                </a:cubicBezTo>
                <a:cubicBezTo>
                  <a:pt x="271574" y="37318"/>
                  <a:pt x="278644" y="57038"/>
                  <a:pt x="278644" y="81595"/>
                </a:cubicBezTo>
                <a:cubicBezTo>
                  <a:pt x="278644" y="106672"/>
                  <a:pt x="271314" y="126950"/>
                  <a:pt x="256654" y="142428"/>
                </a:cubicBezTo>
                <a:cubicBezTo>
                  <a:pt x="256133" y="142949"/>
                  <a:pt x="255650" y="143451"/>
                  <a:pt x="255203" y="143935"/>
                </a:cubicBezTo>
                <a:cubicBezTo>
                  <a:pt x="254757" y="144419"/>
                  <a:pt x="254273" y="144884"/>
                  <a:pt x="253752" y="145330"/>
                </a:cubicBezTo>
                <a:lnTo>
                  <a:pt x="294271" y="184286"/>
                </a:lnTo>
                <a:lnTo>
                  <a:pt x="243818" y="184286"/>
                </a:lnTo>
                <a:lnTo>
                  <a:pt x="222610" y="162743"/>
                </a:lnTo>
                <a:cubicBezTo>
                  <a:pt x="215615" y="164603"/>
                  <a:pt x="207913" y="165534"/>
                  <a:pt x="199504" y="165534"/>
                </a:cubicBezTo>
                <a:cubicBezTo>
                  <a:pt x="176585" y="165534"/>
                  <a:pt x="157907" y="158092"/>
                  <a:pt x="143470" y="143209"/>
                </a:cubicBezTo>
                <a:cubicBezTo>
                  <a:pt x="129034" y="128178"/>
                  <a:pt x="121816" y="108719"/>
                  <a:pt x="121816" y="84832"/>
                </a:cubicBezTo>
                <a:cubicBezTo>
                  <a:pt x="121816" y="59605"/>
                  <a:pt x="129146" y="39141"/>
                  <a:pt x="143805" y="23440"/>
                </a:cubicBezTo>
                <a:cubicBezTo>
                  <a:pt x="158391" y="7813"/>
                  <a:pt x="177813" y="0"/>
                  <a:pt x="202072" y="0"/>
                </a:cubicBezTo>
                <a:close/>
                <a:moveTo>
                  <a:pt x="62843" y="0"/>
                </a:moveTo>
                <a:cubicBezTo>
                  <a:pt x="71177" y="0"/>
                  <a:pt x="78563" y="502"/>
                  <a:pt x="85000" y="1506"/>
                </a:cubicBezTo>
                <a:cubicBezTo>
                  <a:pt x="91436" y="2511"/>
                  <a:pt x="97371" y="4055"/>
                  <a:pt x="102803" y="6139"/>
                </a:cubicBezTo>
                <a:lnTo>
                  <a:pt x="102803" y="39513"/>
                </a:lnTo>
                <a:cubicBezTo>
                  <a:pt x="100124" y="37653"/>
                  <a:pt x="97204" y="36016"/>
                  <a:pt x="94041" y="34602"/>
                </a:cubicBezTo>
                <a:cubicBezTo>
                  <a:pt x="90878" y="33188"/>
                  <a:pt x="87623" y="32016"/>
                  <a:pt x="84274" y="31086"/>
                </a:cubicBezTo>
                <a:cubicBezTo>
                  <a:pt x="80925" y="30156"/>
                  <a:pt x="77595" y="29468"/>
                  <a:pt x="74284" y="29021"/>
                </a:cubicBezTo>
                <a:cubicBezTo>
                  <a:pt x="70973" y="28575"/>
                  <a:pt x="67829" y="28351"/>
                  <a:pt x="64852" y="28351"/>
                </a:cubicBezTo>
                <a:cubicBezTo>
                  <a:pt x="60759" y="28351"/>
                  <a:pt x="57039" y="28742"/>
                  <a:pt x="53690" y="29523"/>
                </a:cubicBezTo>
                <a:cubicBezTo>
                  <a:pt x="50341" y="30305"/>
                  <a:pt x="47514" y="31402"/>
                  <a:pt x="45207" y="32816"/>
                </a:cubicBezTo>
                <a:cubicBezTo>
                  <a:pt x="42900" y="34230"/>
                  <a:pt x="41114" y="35923"/>
                  <a:pt x="39849" y="37895"/>
                </a:cubicBezTo>
                <a:cubicBezTo>
                  <a:pt x="38584" y="39867"/>
                  <a:pt x="37951" y="42081"/>
                  <a:pt x="37951" y="44536"/>
                </a:cubicBezTo>
                <a:cubicBezTo>
                  <a:pt x="37951" y="47215"/>
                  <a:pt x="38658" y="49615"/>
                  <a:pt x="40072" y="51736"/>
                </a:cubicBezTo>
                <a:cubicBezTo>
                  <a:pt x="41486" y="53857"/>
                  <a:pt x="43495" y="55866"/>
                  <a:pt x="46100" y="57763"/>
                </a:cubicBezTo>
                <a:cubicBezTo>
                  <a:pt x="48704" y="59661"/>
                  <a:pt x="51867" y="61521"/>
                  <a:pt x="55587" y="63345"/>
                </a:cubicBezTo>
                <a:cubicBezTo>
                  <a:pt x="59308" y="65168"/>
                  <a:pt x="63513" y="67047"/>
                  <a:pt x="68201" y="68981"/>
                </a:cubicBezTo>
                <a:cubicBezTo>
                  <a:pt x="74600" y="71660"/>
                  <a:pt x="80349" y="74507"/>
                  <a:pt x="85446" y="77520"/>
                </a:cubicBezTo>
                <a:cubicBezTo>
                  <a:pt x="90543" y="80534"/>
                  <a:pt x="94915" y="83939"/>
                  <a:pt x="98562" y="87734"/>
                </a:cubicBezTo>
                <a:cubicBezTo>
                  <a:pt x="102208" y="91529"/>
                  <a:pt x="104998" y="95863"/>
                  <a:pt x="106933" y="100738"/>
                </a:cubicBezTo>
                <a:cubicBezTo>
                  <a:pt x="108868" y="105612"/>
                  <a:pt x="109835" y="111286"/>
                  <a:pt x="109835" y="117760"/>
                </a:cubicBezTo>
                <a:cubicBezTo>
                  <a:pt x="109835" y="126690"/>
                  <a:pt x="108142" y="134187"/>
                  <a:pt x="104757" y="140251"/>
                </a:cubicBezTo>
                <a:cubicBezTo>
                  <a:pt x="101371" y="146316"/>
                  <a:pt x="96776" y="151228"/>
                  <a:pt x="90971" y="154985"/>
                </a:cubicBezTo>
                <a:cubicBezTo>
                  <a:pt x="85167" y="158743"/>
                  <a:pt x="78414" y="161441"/>
                  <a:pt x="70712" y="163078"/>
                </a:cubicBezTo>
                <a:cubicBezTo>
                  <a:pt x="63010" y="164715"/>
                  <a:pt x="54881" y="165534"/>
                  <a:pt x="46323" y="165534"/>
                </a:cubicBezTo>
                <a:cubicBezTo>
                  <a:pt x="37542" y="165534"/>
                  <a:pt x="29189" y="164790"/>
                  <a:pt x="21264" y="163301"/>
                </a:cubicBezTo>
                <a:cubicBezTo>
                  <a:pt x="13339" y="161813"/>
                  <a:pt x="6474" y="159581"/>
                  <a:pt x="670" y="156604"/>
                </a:cubicBezTo>
                <a:lnTo>
                  <a:pt x="670" y="120885"/>
                </a:lnTo>
                <a:cubicBezTo>
                  <a:pt x="7144" y="126317"/>
                  <a:pt x="14176" y="130392"/>
                  <a:pt x="21766" y="133108"/>
                </a:cubicBezTo>
                <a:cubicBezTo>
                  <a:pt x="29357" y="135824"/>
                  <a:pt x="37021" y="137182"/>
                  <a:pt x="44760" y="137182"/>
                </a:cubicBezTo>
                <a:cubicBezTo>
                  <a:pt x="49299" y="137182"/>
                  <a:pt x="53262" y="136773"/>
                  <a:pt x="56648" y="135954"/>
                </a:cubicBezTo>
                <a:cubicBezTo>
                  <a:pt x="60034" y="135136"/>
                  <a:pt x="62861" y="134001"/>
                  <a:pt x="65131" y="132550"/>
                </a:cubicBezTo>
                <a:cubicBezTo>
                  <a:pt x="67401" y="131099"/>
                  <a:pt x="69094" y="129387"/>
                  <a:pt x="70210" y="127415"/>
                </a:cubicBezTo>
                <a:cubicBezTo>
                  <a:pt x="71326" y="125443"/>
                  <a:pt x="71884" y="123304"/>
                  <a:pt x="71884" y="120997"/>
                </a:cubicBezTo>
                <a:cubicBezTo>
                  <a:pt x="71884" y="117871"/>
                  <a:pt x="70991" y="115081"/>
                  <a:pt x="69205" y="112625"/>
                </a:cubicBezTo>
                <a:cubicBezTo>
                  <a:pt x="67419" y="110170"/>
                  <a:pt x="64982" y="107900"/>
                  <a:pt x="61894" y="105816"/>
                </a:cubicBezTo>
                <a:cubicBezTo>
                  <a:pt x="58806" y="103733"/>
                  <a:pt x="55141" y="101724"/>
                  <a:pt x="50899" y="99789"/>
                </a:cubicBezTo>
                <a:cubicBezTo>
                  <a:pt x="46658" y="97854"/>
                  <a:pt x="42081" y="95882"/>
                  <a:pt x="37170" y="93873"/>
                </a:cubicBezTo>
                <a:cubicBezTo>
                  <a:pt x="24668" y="88664"/>
                  <a:pt x="15348" y="82302"/>
                  <a:pt x="9209" y="74786"/>
                </a:cubicBezTo>
                <a:cubicBezTo>
                  <a:pt x="3070" y="67270"/>
                  <a:pt x="0" y="58191"/>
                  <a:pt x="0" y="47550"/>
                </a:cubicBezTo>
                <a:cubicBezTo>
                  <a:pt x="0" y="39216"/>
                  <a:pt x="1674" y="32053"/>
                  <a:pt x="5023" y="26063"/>
                </a:cubicBezTo>
                <a:cubicBezTo>
                  <a:pt x="8372" y="20073"/>
                  <a:pt x="12930" y="15143"/>
                  <a:pt x="18697" y="11273"/>
                </a:cubicBezTo>
                <a:cubicBezTo>
                  <a:pt x="24464" y="7404"/>
                  <a:pt x="31142" y="4557"/>
                  <a:pt x="38733" y="2734"/>
                </a:cubicBezTo>
                <a:cubicBezTo>
                  <a:pt x="46323" y="911"/>
                  <a:pt x="54360" y="0"/>
                  <a:pt x="6284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pic>
        <p:nvPicPr>
          <p:cNvPr id="278" name="Picture 277" descr="https://upload.wikimedia.org/wikipedia/en/thumb/5/54/Gremlin_%28programming_language%29.png/383px-Gremlin_%28programming_language%29.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954983" y="2303342"/>
            <a:ext cx="1560030" cy="606906"/>
          </a:xfrm>
          <a:prstGeom prst="rect">
            <a:avLst/>
          </a:prstGeom>
          <a:extLst>
            <a:ext uri="{909E8E84-426E-40DD-AFC4-6F175D3DCCD1}">
              <a14:hiddenFill xmlns:a14="http://schemas.microsoft.com/office/drawing/2010/main">
                <a:solidFill>
                  <a:srgbClr val="FFFFFF"/>
                </a:solidFill>
              </a14:hiddenFill>
            </a:ext>
          </a:extLst>
        </p:spPr>
      </p:pic>
      <p:grpSp>
        <p:nvGrpSpPr>
          <p:cNvPr id="280" name="Group 279"/>
          <p:cNvGrpSpPr/>
          <p:nvPr/>
        </p:nvGrpSpPr>
        <p:grpSpPr>
          <a:xfrm>
            <a:off x="8796287" y="3693573"/>
            <a:ext cx="586303" cy="377163"/>
            <a:chOff x="7117181" y="5146654"/>
            <a:chExt cx="663064" cy="426544"/>
          </a:xfrm>
          <a:solidFill>
            <a:srgbClr val="59B4D9"/>
          </a:solidFill>
        </p:grpSpPr>
        <p:sp>
          <p:nvSpPr>
            <p:cNvPr id="281" name="Oval 280"/>
            <p:cNvSpPr/>
            <p:nvPr/>
          </p:nvSpPr>
          <p:spPr bwMode="auto">
            <a:xfrm rot="715722">
              <a:off x="7117181" y="5146654"/>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282" name="Oval 281"/>
            <p:cNvSpPr/>
            <p:nvPr/>
          </p:nvSpPr>
          <p:spPr bwMode="auto">
            <a:xfrm>
              <a:off x="7476127" y="5224668"/>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283" name="Oval 282"/>
            <p:cNvSpPr/>
            <p:nvPr/>
          </p:nvSpPr>
          <p:spPr bwMode="auto">
            <a:xfrm>
              <a:off x="7296654" y="5448552"/>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284" name="Oval 283"/>
            <p:cNvSpPr/>
            <p:nvPr/>
          </p:nvSpPr>
          <p:spPr bwMode="auto">
            <a:xfrm>
              <a:off x="7655599" y="5448552"/>
              <a:ext cx="124646" cy="124646"/>
            </a:xfrm>
            <a:prstGeom prst="ellipse">
              <a:avLst/>
            </a:prstGeom>
            <a:solidFill>
              <a:schemeClr val="accent1"/>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cxnSp>
          <p:nvCxnSpPr>
            <p:cNvPr id="285" name="Straight Connector 284"/>
            <p:cNvCxnSpPr>
              <a:cxnSpLocks/>
            </p:cNvCxnSpPr>
            <p:nvPr/>
          </p:nvCxnSpPr>
          <p:spPr>
            <a:xfrm>
              <a:off x="7240481" y="5221859"/>
              <a:ext cx="235646" cy="65132"/>
            </a:xfrm>
            <a:prstGeom prst="line">
              <a:avLst/>
            </a:prstGeom>
            <a:grpFill/>
            <a:ln w="12700" cap="flat" cmpd="sng" algn="ctr">
              <a:solidFill>
                <a:schemeClr val="tx2"/>
              </a:solidFill>
              <a:prstDash val="sysDot"/>
              <a:miter lim="800000"/>
              <a:headEnd type="none"/>
              <a:tailEnd type="none"/>
            </a:ln>
            <a:effectLst/>
          </p:spPr>
        </p:cxnSp>
        <p:cxnSp>
          <p:nvCxnSpPr>
            <p:cNvPr id="286" name="Straight Connector 285"/>
            <p:cNvCxnSpPr>
              <a:cxnSpLocks/>
            </p:cNvCxnSpPr>
            <p:nvPr/>
          </p:nvCxnSpPr>
          <p:spPr>
            <a:xfrm>
              <a:off x="7421300" y="5510875"/>
              <a:ext cx="234299" cy="0"/>
            </a:xfrm>
            <a:prstGeom prst="line">
              <a:avLst/>
            </a:prstGeom>
            <a:grpFill/>
            <a:ln w="12700" cap="flat" cmpd="sng" algn="ctr">
              <a:solidFill>
                <a:schemeClr val="tx2"/>
              </a:solidFill>
              <a:prstDash val="sysDot"/>
              <a:miter lim="800000"/>
              <a:headEnd type="none"/>
              <a:tailEnd type="none"/>
            </a:ln>
            <a:effectLst/>
          </p:spPr>
        </p:cxnSp>
        <p:cxnSp>
          <p:nvCxnSpPr>
            <p:cNvPr id="287" name="Straight Connector 286"/>
            <p:cNvCxnSpPr>
              <a:cxnSpLocks/>
            </p:cNvCxnSpPr>
            <p:nvPr/>
          </p:nvCxnSpPr>
          <p:spPr>
            <a:xfrm>
              <a:off x="7582519" y="5331060"/>
              <a:ext cx="91334" cy="135746"/>
            </a:xfrm>
            <a:prstGeom prst="line">
              <a:avLst/>
            </a:prstGeom>
            <a:grpFill/>
            <a:ln w="12700" cap="flat" cmpd="sng" algn="ctr">
              <a:solidFill>
                <a:schemeClr val="tx2"/>
              </a:solidFill>
              <a:prstDash val="sysDot"/>
              <a:miter lim="800000"/>
              <a:headEnd type="none"/>
              <a:tailEnd type="none"/>
            </a:ln>
            <a:effectLst/>
          </p:spPr>
        </p:cxnSp>
        <p:cxnSp>
          <p:nvCxnSpPr>
            <p:cNvPr id="288" name="Straight Connector 287"/>
            <p:cNvCxnSpPr>
              <a:cxnSpLocks/>
            </p:cNvCxnSpPr>
            <p:nvPr/>
          </p:nvCxnSpPr>
          <p:spPr>
            <a:xfrm flipV="1">
              <a:off x="7403046" y="5331060"/>
              <a:ext cx="91335" cy="135746"/>
            </a:xfrm>
            <a:prstGeom prst="line">
              <a:avLst/>
            </a:prstGeom>
            <a:grpFill/>
            <a:ln w="12700" cap="flat" cmpd="sng" algn="ctr">
              <a:solidFill>
                <a:schemeClr val="tx2"/>
              </a:solidFill>
              <a:prstDash val="sysDot"/>
              <a:miter lim="800000"/>
              <a:headEnd type="none"/>
              <a:tailEnd type="none"/>
            </a:ln>
            <a:effectLst/>
          </p:spPr>
        </p:cxnSp>
      </p:grpSp>
      <p:grpSp>
        <p:nvGrpSpPr>
          <p:cNvPr id="289" name="Group 288"/>
          <p:cNvGrpSpPr/>
          <p:nvPr/>
        </p:nvGrpSpPr>
        <p:grpSpPr>
          <a:xfrm>
            <a:off x="6907362" y="3400046"/>
            <a:ext cx="499208" cy="473323"/>
            <a:chOff x="7128988" y="4166153"/>
            <a:chExt cx="604908" cy="573541"/>
          </a:xfrm>
        </p:grpSpPr>
        <p:cxnSp>
          <p:nvCxnSpPr>
            <p:cNvPr id="290" name="Straight Connector 289"/>
            <p:cNvCxnSpPr>
              <a:cxnSpLocks/>
            </p:cNvCxnSpPr>
            <p:nvPr/>
          </p:nvCxnSpPr>
          <p:spPr>
            <a:xfrm>
              <a:off x="7128988" y="4451736"/>
              <a:ext cx="238107" cy="72556"/>
            </a:xfrm>
            <a:prstGeom prst="line">
              <a:avLst/>
            </a:prstGeom>
            <a:solidFill>
              <a:srgbClr val="B8D432"/>
            </a:solidFill>
            <a:ln w="12700" cap="flat" cmpd="sng" algn="ctr">
              <a:solidFill>
                <a:schemeClr val="tx2"/>
              </a:solidFill>
              <a:prstDash val="sysDot"/>
              <a:miter lim="800000"/>
              <a:headEnd type="none"/>
              <a:tailEnd type="none"/>
            </a:ln>
            <a:effectLst/>
          </p:spPr>
        </p:cxnSp>
        <p:cxnSp>
          <p:nvCxnSpPr>
            <p:cNvPr id="291" name="Straight Connector 290"/>
            <p:cNvCxnSpPr>
              <a:cxnSpLocks/>
            </p:cNvCxnSpPr>
            <p:nvPr/>
          </p:nvCxnSpPr>
          <p:spPr>
            <a:xfrm flipV="1">
              <a:off x="7128988" y="4379180"/>
              <a:ext cx="233873" cy="72556"/>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292" name="Oval 291"/>
            <p:cNvSpPr/>
            <p:nvPr/>
          </p:nvSpPr>
          <p:spPr bwMode="auto">
            <a:xfrm>
              <a:off x="7128988" y="4383154"/>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a:ea typeface="+mn-ea"/>
                <a:cs typeface="+mn-cs"/>
              </a:endParaRPr>
            </a:p>
          </p:txBody>
        </p:sp>
        <p:cxnSp>
          <p:nvCxnSpPr>
            <p:cNvPr id="293" name="Straight Connector 292"/>
            <p:cNvCxnSpPr>
              <a:cxnSpLocks/>
            </p:cNvCxnSpPr>
            <p:nvPr/>
          </p:nvCxnSpPr>
          <p:spPr>
            <a:xfrm>
              <a:off x="7367095" y="4524292"/>
              <a:ext cx="241432" cy="108368"/>
            </a:xfrm>
            <a:prstGeom prst="line">
              <a:avLst/>
            </a:prstGeom>
            <a:solidFill>
              <a:srgbClr val="B8D432"/>
            </a:solidFill>
            <a:ln w="12700" cap="flat" cmpd="sng" algn="ctr">
              <a:solidFill>
                <a:schemeClr val="tx2"/>
              </a:solidFill>
              <a:prstDash val="sysDot"/>
              <a:miter lim="800000"/>
              <a:headEnd type="none"/>
              <a:tailEnd type="none"/>
            </a:ln>
            <a:effectLst/>
          </p:spPr>
        </p:cxnSp>
        <p:cxnSp>
          <p:nvCxnSpPr>
            <p:cNvPr id="294" name="Straight Connector 293"/>
            <p:cNvCxnSpPr>
              <a:cxnSpLocks/>
            </p:cNvCxnSpPr>
            <p:nvPr/>
          </p:nvCxnSpPr>
          <p:spPr>
            <a:xfrm>
              <a:off x="7367095" y="4524292"/>
              <a:ext cx="229638" cy="1361"/>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295" name="Oval 294"/>
            <p:cNvSpPr/>
            <p:nvPr/>
          </p:nvSpPr>
          <p:spPr bwMode="auto">
            <a:xfrm rot="20946206">
              <a:off x="7596733" y="4602531"/>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a:ea typeface="+mn-ea"/>
                <a:cs typeface="+mn-cs"/>
              </a:endParaRPr>
            </a:p>
          </p:txBody>
        </p:sp>
        <p:sp>
          <p:nvSpPr>
            <p:cNvPr id="296" name="Oval 295"/>
            <p:cNvSpPr/>
            <p:nvPr/>
          </p:nvSpPr>
          <p:spPr bwMode="auto">
            <a:xfrm>
              <a:off x="7596733" y="4457071"/>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a:ea typeface="+mn-ea"/>
                <a:cs typeface="+mn-cs"/>
              </a:endParaRPr>
            </a:p>
          </p:txBody>
        </p:sp>
        <p:cxnSp>
          <p:nvCxnSpPr>
            <p:cNvPr id="297" name="Straight Connector 296"/>
            <p:cNvCxnSpPr>
              <a:cxnSpLocks/>
            </p:cNvCxnSpPr>
            <p:nvPr/>
          </p:nvCxnSpPr>
          <p:spPr>
            <a:xfrm>
              <a:off x="7362861" y="4379181"/>
              <a:ext cx="233872" cy="1013"/>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298" name="Oval 297"/>
            <p:cNvSpPr/>
            <p:nvPr/>
          </p:nvSpPr>
          <p:spPr bwMode="auto">
            <a:xfrm>
              <a:off x="7367095" y="4455710"/>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a:ea typeface="+mn-ea"/>
                <a:cs typeface="+mn-cs"/>
              </a:endParaRPr>
            </a:p>
          </p:txBody>
        </p:sp>
        <p:cxnSp>
          <p:nvCxnSpPr>
            <p:cNvPr id="299" name="Straight Connector 298"/>
            <p:cNvCxnSpPr>
              <a:cxnSpLocks/>
            </p:cNvCxnSpPr>
            <p:nvPr/>
          </p:nvCxnSpPr>
          <p:spPr>
            <a:xfrm flipV="1">
              <a:off x="7362861" y="4277619"/>
              <a:ext cx="248934" cy="101562"/>
            </a:xfrm>
            <a:prstGeom prst="line">
              <a:avLst/>
            </a:prstGeom>
            <a:solidFill>
              <a:srgbClr val="B8D432"/>
            </a:solidFill>
            <a:ln w="12700" cap="flat" cmpd="sng" algn="ctr">
              <a:solidFill>
                <a:schemeClr val="tx2"/>
              </a:solidFill>
              <a:prstDash val="sysDot"/>
              <a:miter lim="800000"/>
              <a:headEnd type="none"/>
              <a:tailEnd type="none"/>
            </a:ln>
            <a:effectLst/>
          </p:spPr>
        </p:cxnSp>
        <p:sp>
          <p:nvSpPr>
            <p:cNvPr id="300" name="Oval 299"/>
            <p:cNvSpPr/>
            <p:nvPr/>
          </p:nvSpPr>
          <p:spPr bwMode="auto">
            <a:xfrm>
              <a:off x="7362861" y="4310599"/>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a:ea typeface="+mn-ea"/>
                <a:cs typeface="+mn-cs"/>
              </a:endParaRPr>
            </a:p>
          </p:txBody>
        </p:sp>
        <p:sp>
          <p:nvSpPr>
            <p:cNvPr id="301" name="Oval 300"/>
            <p:cNvSpPr/>
            <p:nvPr/>
          </p:nvSpPr>
          <p:spPr bwMode="auto">
            <a:xfrm>
              <a:off x="7596733" y="4311612"/>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a:ea typeface="+mn-ea"/>
                <a:cs typeface="+mn-cs"/>
              </a:endParaRPr>
            </a:p>
          </p:txBody>
        </p:sp>
        <p:sp>
          <p:nvSpPr>
            <p:cNvPr id="302" name="Oval 301"/>
            <p:cNvSpPr/>
            <p:nvPr/>
          </p:nvSpPr>
          <p:spPr bwMode="auto">
            <a:xfrm rot="377738">
              <a:off x="7596733" y="4166153"/>
              <a:ext cx="137163" cy="137163"/>
            </a:xfrm>
            <a:prstGeom prst="ellipse">
              <a:avLst/>
            </a:prstGeom>
            <a:solidFill>
              <a:schemeClr val="accent1"/>
            </a:solidFill>
            <a:ln w="12700"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solidFill>
                  <a:srgbClr val="FFFFFF"/>
                </a:solidFill>
                <a:effectLst/>
                <a:uLnTx/>
                <a:uFillTx/>
                <a:latin typeface="Segoe UI"/>
                <a:ea typeface="+mn-ea"/>
                <a:cs typeface="+mn-cs"/>
              </a:endParaRPr>
            </a:p>
          </p:txBody>
        </p:sp>
      </p:grpSp>
      <p:sp>
        <p:nvSpPr>
          <p:cNvPr id="303" name="TextBox 302"/>
          <p:cNvSpPr txBox="1"/>
          <p:nvPr/>
        </p:nvSpPr>
        <p:spPr>
          <a:xfrm>
            <a:off x="4398524" y="3807176"/>
            <a:ext cx="996428" cy="253916"/>
          </a:xfrm>
          <a:prstGeom prst="rect">
            <a:avLst/>
          </a:prstGeom>
          <a:noFill/>
        </p:spPr>
        <p:txBody>
          <a:bodyPr wrap="non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Column-family</a:t>
            </a:r>
          </a:p>
        </p:txBody>
      </p:sp>
      <p:sp>
        <p:nvSpPr>
          <p:cNvPr id="304" name="TextBox 303"/>
          <p:cNvSpPr txBox="1"/>
          <p:nvPr/>
        </p:nvSpPr>
        <p:spPr>
          <a:xfrm>
            <a:off x="6863637" y="3882167"/>
            <a:ext cx="727122" cy="253916"/>
          </a:xfrm>
          <a:prstGeom prst="rect">
            <a:avLst/>
          </a:prstGeom>
          <a:noFill/>
        </p:spPr>
        <p:txBody>
          <a:bodyPr wrap="non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Document</a:t>
            </a:r>
          </a:p>
        </p:txBody>
      </p:sp>
      <p:sp>
        <p:nvSpPr>
          <p:cNvPr id="305" name="TextBox 304"/>
          <p:cNvSpPr txBox="1"/>
          <p:nvPr/>
        </p:nvSpPr>
        <p:spPr>
          <a:xfrm>
            <a:off x="8962443" y="4170463"/>
            <a:ext cx="467436" cy="253916"/>
          </a:xfrm>
          <a:prstGeom prst="rect">
            <a:avLst/>
          </a:prstGeom>
          <a:noFill/>
        </p:spPr>
        <p:txBody>
          <a:bodyPr wrap="non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Graph</a:t>
            </a:r>
          </a:p>
        </p:txBody>
      </p:sp>
      <p:sp>
        <p:nvSpPr>
          <p:cNvPr id="306" name="TextBox 305"/>
          <p:cNvSpPr txBox="1"/>
          <p:nvPr/>
        </p:nvSpPr>
        <p:spPr>
          <a:xfrm>
            <a:off x="850952" y="5253414"/>
            <a:ext cx="2021708" cy="276999"/>
          </a:xfrm>
          <a:prstGeom prst="rect">
            <a:avLst/>
          </a:prstGeom>
          <a:noFill/>
        </p:spPr>
        <p:txBody>
          <a:bodyPr wrap="none" rtlCol="0">
            <a:spAutoFit/>
          </a:bodyPr>
          <a:lstStyle/>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2050"/>
                </a:solidFill>
                <a:effectLst/>
                <a:uLnTx/>
                <a:uFillTx/>
                <a:latin typeface="Segoe UI"/>
                <a:ea typeface="+mn-ea"/>
                <a:cs typeface="Segoe UI Light" panose="020B0502040204020203" pitchFamily="34" charset="0"/>
              </a:rPr>
              <a:t>Turnkey global distribution</a:t>
            </a:r>
          </a:p>
        </p:txBody>
      </p:sp>
      <p:sp>
        <p:nvSpPr>
          <p:cNvPr id="307" name="TextBox 306"/>
          <p:cNvSpPr txBox="1"/>
          <p:nvPr/>
        </p:nvSpPr>
        <p:spPr>
          <a:xfrm>
            <a:off x="2696883" y="4696457"/>
            <a:ext cx="1858201" cy="461665"/>
          </a:xfrm>
          <a:prstGeom prst="rect">
            <a:avLst/>
          </a:prstGeom>
          <a:noFill/>
        </p:spPr>
        <p:txBody>
          <a:bodyPr wrap="none" rtlCol="0">
            <a:spAutoFit/>
          </a:bodyPr>
          <a:lstStyle/>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2050"/>
                </a:solidFill>
                <a:effectLst/>
                <a:uLnTx/>
                <a:uFillTx/>
                <a:latin typeface="Segoe UI"/>
                <a:ea typeface="+mn-ea"/>
                <a:cs typeface="Segoe UI Light" panose="020B0502040204020203" pitchFamily="34" charset="0"/>
              </a:rPr>
              <a:t>Elastic scale out </a:t>
            </a:r>
          </a:p>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2050"/>
                </a:solidFill>
                <a:effectLst/>
                <a:uLnTx/>
                <a:uFillTx/>
                <a:latin typeface="Segoe UI"/>
                <a:ea typeface="+mn-ea"/>
                <a:cs typeface="Segoe UI Light" panose="020B0502040204020203" pitchFamily="34" charset="0"/>
              </a:rPr>
              <a:t>of storage &amp; throughput</a:t>
            </a:r>
          </a:p>
        </p:txBody>
      </p:sp>
      <p:sp>
        <p:nvSpPr>
          <p:cNvPr id="308" name="TextBox 307"/>
          <p:cNvSpPr txBox="1"/>
          <p:nvPr/>
        </p:nvSpPr>
        <p:spPr>
          <a:xfrm>
            <a:off x="4426788" y="4574070"/>
            <a:ext cx="3222357" cy="276999"/>
          </a:xfrm>
          <a:prstGeom prst="rect">
            <a:avLst/>
          </a:prstGeom>
          <a:noFill/>
        </p:spPr>
        <p:txBody>
          <a:bodyPr wrap="none" rtlCol="0">
            <a:spAutoFit/>
          </a:bodyPr>
          <a:lstStyle/>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2050"/>
                </a:solidFill>
                <a:effectLst/>
                <a:uLnTx/>
                <a:uFillTx/>
                <a:latin typeface="Segoe UI"/>
                <a:ea typeface="+mn-ea"/>
                <a:cs typeface="Segoe UI Light" panose="020B0502040204020203" pitchFamily="34" charset="0"/>
              </a:rPr>
              <a:t>Guaranteed low latency at the 99</a:t>
            </a:r>
            <a:r>
              <a:rPr kumimoji="0" lang="en-US" sz="1200" b="0" i="0" u="none" strike="noStrike" kern="0" cap="none" spc="0" normalizeH="0" baseline="30000" noProof="0">
                <a:ln>
                  <a:noFill/>
                </a:ln>
                <a:solidFill>
                  <a:srgbClr val="002050"/>
                </a:solidFill>
                <a:effectLst/>
                <a:uLnTx/>
                <a:uFillTx/>
                <a:latin typeface="Segoe UI"/>
                <a:ea typeface="+mn-ea"/>
                <a:cs typeface="Segoe UI Light" panose="020B0502040204020203" pitchFamily="34" charset="0"/>
              </a:rPr>
              <a:t>th</a:t>
            </a:r>
            <a:r>
              <a:rPr kumimoji="0" lang="en-US" sz="1200" b="0" i="0" u="none" strike="noStrike" kern="0" cap="none" spc="0" normalizeH="0" baseline="0" noProof="0">
                <a:ln>
                  <a:noFill/>
                </a:ln>
                <a:solidFill>
                  <a:srgbClr val="002050"/>
                </a:solidFill>
                <a:effectLst/>
                <a:uLnTx/>
                <a:uFillTx/>
                <a:latin typeface="Segoe UI"/>
                <a:ea typeface="+mn-ea"/>
                <a:cs typeface="Segoe UI Light" panose="020B0502040204020203" pitchFamily="34" charset="0"/>
              </a:rPr>
              <a:t> percentile</a:t>
            </a:r>
          </a:p>
        </p:txBody>
      </p:sp>
      <p:sp>
        <p:nvSpPr>
          <p:cNvPr id="309" name="TextBox 308"/>
          <p:cNvSpPr txBox="1"/>
          <p:nvPr/>
        </p:nvSpPr>
        <p:spPr>
          <a:xfrm>
            <a:off x="9815770" y="5253414"/>
            <a:ext cx="1595309" cy="276999"/>
          </a:xfrm>
          <a:prstGeom prst="rect">
            <a:avLst/>
          </a:prstGeom>
          <a:noFill/>
        </p:spPr>
        <p:txBody>
          <a:bodyPr wrap="none" rtlCol="0">
            <a:spAutoFit/>
          </a:bodyPr>
          <a:lstStyle/>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2050"/>
                </a:solidFill>
                <a:effectLst/>
                <a:uLnTx/>
                <a:uFillTx/>
                <a:latin typeface="Segoe UI"/>
                <a:ea typeface="+mn-ea"/>
                <a:cs typeface="Segoe UI Light" panose="020B0502040204020203" pitchFamily="34" charset="0"/>
              </a:rPr>
              <a:t>Comprehensive SLAs</a:t>
            </a:r>
          </a:p>
        </p:txBody>
      </p:sp>
      <p:sp>
        <p:nvSpPr>
          <p:cNvPr id="310" name="TextBox 309"/>
          <p:cNvSpPr txBox="1"/>
          <p:nvPr/>
        </p:nvSpPr>
        <p:spPr>
          <a:xfrm>
            <a:off x="7271267" y="4825432"/>
            <a:ext cx="2691764" cy="276999"/>
          </a:xfrm>
          <a:prstGeom prst="rect">
            <a:avLst/>
          </a:prstGeom>
          <a:noFill/>
        </p:spPr>
        <p:txBody>
          <a:bodyPr wrap="none" rtlCol="0">
            <a:spAutoFit/>
          </a:bodyPr>
          <a:lstStyle/>
          <a:p>
            <a:pPr marL="0" marR="0" lvl="0" indent="0" algn="ctr" defTabSz="85712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2050"/>
                </a:solidFill>
                <a:effectLst/>
                <a:uLnTx/>
                <a:uFillTx/>
                <a:latin typeface="Segoe UI"/>
                <a:ea typeface="+mn-ea"/>
                <a:cs typeface="Segoe UI Light" panose="020B0502040204020203" pitchFamily="34" charset="0"/>
              </a:rPr>
              <a:t>Five well-defined consistency models</a:t>
            </a:r>
          </a:p>
        </p:txBody>
      </p:sp>
      <p:grpSp>
        <p:nvGrpSpPr>
          <p:cNvPr id="311" name="Group 3"/>
          <p:cNvGrpSpPr/>
          <p:nvPr/>
        </p:nvGrpSpPr>
        <p:grpSpPr>
          <a:xfrm>
            <a:off x="2187069" y="5945498"/>
            <a:ext cx="752902" cy="752901"/>
            <a:chOff x="-4594157" y="2516834"/>
            <a:chExt cx="1070585" cy="1070585"/>
          </a:xfrm>
        </p:grpSpPr>
        <p:sp>
          <p:nvSpPr>
            <p:cNvPr id="312"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nvGrpSpPr>
            <p:cNvPr id="313" name="Group 5"/>
            <p:cNvGrpSpPr/>
            <p:nvPr/>
          </p:nvGrpSpPr>
          <p:grpSpPr>
            <a:xfrm>
              <a:off x="-4594157" y="2516834"/>
              <a:ext cx="1070585" cy="1070585"/>
              <a:chOff x="10232415" y="2527090"/>
              <a:chExt cx="1070585" cy="1070585"/>
            </a:xfrm>
          </p:grpSpPr>
          <p:sp>
            <p:nvSpPr>
              <p:cNvPr id="314" name="Oval 6"/>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pic>
            <p:nvPicPr>
              <p:cNvPr id="315" name="Graphic 908" descr="Marke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32415" y="2527090"/>
                <a:ext cx="1070585" cy="1070585"/>
              </a:xfrm>
              <a:prstGeom prst="rect">
                <a:avLst/>
              </a:prstGeom>
            </p:spPr>
          </p:pic>
        </p:grpSp>
      </p:grpSp>
      <p:grpSp>
        <p:nvGrpSpPr>
          <p:cNvPr id="316" name="Group 14"/>
          <p:cNvGrpSpPr/>
          <p:nvPr/>
        </p:nvGrpSpPr>
        <p:grpSpPr>
          <a:xfrm>
            <a:off x="7236648" y="6066979"/>
            <a:ext cx="752902" cy="752901"/>
            <a:chOff x="-4594157" y="2516834"/>
            <a:chExt cx="1070585" cy="1070585"/>
          </a:xfrm>
        </p:grpSpPr>
        <p:sp>
          <p:nvSpPr>
            <p:cNvPr id="317"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nvGrpSpPr>
            <p:cNvPr id="318" name="Group 16"/>
            <p:cNvGrpSpPr/>
            <p:nvPr/>
          </p:nvGrpSpPr>
          <p:grpSpPr>
            <a:xfrm>
              <a:off x="-4594157" y="2516834"/>
              <a:ext cx="1070585" cy="1070585"/>
              <a:chOff x="10232415" y="2527090"/>
              <a:chExt cx="1070585" cy="1070585"/>
            </a:xfrm>
          </p:grpSpPr>
          <p:sp>
            <p:nvSpPr>
              <p:cNvPr id="319" name="Oval 17"/>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pic>
            <p:nvPicPr>
              <p:cNvPr id="320" name="Graphic 913" descr="Marke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32415" y="2527090"/>
                <a:ext cx="1070585" cy="1070585"/>
              </a:xfrm>
              <a:prstGeom prst="rect">
                <a:avLst/>
              </a:prstGeom>
            </p:spPr>
          </p:pic>
        </p:grpSp>
      </p:grpSp>
      <p:grpSp>
        <p:nvGrpSpPr>
          <p:cNvPr id="321" name="Group 24"/>
          <p:cNvGrpSpPr/>
          <p:nvPr/>
        </p:nvGrpSpPr>
        <p:grpSpPr>
          <a:xfrm>
            <a:off x="6161616" y="5706395"/>
            <a:ext cx="752902" cy="752901"/>
            <a:chOff x="-4594157" y="2516834"/>
            <a:chExt cx="1070585" cy="1070585"/>
          </a:xfrm>
        </p:grpSpPr>
        <p:sp>
          <p:nvSpPr>
            <p:cNvPr id="322"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nvGrpSpPr>
            <p:cNvPr id="323" name="Group 26"/>
            <p:cNvGrpSpPr/>
            <p:nvPr/>
          </p:nvGrpSpPr>
          <p:grpSpPr>
            <a:xfrm>
              <a:off x="-4594157" y="2516834"/>
              <a:ext cx="1070585" cy="1070585"/>
              <a:chOff x="10232415" y="2527090"/>
              <a:chExt cx="1070585" cy="1070585"/>
            </a:xfrm>
          </p:grpSpPr>
          <p:sp>
            <p:nvSpPr>
              <p:cNvPr id="324" name="Oval 27"/>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pic>
            <p:nvPicPr>
              <p:cNvPr id="325" name="Graphic 918" descr="Marke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32415" y="2527090"/>
                <a:ext cx="1070585" cy="1070585"/>
              </a:xfrm>
              <a:prstGeom prst="rect">
                <a:avLst/>
              </a:prstGeom>
            </p:spPr>
          </p:pic>
        </p:grpSp>
      </p:grpSp>
      <p:grpSp>
        <p:nvGrpSpPr>
          <p:cNvPr id="326" name="Group 900"/>
          <p:cNvGrpSpPr/>
          <p:nvPr/>
        </p:nvGrpSpPr>
        <p:grpSpPr>
          <a:xfrm>
            <a:off x="9344931" y="5706395"/>
            <a:ext cx="752902" cy="752901"/>
            <a:chOff x="-4594157" y="2516834"/>
            <a:chExt cx="1070585" cy="1070585"/>
          </a:xfrm>
        </p:grpSpPr>
        <p:sp>
          <p:nvSpPr>
            <p:cNvPr id="327" name="Freeform: Shape 411"/>
            <p:cNvSpPr/>
            <p:nvPr/>
          </p:nvSpPr>
          <p:spPr>
            <a:xfrm>
              <a:off x="-4158004" y="3347237"/>
              <a:ext cx="192371" cy="192371"/>
            </a:xfrm>
            <a:custGeom>
              <a:avLst/>
              <a:gdLst>
                <a:gd name="connsiteX0" fmla="*/ 33738 w 67473"/>
                <a:gd name="connsiteY0" fmla="*/ 0 h 67473"/>
                <a:gd name="connsiteX1" fmla="*/ 67473 w 67473"/>
                <a:gd name="connsiteY1" fmla="*/ 33736 h 67473"/>
                <a:gd name="connsiteX2" fmla="*/ 33738 w 67473"/>
                <a:gd name="connsiteY2" fmla="*/ 67473 h 67473"/>
                <a:gd name="connsiteX3" fmla="*/ 0 w 67473"/>
                <a:gd name="connsiteY3" fmla="*/ 33736 h 67473"/>
                <a:gd name="connsiteX4" fmla="*/ 33738 w 67473"/>
                <a:gd name="connsiteY4" fmla="*/ 0 h 6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73" h="67473">
                  <a:moveTo>
                    <a:pt x="33738" y="0"/>
                  </a:moveTo>
                  <a:cubicBezTo>
                    <a:pt x="52370" y="0"/>
                    <a:pt x="67473" y="15104"/>
                    <a:pt x="67473" y="33736"/>
                  </a:cubicBezTo>
                  <a:cubicBezTo>
                    <a:pt x="67473" y="52368"/>
                    <a:pt x="52370" y="67473"/>
                    <a:pt x="33738" y="67473"/>
                  </a:cubicBezTo>
                  <a:cubicBezTo>
                    <a:pt x="15105" y="67473"/>
                    <a:pt x="0" y="52368"/>
                    <a:pt x="0" y="33736"/>
                  </a:cubicBezTo>
                  <a:cubicBezTo>
                    <a:pt x="0" y="15104"/>
                    <a:pt x="15105" y="0"/>
                    <a:pt x="33738" y="0"/>
                  </a:cubicBezTo>
                  <a:close/>
                </a:path>
              </a:pathLst>
            </a:cu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nvGrpSpPr>
            <p:cNvPr id="328" name="Group 902"/>
            <p:cNvGrpSpPr/>
            <p:nvPr/>
          </p:nvGrpSpPr>
          <p:grpSpPr>
            <a:xfrm>
              <a:off x="-4594157" y="2516834"/>
              <a:ext cx="1070585" cy="1070585"/>
              <a:chOff x="10232415" y="2527090"/>
              <a:chExt cx="1070585" cy="1070585"/>
            </a:xfrm>
          </p:grpSpPr>
          <p:sp>
            <p:nvSpPr>
              <p:cNvPr id="329" name="Oval 903"/>
              <p:cNvSpPr/>
              <p:nvPr/>
            </p:nvSpPr>
            <p:spPr>
              <a:xfrm>
                <a:off x="10627604" y="2770027"/>
                <a:ext cx="274303" cy="27430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pic>
            <p:nvPicPr>
              <p:cNvPr id="330" name="Graphic 923" descr="Marke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32415" y="2527090"/>
                <a:ext cx="1070585" cy="1070585"/>
              </a:xfrm>
              <a:prstGeom prst="rect">
                <a:avLst/>
              </a:prstGeom>
            </p:spPr>
          </p:pic>
        </p:grpSp>
      </p:grpSp>
      <p:sp>
        <p:nvSpPr>
          <p:cNvPr id="331" name="Freeform: Shape 8"/>
          <p:cNvSpPr/>
          <p:nvPr/>
        </p:nvSpPr>
        <p:spPr>
          <a:xfrm>
            <a:off x="24090" y="4279544"/>
            <a:ext cx="12199257" cy="1037701"/>
          </a:xfrm>
          <a:custGeom>
            <a:avLst/>
            <a:gdLst>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Lst>
            <a:ahLst/>
            <a:cxnLst>
              <a:cxn ang="0">
                <a:pos x="connsiteX0" y="connsiteY0"/>
              </a:cxn>
              <a:cxn ang="0">
                <a:pos x="connsiteX1" y="connsiteY1"/>
              </a:cxn>
              <a:cxn ang="0">
                <a:pos x="connsiteX2" y="connsiteY2"/>
              </a:cxn>
            </a:cxnLst>
            <a:rect l="l" t="t" r="r" b="b"/>
            <a:pathLst>
              <a:path w="12162971" h="1240986">
                <a:moveTo>
                  <a:pt x="0" y="1240986"/>
                </a:moveTo>
                <a:cubicBezTo>
                  <a:pt x="231019" y="1123662"/>
                  <a:pt x="2820610" y="4853"/>
                  <a:pt x="6146800" y="15"/>
                </a:cubicBezTo>
                <a:cubicBezTo>
                  <a:pt x="9472990" y="-4823"/>
                  <a:pt x="11957352" y="1121244"/>
                  <a:pt x="12162971" y="1211958"/>
                </a:cubicBezTo>
              </a:path>
            </a:pathLst>
          </a:cu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32" name="Freeform: Shape 927"/>
          <p:cNvSpPr/>
          <p:nvPr/>
        </p:nvSpPr>
        <p:spPr>
          <a:xfrm>
            <a:off x="24090" y="3183192"/>
            <a:ext cx="12199257" cy="1020029"/>
          </a:xfrm>
          <a:custGeom>
            <a:avLst/>
            <a:gdLst>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 name="connsiteX0" fmla="*/ 0 w 12162971"/>
              <a:gd name="connsiteY0" fmla="*/ 1240986 h 1240986"/>
              <a:gd name="connsiteX1" fmla="*/ 6146800 w 12162971"/>
              <a:gd name="connsiteY1" fmla="*/ 15 h 1240986"/>
              <a:gd name="connsiteX2" fmla="*/ 12162971 w 12162971"/>
              <a:gd name="connsiteY2" fmla="*/ 1211958 h 1240986"/>
            </a:gdLst>
            <a:ahLst/>
            <a:cxnLst>
              <a:cxn ang="0">
                <a:pos x="connsiteX0" y="connsiteY0"/>
              </a:cxn>
              <a:cxn ang="0">
                <a:pos x="connsiteX1" y="connsiteY1"/>
              </a:cxn>
              <a:cxn ang="0">
                <a:pos x="connsiteX2" y="connsiteY2"/>
              </a:cxn>
            </a:cxnLst>
            <a:rect l="l" t="t" r="r" b="b"/>
            <a:pathLst>
              <a:path w="12162971" h="1240986">
                <a:moveTo>
                  <a:pt x="0" y="1240986"/>
                </a:moveTo>
                <a:cubicBezTo>
                  <a:pt x="231019" y="1123662"/>
                  <a:pt x="2820610" y="4853"/>
                  <a:pt x="6146800" y="15"/>
                </a:cubicBezTo>
                <a:cubicBezTo>
                  <a:pt x="9472990" y="-4823"/>
                  <a:pt x="11957352" y="1121244"/>
                  <a:pt x="12162971" y="1211958"/>
                </a:cubicBezTo>
              </a:path>
            </a:pathLst>
          </a:cu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nvGrpSpPr>
          <p:cNvPr id="5" name="Group 4">
            <a:extLst>
              <a:ext uri="{FF2B5EF4-FFF2-40B4-BE49-F238E27FC236}">
                <a16:creationId xmlns:a16="http://schemas.microsoft.com/office/drawing/2014/main" id="{ECCE9881-E168-4911-AB63-FF350B180474}"/>
              </a:ext>
            </a:extLst>
          </p:cNvPr>
          <p:cNvGrpSpPr/>
          <p:nvPr/>
        </p:nvGrpSpPr>
        <p:grpSpPr>
          <a:xfrm>
            <a:off x="1281628" y="2487890"/>
            <a:ext cx="1875328" cy="623188"/>
            <a:chOff x="4305593" y="2273388"/>
            <a:chExt cx="1875328" cy="623188"/>
          </a:xfrm>
        </p:grpSpPr>
        <p:sp>
          <p:nvSpPr>
            <p:cNvPr id="277" name="Freeform: Shape 28"/>
            <p:cNvSpPr/>
            <p:nvPr/>
          </p:nvSpPr>
          <p:spPr>
            <a:xfrm>
              <a:off x="4305593" y="2273388"/>
              <a:ext cx="722852" cy="623188"/>
            </a:xfrm>
            <a:custGeom>
              <a:avLst/>
              <a:gdLst>
                <a:gd name="connsiteX0" fmla="*/ 4283739 w 6912012"/>
                <a:gd name="connsiteY0" fmla="*/ 3558282 h 5959009"/>
                <a:gd name="connsiteX1" fmla="*/ 4283739 w 6912012"/>
                <a:gd name="connsiteY1" fmla="*/ 4359666 h 5959009"/>
                <a:gd name="connsiteX2" fmla="*/ 5085123 w 6912012"/>
                <a:gd name="connsiteY2" fmla="*/ 4359666 h 5959009"/>
                <a:gd name="connsiteX3" fmla="*/ 5085123 w 6912012"/>
                <a:gd name="connsiteY3" fmla="*/ 3558282 h 5959009"/>
                <a:gd name="connsiteX4" fmla="*/ 3285434 w 6912012"/>
                <a:gd name="connsiteY4" fmla="*/ 3558282 h 5959009"/>
                <a:gd name="connsiteX5" fmla="*/ 3285434 w 6912012"/>
                <a:gd name="connsiteY5" fmla="*/ 4359666 h 5959009"/>
                <a:gd name="connsiteX6" fmla="*/ 4086818 w 6912012"/>
                <a:gd name="connsiteY6" fmla="*/ 4359666 h 5959009"/>
                <a:gd name="connsiteX7" fmla="*/ 4086818 w 6912012"/>
                <a:gd name="connsiteY7" fmla="*/ 3558282 h 5959009"/>
                <a:gd name="connsiteX8" fmla="*/ 2287129 w 6912012"/>
                <a:gd name="connsiteY8" fmla="*/ 3558282 h 5959009"/>
                <a:gd name="connsiteX9" fmla="*/ 2287129 w 6912012"/>
                <a:gd name="connsiteY9" fmla="*/ 4359666 h 5959009"/>
                <a:gd name="connsiteX10" fmla="*/ 3088513 w 6912012"/>
                <a:gd name="connsiteY10" fmla="*/ 4359666 h 5959009"/>
                <a:gd name="connsiteX11" fmla="*/ 3088513 w 6912012"/>
                <a:gd name="connsiteY11" fmla="*/ 3558282 h 5959009"/>
                <a:gd name="connsiteX12" fmla="*/ 4283739 w 6912012"/>
                <a:gd name="connsiteY12" fmla="*/ 2561689 h 5959009"/>
                <a:gd name="connsiteX13" fmla="*/ 4283739 w 6912012"/>
                <a:gd name="connsiteY13" fmla="*/ 3363073 h 5959009"/>
                <a:gd name="connsiteX14" fmla="*/ 5085123 w 6912012"/>
                <a:gd name="connsiteY14" fmla="*/ 3363073 h 5959009"/>
                <a:gd name="connsiteX15" fmla="*/ 5085123 w 6912012"/>
                <a:gd name="connsiteY15" fmla="*/ 2561689 h 5959009"/>
                <a:gd name="connsiteX16" fmla="*/ 3285434 w 6912012"/>
                <a:gd name="connsiteY16" fmla="*/ 2561689 h 5959009"/>
                <a:gd name="connsiteX17" fmla="*/ 3285434 w 6912012"/>
                <a:gd name="connsiteY17" fmla="*/ 3363073 h 5959009"/>
                <a:gd name="connsiteX18" fmla="*/ 4086818 w 6912012"/>
                <a:gd name="connsiteY18" fmla="*/ 3363073 h 5959009"/>
                <a:gd name="connsiteX19" fmla="*/ 4086818 w 6912012"/>
                <a:gd name="connsiteY19" fmla="*/ 2561689 h 5959009"/>
                <a:gd name="connsiteX20" fmla="*/ 2287129 w 6912012"/>
                <a:gd name="connsiteY20" fmla="*/ 2561689 h 5959009"/>
                <a:gd name="connsiteX21" fmla="*/ 2287129 w 6912012"/>
                <a:gd name="connsiteY21" fmla="*/ 3363073 h 5959009"/>
                <a:gd name="connsiteX22" fmla="*/ 3088513 w 6912012"/>
                <a:gd name="connsiteY22" fmla="*/ 3363073 h 5959009"/>
                <a:gd name="connsiteX23" fmla="*/ 3088513 w 6912012"/>
                <a:gd name="connsiteY23" fmla="*/ 2561689 h 5959009"/>
                <a:gd name="connsiteX24" fmla="*/ 4283739 w 6912012"/>
                <a:gd name="connsiteY24" fmla="*/ 1565096 h 5959009"/>
                <a:gd name="connsiteX25" fmla="*/ 4283739 w 6912012"/>
                <a:gd name="connsiteY25" fmla="*/ 2366480 h 5959009"/>
                <a:gd name="connsiteX26" fmla="*/ 5085123 w 6912012"/>
                <a:gd name="connsiteY26" fmla="*/ 2366480 h 5959009"/>
                <a:gd name="connsiteX27" fmla="*/ 5085123 w 6912012"/>
                <a:gd name="connsiteY27" fmla="*/ 1565096 h 5959009"/>
                <a:gd name="connsiteX28" fmla="*/ 3285434 w 6912012"/>
                <a:gd name="connsiteY28" fmla="*/ 1565096 h 5959009"/>
                <a:gd name="connsiteX29" fmla="*/ 3285434 w 6912012"/>
                <a:gd name="connsiteY29" fmla="*/ 2366480 h 5959009"/>
                <a:gd name="connsiteX30" fmla="*/ 4086818 w 6912012"/>
                <a:gd name="connsiteY30" fmla="*/ 2366480 h 5959009"/>
                <a:gd name="connsiteX31" fmla="*/ 4086818 w 6912012"/>
                <a:gd name="connsiteY31" fmla="*/ 1565096 h 5959009"/>
                <a:gd name="connsiteX32" fmla="*/ 2287129 w 6912012"/>
                <a:gd name="connsiteY32" fmla="*/ 1565096 h 5959009"/>
                <a:gd name="connsiteX33" fmla="*/ 2287129 w 6912012"/>
                <a:gd name="connsiteY33" fmla="*/ 2366480 h 5959009"/>
                <a:gd name="connsiteX34" fmla="*/ 3088513 w 6912012"/>
                <a:gd name="connsiteY34" fmla="*/ 2366480 h 5959009"/>
                <a:gd name="connsiteX35" fmla="*/ 3088513 w 6912012"/>
                <a:gd name="connsiteY35" fmla="*/ 1565096 h 5959009"/>
                <a:gd name="connsiteX36" fmla="*/ 1826890 w 6912012"/>
                <a:gd name="connsiteY36" fmla="*/ 1539635 h 5959009"/>
                <a:gd name="connsiteX37" fmla="*/ 1826890 w 6912012"/>
                <a:gd name="connsiteY37" fmla="*/ 4787206 h 5959009"/>
                <a:gd name="connsiteX38" fmla="*/ 5085123 w 6912012"/>
                <a:gd name="connsiteY38" fmla="*/ 4787206 h 5959009"/>
                <a:gd name="connsiteX39" fmla="*/ 5085123 w 6912012"/>
                <a:gd name="connsiteY39" fmla="*/ 4567677 h 5959009"/>
                <a:gd name="connsiteX40" fmla="*/ 2046419 w 6912012"/>
                <a:gd name="connsiteY40" fmla="*/ 4567677 h 5959009"/>
                <a:gd name="connsiteX41" fmla="*/ 2046419 w 6912012"/>
                <a:gd name="connsiteY41" fmla="*/ 1539635 h 5959009"/>
                <a:gd name="connsiteX42" fmla="*/ 1743189 w 6912012"/>
                <a:gd name="connsiteY42" fmla="*/ 0 h 5959009"/>
                <a:gd name="connsiteX43" fmla="*/ 5168823 w 6912012"/>
                <a:gd name="connsiteY43" fmla="*/ 0 h 5959009"/>
                <a:gd name="connsiteX44" fmla="*/ 6912012 w 6912012"/>
                <a:gd name="connsiteY44" fmla="*/ 2979505 h 5959009"/>
                <a:gd name="connsiteX45" fmla="*/ 5168823 w 6912012"/>
                <a:gd name="connsiteY45" fmla="*/ 5959009 h 5959009"/>
                <a:gd name="connsiteX46" fmla="*/ 1743189 w 6912012"/>
                <a:gd name="connsiteY46" fmla="*/ 5959009 h 5959009"/>
                <a:gd name="connsiteX47" fmla="*/ 0 w 6912012"/>
                <a:gd name="connsiteY47" fmla="*/ 2979505 h 595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12012" h="5959009">
                  <a:moveTo>
                    <a:pt x="4283739" y="3558282"/>
                  </a:moveTo>
                  <a:lnTo>
                    <a:pt x="4283739" y="4359666"/>
                  </a:lnTo>
                  <a:lnTo>
                    <a:pt x="5085123" y="4359666"/>
                  </a:lnTo>
                  <a:lnTo>
                    <a:pt x="5085123" y="3558282"/>
                  </a:lnTo>
                  <a:close/>
                  <a:moveTo>
                    <a:pt x="3285434" y="3558282"/>
                  </a:moveTo>
                  <a:lnTo>
                    <a:pt x="3285434" y="4359666"/>
                  </a:lnTo>
                  <a:lnTo>
                    <a:pt x="4086818" y="4359666"/>
                  </a:lnTo>
                  <a:lnTo>
                    <a:pt x="4086818" y="3558282"/>
                  </a:lnTo>
                  <a:close/>
                  <a:moveTo>
                    <a:pt x="2287129" y="3558282"/>
                  </a:moveTo>
                  <a:lnTo>
                    <a:pt x="2287129" y="4359666"/>
                  </a:lnTo>
                  <a:lnTo>
                    <a:pt x="3088513" y="4359666"/>
                  </a:lnTo>
                  <a:lnTo>
                    <a:pt x="3088513" y="3558282"/>
                  </a:lnTo>
                  <a:close/>
                  <a:moveTo>
                    <a:pt x="4283739" y="2561689"/>
                  </a:moveTo>
                  <a:lnTo>
                    <a:pt x="4283739" y="3363073"/>
                  </a:lnTo>
                  <a:lnTo>
                    <a:pt x="5085123" y="3363073"/>
                  </a:lnTo>
                  <a:lnTo>
                    <a:pt x="5085123" y="2561689"/>
                  </a:lnTo>
                  <a:close/>
                  <a:moveTo>
                    <a:pt x="3285434" y="2561689"/>
                  </a:moveTo>
                  <a:lnTo>
                    <a:pt x="3285434" y="3363073"/>
                  </a:lnTo>
                  <a:lnTo>
                    <a:pt x="4086818" y="3363073"/>
                  </a:lnTo>
                  <a:lnTo>
                    <a:pt x="4086818" y="2561689"/>
                  </a:lnTo>
                  <a:close/>
                  <a:moveTo>
                    <a:pt x="2287129" y="2561689"/>
                  </a:moveTo>
                  <a:lnTo>
                    <a:pt x="2287129" y="3363073"/>
                  </a:lnTo>
                  <a:lnTo>
                    <a:pt x="3088513" y="3363073"/>
                  </a:lnTo>
                  <a:lnTo>
                    <a:pt x="3088513" y="2561689"/>
                  </a:lnTo>
                  <a:close/>
                  <a:moveTo>
                    <a:pt x="4283739" y="1565096"/>
                  </a:moveTo>
                  <a:lnTo>
                    <a:pt x="4283739" y="2366480"/>
                  </a:lnTo>
                  <a:lnTo>
                    <a:pt x="5085123" y="2366480"/>
                  </a:lnTo>
                  <a:lnTo>
                    <a:pt x="5085123" y="1565096"/>
                  </a:lnTo>
                  <a:close/>
                  <a:moveTo>
                    <a:pt x="3285434" y="1565096"/>
                  </a:moveTo>
                  <a:lnTo>
                    <a:pt x="3285434" y="2366480"/>
                  </a:lnTo>
                  <a:lnTo>
                    <a:pt x="4086818" y="2366480"/>
                  </a:lnTo>
                  <a:lnTo>
                    <a:pt x="4086818" y="1565096"/>
                  </a:lnTo>
                  <a:close/>
                  <a:moveTo>
                    <a:pt x="2287129" y="1565096"/>
                  </a:moveTo>
                  <a:lnTo>
                    <a:pt x="2287129" y="2366480"/>
                  </a:lnTo>
                  <a:lnTo>
                    <a:pt x="3088513" y="2366480"/>
                  </a:lnTo>
                  <a:lnTo>
                    <a:pt x="3088513" y="1565096"/>
                  </a:lnTo>
                  <a:close/>
                  <a:moveTo>
                    <a:pt x="1826890" y="1539635"/>
                  </a:moveTo>
                  <a:lnTo>
                    <a:pt x="1826890" y="4787206"/>
                  </a:lnTo>
                  <a:lnTo>
                    <a:pt x="5085123" y="4787206"/>
                  </a:lnTo>
                  <a:lnTo>
                    <a:pt x="5085123" y="4567677"/>
                  </a:lnTo>
                  <a:lnTo>
                    <a:pt x="2046419" y="4567677"/>
                  </a:lnTo>
                  <a:lnTo>
                    <a:pt x="2046419" y="1539635"/>
                  </a:lnTo>
                  <a:close/>
                  <a:moveTo>
                    <a:pt x="1743189" y="0"/>
                  </a:moveTo>
                  <a:lnTo>
                    <a:pt x="5168823" y="0"/>
                  </a:lnTo>
                  <a:lnTo>
                    <a:pt x="6912012" y="2979505"/>
                  </a:lnTo>
                  <a:lnTo>
                    <a:pt x="5168823" y="5959009"/>
                  </a:lnTo>
                  <a:lnTo>
                    <a:pt x="1743189" y="5959009"/>
                  </a:lnTo>
                  <a:lnTo>
                    <a:pt x="0" y="29795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333" name="TextBox 332"/>
            <p:cNvSpPr txBox="1"/>
            <p:nvPr/>
          </p:nvSpPr>
          <p:spPr>
            <a:xfrm>
              <a:off x="5068501" y="2435141"/>
              <a:ext cx="11124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05050"/>
                  </a:solidFill>
                  <a:effectLst/>
                  <a:uLnTx/>
                  <a:uFillTx/>
                  <a:latin typeface="Segoe UI"/>
                  <a:ea typeface="+mn-ea"/>
                  <a:cs typeface="+mn-cs"/>
                </a:rPr>
                <a:t>Table API</a:t>
              </a:r>
            </a:p>
          </p:txBody>
        </p:sp>
      </p:grpSp>
      <p:grpSp>
        <p:nvGrpSpPr>
          <p:cNvPr id="334" name="Group 333"/>
          <p:cNvGrpSpPr/>
          <p:nvPr/>
        </p:nvGrpSpPr>
        <p:grpSpPr>
          <a:xfrm>
            <a:off x="4499977" y="3573404"/>
            <a:ext cx="648960" cy="124646"/>
            <a:chOff x="4937947" y="5178778"/>
            <a:chExt cx="733930" cy="124646"/>
          </a:xfrm>
        </p:grpSpPr>
        <p:cxnSp>
          <p:nvCxnSpPr>
            <p:cNvPr id="335" name="Straight Connector 334"/>
            <p:cNvCxnSpPr>
              <a:cxnSpLocks/>
            </p:cNvCxnSpPr>
            <p:nvPr/>
          </p:nvCxnSpPr>
          <p:spPr>
            <a:xfrm>
              <a:off x="5062593" y="5241101"/>
              <a:ext cx="187117" cy="0"/>
            </a:xfrm>
            <a:prstGeom prst="line">
              <a:avLst/>
            </a:prstGeom>
            <a:noFill/>
            <a:ln w="12700" cap="flat" cmpd="sng" algn="ctr">
              <a:solidFill>
                <a:schemeClr val="tx2"/>
              </a:solidFill>
              <a:prstDash val="sysDot"/>
              <a:miter lim="800000"/>
              <a:headEnd type="none"/>
              <a:tailEnd type="none"/>
            </a:ln>
            <a:effectLst/>
          </p:spPr>
        </p:cxnSp>
        <p:sp>
          <p:nvSpPr>
            <p:cNvPr id="336" name="Oval 335"/>
            <p:cNvSpPr/>
            <p:nvPr/>
          </p:nvSpPr>
          <p:spPr bwMode="auto">
            <a:xfrm>
              <a:off x="4937947" y="5178778"/>
              <a:ext cx="124646" cy="124646"/>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337" name="Oval 336"/>
            <p:cNvSpPr/>
            <p:nvPr/>
          </p:nvSpPr>
          <p:spPr bwMode="auto">
            <a:xfrm>
              <a:off x="5249710" y="5184430"/>
              <a:ext cx="113342" cy="11334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338" name="Oval 337"/>
            <p:cNvSpPr/>
            <p:nvPr/>
          </p:nvSpPr>
          <p:spPr bwMode="auto">
            <a:xfrm>
              <a:off x="5404122" y="5184430"/>
              <a:ext cx="113342" cy="11334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339" name="Oval 338"/>
            <p:cNvSpPr/>
            <p:nvPr/>
          </p:nvSpPr>
          <p:spPr bwMode="auto">
            <a:xfrm>
              <a:off x="5558535" y="5184430"/>
              <a:ext cx="113342" cy="11334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grpSp>
      <p:grpSp>
        <p:nvGrpSpPr>
          <p:cNvPr id="340" name="Group 339"/>
          <p:cNvGrpSpPr/>
          <p:nvPr/>
        </p:nvGrpSpPr>
        <p:grpSpPr>
          <a:xfrm>
            <a:off x="2553550" y="3662152"/>
            <a:ext cx="752577" cy="642887"/>
            <a:chOff x="4511512" y="6316301"/>
            <a:chExt cx="695062" cy="1336579"/>
          </a:xfrm>
        </p:grpSpPr>
        <p:grpSp>
          <p:nvGrpSpPr>
            <p:cNvPr id="341" name="Group 340"/>
            <p:cNvGrpSpPr/>
            <p:nvPr/>
          </p:nvGrpSpPr>
          <p:grpSpPr>
            <a:xfrm>
              <a:off x="4511512" y="6316301"/>
              <a:ext cx="617679" cy="892977"/>
              <a:chOff x="4066669" y="5178779"/>
              <a:chExt cx="1357897" cy="892977"/>
            </a:xfrm>
          </p:grpSpPr>
          <p:cxnSp>
            <p:nvCxnSpPr>
              <p:cNvPr id="343" name="Straight Connector 342"/>
              <p:cNvCxnSpPr>
                <a:cxnSpLocks/>
              </p:cNvCxnSpPr>
              <p:nvPr/>
            </p:nvCxnSpPr>
            <p:spPr>
              <a:xfrm>
                <a:off x="4308965" y="5299925"/>
                <a:ext cx="895279" cy="0"/>
              </a:xfrm>
              <a:prstGeom prst="line">
                <a:avLst/>
              </a:prstGeom>
              <a:noFill/>
              <a:ln w="12700" cap="flat" cmpd="sng" algn="ctr">
                <a:solidFill>
                  <a:schemeClr val="tx2"/>
                </a:solidFill>
                <a:prstDash val="sysDot"/>
                <a:miter lim="800000"/>
                <a:headEnd type="none"/>
                <a:tailEnd type="none"/>
              </a:ln>
              <a:effectLst/>
            </p:spPr>
          </p:cxnSp>
          <p:sp>
            <p:nvSpPr>
              <p:cNvPr id="344" name="Oval 343"/>
              <p:cNvSpPr/>
              <p:nvPr/>
            </p:nvSpPr>
            <p:spPr bwMode="auto">
              <a:xfrm>
                <a:off x="4066669" y="5178779"/>
                <a:ext cx="242296" cy="242297"/>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345" name="Oval 344"/>
              <p:cNvSpPr/>
              <p:nvPr/>
            </p:nvSpPr>
            <p:spPr bwMode="auto">
              <a:xfrm>
                <a:off x="5204244" y="5189764"/>
                <a:ext cx="220322" cy="22032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cxnSp>
            <p:nvCxnSpPr>
              <p:cNvPr id="346" name="Straight Connector 345"/>
              <p:cNvCxnSpPr>
                <a:cxnSpLocks/>
              </p:cNvCxnSpPr>
              <p:nvPr/>
            </p:nvCxnSpPr>
            <p:spPr>
              <a:xfrm>
                <a:off x="4308965" y="5620439"/>
                <a:ext cx="895279" cy="0"/>
              </a:xfrm>
              <a:prstGeom prst="line">
                <a:avLst/>
              </a:prstGeom>
              <a:noFill/>
              <a:ln w="12700" cap="flat" cmpd="sng" algn="ctr">
                <a:solidFill>
                  <a:schemeClr val="tx2"/>
                </a:solidFill>
                <a:prstDash val="sysDot"/>
                <a:miter lim="800000"/>
                <a:headEnd type="none"/>
                <a:tailEnd type="none"/>
              </a:ln>
              <a:effectLst/>
            </p:spPr>
          </p:cxnSp>
          <p:sp>
            <p:nvSpPr>
              <p:cNvPr id="347" name="Oval 346"/>
              <p:cNvSpPr/>
              <p:nvPr/>
            </p:nvSpPr>
            <p:spPr bwMode="auto">
              <a:xfrm>
                <a:off x="4066669" y="5499293"/>
                <a:ext cx="242296" cy="242297"/>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348" name="Oval 347"/>
              <p:cNvSpPr/>
              <p:nvPr/>
            </p:nvSpPr>
            <p:spPr bwMode="auto">
              <a:xfrm>
                <a:off x="5204244" y="5510278"/>
                <a:ext cx="220322" cy="22032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cxnSp>
            <p:nvCxnSpPr>
              <p:cNvPr id="349" name="Straight Connector 348"/>
              <p:cNvCxnSpPr>
                <a:cxnSpLocks/>
              </p:cNvCxnSpPr>
              <p:nvPr/>
            </p:nvCxnSpPr>
            <p:spPr>
              <a:xfrm>
                <a:off x="4308965" y="5950606"/>
                <a:ext cx="895279" cy="0"/>
              </a:xfrm>
              <a:prstGeom prst="line">
                <a:avLst/>
              </a:prstGeom>
              <a:noFill/>
              <a:ln w="12700" cap="flat" cmpd="sng" algn="ctr">
                <a:solidFill>
                  <a:schemeClr val="tx2"/>
                </a:solidFill>
                <a:prstDash val="sysDot"/>
                <a:miter lim="800000"/>
                <a:headEnd type="none"/>
                <a:tailEnd type="none"/>
              </a:ln>
              <a:effectLst/>
            </p:spPr>
          </p:cxnSp>
          <p:sp>
            <p:nvSpPr>
              <p:cNvPr id="350" name="Oval 349"/>
              <p:cNvSpPr/>
              <p:nvPr/>
            </p:nvSpPr>
            <p:spPr bwMode="auto">
              <a:xfrm>
                <a:off x="4066669" y="5829459"/>
                <a:ext cx="242296" cy="242297"/>
              </a:xfrm>
              <a:prstGeom prst="ellipse">
                <a:avLst/>
              </a:prstGeom>
              <a:solidFill>
                <a:schemeClr val="tx2"/>
              </a:solidFill>
              <a:ln w="3175" cap="flat" cmpd="sng" algn="ctr">
                <a:no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351" name="Oval 350"/>
              <p:cNvSpPr/>
              <p:nvPr/>
            </p:nvSpPr>
            <p:spPr bwMode="auto">
              <a:xfrm>
                <a:off x="5204244" y="5840445"/>
                <a:ext cx="220322" cy="220322"/>
              </a:xfrm>
              <a:prstGeom prst="ellipse">
                <a:avLst/>
              </a:prstGeom>
              <a:noFill/>
              <a:ln w="38100" cap="flat" cmpd="sng" algn="ctr">
                <a:solidFill>
                  <a:schemeClr val="accent1"/>
                </a:solidFill>
                <a:prstDash val="solid"/>
                <a:miter lim="800000"/>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grpSp>
        <p:sp>
          <p:nvSpPr>
            <p:cNvPr id="342" name="TextBox 341"/>
            <p:cNvSpPr txBox="1"/>
            <p:nvPr/>
          </p:nvSpPr>
          <p:spPr>
            <a:xfrm>
              <a:off x="4511512" y="7398964"/>
              <a:ext cx="695062" cy="253916"/>
            </a:xfrm>
            <a:prstGeom prst="rect">
              <a:avLst/>
            </a:prstGeom>
            <a:noFill/>
          </p:spPr>
          <p:txBody>
            <a:bodyPr wrap="non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78D7"/>
                  </a:solidFill>
                  <a:effectLst/>
                  <a:uLnTx/>
                  <a:uFillTx/>
                  <a:latin typeface="Segoe UI Semibold" panose="020B0702040204020203" pitchFamily="34" charset="0"/>
                  <a:ea typeface="+mn-ea"/>
                  <a:cs typeface="Segoe UI Semibold" panose="020B0702040204020203" pitchFamily="34" charset="0"/>
                </a:rPr>
                <a:t>Key-value</a:t>
              </a:r>
            </a:p>
          </p:txBody>
        </p:sp>
      </p:grpSp>
      <p:pic>
        <p:nvPicPr>
          <p:cNvPr id="352" name="Picture 4" descr="Image result for cassandra logo">
            <a:extLst>
              <a:ext uri="{FF2B5EF4-FFF2-40B4-BE49-F238E27FC236}">
                <a16:creationId xmlns:a16="http://schemas.microsoft.com/office/drawing/2014/main" id="{42F40478-300F-49F0-B1BD-AA193E7242F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19030" y="2216337"/>
            <a:ext cx="933059" cy="625448"/>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D139EDB3-93C1-4621-81B4-F3E0377DB606}"/>
              </a:ext>
            </a:extLst>
          </p:cNvPr>
          <p:cNvSpPr txBox="1"/>
          <p:nvPr/>
        </p:nvSpPr>
        <p:spPr>
          <a:xfrm>
            <a:off x="2706509" y="985306"/>
            <a:ext cx="6778983" cy="338554"/>
          </a:xfrm>
          <a:prstGeom prst="rect">
            <a:avLst/>
          </a:prstGeom>
          <a:noFill/>
        </p:spPr>
        <p:txBody>
          <a:bodyPr wrap="square" lIns="91440" tIns="9144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B0F0"/>
                </a:solidFill>
                <a:effectLst/>
                <a:uLnTx/>
                <a:uFillTx/>
                <a:latin typeface="Segoe UI Semibold" panose="020B0702040204020203" pitchFamily="34" charset="0"/>
                <a:ea typeface="+mn-ea"/>
                <a:cs typeface="Segoe UI Semibold" panose="020B0702040204020203" pitchFamily="34" charset="0"/>
              </a:rPr>
              <a:t>A globally distributed, massively scalable, multi-model database service</a:t>
            </a:r>
          </a:p>
        </p:txBody>
      </p:sp>
      <p:sp>
        <p:nvSpPr>
          <p:cNvPr id="94" name="TextBox 93">
            <a:extLst>
              <a:ext uri="{FF2B5EF4-FFF2-40B4-BE49-F238E27FC236}">
                <a16:creationId xmlns:a16="http://schemas.microsoft.com/office/drawing/2014/main" id="{E8828C54-66EA-4CED-B600-26B67A06C2F4}"/>
              </a:ext>
            </a:extLst>
          </p:cNvPr>
          <p:cNvSpPr txBox="1"/>
          <p:nvPr/>
        </p:nvSpPr>
        <p:spPr>
          <a:xfrm>
            <a:off x="4232912" y="276283"/>
            <a:ext cx="446959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F0"/>
                </a:solidFill>
                <a:effectLst/>
                <a:uLnTx/>
                <a:uFillTx/>
                <a:latin typeface="Segoe UI Light" panose="020B0502040204020203" pitchFamily="34" charset="0"/>
                <a:ea typeface="+mn-ea"/>
                <a:cs typeface="Segoe UI Light" panose="020B0502040204020203" pitchFamily="34" charset="0"/>
              </a:rPr>
              <a:t>Azure Cosmos DB</a:t>
            </a:r>
          </a:p>
        </p:txBody>
      </p:sp>
      <p:grpSp>
        <p:nvGrpSpPr>
          <p:cNvPr id="4" name="Group 3">
            <a:extLst>
              <a:ext uri="{FF2B5EF4-FFF2-40B4-BE49-F238E27FC236}">
                <a16:creationId xmlns:a16="http://schemas.microsoft.com/office/drawing/2014/main" id="{23105B10-D8EE-4B57-8297-DB7C319B8284}"/>
              </a:ext>
            </a:extLst>
          </p:cNvPr>
          <p:cNvGrpSpPr/>
          <p:nvPr/>
        </p:nvGrpSpPr>
        <p:grpSpPr>
          <a:xfrm>
            <a:off x="6881915" y="2296498"/>
            <a:ext cx="1651121" cy="526743"/>
            <a:chOff x="1907932" y="2479150"/>
            <a:chExt cx="1651121" cy="526743"/>
          </a:xfrm>
        </p:grpSpPr>
        <p:pic>
          <p:nvPicPr>
            <p:cNvPr id="2" name="Picture 1">
              <a:extLst>
                <a:ext uri="{FF2B5EF4-FFF2-40B4-BE49-F238E27FC236}">
                  <a16:creationId xmlns:a16="http://schemas.microsoft.com/office/drawing/2014/main" id="{69E2A0DB-49DE-4437-8D21-B5DAB753CA9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07932" y="2479150"/>
              <a:ext cx="477971" cy="526743"/>
            </a:xfrm>
            <a:prstGeom prst="rect">
              <a:avLst/>
            </a:prstGeom>
          </p:spPr>
        </p:pic>
        <p:sp>
          <p:nvSpPr>
            <p:cNvPr id="3" name="TextBox 2">
              <a:extLst>
                <a:ext uri="{FF2B5EF4-FFF2-40B4-BE49-F238E27FC236}">
                  <a16:creationId xmlns:a16="http://schemas.microsoft.com/office/drawing/2014/main" id="{32E50446-FE9F-45A9-A722-12D032E44288}"/>
                </a:ext>
              </a:extLst>
            </p:cNvPr>
            <p:cNvSpPr txBox="1"/>
            <p:nvPr/>
          </p:nvSpPr>
          <p:spPr>
            <a:xfrm>
              <a:off x="2337244" y="2563634"/>
              <a:ext cx="1221809" cy="369332"/>
            </a:xfrm>
            <a:prstGeom prst="rect">
              <a:avLst/>
            </a:prstGeom>
            <a:noFill/>
          </p:spPr>
          <p:txBody>
            <a:bodyPr wrap="none"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1A1A1A">
                      <a:lumMod val="75000"/>
                      <a:lumOff val="25000"/>
                    </a:srgbClr>
                  </a:solidFill>
                  <a:effectLst/>
                  <a:uLnTx/>
                  <a:uFillTx/>
                  <a:latin typeface="Segoe UI" panose="020B0502040204020203" pitchFamily="34" charset="0"/>
                  <a:ea typeface="+mn-ea"/>
                  <a:cs typeface="Segoe UI" panose="020B0502040204020203" pitchFamily="34" charset="0"/>
                </a:rPr>
                <a:t>MongoDB</a:t>
              </a:r>
            </a:p>
          </p:txBody>
        </p:sp>
      </p:grpSp>
      <p:pic>
        <p:nvPicPr>
          <p:cNvPr id="89" name="Picture 2" descr="Image result for cosmos db logo">
            <a:extLst>
              <a:ext uri="{FF2B5EF4-FFF2-40B4-BE49-F238E27FC236}">
                <a16:creationId xmlns:a16="http://schemas.microsoft.com/office/drawing/2014/main" id="{BB3AD7A0-CF54-4FB1-A46B-F51977810F4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39971" y="234458"/>
            <a:ext cx="1624934" cy="85309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45B6CB1-18B7-4EEA-B909-9495DBA0A8A4}"/>
              </a:ext>
            </a:extLst>
          </p:cNvPr>
          <p:cNvGrpSpPr/>
          <p:nvPr/>
        </p:nvGrpSpPr>
        <p:grpSpPr>
          <a:xfrm>
            <a:off x="5074036" y="2032883"/>
            <a:ext cx="2985465" cy="2099398"/>
            <a:chOff x="5074036" y="2032883"/>
            <a:chExt cx="2985465" cy="2099398"/>
          </a:xfrm>
        </p:grpSpPr>
        <p:sp>
          <p:nvSpPr>
            <p:cNvPr id="6" name="Rectangle 5">
              <a:extLst>
                <a:ext uri="{FF2B5EF4-FFF2-40B4-BE49-F238E27FC236}">
                  <a16:creationId xmlns:a16="http://schemas.microsoft.com/office/drawing/2014/main" id="{BBF80092-67FC-42E1-ADE1-BA63022842B6}"/>
                </a:ext>
              </a:extLst>
            </p:cNvPr>
            <p:cNvSpPr/>
            <p:nvPr/>
          </p:nvSpPr>
          <p:spPr bwMode="auto">
            <a:xfrm>
              <a:off x="5074036" y="2032883"/>
              <a:ext cx="1613689" cy="808902"/>
            </a:xfrm>
            <a:prstGeom prst="rect">
              <a:avLst/>
            </a:prstGeom>
            <a:noFill/>
            <a:ln w="28575">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92" name="Rectangle 91">
              <a:extLst>
                <a:ext uri="{FF2B5EF4-FFF2-40B4-BE49-F238E27FC236}">
                  <a16:creationId xmlns:a16="http://schemas.microsoft.com/office/drawing/2014/main" id="{AF19792B-E69D-49AF-B41C-EA149E55CEBB}"/>
                </a:ext>
              </a:extLst>
            </p:cNvPr>
            <p:cNvSpPr/>
            <p:nvPr/>
          </p:nvSpPr>
          <p:spPr bwMode="auto">
            <a:xfrm>
              <a:off x="6445812" y="3323379"/>
              <a:ext cx="1613689" cy="808902"/>
            </a:xfrm>
            <a:prstGeom prst="rect">
              <a:avLst/>
            </a:prstGeom>
            <a:noFill/>
            <a:ln w="28575">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gradFill>
                  <a:gsLst>
                    <a:gs pos="40075">
                      <a:srgbClr val="FFFFFF"/>
                    </a:gs>
                    <a:gs pos="30000">
                      <a:srgbClr val="FFFFFF"/>
                    </a:gs>
                  </a:gsLst>
                  <a:lin ang="5400000" scaled="0"/>
                </a:gradFill>
                <a:effectLst/>
                <a:uLnTx/>
                <a:uFillTx/>
                <a:latin typeface="Segoe UI"/>
                <a:ea typeface="+mn-ea"/>
                <a:cs typeface="+mn-cs"/>
              </a:endParaRPr>
            </a:p>
          </p:txBody>
        </p:sp>
      </p:grpSp>
    </p:spTree>
    <p:extLst>
      <p:ext uri="{BB962C8B-B14F-4D97-AF65-F5344CB8AC3E}">
        <p14:creationId xmlns:p14="http://schemas.microsoft.com/office/powerpoint/2010/main" val="30429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6148" y="3179701"/>
            <a:ext cx="6400800" cy="498598"/>
          </a:xfrm>
        </p:spPr>
        <p:txBody>
          <a:bodyPr/>
          <a:lstStyle/>
          <a:p>
            <a:r>
              <a:rPr lang="en-US" dirty="0">
                <a:solidFill>
                  <a:schemeClr val="bg1"/>
                </a:solidFill>
              </a:rPr>
              <a:t>Data modelling</a:t>
            </a:r>
          </a:p>
        </p:txBody>
      </p:sp>
    </p:spTree>
    <p:extLst>
      <p:ext uri="{BB962C8B-B14F-4D97-AF65-F5344CB8AC3E}">
        <p14:creationId xmlns:p14="http://schemas.microsoft.com/office/powerpoint/2010/main" val="4007022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B00E-2D74-4A32-A531-2F82F1CD2FF2}"/>
              </a:ext>
            </a:extLst>
          </p:cNvPr>
          <p:cNvSpPr>
            <a:spLocks noGrp="1"/>
          </p:cNvSpPr>
          <p:nvPr>
            <p:ph type="title"/>
          </p:nvPr>
        </p:nvSpPr>
        <p:spPr/>
        <p:txBody>
          <a:bodyPr/>
          <a:lstStyle/>
          <a:p>
            <a:r>
              <a:rPr lang="en-US" dirty="0"/>
              <a:t>Data modelling</a:t>
            </a:r>
          </a:p>
        </p:txBody>
      </p:sp>
      <p:sp>
        <p:nvSpPr>
          <p:cNvPr id="3" name="Text Placeholder 2">
            <a:extLst>
              <a:ext uri="{FF2B5EF4-FFF2-40B4-BE49-F238E27FC236}">
                <a16:creationId xmlns:a16="http://schemas.microsoft.com/office/drawing/2014/main" id="{4428F0AF-83C6-4ED6-89AA-788D7AED0C99}"/>
              </a:ext>
            </a:extLst>
          </p:cNvPr>
          <p:cNvSpPr>
            <a:spLocks noGrp="1"/>
          </p:cNvSpPr>
          <p:nvPr>
            <p:ph type="body" sz="quarter" idx="10"/>
          </p:nvPr>
        </p:nvSpPr>
        <p:spPr>
          <a:xfrm>
            <a:off x="584200" y="1435497"/>
            <a:ext cx="11018520" cy="3533275"/>
          </a:xfrm>
        </p:spPr>
        <p:txBody>
          <a:bodyPr/>
          <a:lstStyle/>
          <a:p>
            <a:r>
              <a:rPr lang="en-US" dirty="0"/>
              <a:t>Is just as important as with relational data!</a:t>
            </a:r>
          </a:p>
          <a:p>
            <a:endParaRPr lang="en-US" dirty="0"/>
          </a:p>
          <a:p>
            <a:r>
              <a:rPr lang="en-US" dirty="0"/>
              <a:t>There’s still a schema – just enforced at the application level</a:t>
            </a:r>
          </a:p>
          <a:p>
            <a:endParaRPr lang="en-US" dirty="0"/>
          </a:p>
          <a:p>
            <a:r>
              <a:rPr lang="en-US" dirty="0"/>
              <a:t>Plan upfront for best performance. </a:t>
            </a:r>
          </a:p>
          <a:p>
            <a:endParaRPr lang="en-US" dirty="0"/>
          </a:p>
          <a:p>
            <a:endParaRPr lang="en-US" dirty="0"/>
          </a:p>
        </p:txBody>
      </p:sp>
    </p:spTree>
    <p:extLst>
      <p:ext uri="{BB962C8B-B14F-4D97-AF65-F5344CB8AC3E}">
        <p14:creationId xmlns:p14="http://schemas.microsoft.com/office/powerpoint/2010/main" val="20404605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50203_Microsoft_Ignite_Template">
  <a:themeElements>
    <a:clrScheme name="Microsoft Ignite">
      <a:dk1>
        <a:srgbClr val="1A1A1A"/>
      </a:dk1>
      <a:lt1>
        <a:srgbClr val="FFFFFF"/>
      </a:lt1>
      <a:dk2>
        <a:srgbClr val="0D0D0D"/>
      </a:dk2>
      <a:lt2>
        <a:srgbClr val="E6E6E6"/>
      </a:lt2>
      <a:accent1>
        <a:srgbClr val="0078D4"/>
      </a:accent1>
      <a:accent2>
        <a:srgbClr val="002050"/>
      </a:accent2>
      <a:accent3>
        <a:srgbClr val="D83B01"/>
      </a:accent3>
      <a:accent4>
        <a:srgbClr val="F37521"/>
      </a:accent4>
      <a:accent5>
        <a:srgbClr val="737373"/>
      </a:accent5>
      <a:accent6>
        <a:srgbClr val="D2D2D2"/>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1600" dirty="0">
            <a:gradFill>
              <a:gsLst>
                <a:gs pos="40075">
                  <a:srgbClr val="FFFFFF"/>
                </a:gs>
                <a:gs pos="3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8_16x9_Breakout_Template.potx" id="{C7000453-3526-4386-9DA2-46B29A4A4A92}" vid="{534B2013-2CEB-4777-BD7E-60DC2D4FD2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2881</Words>
  <Application>Microsoft Office PowerPoint</Application>
  <PresentationFormat>Widescreen</PresentationFormat>
  <Paragraphs>675</Paragraphs>
  <Slides>50</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50</vt:i4>
      </vt:variant>
    </vt:vector>
  </HeadingPairs>
  <TitlesOfParts>
    <vt:vector size="61" baseType="lpstr">
      <vt:lpstr>Arial</vt:lpstr>
      <vt:lpstr>Calibri</vt:lpstr>
      <vt:lpstr>Calibri Light</vt:lpstr>
      <vt:lpstr>Consolas</vt:lpstr>
      <vt:lpstr>Segoe UI</vt:lpstr>
      <vt:lpstr>Segoe UI Light</vt:lpstr>
      <vt:lpstr>Segoe UI Semibold</vt:lpstr>
      <vt:lpstr>Segoe UI Semilight</vt:lpstr>
      <vt:lpstr>Wingdings</vt:lpstr>
      <vt:lpstr>Office Theme</vt:lpstr>
      <vt:lpstr>5-50203_Microsoft_Ignite_Template</vt:lpstr>
      <vt:lpstr>PowerPoint Presentation</vt:lpstr>
      <vt:lpstr>Why is data modelling important? </vt:lpstr>
      <vt:lpstr>How many of you have…?</vt:lpstr>
      <vt:lpstr>Agenda</vt:lpstr>
      <vt:lpstr>PowerPoint Presentation</vt:lpstr>
      <vt:lpstr>PowerPoint Presentation</vt:lpstr>
      <vt:lpstr>PowerPoint Presentation</vt:lpstr>
      <vt:lpstr>Data modelling</vt:lpstr>
      <vt:lpstr>Data modelling</vt:lpstr>
      <vt:lpstr>2 Extremes </vt:lpstr>
      <vt:lpstr>Contoso Restaurant menu</vt:lpstr>
      <vt:lpstr>Modelling challenges</vt:lpstr>
      <vt:lpstr>Modeling challenge #1: To embed or reference?</vt:lpstr>
      <vt:lpstr>When to embed #1</vt:lpstr>
      <vt:lpstr>When to embed #2</vt:lpstr>
      <vt:lpstr>When to embed #3</vt:lpstr>
      <vt:lpstr>When to embed #4, #5</vt:lpstr>
      <vt:lpstr>When to embed - summary</vt:lpstr>
      <vt:lpstr>Demo</vt:lpstr>
      <vt:lpstr>Modeling challenge #1: To embed or reference?</vt:lpstr>
      <vt:lpstr>When to reference #1</vt:lpstr>
      <vt:lpstr>When to reference #1</vt:lpstr>
      <vt:lpstr>When to reference #2</vt:lpstr>
      <vt:lpstr>When to reference #3</vt:lpstr>
      <vt:lpstr>When to reference #4</vt:lpstr>
      <vt:lpstr>When to reference summary</vt:lpstr>
      <vt:lpstr>But wait, you can do both!</vt:lpstr>
      <vt:lpstr>Modelling Challenge #2: Heterogenous vs homogenous data</vt:lpstr>
      <vt:lpstr>To improve performance, consider multiple types in same collection</vt:lpstr>
      <vt:lpstr>Demo – Benefits of Introducing “type” Property</vt:lpstr>
      <vt:lpstr>Choosing the Right Partitioning Key</vt:lpstr>
      <vt:lpstr>PowerPoint Presentation</vt:lpstr>
      <vt:lpstr>Why is choice of partition key so important? </vt:lpstr>
      <vt:lpstr>What can go wrong?</vt:lpstr>
      <vt:lpstr>Partitioning – behind the scenes</vt:lpstr>
      <vt:lpstr>PowerPoint Presentation</vt:lpstr>
      <vt:lpstr>PowerPoint Presentation</vt:lpstr>
      <vt:lpstr>PowerPoint Presentation</vt:lpstr>
      <vt:lpstr>PowerPoint Presentation</vt:lpstr>
      <vt:lpstr>PowerPoint Presentation</vt:lpstr>
      <vt:lpstr>PowerPoint Presentation</vt:lpstr>
      <vt:lpstr>Partition Design</vt:lpstr>
      <vt:lpstr>Partition Design</vt:lpstr>
      <vt:lpstr>Partition Key Choices</vt:lpstr>
      <vt:lpstr>Partition Key Choices</vt:lpstr>
      <vt:lpstr>Best Practices: Design goals for choosing good partition key</vt:lpstr>
      <vt:lpstr>Steps for success</vt:lpstr>
      <vt:lpstr>Performance tuning</vt:lpstr>
      <vt:lpstr>General performance tips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Jamila Juma-Ware</dc:creator>
  <cp:lastModifiedBy>Jonathan Allen (SQLBits)</cp:lastModifiedBy>
  <cp:revision>4</cp:revision>
  <dcterms:created xsi:type="dcterms:W3CDTF">2019-02-13T22:01:34Z</dcterms:created>
  <dcterms:modified xsi:type="dcterms:W3CDTF">2019-03-08T20:04:35Z</dcterms:modified>
</cp:coreProperties>
</file>