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71" r:id="rId4"/>
    <p:sldMasterId id="2147483831" r:id="rId5"/>
  </p:sldMasterIdLst>
  <p:notesMasterIdLst>
    <p:notesMasterId r:id="rId36"/>
  </p:notesMasterIdLst>
  <p:sldIdLst>
    <p:sldId id="273" r:id="rId6"/>
    <p:sldId id="371" r:id="rId7"/>
    <p:sldId id="260" r:id="rId8"/>
    <p:sldId id="296" r:id="rId9"/>
    <p:sldId id="297" r:id="rId10"/>
    <p:sldId id="366" r:id="rId11"/>
    <p:sldId id="275" r:id="rId12"/>
    <p:sldId id="324" r:id="rId13"/>
    <p:sldId id="325" r:id="rId14"/>
    <p:sldId id="367" r:id="rId15"/>
    <p:sldId id="368" r:id="rId16"/>
    <p:sldId id="369" r:id="rId17"/>
    <p:sldId id="299" r:id="rId18"/>
    <p:sldId id="326" r:id="rId19"/>
    <p:sldId id="327" r:id="rId20"/>
    <p:sldId id="328" r:id="rId21"/>
    <p:sldId id="329" r:id="rId22"/>
    <p:sldId id="330" r:id="rId23"/>
    <p:sldId id="331" r:id="rId24"/>
    <p:sldId id="332" r:id="rId25"/>
    <p:sldId id="333" r:id="rId26"/>
    <p:sldId id="334" r:id="rId27"/>
    <p:sldId id="335" r:id="rId28"/>
    <p:sldId id="336" r:id="rId29"/>
    <p:sldId id="321" r:id="rId30"/>
    <p:sldId id="322" r:id="rId31"/>
    <p:sldId id="323" r:id="rId32"/>
    <p:sldId id="290" r:id="rId33"/>
    <p:sldId id="372" r:id="rId34"/>
    <p:sldId id="373" r:id="rId35"/>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34" autoAdjust="0"/>
    <p:restoredTop sz="84543" autoAdjust="0"/>
  </p:normalViewPr>
  <p:slideViewPr>
    <p:cSldViewPr snapToGrid="0" snapToObjects="1">
      <p:cViewPr varScale="1">
        <p:scale>
          <a:sx n="90" d="100"/>
          <a:sy n="90" d="100"/>
        </p:scale>
        <p:origin x="924" y="72"/>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CDBC97-5C3C-4333-BCBC-E39561DD4EFD}" type="datetimeFigureOut">
              <a:rPr lang="en-US" smtClean="0"/>
              <a:t>3/9/2019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98DA45-6C0A-436A-B70E-9C5A389D0A54}" type="slidenum">
              <a:rPr lang="en-US" smtClean="0"/>
              <a:t>‹#›</a:t>
            </a:fld>
            <a:endParaRPr lang="en-US"/>
          </a:p>
        </p:txBody>
      </p:sp>
    </p:spTree>
    <p:extLst>
      <p:ext uri="{BB962C8B-B14F-4D97-AF65-F5344CB8AC3E}">
        <p14:creationId xmlns:p14="http://schemas.microsoft.com/office/powerpoint/2010/main" val="978076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E71839-3D0B-444C-8199-CD245C32F533}" type="slidenum">
              <a:rPr lang="en-US" smtClean="0"/>
              <a:t>7</a:t>
            </a:fld>
            <a:endParaRPr lang="en-US" dirty="0"/>
          </a:p>
        </p:txBody>
      </p:sp>
    </p:spTree>
    <p:extLst>
      <p:ext uri="{BB962C8B-B14F-4D97-AF65-F5344CB8AC3E}">
        <p14:creationId xmlns:p14="http://schemas.microsoft.com/office/powerpoint/2010/main" val="2090973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E71839-3D0B-444C-8199-CD245C32F533}" type="slidenum">
              <a:rPr lang="en-US" smtClean="0"/>
              <a:t>8</a:t>
            </a:fld>
            <a:endParaRPr lang="en-US" dirty="0"/>
          </a:p>
        </p:txBody>
      </p:sp>
    </p:spTree>
    <p:extLst>
      <p:ext uri="{BB962C8B-B14F-4D97-AF65-F5344CB8AC3E}">
        <p14:creationId xmlns:p14="http://schemas.microsoft.com/office/powerpoint/2010/main" val="2226350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Looks like SQL 2019 will have system databases in AGs so all of this may be moot</a:t>
            </a:r>
          </a:p>
        </p:txBody>
      </p:sp>
      <p:sp>
        <p:nvSpPr>
          <p:cNvPr id="4" name="Slide Number Placeholder 3"/>
          <p:cNvSpPr>
            <a:spLocks noGrp="1"/>
          </p:cNvSpPr>
          <p:nvPr>
            <p:ph type="sldNum" sz="quarter" idx="5"/>
          </p:nvPr>
        </p:nvSpPr>
        <p:spPr/>
        <p:txBody>
          <a:bodyPr/>
          <a:lstStyle/>
          <a:p>
            <a:fld id="{5598DA45-6C0A-436A-B70E-9C5A389D0A54}" type="slidenum">
              <a:rPr lang="en-US" smtClean="0"/>
              <a:t>19</a:t>
            </a:fld>
            <a:endParaRPr lang="en-US"/>
          </a:p>
        </p:txBody>
      </p:sp>
    </p:spTree>
    <p:extLst>
      <p:ext uri="{BB962C8B-B14F-4D97-AF65-F5344CB8AC3E}">
        <p14:creationId xmlns:p14="http://schemas.microsoft.com/office/powerpoint/2010/main" val="269979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465887">
              <a:buFont typeface="Arial" charset="0"/>
              <a:buChar char="•"/>
              <a:defRPr/>
            </a:pPr>
            <a:endParaRPr lang="en-US" dirty="0"/>
          </a:p>
        </p:txBody>
      </p:sp>
      <p:sp>
        <p:nvSpPr>
          <p:cNvPr id="4" name="Slide Number Placeholder 3"/>
          <p:cNvSpPr>
            <a:spLocks noGrp="1"/>
          </p:cNvSpPr>
          <p:nvPr>
            <p:ph type="sldNum" sz="quarter" idx="10"/>
          </p:nvPr>
        </p:nvSpPr>
        <p:spPr/>
        <p:txBody>
          <a:bodyPr/>
          <a:lstStyle/>
          <a:p>
            <a:fld id="{58185C3E-728B-C848-AF1F-14530F653C57}" type="slidenum">
              <a:rPr lang="en-US" smtClean="0"/>
              <a:t>28</a:t>
            </a:fld>
            <a:endParaRPr lang="en-US"/>
          </a:p>
        </p:txBody>
      </p:sp>
    </p:spTree>
    <p:extLst>
      <p:ext uri="{BB962C8B-B14F-4D97-AF65-F5344CB8AC3E}">
        <p14:creationId xmlns:p14="http://schemas.microsoft.com/office/powerpoint/2010/main" val="1682450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MI TEMPLATE - Cover Slide 0">
    <p:bg>
      <p:bgPr>
        <a:blipFill>
          <a:blip r:embed="rId2" cstate="email">
            <a:alphaModFix/>
            <a:extLst>
              <a:ext uri="{28A0092B-C50C-407E-A947-70E740481C1C}">
                <a14:useLocalDpi xmlns:a14="http://schemas.microsoft.com/office/drawing/2010/main"/>
              </a:ext>
            </a:extLst>
          </a:blip>
          <a:stretch>
            <a:fillRect/>
          </a:stretch>
        </a:blipFill>
        <a:effectLst/>
      </p:bgPr>
    </p:bg>
    <p:spTree>
      <p:nvGrpSpPr>
        <p:cNvPr id="1" name="Shape 35"/>
        <p:cNvGrpSpPr/>
        <p:nvPr/>
      </p:nvGrpSpPr>
      <p:grpSpPr>
        <a:xfrm>
          <a:off x="0" y="0"/>
          <a:ext cx="0" cy="0"/>
          <a:chOff x="0" y="0"/>
          <a:chExt cx="0" cy="0"/>
        </a:xfrm>
      </p:grpSpPr>
      <p:sp>
        <p:nvSpPr>
          <p:cNvPr id="36" name="Shape 36"/>
          <p:cNvSpPr txBox="1">
            <a:spLocks noGrp="1"/>
          </p:cNvSpPr>
          <p:nvPr>
            <p:ph type="ctrTitle" hasCustomPrompt="1"/>
          </p:nvPr>
        </p:nvSpPr>
        <p:spPr>
          <a:xfrm>
            <a:off x="571500" y="2307250"/>
            <a:ext cx="5610600" cy="1683600"/>
          </a:xfrm>
          <a:prstGeom prst="rect">
            <a:avLst/>
          </a:prstGeom>
        </p:spPr>
        <p:txBody>
          <a:bodyPr lIns="91425" tIns="91425" rIns="91425" bIns="91425" anchor="b" anchorCtr="0"/>
          <a:lstStyle>
            <a:lvl1pPr rtl="0">
              <a:spcBef>
                <a:spcPts val="0"/>
              </a:spcBef>
              <a:buSzPct val="100000"/>
              <a:buFont typeface="Raleway"/>
              <a:defRPr sz="4000">
                <a:latin typeface="Raleway"/>
                <a:ea typeface="Raleway"/>
                <a:cs typeface="Raleway"/>
                <a:sym typeface="Raleway"/>
              </a:defRPr>
            </a:lvl1pPr>
            <a:lvl2pPr rtl="0">
              <a:spcBef>
                <a:spcPts val="0"/>
              </a:spcBef>
              <a:buSzPct val="100000"/>
              <a:defRPr sz="4800"/>
            </a:lvl2pPr>
            <a:lvl3pPr rtl="0">
              <a:spcBef>
                <a:spcPts val="0"/>
              </a:spcBef>
              <a:buSzPct val="100000"/>
              <a:defRPr sz="4800"/>
            </a:lvl3pPr>
            <a:lvl4pPr rtl="0">
              <a:spcBef>
                <a:spcPts val="0"/>
              </a:spcBef>
              <a:buSzPct val="100000"/>
              <a:defRPr sz="4800"/>
            </a:lvl4pPr>
            <a:lvl5pPr rtl="0">
              <a:spcBef>
                <a:spcPts val="0"/>
              </a:spcBef>
              <a:buSzPct val="100000"/>
              <a:defRPr sz="4800"/>
            </a:lvl5pPr>
            <a:lvl6pPr rtl="0">
              <a:spcBef>
                <a:spcPts val="0"/>
              </a:spcBef>
              <a:buSzPct val="100000"/>
              <a:defRPr sz="4800"/>
            </a:lvl6pPr>
            <a:lvl7pPr rtl="0">
              <a:spcBef>
                <a:spcPts val="0"/>
              </a:spcBef>
              <a:buSzPct val="100000"/>
              <a:defRPr sz="4800"/>
            </a:lvl7pPr>
            <a:lvl8pPr rtl="0">
              <a:spcBef>
                <a:spcPts val="0"/>
              </a:spcBef>
              <a:buSzPct val="100000"/>
              <a:defRPr sz="4800"/>
            </a:lvl8pPr>
            <a:lvl9pPr rtl="0">
              <a:spcBef>
                <a:spcPts val="0"/>
              </a:spcBef>
              <a:buSzPct val="100000"/>
              <a:defRPr sz="4800"/>
            </a:lvl9pPr>
          </a:lstStyle>
          <a:p>
            <a:r>
              <a:rPr lang="en-US" dirty="0"/>
              <a:t>CLICK TO EDIT MASTER TITLE STYLE</a:t>
            </a:r>
          </a:p>
        </p:txBody>
      </p:sp>
      <p:sp>
        <p:nvSpPr>
          <p:cNvPr id="37" name="Shape 37"/>
          <p:cNvSpPr txBox="1">
            <a:spLocks noGrp="1"/>
          </p:cNvSpPr>
          <p:nvPr>
            <p:ph type="subTitle" idx="1"/>
          </p:nvPr>
        </p:nvSpPr>
        <p:spPr>
          <a:xfrm>
            <a:off x="571500" y="3990912"/>
            <a:ext cx="5610600" cy="784799"/>
          </a:xfrm>
          <a:prstGeom prst="rect">
            <a:avLst/>
          </a:prstGeom>
          <a:noFill/>
          <a:ln>
            <a:noFill/>
          </a:ln>
        </p:spPr>
        <p:txBody>
          <a:bodyPr lIns="91425" tIns="91425" rIns="91425" bIns="91425" anchor="t" anchorCtr="0"/>
          <a:lstStyle>
            <a:lvl1pPr rtl="0">
              <a:spcBef>
                <a:spcPts val="0"/>
              </a:spcBef>
              <a:buClr>
                <a:schemeClr val="dk2"/>
              </a:buClr>
              <a:buFont typeface="Raleway"/>
              <a:buNone/>
              <a:defRPr>
                <a:solidFill>
                  <a:schemeClr val="dk2"/>
                </a:solidFill>
                <a:latin typeface="Raleway"/>
                <a:ea typeface="Raleway"/>
                <a:cs typeface="Raleway"/>
                <a:sym typeface="Raleway"/>
              </a:defRPr>
            </a:lvl1pPr>
            <a:lvl2pPr rtl="0">
              <a:spcBef>
                <a:spcPts val="0"/>
              </a:spcBef>
              <a:buClr>
                <a:schemeClr val="dk2"/>
              </a:buClr>
              <a:buSzPct val="100000"/>
              <a:buNone/>
              <a:defRPr sz="3000">
                <a:solidFill>
                  <a:schemeClr val="dk2"/>
                </a:solidFill>
              </a:defRPr>
            </a:lvl2pPr>
            <a:lvl3pPr rtl="0">
              <a:spcBef>
                <a:spcPts val="0"/>
              </a:spcBef>
              <a:buClr>
                <a:schemeClr val="dk2"/>
              </a:buClr>
              <a:buSzPct val="100000"/>
              <a:buNone/>
              <a:defRPr sz="3000">
                <a:solidFill>
                  <a:schemeClr val="dk2"/>
                </a:solidFill>
              </a:defRPr>
            </a:lvl3pPr>
            <a:lvl4pPr rtl="0">
              <a:spcBef>
                <a:spcPts val="0"/>
              </a:spcBef>
              <a:buClr>
                <a:schemeClr val="dk2"/>
              </a:buClr>
              <a:buSzPct val="100000"/>
              <a:buNone/>
              <a:defRPr sz="3000">
                <a:solidFill>
                  <a:schemeClr val="dk2"/>
                </a:solidFill>
              </a:defRPr>
            </a:lvl4pPr>
            <a:lvl5pPr rtl="0">
              <a:spcBef>
                <a:spcPts val="0"/>
              </a:spcBef>
              <a:buClr>
                <a:schemeClr val="dk2"/>
              </a:buClr>
              <a:buSzPct val="100000"/>
              <a:buNone/>
              <a:defRPr sz="3000">
                <a:solidFill>
                  <a:schemeClr val="dk2"/>
                </a:solidFill>
              </a:defRPr>
            </a:lvl5pPr>
            <a:lvl6pPr rtl="0">
              <a:spcBef>
                <a:spcPts val="0"/>
              </a:spcBef>
              <a:buClr>
                <a:schemeClr val="dk2"/>
              </a:buClr>
              <a:buSzPct val="100000"/>
              <a:buNone/>
              <a:defRPr sz="3000">
                <a:solidFill>
                  <a:schemeClr val="dk2"/>
                </a:solidFill>
              </a:defRPr>
            </a:lvl6pPr>
            <a:lvl7pPr rtl="0">
              <a:spcBef>
                <a:spcPts val="0"/>
              </a:spcBef>
              <a:buClr>
                <a:schemeClr val="dk2"/>
              </a:buClr>
              <a:buSzPct val="100000"/>
              <a:buNone/>
              <a:defRPr sz="3000">
                <a:solidFill>
                  <a:schemeClr val="dk2"/>
                </a:solidFill>
              </a:defRPr>
            </a:lvl7pPr>
            <a:lvl8pPr rtl="0">
              <a:spcBef>
                <a:spcPts val="0"/>
              </a:spcBef>
              <a:buClr>
                <a:schemeClr val="dk2"/>
              </a:buClr>
              <a:buSzPct val="100000"/>
              <a:buNone/>
              <a:defRPr sz="3000">
                <a:solidFill>
                  <a:schemeClr val="dk2"/>
                </a:solidFill>
              </a:defRPr>
            </a:lvl8pPr>
            <a:lvl9pPr rtl="0">
              <a:spcBef>
                <a:spcPts val="0"/>
              </a:spcBef>
              <a:buClr>
                <a:schemeClr val="dk2"/>
              </a:buClr>
              <a:buSzPct val="100000"/>
              <a:buNone/>
              <a:defRPr sz="3000">
                <a:solidFill>
                  <a:schemeClr val="dk2"/>
                </a:solidFill>
              </a:defRPr>
            </a:lvl9pPr>
          </a:lstStyle>
          <a:p>
            <a:r>
              <a:rPr lang="en-US"/>
              <a:t>Click to edit Master subtitle style</a:t>
            </a:r>
            <a:endParaRPr/>
          </a:p>
        </p:txBody>
      </p:sp>
    </p:spTree>
    <p:extLst>
      <p:ext uri="{BB962C8B-B14F-4D97-AF65-F5344CB8AC3E}">
        <p14:creationId xmlns:p14="http://schemas.microsoft.com/office/powerpoint/2010/main" val="1563159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lain with hexagon pattern">
    <p:bg>
      <p:bgRef idx="1001">
        <a:schemeClr val="bg1"/>
      </p:bgRef>
    </p:bg>
    <p:spTree>
      <p:nvGrpSpPr>
        <p:cNvPr id="1" name="Shape 245"/>
        <p:cNvGrpSpPr/>
        <p:nvPr/>
      </p:nvGrpSpPr>
      <p:grpSpPr>
        <a:xfrm>
          <a:off x="0" y="0"/>
          <a:ext cx="0" cy="0"/>
          <a:chOff x="0" y="0"/>
          <a:chExt cx="0" cy="0"/>
        </a:xfrm>
      </p:grpSpPr>
      <p:sp>
        <p:nvSpPr>
          <p:cNvPr id="7" name="Title 1"/>
          <p:cNvSpPr>
            <a:spLocks noGrp="1"/>
          </p:cNvSpPr>
          <p:nvPr>
            <p:ph type="title" hasCustomPrompt="1"/>
          </p:nvPr>
        </p:nvSpPr>
        <p:spPr>
          <a:xfrm>
            <a:off x="229325" y="229326"/>
            <a:ext cx="5001899" cy="425872"/>
          </a:xfrm>
        </p:spPr>
        <p:txBody>
          <a:bodyPr vert="horz" anchor="t"/>
          <a:lstStyle>
            <a:lvl1pPr>
              <a:defRPr sz="1400">
                <a:solidFill>
                  <a:schemeClr val="tx2"/>
                </a:solidFill>
              </a:defRPr>
            </a:lvl1pPr>
          </a:lstStyle>
          <a:p>
            <a:r>
              <a:rPr lang="en-US" dirty="0"/>
              <a:t>CLICK TO EDIT MASTER TITLE STYLE</a:t>
            </a:r>
          </a:p>
        </p:txBody>
      </p:sp>
      <p:sp>
        <p:nvSpPr>
          <p:cNvPr id="3" name="Text Placeholder 2"/>
          <p:cNvSpPr>
            <a:spLocks noGrp="1"/>
          </p:cNvSpPr>
          <p:nvPr>
            <p:ph type="body" sz="quarter" idx="10"/>
          </p:nvPr>
        </p:nvSpPr>
        <p:spPr>
          <a:xfrm>
            <a:off x="457200" y="841827"/>
            <a:ext cx="7503886" cy="4034351"/>
          </a:xfrm>
          <a:prstGeom prst="rect">
            <a:avLst/>
          </a:prstGeom>
        </p:spPr>
        <p:txBody>
          <a:bodyPr vert="horz"/>
          <a:lstStyle>
            <a:lvl1pPr marL="342900" indent="-342900">
              <a:buClr>
                <a:schemeClr val="accent1"/>
              </a:buClr>
              <a:buFont typeface="Lucida Grande"/>
              <a:buChar char="›"/>
              <a:defRPr sz="2000">
                <a:latin typeface="Raleway"/>
                <a:cs typeface="Raleway"/>
              </a:defRPr>
            </a:lvl1pPr>
            <a:lvl2pPr marL="744538" indent="-342900">
              <a:buClr>
                <a:schemeClr val="accent1"/>
              </a:buClr>
              <a:buFont typeface="Lucida Grande"/>
              <a:buChar char="›"/>
              <a:tabLst/>
              <a:defRPr sz="2000">
                <a:latin typeface="Raleway"/>
                <a:cs typeface="Raleway"/>
              </a:defRPr>
            </a:lvl2pPr>
            <a:lvl3pPr marL="1085850" indent="-342900">
              <a:buClr>
                <a:schemeClr val="accent1"/>
              </a:buClr>
              <a:buFont typeface="Lucida Grande"/>
              <a:buChar char="›"/>
              <a:defRPr sz="2000">
                <a:latin typeface="Raleway"/>
                <a:cs typeface="Raleway"/>
              </a:defRPr>
            </a:lvl3pPr>
            <a:lvl4pPr marL="1487488" indent="-342900">
              <a:buClr>
                <a:schemeClr val="accent1"/>
              </a:buClr>
              <a:buFont typeface="Lucida Grande"/>
              <a:buChar char="›"/>
              <a:defRPr sz="2000">
                <a:latin typeface="Raleway"/>
                <a:cs typeface="Raleway"/>
              </a:defRPr>
            </a:lvl4pPr>
            <a:lvl5pPr marL="1828800" indent="-342900">
              <a:buClr>
                <a:schemeClr val="accent1"/>
              </a:buClr>
              <a:buFont typeface="Lucida Grande"/>
              <a:buChar char="›"/>
              <a:tabLst/>
              <a:defRPr sz="2000">
                <a:latin typeface="Raleway"/>
                <a:cs typeface="Raleway"/>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grpSp>
        <p:nvGrpSpPr>
          <p:cNvPr id="5" name="Group 9"/>
          <p:cNvGrpSpPr/>
          <p:nvPr userDrawn="1"/>
        </p:nvGrpSpPr>
        <p:grpSpPr>
          <a:xfrm>
            <a:off x="7005898" y="1436807"/>
            <a:ext cx="2276408" cy="2004468"/>
            <a:chOff x="79884" y="-148379"/>
            <a:chExt cx="2180505" cy="1920022"/>
          </a:xfrm>
        </p:grpSpPr>
        <p:sp>
          <p:nvSpPr>
            <p:cNvPr id="6" name="Hexagon 16"/>
            <p:cNvSpPr/>
            <p:nvPr/>
          </p:nvSpPr>
          <p:spPr>
            <a:xfrm rot="5400000">
              <a:off x="700818" y="1042239"/>
              <a:ext cx="583711" cy="52666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9" name="Hexagon 17"/>
            <p:cNvSpPr/>
            <p:nvPr/>
          </p:nvSpPr>
          <p:spPr>
            <a:xfrm rot="5400000">
              <a:off x="1373795" y="885049"/>
              <a:ext cx="932144" cy="84104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0" name="Hexagon 18"/>
            <p:cNvSpPr/>
            <p:nvPr/>
          </p:nvSpPr>
          <p:spPr>
            <a:xfrm rot="5400000">
              <a:off x="674058" y="-93094"/>
              <a:ext cx="1131355" cy="1020786"/>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1" name="Hexagon 19"/>
            <p:cNvSpPr/>
            <p:nvPr/>
          </p:nvSpPr>
          <p:spPr>
            <a:xfrm rot="5400000">
              <a:off x="60290" y="-99647"/>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2" name="Hexagon 20"/>
            <p:cNvSpPr/>
            <p:nvPr/>
          </p:nvSpPr>
          <p:spPr>
            <a:xfrm rot="5400000">
              <a:off x="1837301" y="-35150"/>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grpSp>
      <p:grpSp>
        <p:nvGrpSpPr>
          <p:cNvPr id="13" name="Group 27"/>
          <p:cNvGrpSpPr/>
          <p:nvPr userDrawn="1"/>
        </p:nvGrpSpPr>
        <p:grpSpPr>
          <a:xfrm>
            <a:off x="-86407" y="2777954"/>
            <a:ext cx="2276408" cy="2004468"/>
            <a:chOff x="79884" y="-148379"/>
            <a:chExt cx="2180505" cy="1920022"/>
          </a:xfrm>
        </p:grpSpPr>
        <p:sp>
          <p:nvSpPr>
            <p:cNvPr id="14" name="Hexagon 28"/>
            <p:cNvSpPr/>
            <p:nvPr/>
          </p:nvSpPr>
          <p:spPr>
            <a:xfrm rot="5400000">
              <a:off x="700818" y="1042239"/>
              <a:ext cx="583711" cy="52666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5" name="Hexagon 29"/>
            <p:cNvSpPr/>
            <p:nvPr/>
          </p:nvSpPr>
          <p:spPr>
            <a:xfrm rot="5400000">
              <a:off x="1373795" y="885049"/>
              <a:ext cx="932144" cy="84104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6" name="Hexagon 30"/>
            <p:cNvSpPr/>
            <p:nvPr/>
          </p:nvSpPr>
          <p:spPr>
            <a:xfrm rot="5400000">
              <a:off x="674058" y="-93094"/>
              <a:ext cx="1131355" cy="1020786"/>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7" name="Hexagon 31"/>
            <p:cNvSpPr/>
            <p:nvPr/>
          </p:nvSpPr>
          <p:spPr>
            <a:xfrm rot="5400000">
              <a:off x="60290" y="-99647"/>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8" name="Hexagon 32"/>
            <p:cNvSpPr/>
            <p:nvPr/>
          </p:nvSpPr>
          <p:spPr>
            <a:xfrm rot="5400000">
              <a:off x="1837301" y="-35150"/>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grpSp>
    </p:spTree>
    <p:extLst>
      <p:ext uri="{BB962C8B-B14F-4D97-AF65-F5344CB8AC3E}">
        <p14:creationId xmlns:p14="http://schemas.microsoft.com/office/powerpoint/2010/main" val="184991609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DMI TEMPLATE - Content 2">
    <p:bg>
      <p:bgPr>
        <a:solidFill>
          <a:srgbClr val="F0EFEB"/>
        </a:solidFill>
        <a:effectLst/>
      </p:bgPr>
    </p:bg>
    <p:spTree>
      <p:nvGrpSpPr>
        <p:cNvPr id="1" name="Shape 245"/>
        <p:cNvGrpSpPr/>
        <p:nvPr/>
      </p:nvGrpSpPr>
      <p:grpSpPr>
        <a:xfrm>
          <a:off x="0" y="0"/>
          <a:ext cx="0" cy="0"/>
          <a:chOff x="0" y="0"/>
          <a:chExt cx="0" cy="0"/>
        </a:xfrm>
      </p:grpSpPr>
      <p:sp>
        <p:nvSpPr>
          <p:cNvPr id="7" name="Title 1"/>
          <p:cNvSpPr>
            <a:spLocks noGrp="1"/>
          </p:cNvSpPr>
          <p:nvPr>
            <p:ph type="title" hasCustomPrompt="1"/>
          </p:nvPr>
        </p:nvSpPr>
        <p:spPr>
          <a:xfrm>
            <a:off x="229325" y="229326"/>
            <a:ext cx="5001899" cy="425872"/>
          </a:xfrm>
        </p:spPr>
        <p:txBody>
          <a:bodyPr vert="horz" anchor="t"/>
          <a:lstStyle>
            <a:lvl1pPr>
              <a:defRPr sz="1400">
                <a:solidFill>
                  <a:schemeClr val="bg2"/>
                </a:solidFill>
              </a:defRPr>
            </a:lvl1pPr>
          </a:lstStyle>
          <a:p>
            <a:r>
              <a:rPr lang="en-US" dirty="0"/>
              <a:t>CLICK TO EDIT MASTER TITLE STYLE</a:t>
            </a:r>
          </a:p>
        </p:txBody>
      </p:sp>
      <p:sp>
        <p:nvSpPr>
          <p:cNvPr id="3" name="Text Placeholder 2"/>
          <p:cNvSpPr>
            <a:spLocks noGrp="1"/>
          </p:cNvSpPr>
          <p:nvPr>
            <p:ph type="body" sz="quarter" idx="10"/>
          </p:nvPr>
        </p:nvSpPr>
        <p:spPr>
          <a:xfrm>
            <a:off x="457200" y="841828"/>
            <a:ext cx="7504113" cy="4028360"/>
          </a:xfrm>
          <a:prstGeom prst="rect">
            <a:avLst/>
          </a:prstGeom>
        </p:spPr>
        <p:txBody>
          <a:bodyPr vert="horz"/>
          <a:lstStyle>
            <a:lvl1pPr marL="342900" indent="-342900">
              <a:buClr>
                <a:schemeClr val="accent1"/>
              </a:buClr>
              <a:buFont typeface="Lucida Grande"/>
              <a:buChar char="›"/>
              <a:defRPr sz="2000">
                <a:latin typeface="Raleway"/>
                <a:cs typeface="Raleway"/>
              </a:defRPr>
            </a:lvl1pPr>
            <a:lvl2pPr marL="744538" indent="-342900">
              <a:buClr>
                <a:schemeClr val="accent1"/>
              </a:buClr>
              <a:buFont typeface="Lucida Grande"/>
              <a:buChar char="›"/>
              <a:defRPr sz="2000">
                <a:latin typeface="Raleway"/>
                <a:cs typeface="Raleway"/>
              </a:defRPr>
            </a:lvl2pPr>
            <a:lvl3pPr marL="1088136" indent="-342900">
              <a:spcBef>
                <a:spcPts val="0"/>
              </a:spcBef>
              <a:buClr>
                <a:schemeClr val="accent1"/>
              </a:buClr>
              <a:buFont typeface="Lucida Grande"/>
              <a:buChar char="›"/>
              <a:defRPr sz="2000">
                <a:latin typeface="Raleway"/>
                <a:cs typeface="Raleway"/>
              </a:defRPr>
            </a:lvl3pPr>
            <a:lvl4pPr marL="1490472" indent="-342900">
              <a:buClr>
                <a:schemeClr val="accent1"/>
              </a:buClr>
              <a:buFont typeface="Lucida Grande"/>
              <a:buChar char="›"/>
              <a:defRPr sz="2000">
                <a:latin typeface="Raleway"/>
                <a:cs typeface="Raleway"/>
              </a:defRPr>
            </a:lvl4pPr>
            <a:lvl5pPr marL="1828800" indent="-342900">
              <a:buClr>
                <a:schemeClr val="accent1"/>
              </a:buClr>
              <a:buFont typeface="Lucida Grande"/>
              <a:buChar char="›"/>
              <a:defRPr sz="2000">
                <a:latin typeface="Raleway"/>
                <a:cs typeface="Raleway"/>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1547937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MI TEMPLATE - Content 3">
    <p:bg>
      <p:bgPr>
        <a:solidFill>
          <a:schemeClr val="tx1"/>
        </a:solidFill>
        <a:effectLst/>
      </p:bgPr>
    </p:bg>
    <p:spTree>
      <p:nvGrpSpPr>
        <p:cNvPr id="1" name="Shape 245"/>
        <p:cNvGrpSpPr/>
        <p:nvPr/>
      </p:nvGrpSpPr>
      <p:grpSpPr>
        <a:xfrm>
          <a:off x="0" y="0"/>
          <a:ext cx="0" cy="0"/>
          <a:chOff x="0" y="0"/>
          <a:chExt cx="0" cy="0"/>
        </a:xfrm>
      </p:grpSpPr>
      <p:sp>
        <p:nvSpPr>
          <p:cNvPr id="7" name="Title 1"/>
          <p:cNvSpPr>
            <a:spLocks noGrp="1"/>
          </p:cNvSpPr>
          <p:nvPr>
            <p:ph type="title" hasCustomPrompt="1"/>
          </p:nvPr>
        </p:nvSpPr>
        <p:spPr>
          <a:xfrm>
            <a:off x="229325" y="229326"/>
            <a:ext cx="5001899" cy="425872"/>
          </a:xfrm>
        </p:spPr>
        <p:txBody>
          <a:bodyPr vert="horz" anchor="t"/>
          <a:lstStyle>
            <a:lvl1pPr>
              <a:defRPr sz="1400">
                <a:solidFill>
                  <a:schemeClr val="tx2"/>
                </a:solidFill>
              </a:defRPr>
            </a:lvl1pPr>
          </a:lstStyle>
          <a:p>
            <a:r>
              <a:rPr lang="en-US" dirty="0"/>
              <a:t>CLICK TO EDIT MASTER TITLE STYLE</a:t>
            </a:r>
          </a:p>
        </p:txBody>
      </p:sp>
      <p:sp>
        <p:nvSpPr>
          <p:cNvPr id="3" name="Text Placeholder 2"/>
          <p:cNvSpPr>
            <a:spLocks noGrp="1"/>
          </p:cNvSpPr>
          <p:nvPr>
            <p:ph type="body" sz="quarter" idx="10"/>
          </p:nvPr>
        </p:nvSpPr>
        <p:spPr>
          <a:xfrm>
            <a:off x="457200" y="841827"/>
            <a:ext cx="7504113" cy="4030771"/>
          </a:xfrm>
          <a:prstGeom prst="rect">
            <a:avLst/>
          </a:prstGeom>
        </p:spPr>
        <p:txBody>
          <a:bodyPr vert="horz"/>
          <a:lstStyle>
            <a:lvl1pPr marL="342900" indent="-342900">
              <a:buClr>
                <a:schemeClr val="accent1"/>
              </a:buClr>
              <a:buFont typeface="Lucida Grande"/>
              <a:buChar char="›"/>
              <a:defRPr sz="2000">
                <a:solidFill>
                  <a:schemeClr val="bg1"/>
                </a:solidFill>
                <a:latin typeface="Raleway"/>
                <a:cs typeface="Raleway"/>
              </a:defRPr>
            </a:lvl1pPr>
            <a:lvl2pPr marL="740664" indent="-342900">
              <a:spcBef>
                <a:spcPts val="0"/>
              </a:spcBef>
              <a:buClr>
                <a:schemeClr val="accent1"/>
              </a:buClr>
              <a:buFont typeface="Lucida Grande"/>
              <a:buChar char="›"/>
              <a:defRPr sz="2000">
                <a:solidFill>
                  <a:schemeClr val="bg1"/>
                </a:solidFill>
                <a:latin typeface="Raleway"/>
                <a:cs typeface="Raleway"/>
              </a:defRPr>
            </a:lvl2pPr>
            <a:lvl3pPr marL="1088136" indent="-342900">
              <a:buClr>
                <a:schemeClr val="accent1"/>
              </a:buClr>
              <a:buFont typeface="Lucida Grande"/>
              <a:buChar char="›"/>
              <a:defRPr sz="2000">
                <a:solidFill>
                  <a:schemeClr val="bg1"/>
                </a:solidFill>
                <a:latin typeface="Raleway"/>
                <a:cs typeface="Raleway"/>
              </a:defRPr>
            </a:lvl3pPr>
            <a:lvl4pPr marL="1490472" indent="-342900">
              <a:buClr>
                <a:schemeClr val="accent1"/>
              </a:buClr>
              <a:buFont typeface="Lucida Grande"/>
              <a:buChar char="›"/>
              <a:defRPr sz="2000">
                <a:solidFill>
                  <a:schemeClr val="bg1"/>
                </a:solidFill>
                <a:latin typeface="Raleway"/>
                <a:cs typeface="Raleway"/>
              </a:defRPr>
            </a:lvl4pPr>
            <a:lvl5pPr marL="1828800" indent="-342900">
              <a:buClr>
                <a:schemeClr val="accent1"/>
              </a:buClr>
              <a:buFont typeface="Lucida Grande"/>
              <a:buChar char="›"/>
              <a:defRPr sz="2000">
                <a:solidFill>
                  <a:schemeClr val="bg1"/>
                </a:solidFill>
                <a:latin typeface="Raleway"/>
                <a:cs typeface="Raleway"/>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1"/>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1563587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MI TEMPLATE - Content 4">
    <p:spTree>
      <p:nvGrpSpPr>
        <p:cNvPr id="1" name="Shape 245"/>
        <p:cNvGrpSpPr/>
        <p:nvPr/>
      </p:nvGrpSpPr>
      <p:grpSpPr>
        <a:xfrm>
          <a:off x="0" y="0"/>
          <a:ext cx="0" cy="0"/>
          <a:chOff x="0" y="0"/>
          <a:chExt cx="0" cy="0"/>
        </a:xfrm>
      </p:grpSpPr>
      <p:sp>
        <p:nvSpPr>
          <p:cNvPr id="7" name="Title 1"/>
          <p:cNvSpPr>
            <a:spLocks noGrp="1"/>
          </p:cNvSpPr>
          <p:nvPr>
            <p:ph type="title" hasCustomPrompt="1"/>
          </p:nvPr>
        </p:nvSpPr>
        <p:spPr>
          <a:xfrm>
            <a:off x="229325" y="229326"/>
            <a:ext cx="5001899" cy="425872"/>
          </a:xfrm>
        </p:spPr>
        <p:txBody>
          <a:bodyPr vert="horz" anchor="t"/>
          <a:lstStyle>
            <a:lvl1pPr>
              <a:defRPr sz="1400">
                <a:solidFill>
                  <a:schemeClr val="bg2"/>
                </a:solidFill>
              </a:defRPr>
            </a:lvl1pPr>
          </a:lstStyle>
          <a:p>
            <a:r>
              <a:rPr lang="en-US" dirty="0"/>
              <a:t>CLICK TO EDIT MASTER TITLE STYLE</a:t>
            </a:r>
          </a:p>
        </p:txBody>
      </p:sp>
      <p:sp>
        <p:nvSpPr>
          <p:cNvPr id="5" name="Text Placeholder 2"/>
          <p:cNvSpPr>
            <a:spLocks noGrp="1"/>
          </p:cNvSpPr>
          <p:nvPr>
            <p:ph type="body" sz="quarter" idx="11"/>
          </p:nvPr>
        </p:nvSpPr>
        <p:spPr>
          <a:xfrm>
            <a:off x="457200" y="841827"/>
            <a:ext cx="3994525" cy="3701143"/>
          </a:xfrm>
          <a:prstGeom prst="rect">
            <a:avLst/>
          </a:prstGeom>
        </p:spPr>
        <p:txBody>
          <a:bodyPr vert="horz"/>
          <a:lstStyle>
            <a:lvl1pPr marL="342900" indent="-342900">
              <a:buClr>
                <a:schemeClr val="accent1"/>
              </a:buClr>
              <a:buFont typeface="Lucida Grande"/>
              <a:buChar char="›"/>
              <a:defRPr sz="2000">
                <a:latin typeface="Raleway"/>
                <a:cs typeface="Raleway"/>
              </a:defRPr>
            </a:lvl1pPr>
            <a:lvl2pPr marL="744538" indent="-342900">
              <a:buClr>
                <a:schemeClr val="accent1"/>
              </a:buClr>
              <a:buFont typeface="Lucida Grande"/>
              <a:buChar char="›"/>
              <a:tabLst/>
              <a:defRPr sz="2000">
                <a:latin typeface="Raleway"/>
                <a:cs typeface="Raleway"/>
              </a:defRPr>
            </a:lvl2pPr>
            <a:lvl3pPr marL="1085850" indent="-342900">
              <a:buClr>
                <a:schemeClr val="accent1"/>
              </a:buClr>
              <a:buFont typeface="Lucida Grande"/>
              <a:buChar char="›"/>
              <a:defRPr sz="2000">
                <a:latin typeface="Raleway"/>
                <a:cs typeface="Raleway"/>
              </a:defRPr>
            </a:lvl3pPr>
            <a:lvl4pPr marL="1487488" indent="-342900">
              <a:buClr>
                <a:schemeClr val="accent1"/>
              </a:buClr>
              <a:buFont typeface="Lucida Grande"/>
              <a:buChar char="›"/>
              <a:defRPr sz="2000">
                <a:latin typeface="Raleway"/>
                <a:cs typeface="Raleway"/>
              </a:defRPr>
            </a:lvl4pPr>
            <a:lvl5pPr marL="1828800" indent="-342900">
              <a:buClr>
                <a:schemeClr val="accent1"/>
              </a:buClr>
              <a:buFont typeface="Lucida Grande"/>
              <a:buChar char="›"/>
              <a:tabLst/>
              <a:defRPr sz="2000">
                <a:latin typeface="Raleway"/>
                <a:cs typeface="Raleway"/>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2"/>
          <p:cNvSpPr>
            <a:spLocks noGrp="1"/>
          </p:cNvSpPr>
          <p:nvPr>
            <p:ph type="body" sz="quarter" idx="12"/>
          </p:nvPr>
        </p:nvSpPr>
        <p:spPr>
          <a:xfrm>
            <a:off x="4712198" y="841827"/>
            <a:ext cx="3994525" cy="3701143"/>
          </a:xfrm>
          <a:prstGeom prst="rect">
            <a:avLst/>
          </a:prstGeom>
        </p:spPr>
        <p:txBody>
          <a:bodyPr vert="horz"/>
          <a:lstStyle>
            <a:lvl1pPr marL="342900" indent="-342900">
              <a:buClr>
                <a:schemeClr val="accent1"/>
              </a:buClr>
              <a:buFont typeface="Lucida Grande"/>
              <a:buChar char="›"/>
              <a:defRPr sz="2000">
                <a:latin typeface="Raleway"/>
                <a:cs typeface="Raleway"/>
              </a:defRPr>
            </a:lvl1pPr>
            <a:lvl2pPr marL="744538" indent="-342900">
              <a:buClr>
                <a:schemeClr val="accent1"/>
              </a:buClr>
              <a:buFont typeface="Lucida Grande"/>
              <a:buChar char="›"/>
              <a:tabLst/>
              <a:defRPr sz="2000">
                <a:latin typeface="Raleway"/>
                <a:cs typeface="Raleway"/>
              </a:defRPr>
            </a:lvl2pPr>
            <a:lvl3pPr marL="1085850" indent="-342900">
              <a:buClr>
                <a:schemeClr val="accent1"/>
              </a:buClr>
              <a:buFont typeface="Lucida Grande"/>
              <a:buChar char="›"/>
              <a:defRPr sz="2000">
                <a:latin typeface="Raleway"/>
                <a:cs typeface="Raleway"/>
              </a:defRPr>
            </a:lvl3pPr>
            <a:lvl4pPr marL="1487488" indent="-342900">
              <a:buClr>
                <a:schemeClr val="accent1"/>
              </a:buClr>
              <a:buFont typeface="Lucida Grande"/>
              <a:buChar char="›"/>
              <a:defRPr sz="2000">
                <a:latin typeface="Raleway"/>
                <a:cs typeface="Raleway"/>
              </a:defRPr>
            </a:lvl4pPr>
            <a:lvl5pPr marL="1828800" indent="-342900">
              <a:buClr>
                <a:schemeClr val="accent1"/>
              </a:buClr>
              <a:buFont typeface="Lucida Grande"/>
              <a:buChar char="›"/>
              <a:tabLst/>
              <a:defRPr sz="2000">
                <a:latin typeface="Raleway"/>
                <a:cs typeface="Raleway"/>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449791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MI TEMPLATE - Content 5">
    <p:spTree>
      <p:nvGrpSpPr>
        <p:cNvPr id="1" name="Shape 249"/>
        <p:cNvGrpSpPr/>
        <p:nvPr/>
      </p:nvGrpSpPr>
      <p:grpSpPr>
        <a:xfrm>
          <a:off x="0" y="0"/>
          <a:ext cx="0" cy="0"/>
          <a:chOff x="0" y="0"/>
          <a:chExt cx="0" cy="0"/>
        </a:xfrm>
      </p:grpSpPr>
      <p:sp>
        <p:nvSpPr>
          <p:cNvPr id="4" name="Title 1"/>
          <p:cNvSpPr>
            <a:spLocks noGrp="1"/>
          </p:cNvSpPr>
          <p:nvPr>
            <p:ph type="title" hasCustomPrompt="1"/>
          </p:nvPr>
        </p:nvSpPr>
        <p:spPr>
          <a:xfrm>
            <a:off x="229325" y="229326"/>
            <a:ext cx="5001899" cy="425872"/>
          </a:xfrm>
        </p:spPr>
        <p:txBody>
          <a:bodyPr vert="horz" anchor="t"/>
          <a:lstStyle>
            <a:lvl1pPr>
              <a:defRPr sz="1400">
                <a:solidFill>
                  <a:schemeClr val="bg2"/>
                </a:solidFill>
              </a:defRPr>
            </a:lvl1pPr>
          </a:lstStyle>
          <a:p>
            <a:r>
              <a:rPr lang="en-US" dirty="0"/>
              <a:t>CLICK TO EDIT MASTER TITLE STYLE</a:t>
            </a:r>
          </a:p>
        </p:txBody>
      </p:sp>
      <p:sp>
        <p:nvSpPr>
          <p:cNvPr id="3"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499218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MI TEMPLATE - Content 6">
    <p:spTree>
      <p:nvGrpSpPr>
        <p:cNvPr id="1" name="Shape 348"/>
        <p:cNvGrpSpPr/>
        <p:nvPr/>
      </p:nvGrpSpPr>
      <p:grpSpPr>
        <a:xfrm>
          <a:off x="0" y="0"/>
          <a:ext cx="0" cy="0"/>
          <a:chOff x="0" y="0"/>
          <a:chExt cx="0" cy="0"/>
        </a:xfrm>
      </p:grpSpPr>
      <p:sp>
        <p:nvSpPr>
          <p:cNvPr id="5" name="Title 1"/>
          <p:cNvSpPr>
            <a:spLocks noGrp="1"/>
          </p:cNvSpPr>
          <p:nvPr>
            <p:ph type="title" hasCustomPrompt="1"/>
          </p:nvPr>
        </p:nvSpPr>
        <p:spPr>
          <a:xfrm>
            <a:off x="229325" y="229326"/>
            <a:ext cx="5001899" cy="425872"/>
          </a:xfrm>
        </p:spPr>
        <p:txBody>
          <a:bodyPr vert="horz" anchor="t"/>
          <a:lstStyle>
            <a:lvl1pPr>
              <a:defRPr sz="1400">
                <a:solidFill>
                  <a:schemeClr val="bg2"/>
                </a:solidFill>
              </a:defRPr>
            </a:lvl1pPr>
          </a:lstStyle>
          <a:p>
            <a:r>
              <a:rPr lang="en-US" dirty="0"/>
              <a:t>CLICK TO EDIT MASTER TITLE STYLE</a:t>
            </a:r>
          </a:p>
        </p:txBody>
      </p:sp>
      <p:sp>
        <p:nvSpPr>
          <p:cNvPr id="4" name="Text Placeholder 3"/>
          <p:cNvSpPr>
            <a:spLocks noGrp="1"/>
          </p:cNvSpPr>
          <p:nvPr>
            <p:ph type="body" sz="quarter" idx="10" hasCustomPrompt="1"/>
          </p:nvPr>
        </p:nvSpPr>
        <p:spPr>
          <a:xfrm>
            <a:off x="457200" y="812801"/>
            <a:ext cx="7524750" cy="725714"/>
          </a:xfrm>
          <a:prstGeom prst="rect">
            <a:avLst/>
          </a:prstGeom>
        </p:spPr>
        <p:txBody>
          <a:bodyPr vert="horz" anchor="b"/>
          <a:lstStyle>
            <a:lvl1pPr marL="0" marR="0" indent="0" algn="l" defTabSz="914400" rtl="0" eaLnBrk="1" fontAlgn="auto" latinLnBrk="0" hangingPunct="1">
              <a:lnSpc>
                <a:spcPct val="100000"/>
              </a:lnSpc>
              <a:spcBef>
                <a:spcPts val="0"/>
              </a:spcBef>
              <a:spcAft>
                <a:spcPts val="0"/>
              </a:spcAft>
              <a:buClrTx/>
              <a:buSzTx/>
              <a:buFontTx/>
              <a:buNone/>
              <a:tabLst/>
              <a:defRPr sz="2000" b="1" cap="all">
                <a:solidFill>
                  <a:schemeClr val="accent1"/>
                </a:solidFill>
                <a:latin typeface="Raleway"/>
                <a:cs typeface="Raleway"/>
              </a:defRPr>
            </a:lvl1pPr>
            <a:lvl2pPr>
              <a:defRPr>
                <a:latin typeface="Raleway"/>
                <a:cs typeface="Raleway"/>
              </a:defRPr>
            </a:lvl2pPr>
            <a:lvl3pPr>
              <a:defRPr>
                <a:latin typeface="Raleway"/>
                <a:cs typeface="Raleway"/>
              </a:defRPr>
            </a:lvl3pPr>
            <a:lvl4pPr>
              <a:defRPr>
                <a:latin typeface="Raleway"/>
                <a:cs typeface="Raleway"/>
              </a:defRPr>
            </a:lvl4pPr>
            <a:lvl5pPr>
              <a:defRPr>
                <a:latin typeface="Raleway"/>
                <a:cs typeface="Raleway"/>
              </a:defRPr>
            </a:lvl5pPr>
          </a:lstStyle>
          <a:p>
            <a:pPr lvl="0"/>
            <a:r>
              <a:rPr lang="en-US" dirty="0"/>
              <a:t>HEADLINE IN ALL CAPS</a:t>
            </a:r>
          </a:p>
        </p:txBody>
      </p:sp>
      <p:sp>
        <p:nvSpPr>
          <p:cNvPr id="6" name="Text Placeholder 2"/>
          <p:cNvSpPr>
            <a:spLocks noGrp="1"/>
          </p:cNvSpPr>
          <p:nvPr>
            <p:ph type="body" sz="quarter" idx="11"/>
          </p:nvPr>
        </p:nvSpPr>
        <p:spPr>
          <a:xfrm>
            <a:off x="457200" y="1538515"/>
            <a:ext cx="7503886" cy="3337663"/>
          </a:xfrm>
          <a:prstGeom prst="rect">
            <a:avLst/>
          </a:prstGeom>
        </p:spPr>
        <p:txBody>
          <a:bodyPr vert="horz"/>
          <a:lstStyle>
            <a:lvl1pPr marL="342900" indent="-342900">
              <a:buClr>
                <a:schemeClr val="accent1"/>
              </a:buClr>
              <a:buFont typeface="Lucida Grande"/>
              <a:buChar char="›"/>
              <a:defRPr sz="2000">
                <a:latin typeface="Raleway"/>
                <a:cs typeface="Raleway"/>
              </a:defRPr>
            </a:lvl1pPr>
            <a:lvl2pPr marL="744538" indent="-342900">
              <a:buClr>
                <a:schemeClr val="accent1"/>
              </a:buClr>
              <a:buFont typeface="Lucida Grande"/>
              <a:buChar char="›"/>
              <a:tabLst/>
              <a:defRPr sz="2000">
                <a:latin typeface="Raleway"/>
                <a:cs typeface="Raleway"/>
              </a:defRPr>
            </a:lvl2pPr>
            <a:lvl3pPr marL="1085850" indent="-342900">
              <a:buClr>
                <a:schemeClr val="accent1"/>
              </a:buClr>
              <a:buFont typeface="Lucida Grande"/>
              <a:buChar char="›"/>
              <a:defRPr sz="2000">
                <a:latin typeface="Raleway"/>
                <a:cs typeface="Raleway"/>
              </a:defRPr>
            </a:lvl3pPr>
            <a:lvl4pPr marL="1487488" indent="-342900">
              <a:buClr>
                <a:schemeClr val="accent1"/>
              </a:buClr>
              <a:buFont typeface="Lucida Grande"/>
              <a:buChar char="›"/>
              <a:defRPr sz="2000">
                <a:latin typeface="Raleway"/>
                <a:cs typeface="Raleway"/>
              </a:defRPr>
            </a:lvl4pPr>
            <a:lvl5pPr marL="1828800" indent="-342900">
              <a:buClr>
                <a:schemeClr val="accent1"/>
              </a:buClr>
              <a:buFont typeface="Lucida Grande"/>
              <a:buChar char="›"/>
              <a:tabLst/>
              <a:defRPr sz="2000">
                <a:latin typeface="Raleway"/>
                <a:cs typeface="Raleway"/>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154435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DMI TEMPLATE - Content 7">
    <p:spTree>
      <p:nvGrpSpPr>
        <p:cNvPr id="1" name="Shape 348"/>
        <p:cNvGrpSpPr/>
        <p:nvPr/>
      </p:nvGrpSpPr>
      <p:grpSpPr>
        <a:xfrm>
          <a:off x="0" y="0"/>
          <a:ext cx="0" cy="0"/>
          <a:chOff x="0" y="0"/>
          <a:chExt cx="0" cy="0"/>
        </a:xfrm>
      </p:grpSpPr>
      <p:sp>
        <p:nvSpPr>
          <p:cNvPr id="5" name="Title 1"/>
          <p:cNvSpPr>
            <a:spLocks noGrp="1"/>
          </p:cNvSpPr>
          <p:nvPr>
            <p:ph type="title" hasCustomPrompt="1"/>
          </p:nvPr>
        </p:nvSpPr>
        <p:spPr>
          <a:xfrm>
            <a:off x="229325" y="229326"/>
            <a:ext cx="5001899" cy="425872"/>
          </a:xfrm>
        </p:spPr>
        <p:txBody>
          <a:bodyPr vert="horz" anchor="t"/>
          <a:lstStyle>
            <a:lvl1pPr>
              <a:defRPr sz="1400">
                <a:solidFill>
                  <a:schemeClr val="bg2"/>
                </a:solidFill>
              </a:defRPr>
            </a:lvl1pPr>
          </a:lstStyle>
          <a:p>
            <a:r>
              <a:rPr lang="en-US" dirty="0"/>
              <a:t>CLICK TO EDIT MASTER TITLE STYLE</a:t>
            </a:r>
          </a:p>
        </p:txBody>
      </p:sp>
      <p:sp>
        <p:nvSpPr>
          <p:cNvPr id="4" name="Text Placeholder 3"/>
          <p:cNvSpPr>
            <a:spLocks noGrp="1"/>
          </p:cNvSpPr>
          <p:nvPr>
            <p:ph type="body" sz="quarter" idx="10" hasCustomPrompt="1"/>
          </p:nvPr>
        </p:nvSpPr>
        <p:spPr>
          <a:xfrm>
            <a:off x="457200" y="812801"/>
            <a:ext cx="7524750" cy="725714"/>
          </a:xfrm>
          <a:prstGeom prst="rect">
            <a:avLst/>
          </a:prstGeom>
        </p:spPr>
        <p:txBody>
          <a:bodyPr vert="horz" anchor="b"/>
          <a:lstStyle>
            <a:lvl1pPr marL="0" marR="0" indent="0" algn="l" defTabSz="914400" rtl="0" eaLnBrk="1" fontAlgn="auto" latinLnBrk="0" hangingPunct="1">
              <a:lnSpc>
                <a:spcPct val="100000"/>
              </a:lnSpc>
              <a:spcBef>
                <a:spcPts val="0"/>
              </a:spcBef>
              <a:spcAft>
                <a:spcPts val="0"/>
              </a:spcAft>
              <a:buClrTx/>
              <a:buSzTx/>
              <a:buFontTx/>
              <a:buNone/>
              <a:tabLst/>
              <a:defRPr sz="2000" b="1" cap="all">
                <a:solidFill>
                  <a:schemeClr val="accent1"/>
                </a:solidFill>
                <a:latin typeface="Raleway"/>
                <a:cs typeface="Raleway"/>
              </a:defRPr>
            </a:lvl1pPr>
            <a:lvl2pPr>
              <a:defRPr>
                <a:latin typeface="Raleway"/>
                <a:cs typeface="Raleway"/>
              </a:defRPr>
            </a:lvl2pPr>
            <a:lvl3pPr>
              <a:defRPr>
                <a:latin typeface="Raleway"/>
                <a:cs typeface="Raleway"/>
              </a:defRPr>
            </a:lvl3pPr>
            <a:lvl4pPr>
              <a:defRPr>
                <a:latin typeface="Raleway"/>
                <a:cs typeface="Raleway"/>
              </a:defRPr>
            </a:lvl4pPr>
            <a:lvl5pPr>
              <a:defRPr>
                <a:latin typeface="Raleway"/>
                <a:cs typeface="Raleway"/>
              </a:defRPr>
            </a:lvl5pPr>
          </a:lstStyle>
          <a:p>
            <a:pPr lvl="0"/>
            <a:r>
              <a:rPr lang="en-US" dirty="0"/>
              <a:t>HEADLINE IN ALL CAPS</a:t>
            </a:r>
          </a:p>
        </p:txBody>
      </p:sp>
      <p:sp>
        <p:nvSpPr>
          <p:cNvPr id="7" name="Text Placeholder 2"/>
          <p:cNvSpPr>
            <a:spLocks noGrp="1"/>
          </p:cNvSpPr>
          <p:nvPr>
            <p:ph type="body" sz="quarter" idx="12"/>
          </p:nvPr>
        </p:nvSpPr>
        <p:spPr>
          <a:xfrm>
            <a:off x="457200" y="1538515"/>
            <a:ext cx="3701144" cy="3323771"/>
          </a:xfrm>
          <a:prstGeom prst="rect">
            <a:avLst/>
          </a:prstGeom>
        </p:spPr>
        <p:txBody>
          <a:bodyPr vert="horz"/>
          <a:lstStyle>
            <a:lvl1pPr marL="342900" indent="-342900">
              <a:buClr>
                <a:schemeClr val="accent1"/>
              </a:buClr>
              <a:buFont typeface="Lucida Grande"/>
              <a:buChar char="›"/>
              <a:defRPr sz="2000">
                <a:latin typeface="Raleway"/>
                <a:cs typeface="Raleway"/>
              </a:defRPr>
            </a:lvl1pPr>
            <a:lvl2pPr marL="744538" indent="-342900">
              <a:buClr>
                <a:schemeClr val="accent1"/>
              </a:buClr>
              <a:buFont typeface="Lucida Grande"/>
              <a:buChar char="›"/>
              <a:tabLst/>
              <a:defRPr sz="2000">
                <a:latin typeface="Raleway"/>
                <a:cs typeface="Raleway"/>
              </a:defRPr>
            </a:lvl2pPr>
            <a:lvl3pPr marL="1085850" indent="-342900">
              <a:buClr>
                <a:schemeClr val="accent1"/>
              </a:buClr>
              <a:buFont typeface="Lucida Grande"/>
              <a:buChar char="›"/>
              <a:defRPr sz="2000">
                <a:latin typeface="Raleway"/>
                <a:cs typeface="Raleway"/>
              </a:defRPr>
            </a:lvl3pPr>
            <a:lvl4pPr marL="1487488" indent="-342900">
              <a:buClr>
                <a:schemeClr val="accent1"/>
              </a:buClr>
              <a:buFont typeface="Lucida Grande"/>
              <a:buChar char="›"/>
              <a:defRPr sz="2000">
                <a:latin typeface="Raleway"/>
                <a:cs typeface="Raleway"/>
              </a:defRPr>
            </a:lvl4pPr>
            <a:lvl5pPr marL="1828800" indent="-342900">
              <a:buClr>
                <a:schemeClr val="accent1"/>
              </a:buClr>
              <a:buFont typeface="Lucida Grande"/>
              <a:buChar char="›"/>
              <a:tabLst/>
              <a:defRPr sz="2000">
                <a:latin typeface="Raleway"/>
                <a:cs typeface="Raleway"/>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2"/>
          <p:cNvSpPr>
            <a:spLocks noGrp="1"/>
          </p:cNvSpPr>
          <p:nvPr>
            <p:ph type="body" sz="quarter" idx="13"/>
          </p:nvPr>
        </p:nvSpPr>
        <p:spPr>
          <a:xfrm>
            <a:off x="4280806" y="1538515"/>
            <a:ext cx="3701144" cy="3323771"/>
          </a:xfrm>
          <a:prstGeom prst="rect">
            <a:avLst/>
          </a:prstGeom>
        </p:spPr>
        <p:txBody>
          <a:bodyPr vert="horz"/>
          <a:lstStyle>
            <a:lvl1pPr marL="342900" indent="-342900">
              <a:buClr>
                <a:schemeClr val="accent1"/>
              </a:buClr>
              <a:buFont typeface="Lucida Grande"/>
              <a:buChar char="›"/>
              <a:defRPr sz="2000">
                <a:latin typeface="Raleway"/>
                <a:cs typeface="Raleway"/>
              </a:defRPr>
            </a:lvl1pPr>
            <a:lvl2pPr marL="744538" indent="-342900">
              <a:buClr>
                <a:schemeClr val="accent1"/>
              </a:buClr>
              <a:buFont typeface="Lucida Grande"/>
              <a:buChar char="›"/>
              <a:tabLst/>
              <a:defRPr sz="2000">
                <a:latin typeface="Raleway"/>
                <a:cs typeface="Raleway"/>
              </a:defRPr>
            </a:lvl2pPr>
            <a:lvl3pPr marL="1085850" indent="-342900">
              <a:buClr>
                <a:schemeClr val="accent1"/>
              </a:buClr>
              <a:buFont typeface="Lucida Grande"/>
              <a:buChar char="›"/>
              <a:defRPr sz="2000">
                <a:latin typeface="Raleway"/>
                <a:cs typeface="Raleway"/>
              </a:defRPr>
            </a:lvl3pPr>
            <a:lvl4pPr marL="1487488" indent="-342900">
              <a:buClr>
                <a:schemeClr val="accent1"/>
              </a:buClr>
              <a:buFont typeface="Lucida Grande"/>
              <a:buChar char="›"/>
              <a:defRPr sz="2000">
                <a:latin typeface="Raleway"/>
                <a:cs typeface="Raleway"/>
              </a:defRPr>
            </a:lvl4pPr>
            <a:lvl5pPr marL="1828800" indent="-342900">
              <a:buClr>
                <a:schemeClr val="accent1"/>
              </a:buClr>
              <a:buFont typeface="Lucida Grande"/>
              <a:buChar char="›"/>
              <a:tabLst/>
              <a:defRPr sz="2000">
                <a:latin typeface="Raleway"/>
                <a:cs typeface="Raleway"/>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14302112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All white">
    <p:spTree>
      <p:nvGrpSpPr>
        <p:cNvPr id="1" name="Shape 242"/>
        <p:cNvGrpSpPr/>
        <p:nvPr/>
      </p:nvGrpSpPr>
      <p:grpSpPr>
        <a:xfrm>
          <a:off x="0" y="0"/>
          <a:ext cx="0" cy="0"/>
          <a:chOff x="0" y="0"/>
          <a:chExt cx="0" cy="0"/>
        </a:xfrm>
      </p:grpSpPr>
      <p:sp>
        <p:nvSpPr>
          <p:cNvPr id="244" name="Shape 244"/>
          <p:cNvSpPr txBox="1">
            <a:spLocks noGrp="1"/>
          </p:cNvSpPr>
          <p:nvPr>
            <p:ph type="body" idx="1"/>
          </p:nvPr>
        </p:nvSpPr>
        <p:spPr>
          <a:xfrm>
            <a:off x="457200" y="1538515"/>
            <a:ext cx="7524750" cy="3380058"/>
          </a:xfrm>
          <a:prstGeom prst="rect">
            <a:avLst/>
          </a:prstGeom>
        </p:spPr>
        <p:txBody>
          <a:bodyPr lIns="91425" tIns="91425" rIns="91425" bIns="91425" anchor="t" anchorCtr="0"/>
          <a:lstStyle>
            <a:lvl1pPr>
              <a:lnSpc>
                <a:spcPct val="100000"/>
              </a:lnSpc>
              <a:spcBef>
                <a:spcPts val="0"/>
              </a:spcBef>
              <a:defRPr sz="2000">
                <a:solidFill>
                  <a:srgbClr val="292D31"/>
                </a:solidFill>
                <a:latin typeface="Raleway"/>
                <a:ea typeface="Raleway"/>
                <a:cs typeface="Raleway"/>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pPr lvl="0"/>
            <a:r>
              <a:rPr lang="en-US"/>
              <a:t>Edit Master text styles</a:t>
            </a:r>
          </a:p>
        </p:txBody>
      </p:sp>
      <p:sp>
        <p:nvSpPr>
          <p:cNvPr id="6" name="Title 1"/>
          <p:cNvSpPr>
            <a:spLocks noGrp="1"/>
          </p:cNvSpPr>
          <p:nvPr>
            <p:ph type="title" hasCustomPrompt="1"/>
          </p:nvPr>
        </p:nvSpPr>
        <p:spPr>
          <a:xfrm>
            <a:off x="229325" y="229326"/>
            <a:ext cx="5001899" cy="425872"/>
          </a:xfrm>
        </p:spPr>
        <p:txBody>
          <a:bodyPr vert="horz" anchor="t"/>
          <a:lstStyle>
            <a:lvl1pPr>
              <a:defRPr sz="1400">
                <a:solidFill>
                  <a:schemeClr val="bg2"/>
                </a:solidFill>
              </a:defRPr>
            </a:lvl1pPr>
          </a:lstStyle>
          <a:p>
            <a:r>
              <a:rPr lang="en-US" dirty="0"/>
              <a:t>CLICK TO EDIT MASTER TITLE STYLE</a:t>
            </a:r>
          </a:p>
        </p:txBody>
      </p:sp>
      <p:sp>
        <p:nvSpPr>
          <p:cNvPr id="7" name="Text Placeholder 3"/>
          <p:cNvSpPr>
            <a:spLocks noGrp="1"/>
          </p:cNvSpPr>
          <p:nvPr>
            <p:ph type="body" sz="quarter" idx="10" hasCustomPrompt="1"/>
          </p:nvPr>
        </p:nvSpPr>
        <p:spPr>
          <a:xfrm>
            <a:off x="457200" y="812801"/>
            <a:ext cx="7524750" cy="725714"/>
          </a:xfrm>
          <a:prstGeom prst="rect">
            <a:avLst/>
          </a:prstGeom>
        </p:spPr>
        <p:txBody>
          <a:bodyPr vert="horz" anchor="b"/>
          <a:lstStyle>
            <a:lvl1pPr marL="0" marR="0" indent="0" algn="l" defTabSz="914400" rtl="0" eaLnBrk="1" fontAlgn="auto" latinLnBrk="0" hangingPunct="1">
              <a:lnSpc>
                <a:spcPct val="100000"/>
              </a:lnSpc>
              <a:spcBef>
                <a:spcPts val="0"/>
              </a:spcBef>
              <a:spcAft>
                <a:spcPts val="0"/>
              </a:spcAft>
              <a:buClrTx/>
              <a:buSzTx/>
              <a:buFontTx/>
              <a:buNone/>
              <a:tabLst/>
              <a:defRPr sz="2000" b="1" cap="all">
                <a:solidFill>
                  <a:schemeClr val="accent1"/>
                </a:solidFill>
                <a:latin typeface="Raleway"/>
                <a:cs typeface="Raleway"/>
              </a:defRPr>
            </a:lvl1pPr>
            <a:lvl2pPr>
              <a:defRPr>
                <a:latin typeface="Raleway"/>
                <a:cs typeface="Raleway"/>
              </a:defRPr>
            </a:lvl2pPr>
            <a:lvl3pPr>
              <a:defRPr>
                <a:latin typeface="Raleway"/>
                <a:cs typeface="Raleway"/>
              </a:defRPr>
            </a:lvl3pPr>
            <a:lvl4pPr>
              <a:defRPr>
                <a:latin typeface="Raleway"/>
                <a:cs typeface="Raleway"/>
              </a:defRPr>
            </a:lvl4pPr>
            <a:lvl5pPr>
              <a:defRPr>
                <a:latin typeface="Raleway"/>
                <a:cs typeface="Raleway"/>
              </a:defRPr>
            </a:lvl5pPr>
          </a:lstStyle>
          <a:p>
            <a:pPr lvl="0"/>
            <a:r>
              <a:rPr lang="en-US" dirty="0"/>
              <a:t>HEADLINE IN ALL CAPS</a:t>
            </a:r>
          </a:p>
        </p:txBody>
      </p:sp>
      <p:sp>
        <p:nvSpPr>
          <p:cNvPr id="5"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7753792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All white with hexagon pattern">
    <p:spTree>
      <p:nvGrpSpPr>
        <p:cNvPr id="1" name="Shape 242"/>
        <p:cNvGrpSpPr/>
        <p:nvPr/>
      </p:nvGrpSpPr>
      <p:grpSpPr>
        <a:xfrm>
          <a:off x="0" y="0"/>
          <a:ext cx="0" cy="0"/>
          <a:chOff x="0" y="0"/>
          <a:chExt cx="0" cy="0"/>
        </a:xfrm>
      </p:grpSpPr>
      <p:grpSp>
        <p:nvGrpSpPr>
          <p:cNvPr id="8" name="Group 9"/>
          <p:cNvGrpSpPr/>
          <p:nvPr userDrawn="1"/>
        </p:nvGrpSpPr>
        <p:grpSpPr>
          <a:xfrm>
            <a:off x="7005898" y="1436807"/>
            <a:ext cx="2276408" cy="2004468"/>
            <a:chOff x="79884" y="-148379"/>
            <a:chExt cx="2180505" cy="1920022"/>
          </a:xfrm>
        </p:grpSpPr>
        <p:sp>
          <p:nvSpPr>
            <p:cNvPr id="9" name="Hexagon 16"/>
            <p:cNvSpPr/>
            <p:nvPr/>
          </p:nvSpPr>
          <p:spPr>
            <a:xfrm rot="5400000">
              <a:off x="700818" y="1042239"/>
              <a:ext cx="583711" cy="52666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0" name="Hexagon 17"/>
            <p:cNvSpPr/>
            <p:nvPr/>
          </p:nvSpPr>
          <p:spPr>
            <a:xfrm rot="5400000">
              <a:off x="1373795" y="885049"/>
              <a:ext cx="932144" cy="84104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1" name="Hexagon 18"/>
            <p:cNvSpPr/>
            <p:nvPr/>
          </p:nvSpPr>
          <p:spPr>
            <a:xfrm rot="5400000">
              <a:off x="674058" y="-93094"/>
              <a:ext cx="1131355" cy="1020786"/>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2" name="Hexagon 19"/>
            <p:cNvSpPr/>
            <p:nvPr/>
          </p:nvSpPr>
          <p:spPr>
            <a:xfrm rot="5400000">
              <a:off x="60290" y="-99647"/>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3" name="Hexagon 20"/>
            <p:cNvSpPr/>
            <p:nvPr/>
          </p:nvSpPr>
          <p:spPr>
            <a:xfrm rot="5400000">
              <a:off x="1837301" y="-35150"/>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grpSp>
      <p:grpSp>
        <p:nvGrpSpPr>
          <p:cNvPr id="14" name="Group 27"/>
          <p:cNvGrpSpPr/>
          <p:nvPr userDrawn="1"/>
        </p:nvGrpSpPr>
        <p:grpSpPr>
          <a:xfrm>
            <a:off x="-86407" y="2777954"/>
            <a:ext cx="2276408" cy="2004468"/>
            <a:chOff x="79884" y="-148379"/>
            <a:chExt cx="2180505" cy="1920022"/>
          </a:xfrm>
        </p:grpSpPr>
        <p:sp>
          <p:nvSpPr>
            <p:cNvPr id="15" name="Hexagon 28"/>
            <p:cNvSpPr/>
            <p:nvPr/>
          </p:nvSpPr>
          <p:spPr>
            <a:xfrm rot="5400000">
              <a:off x="700818" y="1042239"/>
              <a:ext cx="583711" cy="52666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6" name="Hexagon 29"/>
            <p:cNvSpPr/>
            <p:nvPr/>
          </p:nvSpPr>
          <p:spPr>
            <a:xfrm rot="5400000">
              <a:off x="1373795" y="885049"/>
              <a:ext cx="932144" cy="84104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7" name="Hexagon 30"/>
            <p:cNvSpPr/>
            <p:nvPr/>
          </p:nvSpPr>
          <p:spPr>
            <a:xfrm rot="5400000">
              <a:off x="674058" y="-93094"/>
              <a:ext cx="1131355" cy="1020786"/>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8" name="Hexagon 31"/>
            <p:cNvSpPr/>
            <p:nvPr/>
          </p:nvSpPr>
          <p:spPr>
            <a:xfrm rot="5400000">
              <a:off x="60290" y="-99647"/>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9" name="Hexagon 32"/>
            <p:cNvSpPr/>
            <p:nvPr/>
          </p:nvSpPr>
          <p:spPr>
            <a:xfrm rot="5400000">
              <a:off x="1837301" y="-35150"/>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grpSp>
      <p:sp>
        <p:nvSpPr>
          <p:cNvPr id="244" name="Shape 244"/>
          <p:cNvSpPr txBox="1">
            <a:spLocks noGrp="1"/>
          </p:cNvSpPr>
          <p:nvPr>
            <p:ph type="body" idx="1"/>
          </p:nvPr>
        </p:nvSpPr>
        <p:spPr>
          <a:xfrm>
            <a:off x="457200" y="1538515"/>
            <a:ext cx="7524750" cy="3380058"/>
          </a:xfrm>
          <a:prstGeom prst="rect">
            <a:avLst/>
          </a:prstGeom>
        </p:spPr>
        <p:txBody>
          <a:bodyPr lIns="91425" tIns="91425" rIns="91425" bIns="91425" anchor="t" anchorCtr="0"/>
          <a:lstStyle>
            <a:lvl1pPr>
              <a:lnSpc>
                <a:spcPct val="100000"/>
              </a:lnSpc>
              <a:spcBef>
                <a:spcPts val="0"/>
              </a:spcBef>
              <a:defRPr sz="2000">
                <a:solidFill>
                  <a:srgbClr val="292D31"/>
                </a:solidFill>
                <a:latin typeface="Raleway"/>
                <a:ea typeface="Raleway"/>
                <a:cs typeface="Raleway"/>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pPr lvl="0"/>
            <a:r>
              <a:rPr lang="en-US"/>
              <a:t>Edit Master text styles</a:t>
            </a:r>
          </a:p>
        </p:txBody>
      </p:sp>
      <p:sp>
        <p:nvSpPr>
          <p:cNvPr id="6" name="Title 1"/>
          <p:cNvSpPr>
            <a:spLocks noGrp="1"/>
          </p:cNvSpPr>
          <p:nvPr>
            <p:ph type="title" hasCustomPrompt="1"/>
          </p:nvPr>
        </p:nvSpPr>
        <p:spPr>
          <a:xfrm>
            <a:off x="229325" y="229326"/>
            <a:ext cx="5001899" cy="425872"/>
          </a:xfrm>
        </p:spPr>
        <p:txBody>
          <a:bodyPr vert="horz" anchor="t"/>
          <a:lstStyle>
            <a:lvl1pPr>
              <a:defRPr sz="1400">
                <a:solidFill>
                  <a:schemeClr val="bg2"/>
                </a:solidFill>
              </a:defRPr>
            </a:lvl1pPr>
          </a:lstStyle>
          <a:p>
            <a:r>
              <a:rPr lang="en-US" dirty="0"/>
              <a:t>CLICK TO EDIT MASTER TITLE STYLE</a:t>
            </a:r>
          </a:p>
        </p:txBody>
      </p:sp>
      <p:sp>
        <p:nvSpPr>
          <p:cNvPr id="7" name="Text Placeholder 3"/>
          <p:cNvSpPr>
            <a:spLocks noGrp="1"/>
          </p:cNvSpPr>
          <p:nvPr>
            <p:ph type="body" sz="quarter" idx="10" hasCustomPrompt="1"/>
          </p:nvPr>
        </p:nvSpPr>
        <p:spPr>
          <a:xfrm>
            <a:off x="457200" y="812801"/>
            <a:ext cx="7524750" cy="725714"/>
          </a:xfrm>
          <a:prstGeom prst="rect">
            <a:avLst/>
          </a:prstGeom>
        </p:spPr>
        <p:txBody>
          <a:bodyPr vert="horz" anchor="b"/>
          <a:lstStyle>
            <a:lvl1pPr marL="0" marR="0" indent="0" algn="l" defTabSz="914400" rtl="0" eaLnBrk="1" fontAlgn="auto" latinLnBrk="0" hangingPunct="1">
              <a:lnSpc>
                <a:spcPct val="100000"/>
              </a:lnSpc>
              <a:spcBef>
                <a:spcPts val="0"/>
              </a:spcBef>
              <a:spcAft>
                <a:spcPts val="0"/>
              </a:spcAft>
              <a:buClrTx/>
              <a:buSzTx/>
              <a:buFontTx/>
              <a:buNone/>
              <a:tabLst/>
              <a:defRPr sz="2000" b="1" cap="all">
                <a:solidFill>
                  <a:schemeClr val="accent1"/>
                </a:solidFill>
                <a:latin typeface="Raleway"/>
                <a:cs typeface="Raleway"/>
              </a:defRPr>
            </a:lvl1pPr>
            <a:lvl2pPr>
              <a:defRPr>
                <a:latin typeface="Raleway"/>
                <a:cs typeface="Raleway"/>
              </a:defRPr>
            </a:lvl2pPr>
            <a:lvl3pPr>
              <a:defRPr>
                <a:latin typeface="Raleway"/>
                <a:cs typeface="Raleway"/>
              </a:defRPr>
            </a:lvl3pPr>
            <a:lvl4pPr>
              <a:defRPr>
                <a:latin typeface="Raleway"/>
                <a:cs typeface="Raleway"/>
              </a:defRPr>
            </a:lvl4pPr>
            <a:lvl5pPr>
              <a:defRPr>
                <a:latin typeface="Raleway"/>
                <a:cs typeface="Raleway"/>
              </a:defRPr>
            </a:lvl5pPr>
          </a:lstStyle>
          <a:p>
            <a:pPr lvl="0"/>
            <a:r>
              <a:rPr lang="en-US" dirty="0"/>
              <a:t>HEADLINE IN ALL CAPS</a:t>
            </a:r>
          </a:p>
        </p:txBody>
      </p:sp>
      <p:sp>
        <p:nvSpPr>
          <p:cNvPr id="5"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1305730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DMI TEMPLATE - Chart 1">
    <p:spTree>
      <p:nvGrpSpPr>
        <p:cNvPr id="1" name="Shape 251"/>
        <p:cNvGrpSpPr/>
        <p:nvPr/>
      </p:nvGrpSpPr>
      <p:grpSpPr>
        <a:xfrm>
          <a:off x="0" y="0"/>
          <a:ext cx="0" cy="0"/>
          <a:chOff x="0" y="0"/>
          <a:chExt cx="0" cy="0"/>
        </a:xfrm>
      </p:grpSpPr>
      <p:cxnSp>
        <p:nvCxnSpPr>
          <p:cNvPr id="252" name="Shape 252"/>
          <p:cNvCxnSpPr/>
          <p:nvPr/>
        </p:nvCxnSpPr>
        <p:spPr>
          <a:xfrm>
            <a:off x="3720821" y="978250"/>
            <a:ext cx="0" cy="3451500"/>
          </a:xfrm>
          <a:prstGeom prst="straightConnector1">
            <a:avLst/>
          </a:prstGeom>
          <a:noFill/>
          <a:ln w="9525" cap="flat">
            <a:solidFill>
              <a:schemeClr val="bg2"/>
            </a:solidFill>
            <a:prstDash val="solid"/>
            <a:round/>
            <a:headEnd type="none" w="lg" len="lg"/>
            <a:tailEnd type="none" w="lg" len="lg"/>
          </a:ln>
        </p:spPr>
      </p:cxnSp>
      <p:sp>
        <p:nvSpPr>
          <p:cNvPr id="254" name="Shape 254"/>
          <p:cNvSpPr txBox="1">
            <a:spLocks noGrp="1"/>
          </p:cNvSpPr>
          <p:nvPr>
            <p:ph type="body" idx="1"/>
          </p:nvPr>
        </p:nvSpPr>
        <p:spPr>
          <a:xfrm>
            <a:off x="550080" y="974601"/>
            <a:ext cx="3085750" cy="3455150"/>
          </a:xfrm>
          <a:prstGeom prst="rect">
            <a:avLst/>
          </a:prstGeom>
        </p:spPr>
        <p:txBody>
          <a:bodyPr lIns="91425" tIns="91425" rIns="91425" bIns="91425" anchor="ctr" anchorCtr="0"/>
          <a:lstStyle>
            <a:lvl1pPr rtl="0">
              <a:lnSpc>
                <a:spcPct val="110000"/>
              </a:lnSpc>
              <a:spcBef>
                <a:spcPts val="0"/>
              </a:spcBef>
              <a:buClr>
                <a:srgbClr val="E62032"/>
              </a:buClr>
              <a:defRPr sz="2000">
                <a:solidFill>
                  <a:schemeClr val="accent1"/>
                </a:solidFill>
                <a:latin typeface="Raleway"/>
                <a:ea typeface="Raleway"/>
                <a:cs typeface="Raleway"/>
              </a:defRPr>
            </a:lvl1pPr>
            <a:lvl2pPr rtl="0">
              <a:spcBef>
                <a:spcPts val="0"/>
              </a:spcBef>
              <a:buClr>
                <a:srgbClr val="E62032"/>
              </a:buClr>
              <a:buSzPct val="100000"/>
              <a:defRPr sz="3000">
                <a:solidFill>
                  <a:srgbClr val="E62032"/>
                </a:solidFill>
              </a:defRPr>
            </a:lvl2pPr>
            <a:lvl3pPr rtl="0">
              <a:spcBef>
                <a:spcPts val="0"/>
              </a:spcBef>
              <a:buClr>
                <a:srgbClr val="E62032"/>
              </a:buClr>
              <a:buSzPct val="100000"/>
              <a:defRPr sz="3000">
                <a:solidFill>
                  <a:srgbClr val="E62032"/>
                </a:solidFill>
              </a:defRPr>
            </a:lvl3pPr>
            <a:lvl4pPr rtl="0">
              <a:spcBef>
                <a:spcPts val="0"/>
              </a:spcBef>
              <a:buClr>
                <a:srgbClr val="E62032"/>
              </a:buClr>
              <a:buSzPct val="100000"/>
              <a:defRPr sz="3000">
                <a:solidFill>
                  <a:srgbClr val="E62032"/>
                </a:solidFill>
              </a:defRPr>
            </a:lvl4pPr>
            <a:lvl5pPr rtl="0">
              <a:spcBef>
                <a:spcPts val="0"/>
              </a:spcBef>
              <a:buClr>
                <a:srgbClr val="E62032"/>
              </a:buClr>
              <a:buSzPct val="100000"/>
              <a:defRPr sz="3000">
                <a:solidFill>
                  <a:srgbClr val="E62032"/>
                </a:solidFill>
              </a:defRPr>
            </a:lvl5pPr>
            <a:lvl6pPr rtl="0">
              <a:spcBef>
                <a:spcPts val="0"/>
              </a:spcBef>
              <a:buClr>
                <a:srgbClr val="E62032"/>
              </a:buClr>
              <a:buSzPct val="100000"/>
              <a:defRPr sz="3000">
                <a:solidFill>
                  <a:srgbClr val="E62032"/>
                </a:solidFill>
              </a:defRPr>
            </a:lvl6pPr>
            <a:lvl7pPr rtl="0">
              <a:spcBef>
                <a:spcPts val="0"/>
              </a:spcBef>
              <a:buClr>
                <a:srgbClr val="E62032"/>
              </a:buClr>
              <a:buSzPct val="100000"/>
              <a:defRPr sz="3000">
                <a:solidFill>
                  <a:srgbClr val="E62032"/>
                </a:solidFill>
              </a:defRPr>
            </a:lvl7pPr>
            <a:lvl8pPr rtl="0">
              <a:spcBef>
                <a:spcPts val="0"/>
              </a:spcBef>
              <a:buClr>
                <a:srgbClr val="E62032"/>
              </a:buClr>
              <a:buSzPct val="100000"/>
              <a:defRPr sz="3000">
                <a:solidFill>
                  <a:srgbClr val="E62032"/>
                </a:solidFill>
              </a:defRPr>
            </a:lvl8pPr>
            <a:lvl9pPr>
              <a:spcBef>
                <a:spcPts val="0"/>
              </a:spcBef>
              <a:buClr>
                <a:srgbClr val="E62032"/>
              </a:buClr>
              <a:buSzPct val="100000"/>
              <a:defRPr sz="3000">
                <a:solidFill>
                  <a:srgbClr val="E62032"/>
                </a:solidFill>
              </a:defRPr>
            </a:lvl9pPr>
          </a:lstStyle>
          <a:p>
            <a:pPr lvl="0"/>
            <a:r>
              <a:rPr lang="en-US"/>
              <a:t>Edit Master text styles</a:t>
            </a:r>
          </a:p>
        </p:txBody>
      </p:sp>
      <p:sp>
        <p:nvSpPr>
          <p:cNvPr id="255" name="Shape 255"/>
          <p:cNvSpPr txBox="1">
            <a:spLocks noGrp="1"/>
          </p:cNvSpPr>
          <p:nvPr>
            <p:ph type="body" idx="2"/>
          </p:nvPr>
        </p:nvSpPr>
        <p:spPr>
          <a:xfrm>
            <a:off x="3904344" y="974600"/>
            <a:ext cx="4695056" cy="3455151"/>
          </a:xfrm>
          <a:prstGeom prst="rect">
            <a:avLst/>
          </a:prstGeom>
        </p:spPr>
        <p:txBody>
          <a:bodyPr lIns="91425" tIns="91425" rIns="91425" bIns="91425" anchor="ctr" anchorCtr="0"/>
          <a:lstStyle>
            <a:lvl1pPr rtl="0">
              <a:lnSpc>
                <a:spcPct val="110000"/>
              </a:lnSpc>
              <a:spcBef>
                <a:spcPts val="0"/>
              </a:spcBef>
              <a:buClr>
                <a:srgbClr val="666666"/>
              </a:buClr>
              <a:buSzPct val="100000"/>
              <a:defRPr sz="1400">
                <a:solidFill>
                  <a:srgbClr val="292D31"/>
                </a:solidFill>
                <a:latin typeface="Raleway"/>
                <a:ea typeface="Raleway"/>
                <a:cs typeface="Raleway"/>
              </a:defRPr>
            </a:lvl1pPr>
            <a:lvl2pPr rtl="0">
              <a:spcBef>
                <a:spcPts val="0"/>
              </a:spcBef>
              <a:buClr>
                <a:srgbClr val="666666"/>
              </a:buClr>
              <a:buSzPct val="100000"/>
              <a:defRPr sz="1400">
                <a:solidFill>
                  <a:srgbClr val="666666"/>
                </a:solidFill>
              </a:defRPr>
            </a:lvl2pPr>
            <a:lvl3pPr rtl="0">
              <a:spcBef>
                <a:spcPts val="0"/>
              </a:spcBef>
              <a:buClr>
                <a:srgbClr val="666666"/>
              </a:buClr>
              <a:buSzPct val="100000"/>
              <a:defRPr sz="1400">
                <a:solidFill>
                  <a:srgbClr val="666666"/>
                </a:solidFill>
              </a:defRPr>
            </a:lvl3pPr>
            <a:lvl4pPr rtl="0">
              <a:spcBef>
                <a:spcPts val="0"/>
              </a:spcBef>
              <a:buClr>
                <a:srgbClr val="666666"/>
              </a:buClr>
              <a:buSzPct val="100000"/>
              <a:defRPr sz="1400">
                <a:solidFill>
                  <a:srgbClr val="666666"/>
                </a:solidFill>
              </a:defRPr>
            </a:lvl4pPr>
            <a:lvl5pPr rtl="0">
              <a:spcBef>
                <a:spcPts val="0"/>
              </a:spcBef>
              <a:buClr>
                <a:srgbClr val="666666"/>
              </a:buClr>
              <a:buSzPct val="100000"/>
              <a:defRPr sz="1400">
                <a:solidFill>
                  <a:srgbClr val="666666"/>
                </a:solidFill>
              </a:defRPr>
            </a:lvl5pPr>
            <a:lvl6pPr rtl="0">
              <a:spcBef>
                <a:spcPts val="0"/>
              </a:spcBef>
              <a:buClr>
                <a:srgbClr val="666666"/>
              </a:buClr>
              <a:buSzPct val="100000"/>
              <a:defRPr sz="1400">
                <a:solidFill>
                  <a:srgbClr val="666666"/>
                </a:solidFill>
              </a:defRPr>
            </a:lvl6pPr>
            <a:lvl7pPr rtl="0">
              <a:spcBef>
                <a:spcPts val="0"/>
              </a:spcBef>
              <a:buClr>
                <a:srgbClr val="666666"/>
              </a:buClr>
              <a:buSzPct val="100000"/>
              <a:defRPr sz="1400">
                <a:solidFill>
                  <a:srgbClr val="666666"/>
                </a:solidFill>
              </a:defRPr>
            </a:lvl7pPr>
            <a:lvl8pPr rtl="0">
              <a:spcBef>
                <a:spcPts val="0"/>
              </a:spcBef>
              <a:buClr>
                <a:srgbClr val="666666"/>
              </a:buClr>
              <a:buSzPct val="100000"/>
              <a:defRPr sz="1400">
                <a:solidFill>
                  <a:srgbClr val="666666"/>
                </a:solidFill>
              </a:defRPr>
            </a:lvl8pPr>
            <a:lvl9pPr>
              <a:spcBef>
                <a:spcPts val="0"/>
              </a:spcBef>
              <a:buClr>
                <a:srgbClr val="666666"/>
              </a:buClr>
              <a:buSzPct val="100000"/>
              <a:defRPr sz="1400">
                <a:solidFill>
                  <a:srgbClr val="666666"/>
                </a:solidFill>
              </a:defRPr>
            </a:lvl9pPr>
          </a:lstStyle>
          <a:p>
            <a:pPr lvl="0"/>
            <a:r>
              <a:rPr lang="en-US"/>
              <a:t>Edit Master text styles</a:t>
            </a:r>
          </a:p>
        </p:txBody>
      </p:sp>
      <p:sp>
        <p:nvSpPr>
          <p:cNvPr id="6" name="Title 1"/>
          <p:cNvSpPr>
            <a:spLocks noGrp="1"/>
          </p:cNvSpPr>
          <p:nvPr>
            <p:ph type="title" hasCustomPrompt="1"/>
          </p:nvPr>
        </p:nvSpPr>
        <p:spPr>
          <a:xfrm>
            <a:off x="229325" y="229326"/>
            <a:ext cx="5001899" cy="425872"/>
          </a:xfrm>
        </p:spPr>
        <p:txBody>
          <a:bodyPr vert="horz" anchor="t"/>
          <a:lstStyle>
            <a:lvl1pPr>
              <a:defRPr sz="1400">
                <a:solidFill>
                  <a:schemeClr val="bg2"/>
                </a:solidFill>
              </a:defRPr>
            </a:lvl1pPr>
          </a:lstStyle>
          <a:p>
            <a:r>
              <a:rPr lang="en-US" dirty="0"/>
              <a:t>CLICK TO EDIT MASTER TITLE STYLE</a:t>
            </a:r>
          </a:p>
        </p:txBody>
      </p:sp>
      <p:sp>
        <p:nvSpPr>
          <p:cNvPr id="7"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867662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stimonial Layout 3">
    <p:bg>
      <p:bgPr>
        <a:blipFill>
          <a:blip r:embed="rId2" cstate="email">
            <a:alphaModFix/>
            <a:extLst>
              <a:ext uri="{28A0092B-C50C-407E-A947-70E740481C1C}">
                <a14:useLocalDpi xmlns:a14="http://schemas.microsoft.com/office/drawing/2010/main"/>
              </a:ext>
            </a:extLst>
          </a:blip>
          <a:stretch>
            <a:fillRect/>
          </a:stretch>
        </a:blipFill>
        <a:effectLst/>
      </p:bgPr>
    </p:bg>
    <p:spTree>
      <p:nvGrpSpPr>
        <p:cNvPr id="1" name="Shape 35"/>
        <p:cNvGrpSpPr/>
        <p:nvPr/>
      </p:nvGrpSpPr>
      <p:grpSpPr>
        <a:xfrm>
          <a:off x="0" y="0"/>
          <a:ext cx="0" cy="0"/>
          <a:chOff x="0" y="0"/>
          <a:chExt cx="0" cy="0"/>
        </a:xfrm>
      </p:grpSpPr>
      <p:sp>
        <p:nvSpPr>
          <p:cNvPr id="4" name="Title 3"/>
          <p:cNvSpPr>
            <a:spLocks noGrp="1"/>
          </p:cNvSpPr>
          <p:nvPr>
            <p:ph type="ctrTitle"/>
          </p:nvPr>
        </p:nvSpPr>
        <p:spPr>
          <a:xfrm>
            <a:off x="490170" y="0"/>
            <a:ext cx="3296970" cy="869036"/>
          </a:xfrm>
        </p:spPr>
        <p:txBody>
          <a:bodyPr/>
          <a:lstStyle/>
          <a:p>
            <a:r>
              <a:rPr lang="en-US" sz="2800" dirty="0"/>
              <a:t>Testimonial</a:t>
            </a:r>
            <a:endParaRPr lang="en-US" dirty="0"/>
          </a:p>
        </p:txBody>
      </p:sp>
      <p:sp>
        <p:nvSpPr>
          <p:cNvPr id="5" name="Subtitle 6"/>
          <p:cNvSpPr>
            <a:spLocks noGrp="1"/>
          </p:cNvSpPr>
          <p:nvPr>
            <p:ph type="subTitle" idx="1"/>
          </p:nvPr>
        </p:nvSpPr>
        <p:spPr>
          <a:xfrm>
            <a:off x="636293" y="1298526"/>
            <a:ext cx="4767630" cy="2486801"/>
          </a:xfrm>
          <a:prstGeom prst="rect">
            <a:avLst/>
          </a:prstGeom>
        </p:spPr>
        <p:txBody>
          <a:bodyPr/>
          <a:lstStyle>
            <a:lvl1pPr>
              <a:defRPr b="0" i="0">
                <a:solidFill>
                  <a:schemeClr val="bg2"/>
                </a:solidFill>
                <a:latin typeface="Raleway" panose="020B0003030101060003" pitchFamily="34" charset="0"/>
              </a:defRPr>
            </a:lvl1pPr>
          </a:lstStyle>
          <a:p>
            <a:r>
              <a:rPr lang="en-US" sz="1600" dirty="0"/>
              <a:t>“…Testimonial copy here. Testimonial copy here. Testimonial copy here. Testimonial copy here. Testimonial copy here. Testimonial copy here.</a:t>
            </a:r>
          </a:p>
          <a:p>
            <a:r>
              <a:rPr lang="en-US" sz="1600" dirty="0"/>
              <a:t>Testimonial copy here. Testimonial copy here.</a:t>
            </a:r>
          </a:p>
          <a:p>
            <a:r>
              <a:rPr lang="en-US" sz="1600" dirty="0"/>
              <a:t>Testimonial copy here.”</a:t>
            </a:r>
          </a:p>
          <a:p>
            <a:endParaRPr lang="en-US" dirty="0"/>
          </a:p>
          <a:p>
            <a:endParaRPr lang="en-US" dirty="0"/>
          </a:p>
          <a:p>
            <a:pPr marL="285750" indent="-285750" algn="r">
              <a:buFontTx/>
              <a:buChar char="-"/>
            </a:pPr>
            <a:r>
              <a:rPr lang="en-US" b="1" dirty="0"/>
              <a:t>First and Last Name, Company Name</a:t>
            </a:r>
          </a:p>
          <a:p>
            <a:pPr algn="r"/>
            <a:r>
              <a:rPr lang="en-US" b="1" dirty="0"/>
              <a:t>      Title here</a:t>
            </a:r>
          </a:p>
          <a:p>
            <a:pPr marL="285750" indent="-285750">
              <a:buFontTx/>
              <a:buChar char="-"/>
            </a:pPr>
            <a:endParaRPr lang="en-US" b="1" dirty="0"/>
          </a:p>
        </p:txBody>
      </p:sp>
      <p:pic>
        <p:nvPicPr>
          <p:cNvPr id="6" name="Picture 5"/>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185160" y="260336"/>
            <a:ext cx="762000" cy="762000"/>
          </a:xfrm>
          <a:prstGeom prst="rect">
            <a:avLst/>
          </a:prstGeom>
        </p:spPr>
      </p:pic>
    </p:spTree>
    <p:extLst>
      <p:ext uri="{BB962C8B-B14F-4D97-AF65-F5344CB8AC3E}">
        <p14:creationId xmlns:p14="http://schemas.microsoft.com/office/powerpoint/2010/main" val="40941942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DMI TEMPLATE - Chart 2">
    <p:spTree>
      <p:nvGrpSpPr>
        <p:cNvPr id="1" name="Shape 258"/>
        <p:cNvGrpSpPr/>
        <p:nvPr/>
      </p:nvGrpSpPr>
      <p:grpSpPr>
        <a:xfrm>
          <a:off x="0" y="0"/>
          <a:ext cx="0" cy="0"/>
          <a:chOff x="0" y="0"/>
          <a:chExt cx="0" cy="0"/>
        </a:xfrm>
      </p:grpSpPr>
      <p:grpSp>
        <p:nvGrpSpPr>
          <p:cNvPr id="2" name="Group 1"/>
          <p:cNvGrpSpPr/>
          <p:nvPr/>
        </p:nvGrpSpPr>
        <p:grpSpPr>
          <a:xfrm>
            <a:off x="1969988" y="1003844"/>
            <a:ext cx="5204025" cy="375600"/>
            <a:chOff x="1803475" y="1003844"/>
            <a:chExt cx="5204025" cy="375600"/>
          </a:xfrm>
        </p:grpSpPr>
        <p:sp>
          <p:nvSpPr>
            <p:cNvPr id="259" name="Shape 259"/>
            <p:cNvSpPr txBox="1"/>
            <p:nvPr/>
          </p:nvSpPr>
          <p:spPr>
            <a:xfrm>
              <a:off x="1803475" y="1003844"/>
              <a:ext cx="2451600" cy="375600"/>
            </a:xfrm>
            <a:prstGeom prst="rect">
              <a:avLst/>
            </a:prstGeom>
            <a:solidFill>
              <a:schemeClr val="tx1"/>
            </a:solidFill>
            <a:ln>
              <a:noFill/>
            </a:ln>
          </p:spPr>
          <p:txBody>
            <a:bodyPr lIns="91425" tIns="91425" rIns="91425" bIns="91425" anchor="ctr" anchorCtr="0">
              <a:noAutofit/>
            </a:bodyPr>
            <a:lstStyle/>
            <a:p>
              <a:pPr lvl="0" algn="ctr" rtl="0">
                <a:spcBef>
                  <a:spcPts val="0"/>
                </a:spcBef>
                <a:buNone/>
              </a:pPr>
              <a:r>
                <a:rPr lang="en" sz="1000" b="1" dirty="0">
                  <a:solidFill>
                    <a:schemeClr val="bg1"/>
                  </a:solidFill>
                  <a:latin typeface="Raleway"/>
                  <a:ea typeface="Raleway"/>
                  <a:cs typeface="Raleway"/>
                  <a:sym typeface="Raleway"/>
                </a:rPr>
                <a:t>CHALLENGES</a:t>
              </a:r>
            </a:p>
          </p:txBody>
        </p:sp>
        <p:sp>
          <p:nvSpPr>
            <p:cNvPr id="260" name="Shape 260"/>
            <p:cNvSpPr txBox="1"/>
            <p:nvPr/>
          </p:nvSpPr>
          <p:spPr>
            <a:xfrm>
              <a:off x="4555900" y="1003844"/>
              <a:ext cx="2451600" cy="375600"/>
            </a:xfrm>
            <a:prstGeom prst="rect">
              <a:avLst/>
            </a:prstGeom>
            <a:solidFill>
              <a:schemeClr val="accent1"/>
            </a:solidFill>
            <a:ln>
              <a:noFill/>
            </a:ln>
          </p:spPr>
          <p:txBody>
            <a:bodyPr lIns="91425" tIns="91425" rIns="91425" bIns="91425" anchor="ctr" anchorCtr="0">
              <a:noAutofit/>
            </a:bodyPr>
            <a:lstStyle/>
            <a:p>
              <a:pPr lvl="0" algn="ctr" rtl="0">
                <a:spcBef>
                  <a:spcPts val="0"/>
                </a:spcBef>
                <a:buNone/>
              </a:pPr>
              <a:r>
                <a:rPr lang="en" sz="1000" b="1">
                  <a:solidFill>
                    <a:schemeClr val="bg1"/>
                  </a:solidFill>
                  <a:latin typeface="Raleway"/>
                  <a:ea typeface="Raleway"/>
                  <a:cs typeface="Raleway"/>
                  <a:sym typeface="Raleway"/>
                </a:rPr>
                <a:t>OPPORTUNITIES</a:t>
              </a:r>
            </a:p>
          </p:txBody>
        </p:sp>
      </p:grpSp>
      <p:sp>
        <p:nvSpPr>
          <p:cNvPr id="261" name="Shape 261"/>
          <p:cNvSpPr txBox="1">
            <a:spLocks noGrp="1"/>
          </p:cNvSpPr>
          <p:nvPr>
            <p:ph type="body" idx="1"/>
          </p:nvPr>
        </p:nvSpPr>
        <p:spPr>
          <a:xfrm>
            <a:off x="480189" y="1461875"/>
            <a:ext cx="3941399" cy="3508800"/>
          </a:xfrm>
          <a:prstGeom prst="rect">
            <a:avLst/>
          </a:prstGeom>
        </p:spPr>
        <p:txBody>
          <a:bodyPr lIns="91425" tIns="91425" rIns="91425" bIns="91425" anchor="t" anchorCtr="0"/>
          <a:lstStyle>
            <a:lvl1pPr algn="r" rtl="0">
              <a:spcBef>
                <a:spcPts val="0"/>
              </a:spcBef>
              <a:buClr>
                <a:srgbClr val="666666"/>
              </a:buClr>
              <a:buSzPct val="100000"/>
              <a:defRPr sz="1400">
                <a:solidFill>
                  <a:srgbClr val="292D31"/>
                </a:solidFill>
                <a:latin typeface="Raleway"/>
                <a:ea typeface="Raleway"/>
                <a:cs typeface="Raleway"/>
              </a:defRPr>
            </a:lvl1pPr>
            <a:lvl2pPr algn="r" rtl="0">
              <a:spcBef>
                <a:spcPts val="0"/>
              </a:spcBef>
              <a:buClr>
                <a:srgbClr val="666666"/>
              </a:buClr>
              <a:buSzPct val="100000"/>
              <a:defRPr sz="1400">
                <a:solidFill>
                  <a:srgbClr val="666666"/>
                </a:solidFill>
              </a:defRPr>
            </a:lvl2pPr>
            <a:lvl3pPr algn="r" rtl="0">
              <a:spcBef>
                <a:spcPts val="0"/>
              </a:spcBef>
              <a:buClr>
                <a:srgbClr val="666666"/>
              </a:buClr>
              <a:buSzPct val="100000"/>
              <a:defRPr sz="1400">
                <a:solidFill>
                  <a:srgbClr val="666666"/>
                </a:solidFill>
              </a:defRPr>
            </a:lvl3pPr>
            <a:lvl4pPr algn="r" rtl="0">
              <a:spcBef>
                <a:spcPts val="0"/>
              </a:spcBef>
              <a:buClr>
                <a:srgbClr val="666666"/>
              </a:buClr>
              <a:buSzPct val="100000"/>
              <a:defRPr sz="1400">
                <a:solidFill>
                  <a:srgbClr val="666666"/>
                </a:solidFill>
              </a:defRPr>
            </a:lvl4pPr>
            <a:lvl5pPr algn="r" rtl="0">
              <a:spcBef>
                <a:spcPts val="0"/>
              </a:spcBef>
              <a:buClr>
                <a:srgbClr val="666666"/>
              </a:buClr>
              <a:buSzPct val="100000"/>
              <a:defRPr sz="1400">
                <a:solidFill>
                  <a:srgbClr val="666666"/>
                </a:solidFill>
              </a:defRPr>
            </a:lvl5pPr>
            <a:lvl6pPr algn="r" rtl="0">
              <a:spcBef>
                <a:spcPts val="0"/>
              </a:spcBef>
              <a:buClr>
                <a:srgbClr val="666666"/>
              </a:buClr>
              <a:buSzPct val="100000"/>
              <a:defRPr sz="1400">
                <a:solidFill>
                  <a:srgbClr val="666666"/>
                </a:solidFill>
              </a:defRPr>
            </a:lvl6pPr>
            <a:lvl7pPr algn="r" rtl="0">
              <a:spcBef>
                <a:spcPts val="0"/>
              </a:spcBef>
              <a:buClr>
                <a:srgbClr val="666666"/>
              </a:buClr>
              <a:buSzPct val="100000"/>
              <a:defRPr sz="1400">
                <a:solidFill>
                  <a:srgbClr val="666666"/>
                </a:solidFill>
              </a:defRPr>
            </a:lvl7pPr>
            <a:lvl8pPr algn="r" rtl="0">
              <a:spcBef>
                <a:spcPts val="0"/>
              </a:spcBef>
              <a:buClr>
                <a:srgbClr val="666666"/>
              </a:buClr>
              <a:buSzPct val="100000"/>
              <a:defRPr sz="1400">
                <a:solidFill>
                  <a:srgbClr val="666666"/>
                </a:solidFill>
              </a:defRPr>
            </a:lvl8pPr>
            <a:lvl9pPr algn="r" rtl="0">
              <a:spcBef>
                <a:spcPts val="0"/>
              </a:spcBef>
              <a:buClr>
                <a:srgbClr val="666666"/>
              </a:buClr>
              <a:buSzPct val="100000"/>
              <a:defRPr sz="1400">
                <a:solidFill>
                  <a:srgbClr val="666666"/>
                </a:solidFill>
              </a:defRPr>
            </a:lvl9pPr>
          </a:lstStyle>
          <a:p>
            <a:pPr lvl="0"/>
            <a:r>
              <a:rPr lang="en-US"/>
              <a:t>Edit Master text styles</a:t>
            </a:r>
          </a:p>
        </p:txBody>
      </p:sp>
      <p:sp>
        <p:nvSpPr>
          <p:cNvPr id="262" name="Shape 262"/>
          <p:cNvSpPr txBox="1">
            <a:spLocks noGrp="1"/>
          </p:cNvSpPr>
          <p:nvPr>
            <p:ph type="body" idx="2"/>
          </p:nvPr>
        </p:nvSpPr>
        <p:spPr>
          <a:xfrm>
            <a:off x="4722413" y="1461875"/>
            <a:ext cx="3941399" cy="3508800"/>
          </a:xfrm>
          <a:prstGeom prst="rect">
            <a:avLst/>
          </a:prstGeom>
        </p:spPr>
        <p:txBody>
          <a:bodyPr lIns="91425" tIns="91425" rIns="91425" bIns="91425" anchor="t" anchorCtr="0"/>
          <a:lstStyle>
            <a:lvl1pPr rtl="0">
              <a:spcBef>
                <a:spcPts val="0"/>
              </a:spcBef>
              <a:buClr>
                <a:srgbClr val="E92F40"/>
              </a:buClr>
              <a:buSzPct val="100000"/>
              <a:defRPr sz="1400">
                <a:solidFill>
                  <a:srgbClr val="C11F2F"/>
                </a:solidFill>
                <a:latin typeface="Raleway"/>
                <a:ea typeface="Raleway"/>
                <a:cs typeface="Raleway"/>
              </a:defRPr>
            </a:lvl1pPr>
            <a:lvl2pPr rtl="0">
              <a:spcBef>
                <a:spcPts val="0"/>
              </a:spcBef>
              <a:buClr>
                <a:srgbClr val="E92F40"/>
              </a:buClr>
              <a:buSzPct val="100000"/>
              <a:defRPr sz="1400">
                <a:solidFill>
                  <a:srgbClr val="E92F40"/>
                </a:solidFill>
              </a:defRPr>
            </a:lvl2pPr>
            <a:lvl3pPr rtl="0">
              <a:spcBef>
                <a:spcPts val="0"/>
              </a:spcBef>
              <a:buClr>
                <a:srgbClr val="E92F40"/>
              </a:buClr>
              <a:buSzPct val="100000"/>
              <a:defRPr sz="1400">
                <a:solidFill>
                  <a:srgbClr val="E92F40"/>
                </a:solidFill>
              </a:defRPr>
            </a:lvl3pPr>
            <a:lvl4pPr rtl="0">
              <a:spcBef>
                <a:spcPts val="0"/>
              </a:spcBef>
              <a:buClr>
                <a:srgbClr val="E92F40"/>
              </a:buClr>
              <a:buSzPct val="100000"/>
              <a:defRPr sz="1400">
                <a:solidFill>
                  <a:srgbClr val="E92F40"/>
                </a:solidFill>
              </a:defRPr>
            </a:lvl4pPr>
            <a:lvl5pPr rtl="0">
              <a:spcBef>
                <a:spcPts val="0"/>
              </a:spcBef>
              <a:buClr>
                <a:srgbClr val="E92F40"/>
              </a:buClr>
              <a:buSzPct val="100000"/>
              <a:defRPr sz="1400">
                <a:solidFill>
                  <a:srgbClr val="E92F40"/>
                </a:solidFill>
              </a:defRPr>
            </a:lvl5pPr>
            <a:lvl6pPr rtl="0">
              <a:spcBef>
                <a:spcPts val="0"/>
              </a:spcBef>
              <a:buClr>
                <a:srgbClr val="E92F40"/>
              </a:buClr>
              <a:buSzPct val="100000"/>
              <a:defRPr sz="1400">
                <a:solidFill>
                  <a:srgbClr val="E92F40"/>
                </a:solidFill>
              </a:defRPr>
            </a:lvl6pPr>
            <a:lvl7pPr rtl="0">
              <a:spcBef>
                <a:spcPts val="0"/>
              </a:spcBef>
              <a:buClr>
                <a:srgbClr val="E92F40"/>
              </a:buClr>
              <a:buSzPct val="100000"/>
              <a:defRPr sz="1400">
                <a:solidFill>
                  <a:srgbClr val="E92F40"/>
                </a:solidFill>
              </a:defRPr>
            </a:lvl7pPr>
            <a:lvl8pPr rtl="0">
              <a:spcBef>
                <a:spcPts val="0"/>
              </a:spcBef>
              <a:buClr>
                <a:srgbClr val="E92F40"/>
              </a:buClr>
              <a:buSzPct val="100000"/>
              <a:defRPr sz="1400">
                <a:solidFill>
                  <a:srgbClr val="E92F40"/>
                </a:solidFill>
              </a:defRPr>
            </a:lvl8pPr>
            <a:lvl9pPr rtl="0">
              <a:spcBef>
                <a:spcPts val="0"/>
              </a:spcBef>
              <a:buClr>
                <a:srgbClr val="E92F40"/>
              </a:buClr>
              <a:buSzPct val="100000"/>
              <a:defRPr sz="1400">
                <a:solidFill>
                  <a:srgbClr val="E92F40"/>
                </a:solidFill>
              </a:defRPr>
            </a:lvl9pPr>
          </a:lstStyle>
          <a:p>
            <a:pPr lvl="0"/>
            <a:r>
              <a:rPr lang="en-US"/>
              <a:t>Edit Master text styles</a:t>
            </a:r>
          </a:p>
        </p:txBody>
      </p:sp>
      <p:sp>
        <p:nvSpPr>
          <p:cNvPr id="8" name="Title 1"/>
          <p:cNvSpPr>
            <a:spLocks noGrp="1"/>
          </p:cNvSpPr>
          <p:nvPr>
            <p:ph type="title" hasCustomPrompt="1"/>
          </p:nvPr>
        </p:nvSpPr>
        <p:spPr>
          <a:xfrm>
            <a:off x="229325" y="229326"/>
            <a:ext cx="5001899" cy="425872"/>
          </a:xfrm>
        </p:spPr>
        <p:txBody>
          <a:bodyPr vert="horz" anchor="t"/>
          <a:lstStyle>
            <a:lvl1pPr>
              <a:defRPr sz="1400">
                <a:solidFill>
                  <a:schemeClr val="bg2"/>
                </a:solidFill>
              </a:defRPr>
            </a:lvl1pPr>
          </a:lstStyle>
          <a:p>
            <a:r>
              <a:rPr lang="en-US" dirty="0"/>
              <a:t>CLICK TO EDIT MASTER TITLE STYLE</a:t>
            </a:r>
          </a:p>
        </p:txBody>
      </p:sp>
      <p:sp>
        <p:nvSpPr>
          <p:cNvPr id="9"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grpSp>
        <p:nvGrpSpPr>
          <p:cNvPr id="10" name="Group 9"/>
          <p:cNvGrpSpPr/>
          <p:nvPr/>
        </p:nvGrpSpPr>
        <p:grpSpPr>
          <a:xfrm>
            <a:off x="1969988" y="1003844"/>
            <a:ext cx="5204025" cy="375600"/>
            <a:chOff x="1803475" y="1003844"/>
            <a:chExt cx="5204025" cy="375600"/>
          </a:xfrm>
        </p:grpSpPr>
        <p:sp>
          <p:nvSpPr>
            <p:cNvPr id="11" name="Shape 259"/>
            <p:cNvSpPr txBox="1"/>
            <p:nvPr/>
          </p:nvSpPr>
          <p:spPr>
            <a:xfrm>
              <a:off x="1803475" y="1003844"/>
              <a:ext cx="2451600" cy="375600"/>
            </a:xfrm>
            <a:prstGeom prst="rect">
              <a:avLst/>
            </a:prstGeom>
            <a:solidFill>
              <a:schemeClr val="tx1"/>
            </a:solidFill>
            <a:ln>
              <a:noFill/>
            </a:ln>
          </p:spPr>
          <p:txBody>
            <a:bodyPr lIns="91425" tIns="91425" rIns="91425" bIns="91425" anchor="ctr" anchorCtr="0">
              <a:noAutofit/>
            </a:bodyPr>
            <a:lstStyle/>
            <a:p>
              <a:pPr lvl="0" algn="ctr" rtl="0">
                <a:spcBef>
                  <a:spcPts val="0"/>
                </a:spcBef>
                <a:buNone/>
              </a:pPr>
              <a:r>
                <a:rPr lang="en" sz="1000" b="1" dirty="0">
                  <a:solidFill>
                    <a:schemeClr val="bg1"/>
                  </a:solidFill>
                  <a:latin typeface="Raleway"/>
                  <a:ea typeface="Raleway"/>
                  <a:cs typeface="Raleway"/>
                  <a:sym typeface="Raleway"/>
                </a:rPr>
                <a:t>CHALLENGES</a:t>
              </a:r>
            </a:p>
          </p:txBody>
        </p:sp>
        <p:sp>
          <p:nvSpPr>
            <p:cNvPr id="12" name="Shape 260"/>
            <p:cNvSpPr txBox="1"/>
            <p:nvPr/>
          </p:nvSpPr>
          <p:spPr>
            <a:xfrm>
              <a:off x="4555900" y="1003844"/>
              <a:ext cx="2451600" cy="375600"/>
            </a:xfrm>
            <a:prstGeom prst="rect">
              <a:avLst/>
            </a:prstGeom>
            <a:solidFill>
              <a:schemeClr val="accent1"/>
            </a:solidFill>
            <a:ln>
              <a:noFill/>
            </a:ln>
          </p:spPr>
          <p:txBody>
            <a:bodyPr lIns="91425" tIns="91425" rIns="91425" bIns="91425" anchor="ctr" anchorCtr="0">
              <a:noAutofit/>
            </a:bodyPr>
            <a:lstStyle/>
            <a:p>
              <a:pPr lvl="0" algn="ctr" rtl="0">
                <a:spcBef>
                  <a:spcPts val="0"/>
                </a:spcBef>
                <a:buNone/>
              </a:pPr>
              <a:r>
                <a:rPr lang="en" sz="1000" b="1">
                  <a:solidFill>
                    <a:schemeClr val="bg1"/>
                  </a:solidFill>
                  <a:latin typeface="Raleway"/>
                  <a:ea typeface="Raleway"/>
                  <a:cs typeface="Raleway"/>
                  <a:sym typeface="Raleway"/>
                </a:rPr>
                <a:t>OPPORTUNITIES</a:t>
              </a:r>
            </a:p>
          </p:txBody>
        </p:sp>
      </p:grpSp>
    </p:spTree>
    <p:extLst>
      <p:ext uri="{BB962C8B-B14F-4D97-AF65-F5344CB8AC3E}">
        <p14:creationId xmlns:p14="http://schemas.microsoft.com/office/powerpoint/2010/main" val="13963131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MI TEMPLATE - Chart 3">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388287" y="846801"/>
            <a:ext cx="2722327" cy="1719631"/>
          </a:xfrm>
          <a:prstGeom prst="rect">
            <a:avLst/>
          </a:prstGeom>
          <a:ln w="9525" cap="flat">
            <a:solidFill>
              <a:schemeClr val="accent1"/>
            </a:solidFill>
            <a:prstDash val="solid"/>
            <a:round/>
            <a:headEnd type="none" w="med" len="med"/>
            <a:tailEnd type="none" w="med" len="med"/>
          </a:ln>
        </p:spPr>
        <p:txBody>
          <a:bodyPr lIns="91425" tIns="91425" rIns="91425" bIns="91425" anchor="t" anchorCtr="0"/>
          <a:lstStyle>
            <a:lvl1pPr rtl="0">
              <a:spcBef>
                <a:spcPts val="0"/>
              </a:spcBef>
              <a:buSzPct val="100000"/>
              <a:defRPr sz="1400">
                <a:solidFill>
                  <a:srgbClr val="292D31"/>
                </a:solidFill>
                <a:latin typeface="Raleway"/>
                <a:ea typeface="Raleway"/>
                <a:cs typeface="Raleway"/>
              </a:defRPr>
            </a:lvl1pPr>
            <a:lvl2pPr rtl="0">
              <a:spcBef>
                <a:spcPts val="0"/>
              </a:spcBef>
              <a:buSzPct val="100000"/>
              <a:defRPr sz="1400"/>
            </a:lvl2pPr>
            <a:lvl3pPr rtl="0">
              <a:spcBef>
                <a:spcPts val="0"/>
              </a:spcBef>
              <a:buSzPct val="100000"/>
              <a:defRPr sz="1400"/>
            </a:lvl3pPr>
            <a:lvl4pPr rtl="0">
              <a:spcBef>
                <a:spcPts val="0"/>
              </a:spcBef>
              <a:buSzPct val="100000"/>
              <a:defRPr sz="1400"/>
            </a:lvl4pPr>
            <a:lvl5pPr rtl="0">
              <a:spcBef>
                <a:spcPts val="0"/>
              </a:spcBef>
              <a:buSzPct val="100000"/>
              <a:defRPr sz="1400"/>
            </a:lvl5pPr>
            <a:lvl6pPr rtl="0">
              <a:spcBef>
                <a:spcPts val="0"/>
              </a:spcBef>
              <a:buSzPct val="100000"/>
              <a:defRPr sz="1400"/>
            </a:lvl6pPr>
            <a:lvl7pPr rtl="0">
              <a:spcBef>
                <a:spcPts val="0"/>
              </a:spcBef>
              <a:buSzPct val="100000"/>
              <a:defRPr sz="1400"/>
            </a:lvl7pPr>
            <a:lvl8pPr rtl="0">
              <a:spcBef>
                <a:spcPts val="0"/>
              </a:spcBef>
              <a:buSzPct val="100000"/>
              <a:defRPr sz="1400"/>
            </a:lvl8pPr>
            <a:lvl9pPr>
              <a:spcBef>
                <a:spcPts val="0"/>
              </a:spcBef>
              <a:buSzPct val="100000"/>
              <a:defRPr sz="1400"/>
            </a:lvl9pPr>
          </a:lstStyle>
          <a:p>
            <a:pPr lvl="0"/>
            <a:r>
              <a:rPr lang="en-US"/>
              <a:t>Edit Master text styles</a:t>
            </a:r>
          </a:p>
        </p:txBody>
      </p:sp>
      <p:sp>
        <p:nvSpPr>
          <p:cNvPr id="266" name="Shape 266"/>
          <p:cNvSpPr txBox="1">
            <a:spLocks noGrp="1"/>
          </p:cNvSpPr>
          <p:nvPr>
            <p:ph type="body" idx="2"/>
          </p:nvPr>
        </p:nvSpPr>
        <p:spPr>
          <a:xfrm>
            <a:off x="3219048" y="846801"/>
            <a:ext cx="2722327" cy="1719631"/>
          </a:xfrm>
          <a:prstGeom prst="rect">
            <a:avLst/>
          </a:prstGeom>
          <a:ln w="9525" cap="flat">
            <a:solidFill>
              <a:schemeClr val="accent1"/>
            </a:solidFill>
            <a:prstDash val="solid"/>
            <a:round/>
            <a:headEnd type="none" w="med" len="med"/>
            <a:tailEnd type="none" w="med" len="med"/>
          </a:ln>
        </p:spPr>
        <p:txBody>
          <a:bodyPr lIns="91425" tIns="91425" rIns="91425" bIns="91425" anchor="t" anchorCtr="0"/>
          <a:lstStyle>
            <a:lvl1pPr rtl="0">
              <a:spcBef>
                <a:spcPts val="0"/>
              </a:spcBef>
              <a:buSzPct val="100000"/>
              <a:defRPr sz="1400">
                <a:solidFill>
                  <a:srgbClr val="292D31"/>
                </a:solidFill>
                <a:latin typeface="Raleway"/>
                <a:ea typeface="Raleway"/>
                <a:cs typeface="Raleway"/>
              </a:defRPr>
            </a:lvl1pPr>
            <a:lvl2pPr rtl="0">
              <a:spcBef>
                <a:spcPts val="0"/>
              </a:spcBef>
              <a:buSzPct val="100000"/>
              <a:defRPr sz="1400"/>
            </a:lvl2pPr>
            <a:lvl3pPr rtl="0">
              <a:spcBef>
                <a:spcPts val="0"/>
              </a:spcBef>
              <a:buSzPct val="100000"/>
              <a:defRPr sz="1400"/>
            </a:lvl3pPr>
            <a:lvl4pPr rtl="0">
              <a:spcBef>
                <a:spcPts val="0"/>
              </a:spcBef>
              <a:buSzPct val="100000"/>
              <a:defRPr sz="1400"/>
            </a:lvl4pPr>
            <a:lvl5pPr rtl="0">
              <a:spcBef>
                <a:spcPts val="0"/>
              </a:spcBef>
              <a:buSzPct val="100000"/>
              <a:defRPr sz="1400"/>
            </a:lvl5pPr>
            <a:lvl6pPr rtl="0">
              <a:spcBef>
                <a:spcPts val="0"/>
              </a:spcBef>
              <a:buSzPct val="100000"/>
              <a:defRPr sz="1400"/>
            </a:lvl6pPr>
            <a:lvl7pPr rtl="0">
              <a:spcBef>
                <a:spcPts val="0"/>
              </a:spcBef>
              <a:buSzPct val="100000"/>
              <a:defRPr sz="1400"/>
            </a:lvl7pPr>
            <a:lvl8pPr rtl="0">
              <a:spcBef>
                <a:spcPts val="0"/>
              </a:spcBef>
              <a:buSzPct val="100000"/>
              <a:defRPr sz="1400"/>
            </a:lvl8pPr>
            <a:lvl9pPr rtl="0">
              <a:spcBef>
                <a:spcPts val="0"/>
              </a:spcBef>
              <a:buSzPct val="100000"/>
              <a:defRPr sz="1400"/>
            </a:lvl9pPr>
          </a:lstStyle>
          <a:p>
            <a:pPr lvl="0"/>
            <a:r>
              <a:rPr lang="en-US"/>
              <a:t>Edit Master text styles</a:t>
            </a:r>
          </a:p>
        </p:txBody>
      </p:sp>
      <p:sp>
        <p:nvSpPr>
          <p:cNvPr id="267" name="Shape 267"/>
          <p:cNvSpPr txBox="1">
            <a:spLocks noGrp="1"/>
          </p:cNvSpPr>
          <p:nvPr>
            <p:ph type="body" idx="3"/>
          </p:nvPr>
        </p:nvSpPr>
        <p:spPr>
          <a:xfrm>
            <a:off x="6049809" y="846801"/>
            <a:ext cx="2722327" cy="1719631"/>
          </a:xfrm>
          <a:prstGeom prst="rect">
            <a:avLst/>
          </a:prstGeom>
          <a:ln w="9525" cap="flat">
            <a:solidFill>
              <a:schemeClr val="accent1"/>
            </a:solidFill>
            <a:prstDash val="solid"/>
            <a:round/>
            <a:headEnd type="none" w="med" len="med"/>
            <a:tailEnd type="none" w="med" len="med"/>
          </a:ln>
        </p:spPr>
        <p:txBody>
          <a:bodyPr lIns="91425" tIns="91425" rIns="91425" bIns="91425" anchor="t" anchorCtr="0"/>
          <a:lstStyle>
            <a:lvl1pPr rtl="0">
              <a:spcBef>
                <a:spcPts val="0"/>
              </a:spcBef>
              <a:buSzPct val="100000"/>
              <a:defRPr sz="1400">
                <a:solidFill>
                  <a:srgbClr val="292D31"/>
                </a:solidFill>
                <a:latin typeface="Raleway"/>
                <a:ea typeface="Raleway"/>
                <a:cs typeface="Raleway"/>
              </a:defRPr>
            </a:lvl1pPr>
            <a:lvl2pPr rtl="0">
              <a:spcBef>
                <a:spcPts val="0"/>
              </a:spcBef>
              <a:buSzPct val="100000"/>
              <a:defRPr sz="1400"/>
            </a:lvl2pPr>
            <a:lvl3pPr rtl="0">
              <a:spcBef>
                <a:spcPts val="0"/>
              </a:spcBef>
              <a:buSzPct val="100000"/>
              <a:defRPr sz="1400"/>
            </a:lvl3pPr>
            <a:lvl4pPr rtl="0">
              <a:spcBef>
                <a:spcPts val="0"/>
              </a:spcBef>
              <a:buSzPct val="100000"/>
              <a:defRPr sz="1400"/>
            </a:lvl4pPr>
            <a:lvl5pPr rtl="0">
              <a:spcBef>
                <a:spcPts val="0"/>
              </a:spcBef>
              <a:buSzPct val="100000"/>
              <a:defRPr sz="1400"/>
            </a:lvl5pPr>
            <a:lvl6pPr rtl="0">
              <a:spcBef>
                <a:spcPts val="0"/>
              </a:spcBef>
              <a:buSzPct val="100000"/>
              <a:defRPr sz="1400"/>
            </a:lvl6pPr>
            <a:lvl7pPr rtl="0">
              <a:spcBef>
                <a:spcPts val="0"/>
              </a:spcBef>
              <a:buSzPct val="100000"/>
              <a:defRPr sz="1400"/>
            </a:lvl7pPr>
            <a:lvl8pPr rtl="0">
              <a:spcBef>
                <a:spcPts val="0"/>
              </a:spcBef>
              <a:buSzPct val="100000"/>
              <a:defRPr sz="1400"/>
            </a:lvl8pPr>
            <a:lvl9pPr rtl="0">
              <a:spcBef>
                <a:spcPts val="0"/>
              </a:spcBef>
              <a:buSzPct val="100000"/>
              <a:defRPr sz="1400"/>
            </a:lvl9pPr>
          </a:lstStyle>
          <a:p>
            <a:pPr lvl="0"/>
            <a:r>
              <a:rPr lang="en-US"/>
              <a:t>Edit Master text styles</a:t>
            </a:r>
          </a:p>
        </p:txBody>
      </p:sp>
      <p:sp>
        <p:nvSpPr>
          <p:cNvPr id="10" name="Shape 265"/>
          <p:cNvSpPr txBox="1">
            <a:spLocks noGrp="1"/>
          </p:cNvSpPr>
          <p:nvPr>
            <p:ph type="body" idx="11"/>
          </p:nvPr>
        </p:nvSpPr>
        <p:spPr>
          <a:xfrm>
            <a:off x="388287" y="2682971"/>
            <a:ext cx="2722327" cy="1719631"/>
          </a:xfrm>
          <a:prstGeom prst="rect">
            <a:avLst/>
          </a:prstGeom>
          <a:ln w="9525" cap="flat">
            <a:solidFill>
              <a:schemeClr val="accent1"/>
            </a:solidFill>
            <a:prstDash val="solid"/>
            <a:round/>
            <a:headEnd type="none" w="med" len="med"/>
            <a:tailEnd type="none" w="med" len="med"/>
          </a:ln>
        </p:spPr>
        <p:txBody>
          <a:bodyPr lIns="91425" tIns="91425" rIns="91425" bIns="91425" anchor="t" anchorCtr="0"/>
          <a:lstStyle>
            <a:lvl1pPr rtl="0">
              <a:spcBef>
                <a:spcPts val="0"/>
              </a:spcBef>
              <a:buSzPct val="100000"/>
              <a:defRPr sz="1400">
                <a:solidFill>
                  <a:srgbClr val="292D31"/>
                </a:solidFill>
                <a:latin typeface="Raleway"/>
                <a:ea typeface="Raleway"/>
                <a:cs typeface="Raleway"/>
              </a:defRPr>
            </a:lvl1pPr>
            <a:lvl2pPr rtl="0">
              <a:spcBef>
                <a:spcPts val="0"/>
              </a:spcBef>
              <a:buSzPct val="100000"/>
              <a:defRPr sz="1400"/>
            </a:lvl2pPr>
            <a:lvl3pPr rtl="0">
              <a:spcBef>
                <a:spcPts val="0"/>
              </a:spcBef>
              <a:buSzPct val="100000"/>
              <a:defRPr sz="1400"/>
            </a:lvl3pPr>
            <a:lvl4pPr rtl="0">
              <a:spcBef>
                <a:spcPts val="0"/>
              </a:spcBef>
              <a:buSzPct val="100000"/>
              <a:defRPr sz="1400"/>
            </a:lvl4pPr>
            <a:lvl5pPr rtl="0">
              <a:spcBef>
                <a:spcPts val="0"/>
              </a:spcBef>
              <a:buSzPct val="100000"/>
              <a:defRPr sz="1400"/>
            </a:lvl5pPr>
            <a:lvl6pPr rtl="0">
              <a:spcBef>
                <a:spcPts val="0"/>
              </a:spcBef>
              <a:buSzPct val="100000"/>
              <a:defRPr sz="1400"/>
            </a:lvl6pPr>
            <a:lvl7pPr rtl="0">
              <a:spcBef>
                <a:spcPts val="0"/>
              </a:spcBef>
              <a:buSzPct val="100000"/>
              <a:defRPr sz="1400"/>
            </a:lvl7pPr>
            <a:lvl8pPr rtl="0">
              <a:spcBef>
                <a:spcPts val="0"/>
              </a:spcBef>
              <a:buSzPct val="100000"/>
              <a:defRPr sz="1400"/>
            </a:lvl8pPr>
            <a:lvl9pPr>
              <a:spcBef>
                <a:spcPts val="0"/>
              </a:spcBef>
              <a:buSzPct val="100000"/>
              <a:defRPr sz="1400"/>
            </a:lvl9pPr>
          </a:lstStyle>
          <a:p>
            <a:pPr lvl="0"/>
            <a:r>
              <a:rPr lang="en-US"/>
              <a:t>Edit Master text styles</a:t>
            </a:r>
          </a:p>
        </p:txBody>
      </p:sp>
      <p:sp>
        <p:nvSpPr>
          <p:cNvPr id="11" name="Shape 266"/>
          <p:cNvSpPr txBox="1">
            <a:spLocks noGrp="1"/>
          </p:cNvSpPr>
          <p:nvPr>
            <p:ph type="body" idx="12"/>
          </p:nvPr>
        </p:nvSpPr>
        <p:spPr>
          <a:xfrm>
            <a:off x="3219048" y="2682971"/>
            <a:ext cx="2722327" cy="1719631"/>
          </a:xfrm>
          <a:prstGeom prst="rect">
            <a:avLst/>
          </a:prstGeom>
          <a:ln w="9525" cap="flat">
            <a:solidFill>
              <a:schemeClr val="accent1"/>
            </a:solidFill>
            <a:prstDash val="solid"/>
            <a:round/>
            <a:headEnd type="none" w="med" len="med"/>
            <a:tailEnd type="none" w="med" len="med"/>
          </a:ln>
        </p:spPr>
        <p:txBody>
          <a:bodyPr lIns="91425" tIns="91425" rIns="91425" bIns="91425" anchor="t" anchorCtr="0"/>
          <a:lstStyle>
            <a:lvl1pPr rtl="0">
              <a:spcBef>
                <a:spcPts val="0"/>
              </a:spcBef>
              <a:buSzPct val="100000"/>
              <a:defRPr sz="1400">
                <a:solidFill>
                  <a:srgbClr val="292D31"/>
                </a:solidFill>
                <a:latin typeface="Raleway"/>
                <a:ea typeface="Raleway"/>
                <a:cs typeface="Raleway"/>
              </a:defRPr>
            </a:lvl1pPr>
            <a:lvl2pPr rtl="0">
              <a:spcBef>
                <a:spcPts val="0"/>
              </a:spcBef>
              <a:buSzPct val="100000"/>
              <a:defRPr sz="1400"/>
            </a:lvl2pPr>
            <a:lvl3pPr rtl="0">
              <a:spcBef>
                <a:spcPts val="0"/>
              </a:spcBef>
              <a:buSzPct val="100000"/>
              <a:defRPr sz="1400"/>
            </a:lvl3pPr>
            <a:lvl4pPr rtl="0">
              <a:spcBef>
                <a:spcPts val="0"/>
              </a:spcBef>
              <a:buSzPct val="100000"/>
              <a:defRPr sz="1400"/>
            </a:lvl4pPr>
            <a:lvl5pPr rtl="0">
              <a:spcBef>
                <a:spcPts val="0"/>
              </a:spcBef>
              <a:buSzPct val="100000"/>
              <a:defRPr sz="1400"/>
            </a:lvl5pPr>
            <a:lvl6pPr rtl="0">
              <a:spcBef>
                <a:spcPts val="0"/>
              </a:spcBef>
              <a:buSzPct val="100000"/>
              <a:defRPr sz="1400"/>
            </a:lvl6pPr>
            <a:lvl7pPr rtl="0">
              <a:spcBef>
                <a:spcPts val="0"/>
              </a:spcBef>
              <a:buSzPct val="100000"/>
              <a:defRPr sz="1400"/>
            </a:lvl7pPr>
            <a:lvl8pPr rtl="0">
              <a:spcBef>
                <a:spcPts val="0"/>
              </a:spcBef>
              <a:buSzPct val="100000"/>
              <a:defRPr sz="1400"/>
            </a:lvl8pPr>
            <a:lvl9pPr rtl="0">
              <a:spcBef>
                <a:spcPts val="0"/>
              </a:spcBef>
              <a:buSzPct val="100000"/>
              <a:defRPr sz="1400"/>
            </a:lvl9pPr>
          </a:lstStyle>
          <a:p>
            <a:pPr lvl="0"/>
            <a:r>
              <a:rPr lang="en-US"/>
              <a:t>Edit Master text styles</a:t>
            </a:r>
          </a:p>
        </p:txBody>
      </p:sp>
      <p:sp>
        <p:nvSpPr>
          <p:cNvPr id="12" name="Shape 267"/>
          <p:cNvSpPr txBox="1">
            <a:spLocks noGrp="1"/>
          </p:cNvSpPr>
          <p:nvPr>
            <p:ph type="body" idx="13"/>
          </p:nvPr>
        </p:nvSpPr>
        <p:spPr>
          <a:xfrm>
            <a:off x="6049809" y="2682971"/>
            <a:ext cx="2722327" cy="1719631"/>
          </a:xfrm>
          <a:prstGeom prst="rect">
            <a:avLst/>
          </a:prstGeom>
          <a:ln w="9525" cap="flat">
            <a:solidFill>
              <a:schemeClr val="accent1"/>
            </a:solidFill>
            <a:prstDash val="solid"/>
            <a:round/>
            <a:headEnd type="none" w="med" len="med"/>
            <a:tailEnd type="none" w="med" len="med"/>
          </a:ln>
        </p:spPr>
        <p:txBody>
          <a:bodyPr lIns="91425" tIns="91425" rIns="91425" bIns="91425" anchor="t" anchorCtr="0"/>
          <a:lstStyle>
            <a:lvl1pPr rtl="0">
              <a:spcBef>
                <a:spcPts val="0"/>
              </a:spcBef>
              <a:buSzPct val="100000"/>
              <a:defRPr sz="1400">
                <a:solidFill>
                  <a:srgbClr val="292D31"/>
                </a:solidFill>
                <a:latin typeface="Raleway"/>
                <a:ea typeface="Raleway"/>
                <a:cs typeface="Raleway"/>
              </a:defRPr>
            </a:lvl1pPr>
            <a:lvl2pPr rtl="0">
              <a:spcBef>
                <a:spcPts val="0"/>
              </a:spcBef>
              <a:buSzPct val="100000"/>
              <a:defRPr sz="1400"/>
            </a:lvl2pPr>
            <a:lvl3pPr rtl="0">
              <a:spcBef>
                <a:spcPts val="0"/>
              </a:spcBef>
              <a:buSzPct val="100000"/>
              <a:defRPr sz="1400"/>
            </a:lvl3pPr>
            <a:lvl4pPr rtl="0">
              <a:spcBef>
                <a:spcPts val="0"/>
              </a:spcBef>
              <a:buSzPct val="100000"/>
              <a:defRPr sz="1400"/>
            </a:lvl4pPr>
            <a:lvl5pPr rtl="0">
              <a:spcBef>
                <a:spcPts val="0"/>
              </a:spcBef>
              <a:buSzPct val="100000"/>
              <a:defRPr sz="1400"/>
            </a:lvl5pPr>
            <a:lvl6pPr rtl="0">
              <a:spcBef>
                <a:spcPts val="0"/>
              </a:spcBef>
              <a:buSzPct val="100000"/>
              <a:defRPr sz="1400"/>
            </a:lvl6pPr>
            <a:lvl7pPr rtl="0">
              <a:spcBef>
                <a:spcPts val="0"/>
              </a:spcBef>
              <a:buSzPct val="100000"/>
              <a:defRPr sz="1400"/>
            </a:lvl7pPr>
            <a:lvl8pPr rtl="0">
              <a:spcBef>
                <a:spcPts val="0"/>
              </a:spcBef>
              <a:buSzPct val="100000"/>
              <a:defRPr sz="1400"/>
            </a:lvl8pPr>
            <a:lvl9pPr rtl="0">
              <a:spcBef>
                <a:spcPts val="0"/>
              </a:spcBef>
              <a:buSzPct val="100000"/>
              <a:defRPr sz="1400"/>
            </a:lvl9pPr>
          </a:lstStyle>
          <a:p>
            <a:pPr lvl="0"/>
            <a:r>
              <a:rPr lang="en-US"/>
              <a:t>Edit Master text styles</a:t>
            </a:r>
          </a:p>
        </p:txBody>
      </p:sp>
      <p:sp>
        <p:nvSpPr>
          <p:cNvPr id="13" name="Title 1"/>
          <p:cNvSpPr>
            <a:spLocks noGrp="1"/>
          </p:cNvSpPr>
          <p:nvPr>
            <p:ph type="title" hasCustomPrompt="1"/>
          </p:nvPr>
        </p:nvSpPr>
        <p:spPr>
          <a:xfrm>
            <a:off x="229325" y="229326"/>
            <a:ext cx="5001899" cy="425872"/>
          </a:xfrm>
        </p:spPr>
        <p:txBody>
          <a:bodyPr vert="horz" anchor="t"/>
          <a:lstStyle>
            <a:lvl1pPr>
              <a:defRPr sz="1400">
                <a:solidFill>
                  <a:schemeClr val="bg2"/>
                </a:solidFill>
              </a:defRPr>
            </a:lvl1pPr>
          </a:lstStyle>
          <a:p>
            <a:r>
              <a:rPr lang="en-US" dirty="0"/>
              <a:t>CLICK TO EDIT MASTER TITLE STYLE</a:t>
            </a:r>
          </a:p>
        </p:txBody>
      </p:sp>
      <p:sp>
        <p:nvSpPr>
          <p:cNvPr id="9"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133565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DMI TEMPLATE - Chart 4">
    <p:spTree>
      <p:nvGrpSpPr>
        <p:cNvPr id="1" name="Shape 272"/>
        <p:cNvGrpSpPr/>
        <p:nvPr/>
      </p:nvGrpSpPr>
      <p:grpSpPr>
        <a:xfrm>
          <a:off x="0" y="0"/>
          <a:ext cx="0" cy="0"/>
          <a:chOff x="0" y="0"/>
          <a:chExt cx="0" cy="0"/>
        </a:xfrm>
      </p:grpSpPr>
      <p:grpSp>
        <p:nvGrpSpPr>
          <p:cNvPr id="2" name="Group 1"/>
          <p:cNvGrpSpPr/>
          <p:nvPr/>
        </p:nvGrpSpPr>
        <p:grpSpPr>
          <a:xfrm>
            <a:off x="632506" y="755175"/>
            <a:ext cx="5403650" cy="4199400"/>
            <a:chOff x="655503" y="755175"/>
            <a:chExt cx="5403650" cy="4199400"/>
          </a:xfrm>
        </p:grpSpPr>
        <p:cxnSp>
          <p:nvCxnSpPr>
            <p:cNvPr id="273" name="Shape 273"/>
            <p:cNvCxnSpPr/>
            <p:nvPr/>
          </p:nvCxnSpPr>
          <p:spPr>
            <a:xfrm>
              <a:off x="655503" y="755175"/>
              <a:ext cx="0" cy="4199400"/>
            </a:xfrm>
            <a:prstGeom prst="straightConnector1">
              <a:avLst/>
            </a:prstGeom>
            <a:noFill/>
            <a:ln w="9525" cap="flat">
              <a:solidFill>
                <a:srgbClr val="C11F2F"/>
              </a:solidFill>
              <a:prstDash val="solid"/>
              <a:round/>
              <a:headEnd type="none" w="lg" len="lg"/>
              <a:tailEnd type="none" w="lg" len="lg"/>
            </a:ln>
          </p:spPr>
        </p:cxnSp>
        <p:cxnSp>
          <p:nvCxnSpPr>
            <p:cNvPr id="274" name="Shape 274"/>
            <p:cNvCxnSpPr/>
            <p:nvPr/>
          </p:nvCxnSpPr>
          <p:spPr>
            <a:xfrm>
              <a:off x="3357328" y="755175"/>
              <a:ext cx="0" cy="4199400"/>
            </a:xfrm>
            <a:prstGeom prst="straightConnector1">
              <a:avLst/>
            </a:prstGeom>
            <a:noFill/>
            <a:ln w="9525" cap="flat">
              <a:solidFill>
                <a:srgbClr val="C11F2F"/>
              </a:solidFill>
              <a:prstDash val="solid"/>
              <a:round/>
              <a:headEnd type="none" w="lg" len="lg"/>
              <a:tailEnd type="none" w="lg" len="lg"/>
            </a:ln>
          </p:spPr>
        </p:cxnSp>
        <p:cxnSp>
          <p:nvCxnSpPr>
            <p:cNvPr id="275" name="Shape 275"/>
            <p:cNvCxnSpPr/>
            <p:nvPr/>
          </p:nvCxnSpPr>
          <p:spPr>
            <a:xfrm>
              <a:off x="6059153" y="755175"/>
              <a:ext cx="0" cy="4199400"/>
            </a:xfrm>
            <a:prstGeom prst="straightConnector1">
              <a:avLst/>
            </a:prstGeom>
            <a:noFill/>
            <a:ln w="9525" cap="flat">
              <a:solidFill>
                <a:srgbClr val="C11F2F"/>
              </a:solidFill>
              <a:prstDash val="solid"/>
              <a:round/>
              <a:headEnd type="none" w="lg" len="lg"/>
              <a:tailEnd type="none" w="lg" len="lg"/>
            </a:ln>
          </p:spPr>
        </p:cxnSp>
      </p:grpSp>
      <p:sp>
        <p:nvSpPr>
          <p:cNvPr id="276" name="Shape 276"/>
          <p:cNvSpPr txBox="1">
            <a:spLocks noGrp="1"/>
          </p:cNvSpPr>
          <p:nvPr>
            <p:ph type="body" idx="1"/>
          </p:nvPr>
        </p:nvSpPr>
        <p:spPr>
          <a:xfrm>
            <a:off x="727244" y="1318483"/>
            <a:ext cx="2290161" cy="3636142"/>
          </a:xfrm>
          <a:prstGeom prst="rect">
            <a:avLst/>
          </a:prstGeom>
        </p:spPr>
        <p:txBody>
          <a:bodyPr lIns="91425" tIns="91425" rIns="91425" bIns="91425" anchor="t" anchorCtr="0"/>
          <a:lstStyle>
            <a:lvl1pPr rtl="0">
              <a:spcBef>
                <a:spcPts val="0"/>
              </a:spcBef>
              <a:buSzPct val="100000"/>
              <a:defRPr sz="1200">
                <a:solidFill>
                  <a:srgbClr val="292D31"/>
                </a:solidFill>
                <a:latin typeface="Raleway"/>
                <a:ea typeface="Raleway"/>
                <a:cs typeface="Raleway"/>
              </a:defRPr>
            </a:lvl1pPr>
            <a:lvl2pPr rtl="0">
              <a:spcBef>
                <a:spcPts val="0"/>
              </a:spcBef>
              <a:buSzPct val="100000"/>
              <a:defRPr sz="1400"/>
            </a:lvl2pPr>
            <a:lvl3pPr rtl="0">
              <a:spcBef>
                <a:spcPts val="0"/>
              </a:spcBef>
              <a:buSzPct val="100000"/>
              <a:defRPr sz="1400"/>
            </a:lvl3pPr>
            <a:lvl4pPr rtl="0">
              <a:spcBef>
                <a:spcPts val="0"/>
              </a:spcBef>
              <a:buSzPct val="100000"/>
              <a:defRPr sz="1400"/>
            </a:lvl4pPr>
            <a:lvl5pPr rtl="0">
              <a:spcBef>
                <a:spcPts val="0"/>
              </a:spcBef>
              <a:buSzPct val="100000"/>
              <a:defRPr sz="1400"/>
            </a:lvl5pPr>
            <a:lvl6pPr rtl="0">
              <a:spcBef>
                <a:spcPts val="0"/>
              </a:spcBef>
              <a:buSzPct val="100000"/>
              <a:defRPr sz="1400"/>
            </a:lvl6pPr>
            <a:lvl7pPr rtl="0">
              <a:spcBef>
                <a:spcPts val="0"/>
              </a:spcBef>
              <a:buSzPct val="100000"/>
              <a:defRPr sz="1400"/>
            </a:lvl7pPr>
            <a:lvl8pPr rtl="0">
              <a:spcBef>
                <a:spcPts val="0"/>
              </a:spcBef>
              <a:buSzPct val="100000"/>
              <a:defRPr sz="1400"/>
            </a:lvl8pPr>
            <a:lvl9pPr>
              <a:spcBef>
                <a:spcPts val="0"/>
              </a:spcBef>
              <a:buSzPct val="100000"/>
              <a:defRPr sz="1400"/>
            </a:lvl9pPr>
          </a:lstStyle>
          <a:p>
            <a:pPr lvl="0"/>
            <a:r>
              <a:rPr lang="en-US"/>
              <a:t>Edit Master text styles</a:t>
            </a:r>
          </a:p>
        </p:txBody>
      </p:sp>
      <p:sp>
        <p:nvSpPr>
          <p:cNvPr id="277" name="Shape 277"/>
          <p:cNvSpPr txBox="1">
            <a:spLocks noGrp="1"/>
          </p:cNvSpPr>
          <p:nvPr>
            <p:ph type="body" idx="2"/>
          </p:nvPr>
        </p:nvSpPr>
        <p:spPr>
          <a:xfrm>
            <a:off x="3429154" y="1318483"/>
            <a:ext cx="2285692" cy="3636142"/>
          </a:xfrm>
          <a:prstGeom prst="rect">
            <a:avLst/>
          </a:prstGeom>
        </p:spPr>
        <p:txBody>
          <a:bodyPr lIns="91425" tIns="91425" rIns="91425" bIns="91425" anchor="t" anchorCtr="0"/>
          <a:lstStyle>
            <a:lvl1pPr rtl="0">
              <a:spcBef>
                <a:spcPts val="0"/>
              </a:spcBef>
              <a:buSzPct val="100000"/>
              <a:defRPr sz="1200">
                <a:solidFill>
                  <a:srgbClr val="292D31"/>
                </a:solidFill>
                <a:latin typeface="Raleway"/>
                <a:ea typeface="Raleway"/>
                <a:cs typeface="Raleway"/>
              </a:defRPr>
            </a:lvl1pPr>
            <a:lvl2pPr rtl="0">
              <a:spcBef>
                <a:spcPts val="0"/>
              </a:spcBef>
              <a:buSzPct val="100000"/>
              <a:defRPr sz="1400"/>
            </a:lvl2pPr>
            <a:lvl3pPr rtl="0">
              <a:spcBef>
                <a:spcPts val="0"/>
              </a:spcBef>
              <a:buSzPct val="100000"/>
              <a:defRPr sz="1400"/>
            </a:lvl3pPr>
            <a:lvl4pPr rtl="0">
              <a:spcBef>
                <a:spcPts val="0"/>
              </a:spcBef>
              <a:buSzPct val="100000"/>
              <a:defRPr sz="1400"/>
            </a:lvl4pPr>
            <a:lvl5pPr rtl="0">
              <a:spcBef>
                <a:spcPts val="0"/>
              </a:spcBef>
              <a:buSzPct val="100000"/>
              <a:defRPr sz="1400"/>
            </a:lvl5pPr>
            <a:lvl6pPr rtl="0">
              <a:spcBef>
                <a:spcPts val="0"/>
              </a:spcBef>
              <a:buSzPct val="100000"/>
              <a:defRPr sz="1400"/>
            </a:lvl6pPr>
            <a:lvl7pPr rtl="0">
              <a:spcBef>
                <a:spcPts val="0"/>
              </a:spcBef>
              <a:buSzPct val="100000"/>
              <a:defRPr sz="1400"/>
            </a:lvl7pPr>
            <a:lvl8pPr rtl="0">
              <a:spcBef>
                <a:spcPts val="0"/>
              </a:spcBef>
              <a:buSzPct val="100000"/>
              <a:defRPr sz="1400"/>
            </a:lvl8pPr>
            <a:lvl9pPr rtl="0">
              <a:spcBef>
                <a:spcPts val="0"/>
              </a:spcBef>
              <a:buSzPct val="100000"/>
              <a:defRPr sz="1400"/>
            </a:lvl9pPr>
          </a:lstStyle>
          <a:p>
            <a:pPr lvl="0"/>
            <a:r>
              <a:rPr lang="en-US"/>
              <a:t>Edit Master text styles</a:t>
            </a:r>
          </a:p>
        </p:txBody>
      </p:sp>
      <p:sp>
        <p:nvSpPr>
          <p:cNvPr id="278" name="Shape 278"/>
          <p:cNvSpPr txBox="1">
            <a:spLocks noGrp="1"/>
          </p:cNvSpPr>
          <p:nvPr>
            <p:ph type="body" idx="3"/>
          </p:nvPr>
        </p:nvSpPr>
        <p:spPr>
          <a:xfrm>
            <a:off x="6130638" y="1318483"/>
            <a:ext cx="2270787" cy="3636142"/>
          </a:xfrm>
          <a:prstGeom prst="rect">
            <a:avLst/>
          </a:prstGeom>
        </p:spPr>
        <p:txBody>
          <a:bodyPr lIns="91425" tIns="91425" rIns="91425" bIns="91425" anchor="t" anchorCtr="0"/>
          <a:lstStyle>
            <a:lvl1pPr rtl="0">
              <a:spcBef>
                <a:spcPts val="0"/>
              </a:spcBef>
              <a:buSzPct val="100000"/>
              <a:defRPr sz="1200">
                <a:solidFill>
                  <a:srgbClr val="292D31"/>
                </a:solidFill>
                <a:latin typeface="Raleway"/>
                <a:ea typeface="Raleway"/>
                <a:cs typeface="Raleway"/>
              </a:defRPr>
            </a:lvl1pPr>
            <a:lvl2pPr rtl="0">
              <a:spcBef>
                <a:spcPts val="0"/>
              </a:spcBef>
              <a:buSzPct val="100000"/>
              <a:defRPr sz="1400"/>
            </a:lvl2pPr>
            <a:lvl3pPr rtl="0">
              <a:spcBef>
                <a:spcPts val="0"/>
              </a:spcBef>
              <a:buSzPct val="100000"/>
              <a:defRPr sz="1400"/>
            </a:lvl3pPr>
            <a:lvl4pPr rtl="0">
              <a:spcBef>
                <a:spcPts val="0"/>
              </a:spcBef>
              <a:buSzPct val="100000"/>
              <a:defRPr sz="1400"/>
            </a:lvl4pPr>
            <a:lvl5pPr rtl="0">
              <a:spcBef>
                <a:spcPts val="0"/>
              </a:spcBef>
              <a:buSzPct val="100000"/>
              <a:defRPr sz="1400"/>
            </a:lvl5pPr>
            <a:lvl6pPr rtl="0">
              <a:spcBef>
                <a:spcPts val="0"/>
              </a:spcBef>
              <a:buSzPct val="100000"/>
              <a:defRPr sz="1400"/>
            </a:lvl6pPr>
            <a:lvl7pPr rtl="0">
              <a:spcBef>
                <a:spcPts val="0"/>
              </a:spcBef>
              <a:buSzPct val="100000"/>
              <a:defRPr sz="1400"/>
            </a:lvl7pPr>
            <a:lvl8pPr rtl="0">
              <a:spcBef>
                <a:spcPts val="0"/>
              </a:spcBef>
              <a:buSzPct val="100000"/>
              <a:defRPr sz="1400"/>
            </a:lvl8pPr>
            <a:lvl9pPr rtl="0">
              <a:spcBef>
                <a:spcPts val="0"/>
              </a:spcBef>
              <a:buSzPct val="100000"/>
              <a:defRPr sz="1400"/>
            </a:lvl9pPr>
          </a:lstStyle>
          <a:p>
            <a:pPr lvl="0"/>
            <a:r>
              <a:rPr lang="en-US"/>
              <a:t>Edit Master text styles</a:t>
            </a:r>
          </a:p>
        </p:txBody>
      </p:sp>
      <p:sp>
        <p:nvSpPr>
          <p:cNvPr id="280" name="Shape 280"/>
          <p:cNvSpPr txBox="1">
            <a:spLocks noGrp="1"/>
          </p:cNvSpPr>
          <p:nvPr>
            <p:ph type="subTitle" idx="5"/>
          </p:nvPr>
        </p:nvSpPr>
        <p:spPr>
          <a:xfrm>
            <a:off x="727244" y="730950"/>
            <a:ext cx="2290161" cy="587533"/>
          </a:xfrm>
          <a:prstGeom prst="rect">
            <a:avLst/>
          </a:prstGeom>
        </p:spPr>
        <p:txBody>
          <a:bodyPr lIns="91425" tIns="91425" rIns="91425" bIns="91425" anchor="t" anchorCtr="0"/>
          <a:lstStyle>
            <a:lvl1pPr rtl="0">
              <a:spcBef>
                <a:spcPts val="0"/>
              </a:spcBef>
              <a:buNone/>
              <a:defRPr sz="1400">
                <a:solidFill>
                  <a:schemeClr val="accent1"/>
                </a:solidFill>
                <a:latin typeface="Raleway"/>
                <a:ea typeface="Raleway"/>
                <a:cs typeface="Raleway"/>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r>
              <a:rPr lang="en-US"/>
              <a:t>Click to edit Master subtitle style</a:t>
            </a:r>
            <a:endParaRPr dirty="0"/>
          </a:p>
        </p:txBody>
      </p:sp>
      <p:sp>
        <p:nvSpPr>
          <p:cNvPr id="281" name="Shape 281"/>
          <p:cNvSpPr txBox="1">
            <a:spLocks noGrp="1"/>
          </p:cNvSpPr>
          <p:nvPr>
            <p:ph type="subTitle" idx="6"/>
          </p:nvPr>
        </p:nvSpPr>
        <p:spPr>
          <a:xfrm>
            <a:off x="3429154" y="730950"/>
            <a:ext cx="2285692" cy="587533"/>
          </a:xfrm>
          <a:prstGeom prst="rect">
            <a:avLst/>
          </a:prstGeom>
        </p:spPr>
        <p:txBody>
          <a:bodyPr lIns="91425" tIns="91425" rIns="91425" bIns="91425" anchor="t" anchorCtr="0"/>
          <a:lstStyle>
            <a:lvl1pPr rtl="0">
              <a:spcBef>
                <a:spcPts val="0"/>
              </a:spcBef>
              <a:buNone/>
              <a:defRPr sz="1400">
                <a:solidFill>
                  <a:schemeClr val="accent1"/>
                </a:solidFill>
                <a:latin typeface="Raleway"/>
                <a:ea typeface="Raleway"/>
                <a:cs typeface="Raleway"/>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rtl="0">
              <a:spcBef>
                <a:spcPts val="0"/>
              </a:spcBef>
              <a:buNone/>
              <a:defRPr/>
            </a:lvl9pPr>
          </a:lstStyle>
          <a:p>
            <a:r>
              <a:rPr lang="en-US"/>
              <a:t>Click to edit Master subtitle style</a:t>
            </a:r>
            <a:endParaRPr dirty="0"/>
          </a:p>
        </p:txBody>
      </p:sp>
      <p:sp>
        <p:nvSpPr>
          <p:cNvPr id="282" name="Shape 282"/>
          <p:cNvSpPr txBox="1">
            <a:spLocks noGrp="1"/>
          </p:cNvSpPr>
          <p:nvPr>
            <p:ph type="subTitle" idx="7"/>
          </p:nvPr>
        </p:nvSpPr>
        <p:spPr>
          <a:xfrm>
            <a:off x="6130638" y="730950"/>
            <a:ext cx="2270787" cy="587533"/>
          </a:xfrm>
          <a:prstGeom prst="rect">
            <a:avLst/>
          </a:prstGeom>
        </p:spPr>
        <p:txBody>
          <a:bodyPr lIns="91425" tIns="91425" rIns="91425" bIns="91425" anchor="t" anchorCtr="0"/>
          <a:lstStyle>
            <a:lvl1pPr rtl="0">
              <a:spcBef>
                <a:spcPts val="0"/>
              </a:spcBef>
              <a:buNone/>
              <a:defRPr sz="1400">
                <a:solidFill>
                  <a:schemeClr val="accent1"/>
                </a:solidFill>
                <a:latin typeface="Raleway"/>
                <a:ea typeface="Raleway"/>
                <a:cs typeface="Raleway"/>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rtl="0">
              <a:spcBef>
                <a:spcPts val="0"/>
              </a:spcBef>
              <a:buNone/>
              <a:defRPr/>
            </a:lvl9pPr>
          </a:lstStyle>
          <a:p>
            <a:r>
              <a:rPr lang="en-US"/>
              <a:t>Click to edit Master subtitle style</a:t>
            </a:r>
            <a:endParaRPr dirty="0"/>
          </a:p>
        </p:txBody>
      </p:sp>
      <p:sp>
        <p:nvSpPr>
          <p:cNvPr id="13" name="Title 1"/>
          <p:cNvSpPr>
            <a:spLocks noGrp="1"/>
          </p:cNvSpPr>
          <p:nvPr>
            <p:ph type="title" hasCustomPrompt="1"/>
          </p:nvPr>
        </p:nvSpPr>
        <p:spPr>
          <a:xfrm>
            <a:off x="229325" y="229326"/>
            <a:ext cx="5001899" cy="425872"/>
          </a:xfrm>
        </p:spPr>
        <p:txBody>
          <a:bodyPr vert="horz" anchor="t"/>
          <a:lstStyle>
            <a:lvl1pPr>
              <a:defRPr sz="1400">
                <a:solidFill>
                  <a:schemeClr val="bg2"/>
                </a:solidFill>
              </a:defRPr>
            </a:lvl1pPr>
          </a:lstStyle>
          <a:p>
            <a:r>
              <a:rPr lang="en-US" dirty="0"/>
              <a:t>CLICK TO EDIT MASTER TITLE STYLE</a:t>
            </a:r>
          </a:p>
        </p:txBody>
      </p:sp>
      <p:sp>
        <p:nvSpPr>
          <p:cNvPr id="14"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grpSp>
        <p:nvGrpSpPr>
          <p:cNvPr id="15" name="Group 14"/>
          <p:cNvGrpSpPr/>
          <p:nvPr/>
        </p:nvGrpSpPr>
        <p:grpSpPr>
          <a:xfrm>
            <a:off x="632506" y="755175"/>
            <a:ext cx="5403650" cy="4199400"/>
            <a:chOff x="655503" y="755175"/>
            <a:chExt cx="5403650" cy="4199400"/>
          </a:xfrm>
        </p:grpSpPr>
        <p:cxnSp>
          <p:nvCxnSpPr>
            <p:cNvPr id="16" name="Shape 273"/>
            <p:cNvCxnSpPr/>
            <p:nvPr/>
          </p:nvCxnSpPr>
          <p:spPr>
            <a:xfrm>
              <a:off x="655503" y="755175"/>
              <a:ext cx="0" cy="4199400"/>
            </a:xfrm>
            <a:prstGeom prst="straightConnector1">
              <a:avLst/>
            </a:prstGeom>
            <a:noFill/>
            <a:ln w="9525" cap="flat">
              <a:solidFill>
                <a:srgbClr val="C11F2F"/>
              </a:solidFill>
              <a:prstDash val="solid"/>
              <a:round/>
              <a:headEnd type="none" w="lg" len="lg"/>
              <a:tailEnd type="none" w="lg" len="lg"/>
            </a:ln>
          </p:spPr>
        </p:cxnSp>
        <p:cxnSp>
          <p:nvCxnSpPr>
            <p:cNvPr id="17" name="Shape 274"/>
            <p:cNvCxnSpPr/>
            <p:nvPr/>
          </p:nvCxnSpPr>
          <p:spPr>
            <a:xfrm>
              <a:off x="3357328" y="755175"/>
              <a:ext cx="0" cy="4199400"/>
            </a:xfrm>
            <a:prstGeom prst="straightConnector1">
              <a:avLst/>
            </a:prstGeom>
            <a:noFill/>
            <a:ln w="9525" cap="flat">
              <a:solidFill>
                <a:srgbClr val="C11F2F"/>
              </a:solidFill>
              <a:prstDash val="solid"/>
              <a:round/>
              <a:headEnd type="none" w="lg" len="lg"/>
              <a:tailEnd type="none" w="lg" len="lg"/>
            </a:ln>
          </p:spPr>
        </p:cxnSp>
        <p:cxnSp>
          <p:nvCxnSpPr>
            <p:cNvPr id="18" name="Shape 275"/>
            <p:cNvCxnSpPr/>
            <p:nvPr/>
          </p:nvCxnSpPr>
          <p:spPr>
            <a:xfrm>
              <a:off x="6059153" y="755175"/>
              <a:ext cx="0" cy="4199400"/>
            </a:xfrm>
            <a:prstGeom prst="straightConnector1">
              <a:avLst/>
            </a:prstGeom>
            <a:noFill/>
            <a:ln w="9525" cap="flat">
              <a:solidFill>
                <a:srgbClr val="C11F2F"/>
              </a:solidFill>
              <a:prstDash val="solid"/>
              <a:round/>
              <a:headEnd type="none" w="lg" len="lg"/>
              <a:tailEnd type="none" w="lg" len="lg"/>
            </a:ln>
          </p:spPr>
        </p:cxnSp>
      </p:grpSp>
    </p:spTree>
    <p:extLst>
      <p:ext uri="{BB962C8B-B14F-4D97-AF65-F5344CB8AC3E}">
        <p14:creationId xmlns:p14="http://schemas.microsoft.com/office/powerpoint/2010/main" val="7154347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DMI TEMPLATE - Chart 5">
    <p:spTree>
      <p:nvGrpSpPr>
        <p:cNvPr id="1" name="Shape 283"/>
        <p:cNvGrpSpPr/>
        <p:nvPr/>
      </p:nvGrpSpPr>
      <p:grpSpPr>
        <a:xfrm>
          <a:off x="0" y="0"/>
          <a:ext cx="0" cy="0"/>
          <a:chOff x="0" y="0"/>
          <a:chExt cx="0" cy="0"/>
        </a:xfrm>
      </p:grpSpPr>
      <p:cxnSp>
        <p:nvCxnSpPr>
          <p:cNvPr id="284" name="Shape 284"/>
          <p:cNvCxnSpPr/>
          <p:nvPr/>
        </p:nvCxnSpPr>
        <p:spPr>
          <a:xfrm flipH="1">
            <a:off x="351439" y="3056579"/>
            <a:ext cx="8400000" cy="16800"/>
          </a:xfrm>
          <a:prstGeom prst="straightConnector1">
            <a:avLst/>
          </a:prstGeom>
          <a:noFill/>
          <a:ln w="9525" cap="flat">
            <a:solidFill>
              <a:srgbClr val="CCCCCC">
                <a:alpha val="63919"/>
              </a:srgbClr>
            </a:solidFill>
            <a:prstDash val="solid"/>
            <a:miter/>
            <a:headEnd type="none" w="med" len="med"/>
            <a:tailEnd type="none" w="med" len="med"/>
          </a:ln>
        </p:spPr>
      </p:cxnSp>
      <p:cxnSp>
        <p:nvCxnSpPr>
          <p:cNvPr id="285" name="Shape 285"/>
          <p:cNvCxnSpPr/>
          <p:nvPr/>
        </p:nvCxnSpPr>
        <p:spPr>
          <a:xfrm flipH="1">
            <a:off x="351439" y="4021879"/>
            <a:ext cx="8400000" cy="16800"/>
          </a:xfrm>
          <a:prstGeom prst="straightConnector1">
            <a:avLst/>
          </a:prstGeom>
          <a:noFill/>
          <a:ln w="9525" cap="flat">
            <a:solidFill>
              <a:srgbClr val="CCCCCC">
                <a:alpha val="63919"/>
              </a:srgbClr>
            </a:solidFill>
            <a:prstDash val="solid"/>
            <a:miter/>
            <a:headEnd type="none" w="med" len="med"/>
            <a:tailEnd type="none" w="med" len="med"/>
          </a:ln>
        </p:spPr>
      </p:cxnSp>
      <p:cxnSp>
        <p:nvCxnSpPr>
          <p:cNvPr id="286" name="Shape 286"/>
          <p:cNvCxnSpPr/>
          <p:nvPr/>
        </p:nvCxnSpPr>
        <p:spPr>
          <a:xfrm>
            <a:off x="1800450" y="767601"/>
            <a:ext cx="0" cy="4016100"/>
          </a:xfrm>
          <a:prstGeom prst="straightConnector1">
            <a:avLst/>
          </a:prstGeom>
          <a:noFill/>
          <a:ln w="9525" cap="flat">
            <a:solidFill>
              <a:srgbClr val="C11F2F"/>
            </a:solidFill>
            <a:prstDash val="solid"/>
            <a:miter/>
            <a:headEnd type="none" w="med" len="med"/>
            <a:tailEnd type="none" w="med" len="med"/>
          </a:ln>
        </p:spPr>
      </p:cxnSp>
      <p:cxnSp>
        <p:nvCxnSpPr>
          <p:cNvPr id="287" name="Shape 287"/>
          <p:cNvCxnSpPr/>
          <p:nvPr/>
        </p:nvCxnSpPr>
        <p:spPr>
          <a:xfrm>
            <a:off x="2956708" y="767601"/>
            <a:ext cx="0" cy="4016100"/>
          </a:xfrm>
          <a:prstGeom prst="straightConnector1">
            <a:avLst/>
          </a:prstGeom>
          <a:noFill/>
          <a:ln w="9525" cap="flat">
            <a:solidFill>
              <a:srgbClr val="C11F2F"/>
            </a:solidFill>
            <a:prstDash val="solid"/>
            <a:miter/>
            <a:headEnd type="none" w="med" len="med"/>
            <a:tailEnd type="none" w="med" len="med"/>
          </a:ln>
        </p:spPr>
      </p:cxnSp>
      <p:cxnSp>
        <p:nvCxnSpPr>
          <p:cNvPr id="288" name="Shape 288"/>
          <p:cNvCxnSpPr/>
          <p:nvPr/>
        </p:nvCxnSpPr>
        <p:spPr>
          <a:xfrm>
            <a:off x="4112967" y="767601"/>
            <a:ext cx="0" cy="4016100"/>
          </a:xfrm>
          <a:prstGeom prst="straightConnector1">
            <a:avLst/>
          </a:prstGeom>
          <a:noFill/>
          <a:ln w="9525" cap="flat">
            <a:solidFill>
              <a:srgbClr val="C11F2F"/>
            </a:solidFill>
            <a:prstDash val="solid"/>
            <a:miter/>
            <a:headEnd type="none" w="med" len="med"/>
            <a:tailEnd type="none" w="med" len="med"/>
          </a:ln>
        </p:spPr>
      </p:cxnSp>
      <p:cxnSp>
        <p:nvCxnSpPr>
          <p:cNvPr id="289" name="Shape 289"/>
          <p:cNvCxnSpPr/>
          <p:nvPr/>
        </p:nvCxnSpPr>
        <p:spPr>
          <a:xfrm>
            <a:off x="5269225" y="767601"/>
            <a:ext cx="0" cy="4016100"/>
          </a:xfrm>
          <a:prstGeom prst="straightConnector1">
            <a:avLst/>
          </a:prstGeom>
          <a:noFill/>
          <a:ln w="9525" cap="flat">
            <a:solidFill>
              <a:srgbClr val="C11F2F"/>
            </a:solidFill>
            <a:prstDash val="solid"/>
            <a:miter/>
            <a:headEnd type="none" w="med" len="med"/>
            <a:tailEnd type="none" w="med" len="med"/>
          </a:ln>
        </p:spPr>
      </p:cxnSp>
      <p:cxnSp>
        <p:nvCxnSpPr>
          <p:cNvPr id="290" name="Shape 290"/>
          <p:cNvCxnSpPr/>
          <p:nvPr/>
        </p:nvCxnSpPr>
        <p:spPr>
          <a:xfrm>
            <a:off x="6425484" y="767601"/>
            <a:ext cx="0" cy="4016100"/>
          </a:xfrm>
          <a:prstGeom prst="straightConnector1">
            <a:avLst/>
          </a:prstGeom>
          <a:noFill/>
          <a:ln w="9525" cap="flat">
            <a:solidFill>
              <a:srgbClr val="C11F2F"/>
            </a:solidFill>
            <a:prstDash val="solid"/>
            <a:miter/>
            <a:headEnd type="none" w="med" len="med"/>
            <a:tailEnd type="none" w="med" len="med"/>
          </a:ln>
        </p:spPr>
      </p:cxnSp>
      <p:cxnSp>
        <p:nvCxnSpPr>
          <p:cNvPr id="291" name="Shape 291"/>
          <p:cNvCxnSpPr/>
          <p:nvPr/>
        </p:nvCxnSpPr>
        <p:spPr>
          <a:xfrm>
            <a:off x="7581742" y="767601"/>
            <a:ext cx="0" cy="4016100"/>
          </a:xfrm>
          <a:prstGeom prst="straightConnector1">
            <a:avLst/>
          </a:prstGeom>
          <a:noFill/>
          <a:ln w="9525" cap="flat">
            <a:solidFill>
              <a:srgbClr val="C11F2F"/>
            </a:solidFill>
            <a:prstDash val="solid"/>
            <a:miter/>
            <a:headEnd type="none" w="med" len="med"/>
            <a:tailEnd type="none" w="med" len="med"/>
          </a:ln>
        </p:spPr>
      </p:cxnSp>
      <p:cxnSp>
        <p:nvCxnSpPr>
          <p:cNvPr id="292" name="Shape 292"/>
          <p:cNvCxnSpPr/>
          <p:nvPr/>
        </p:nvCxnSpPr>
        <p:spPr>
          <a:xfrm rot="10800000">
            <a:off x="360725" y="1168275"/>
            <a:ext cx="8370300" cy="0"/>
          </a:xfrm>
          <a:prstGeom prst="straightConnector1">
            <a:avLst/>
          </a:prstGeom>
          <a:noFill/>
          <a:ln w="28575" cap="flat">
            <a:solidFill>
              <a:srgbClr val="666666"/>
            </a:solidFill>
            <a:prstDash val="solid"/>
            <a:miter/>
            <a:headEnd type="none" w="med" len="med"/>
            <a:tailEnd type="none" w="med" len="med"/>
          </a:ln>
        </p:spPr>
      </p:cxnSp>
      <p:cxnSp>
        <p:nvCxnSpPr>
          <p:cNvPr id="293" name="Shape 293"/>
          <p:cNvCxnSpPr/>
          <p:nvPr/>
        </p:nvCxnSpPr>
        <p:spPr>
          <a:xfrm flipH="1">
            <a:off x="351439" y="2091279"/>
            <a:ext cx="8400000" cy="16800"/>
          </a:xfrm>
          <a:prstGeom prst="straightConnector1">
            <a:avLst/>
          </a:prstGeom>
          <a:noFill/>
          <a:ln w="9525" cap="flat">
            <a:solidFill>
              <a:srgbClr val="CCCCCC">
                <a:alpha val="63919"/>
              </a:srgbClr>
            </a:solidFill>
            <a:prstDash val="solid"/>
            <a:miter/>
            <a:headEnd type="none" w="med" len="med"/>
            <a:tailEnd type="none" w="med" len="med"/>
          </a:ln>
        </p:spPr>
      </p:cxnSp>
      <p:sp>
        <p:nvSpPr>
          <p:cNvPr id="294" name="Shape 294"/>
          <p:cNvSpPr txBox="1">
            <a:spLocks noGrp="1"/>
          </p:cNvSpPr>
          <p:nvPr>
            <p:ph type="body" idx="1"/>
          </p:nvPr>
        </p:nvSpPr>
        <p:spPr>
          <a:xfrm>
            <a:off x="372650" y="1232575"/>
            <a:ext cx="1427699" cy="858599"/>
          </a:xfrm>
          <a:prstGeom prst="rect">
            <a:avLst/>
          </a:prstGeom>
        </p:spPr>
        <p:txBody>
          <a:bodyPr lIns="91425" tIns="91425" rIns="91425" bIns="91425" anchor="ctr" anchorCtr="0"/>
          <a:lstStyle>
            <a:lvl1pPr rtl="0">
              <a:spcBef>
                <a:spcPts val="0"/>
              </a:spcBef>
              <a:buSzPct val="100000"/>
              <a:defRPr sz="1400">
                <a:solidFill>
                  <a:srgbClr val="292D31"/>
                </a:solidFill>
                <a:latin typeface="Raleway"/>
                <a:ea typeface="Raleway"/>
                <a:cs typeface="Raleway"/>
              </a:defRPr>
            </a:lvl1pPr>
            <a:lvl2pPr rtl="0">
              <a:spcBef>
                <a:spcPts val="0"/>
              </a:spcBef>
              <a:buSzPct val="100000"/>
              <a:defRPr sz="1600"/>
            </a:lvl2pPr>
            <a:lvl3pPr rtl="0">
              <a:spcBef>
                <a:spcPts val="0"/>
              </a:spcBef>
              <a:buSzPct val="100000"/>
              <a:defRPr sz="1600"/>
            </a:lvl3pPr>
            <a:lvl4pPr rtl="0">
              <a:spcBef>
                <a:spcPts val="0"/>
              </a:spcBef>
              <a:buSzPct val="100000"/>
              <a:defRPr sz="1600"/>
            </a:lvl4pPr>
            <a:lvl5pPr rtl="0">
              <a:spcBef>
                <a:spcPts val="0"/>
              </a:spcBef>
              <a:buSzPct val="100000"/>
              <a:defRPr sz="1600"/>
            </a:lvl5pPr>
            <a:lvl6pPr rtl="0">
              <a:spcBef>
                <a:spcPts val="0"/>
              </a:spcBef>
              <a:buSzPct val="100000"/>
              <a:defRPr sz="1600"/>
            </a:lvl6pPr>
            <a:lvl7pPr rtl="0">
              <a:spcBef>
                <a:spcPts val="0"/>
              </a:spcBef>
              <a:buSzPct val="100000"/>
              <a:defRPr sz="1600"/>
            </a:lvl7pPr>
            <a:lvl8pPr rtl="0">
              <a:spcBef>
                <a:spcPts val="0"/>
              </a:spcBef>
              <a:buSzPct val="100000"/>
              <a:defRPr sz="1600"/>
            </a:lvl8pPr>
            <a:lvl9pPr>
              <a:spcBef>
                <a:spcPts val="0"/>
              </a:spcBef>
              <a:buSzPct val="100000"/>
              <a:defRPr sz="1600"/>
            </a:lvl9pPr>
          </a:lstStyle>
          <a:p>
            <a:pPr lvl="0"/>
            <a:r>
              <a:rPr lang="en-US"/>
              <a:t>Edit Master text styles</a:t>
            </a:r>
          </a:p>
        </p:txBody>
      </p:sp>
      <p:sp>
        <p:nvSpPr>
          <p:cNvPr id="295" name="Shape 295"/>
          <p:cNvSpPr txBox="1">
            <a:spLocks noGrp="1"/>
          </p:cNvSpPr>
          <p:nvPr>
            <p:ph type="body" idx="2"/>
          </p:nvPr>
        </p:nvSpPr>
        <p:spPr>
          <a:xfrm>
            <a:off x="372725" y="2214780"/>
            <a:ext cx="1427699" cy="858599"/>
          </a:xfrm>
          <a:prstGeom prst="rect">
            <a:avLst/>
          </a:prstGeom>
        </p:spPr>
        <p:txBody>
          <a:bodyPr lIns="91425" tIns="91425" rIns="91425" bIns="91425" anchor="ctr" anchorCtr="0"/>
          <a:lstStyle>
            <a:lvl1pPr rtl="0">
              <a:spcBef>
                <a:spcPts val="0"/>
              </a:spcBef>
              <a:buSzPct val="100000"/>
              <a:defRPr sz="1400">
                <a:solidFill>
                  <a:srgbClr val="292D31"/>
                </a:solidFill>
                <a:latin typeface="Raleway"/>
                <a:ea typeface="Raleway"/>
                <a:cs typeface="Raleway"/>
              </a:defRPr>
            </a:lvl1pPr>
            <a:lvl2pPr rtl="0">
              <a:spcBef>
                <a:spcPts val="0"/>
              </a:spcBef>
              <a:buSzPct val="100000"/>
              <a:defRPr sz="1600"/>
            </a:lvl2pPr>
            <a:lvl3pPr rtl="0">
              <a:spcBef>
                <a:spcPts val="0"/>
              </a:spcBef>
              <a:buSzPct val="100000"/>
              <a:defRPr sz="1600"/>
            </a:lvl3pPr>
            <a:lvl4pPr rtl="0">
              <a:spcBef>
                <a:spcPts val="0"/>
              </a:spcBef>
              <a:buSzPct val="100000"/>
              <a:defRPr sz="1600"/>
            </a:lvl4pPr>
            <a:lvl5pPr rtl="0">
              <a:spcBef>
                <a:spcPts val="0"/>
              </a:spcBef>
              <a:buSzPct val="100000"/>
              <a:defRPr sz="1600"/>
            </a:lvl5pPr>
            <a:lvl6pPr rtl="0">
              <a:spcBef>
                <a:spcPts val="0"/>
              </a:spcBef>
              <a:buSzPct val="100000"/>
              <a:defRPr sz="1600"/>
            </a:lvl6pPr>
            <a:lvl7pPr rtl="0">
              <a:spcBef>
                <a:spcPts val="0"/>
              </a:spcBef>
              <a:buSzPct val="100000"/>
              <a:defRPr sz="1600"/>
            </a:lvl7pPr>
            <a:lvl8pPr rtl="0">
              <a:spcBef>
                <a:spcPts val="0"/>
              </a:spcBef>
              <a:buSzPct val="100000"/>
              <a:defRPr sz="1600"/>
            </a:lvl8pPr>
            <a:lvl9pPr rtl="0">
              <a:spcBef>
                <a:spcPts val="0"/>
              </a:spcBef>
              <a:buSzPct val="100000"/>
              <a:defRPr sz="1600"/>
            </a:lvl9pPr>
          </a:lstStyle>
          <a:p>
            <a:pPr lvl="0"/>
            <a:r>
              <a:rPr lang="en-US"/>
              <a:t>Edit Master text styles</a:t>
            </a:r>
          </a:p>
        </p:txBody>
      </p:sp>
      <p:sp>
        <p:nvSpPr>
          <p:cNvPr id="296" name="Shape 296"/>
          <p:cNvSpPr txBox="1">
            <a:spLocks noGrp="1"/>
          </p:cNvSpPr>
          <p:nvPr>
            <p:ph type="body" idx="3"/>
          </p:nvPr>
        </p:nvSpPr>
        <p:spPr>
          <a:xfrm>
            <a:off x="372725" y="3180080"/>
            <a:ext cx="1427699" cy="858599"/>
          </a:xfrm>
          <a:prstGeom prst="rect">
            <a:avLst/>
          </a:prstGeom>
        </p:spPr>
        <p:txBody>
          <a:bodyPr lIns="91425" tIns="91425" rIns="91425" bIns="91425" anchor="ctr" anchorCtr="0"/>
          <a:lstStyle>
            <a:lvl1pPr rtl="0">
              <a:spcBef>
                <a:spcPts val="0"/>
              </a:spcBef>
              <a:buSzPct val="100000"/>
              <a:defRPr sz="1400">
                <a:solidFill>
                  <a:srgbClr val="292D31"/>
                </a:solidFill>
                <a:latin typeface="Raleway"/>
                <a:ea typeface="Raleway"/>
                <a:cs typeface="Raleway"/>
              </a:defRPr>
            </a:lvl1pPr>
            <a:lvl2pPr rtl="0">
              <a:spcBef>
                <a:spcPts val="0"/>
              </a:spcBef>
              <a:buSzPct val="100000"/>
              <a:defRPr sz="1600"/>
            </a:lvl2pPr>
            <a:lvl3pPr rtl="0">
              <a:spcBef>
                <a:spcPts val="0"/>
              </a:spcBef>
              <a:buSzPct val="100000"/>
              <a:defRPr sz="1600"/>
            </a:lvl3pPr>
            <a:lvl4pPr rtl="0">
              <a:spcBef>
                <a:spcPts val="0"/>
              </a:spcBef>
              <a:buSzPct val="100000"/>
              <a:defRPr sz="1600"/>
            </a:lvl4pPr>
            <a:lvl5pPr rtl="0">
              <a:spcBef>
                <a:spcPts val="0"/>
              </a:spcBef>
              <a:buSzPct val="100000"/>
              <a:defRPr sz="1600"/>
            </a:lvl5pPr>
            <a:lvl6pPr rtl="0">
              <a:spcBef>
                <a:spcPts val="0"/>
              </a:spcBef>
              <a:buSzPct val="100000"/>
              <a:defRPr sz="1600"/>
            </a:lvl6pPr>
            <a:lvl7pPr rtl="0">
              <a:spcBef>
                <a:spcPts val="0"/>
              </a:spcBef>
              <a:buSzPct val="100000"/>
              <a:defRPr sz="1600"/>
            </a:lvl7pPr>
            <a:lvl8pPr rtl="0">
              <a:spcBef>
                <a:spcPts val="0"/>
              </a:spcBef>
              <a:buSzPct val="100000"/>
              <a:defRPr sz="1600"/>
            </a:lvl8pPr>
            <a:lvl9pPr rtl="0">
              <a:spcBef>
                <a:spcPts val="0"/>
              </a:spcBef>
              <a:buSzPct val="100000"/>
              <a:defRPr sz="1600"/>
            </a:lvl9pPr>
          </a:lstStyle>
          <a:p>
            <a:pPr lvl="0"/>
            <a:r>
              <a:rPr lang="en-US"/>
              <a:t>Edit Master text styles</a:t>
            </a:r>
          </a:p>
        </p:txBody>
      </p:sp>
      <p:sp>
        <p:nvSpPr>
          <p:cNvPr id="297" name="Shape 297"/>
          <p:cNvSpPr txBox="1">
            <a:spLocks noGrp="1"/>
          </p:cNvSpPr>
          <p:nvPr>
            <p:ph type="body" idx="4"/>
          </p:nvPr>
        </p:nvSpPr>
        <p:spPr>
          <a:xfrm>
            <a:off x="372750" y="4151358"/>
            <a:ext cx="1427699" cy="858599"/>
          </a:xfrm>
          <a:prstGeom prst="rect">
            <a:avLst/>
          </a:prstGeom>
        </p:spPr>
        <p:txBody>
          <a:bodyPr lIns="91425" tIns="91425" rIns="91425" bIns="91425" anchor="ctr" anchorCtr="0"/>
          <a:lstStyle>
            <a:lvl1pPr rtl="0">
              <a:spcBef>
                <a:spcPts val="0"/>
              </a:spcBef>
              <a:buSzPct val="100000"/>
              <a:defRPr sz="1400">
                <a:solidFill>
                  <a:srgbClr val="292D31"/>
                </a:solidFill>
                <a:latin typeface="Raleway"/>
                <a:ea typeface="Raleway"/>
                <a:cs typeface="Raleway"/>
              </a:defRPr>
            </a:lvl1pPr>
            <a:lvl2pPr rtl="0">
              <a:spcBef>
                <a:spcPts val="0"/>
              </a:spcBef>
              <a:buSzPct val="100000"/>
              <a:defRPr sz="1600"/>
            </a:lvl2pPr>
            <a:lvl3pPr rtl="0">
              <a:spcBef>
                <a:spcPts val="0"/>
              </a:spcBef>
              <a:buSzPct val="100000"/>
              <a:defRPr sz="1600"/>
            </a:lvl3pPr>
            <a:lvl4pPr rtl="0">
              <a:spcBef>
                <a:spcPts val="0"/>
              </a:spcBef>
              <a:buSzPct val="100000"/>
              <a:defRPr sz="1600"/>
            </a:lvl4pPr>
            <a:lvl5pPr rtl="0">
              <a:spcBef>
                <a:spcPts val="0"/>
              </a:spcBef>
              <a:buSzPct val="100000"/>
              <a:defRPr sz="1600"/>
            </a:lvl5pPr>
            <a:lvl6pPr rtl="0">
              <a:spcBef>
                <a:spcPts val="0"/>
              </a:spcBef>
              <a:buSzPct val="100000"/>
              <a:defRPr sz="1600"/>
            </a:lvl6pPr>
            <a:lvl7pPr rtl="0">
              <a:spcBef>
                <a:spcPts val="0"/>
              </a:spcBef>
              <a:buSzPct val="100000"/>
              <a:defRPr sz="1600"/>
            </a:lvl7pPr>
            <a:lvl8pPr rtl="0">
              <a:spcBef>
                <a:spcPts val="0"/>
              </a:spcBef>
              <a:buSzPct val="100000"/>
              <a:defRPr sz="1600"/>
            </a:lvl8pPr>
            <a:lvl9pPr rtl="0">
              <a:spcBef>
                <a:spcPts val="0"/>
              </a:spcBef>
              <a:buSzPct val="100000"/>
              <a:defRPr sz="1600"/>
            </a:lvl9pPr>
          </a:lstStyle>
          <a:p>
            <a:pPr lvl="0"/>
            <a:r>
              <a:rPr lang="en-US"/>
              <a:t>Edit Master text styles</a:t>
            </a:r>
          </a:p>
        </p:txBody>
      </p:sp>
      <p:sp>
        <p:nvSpPr>
          <p:cNvPr id="298" name="Shape 298"/>
          <p:cNvSpPr txBox="1">
            <a:spLocks noGrp="1"/>
          </p:cNvSpPr>
          <p:nvPr>
            <p:ph type="body" idx="5"/>
          </p:nvPr>
        </p:nvSpPr>
        <p:spPr>
          <a:xfrm>
            <a:off x="1800450" y="760845"/>
            <a:ext cx="1156199" cy="400799"/>
          </a:xfrm>
          <a:prstGeom prst="rect">
            <a:avLst/>
          </a:prstGeom>
        </p:spPr>
        <p:txBody>
          <a:bodyPr lIns="91425" tIns="91425" rIns="91425" bIns="91425" anchor="t" anchorCtr="0"/>
          <a:lstStyle>
            <a:lvl1pPr algn="ctr" rtl="0">
              <a:lnSpc>
                <a:spcPct val="90000"/>
              </a:lnSpc>
              <a:spcBef>
                <a:spcPts val="0"/>
              </a:spcBef>
              <a:buClr>
                <a:srgbClr val="E2102C"/>
              </a:buClr>
              <a:buSzPct val="100000"/>
              <a:defRPr sz="1100">
                <a:solidFill>
                  <a:schemeClr val="accent1"/>
                </a:solidFill>
                <a:latin typeface="Raleway"/>
                <a:ea typeface="Raleway"/>
                <a:cs typeface="Raleway"/>
              </a:defRPr>
            </a:lvl1pPr>
            <a:lvl2pPr algn="ctr" rtl="0">
              <a:spcBef>
                <a:spcPts val="0"/>
              </a:spcBef>
              <a:buClr>
                <a:srgbClr val="E2102C"/>
              </a:buClr>
              <a:buSzPct val="100000"/>
              <a:defRPr sz="1200">
                <a:solidFill>
                  <a:srgbClr val="E2102C"/>
                </a:solidFill>
              </a:defRPr>
            </a:lvl2pPr>
            <a:lvl3pPr algn="ctr" rtl="0">
              <a:spcBef>
                <a:spcPts val="0"/>
              </a:spcBef>
              <a:buClr>
                <a:srgbClr val="E2102C"/>
              </a:buClr>
              <a:buSzPct val="100000"/>
              <a:defRPr sz="1200">
                <a:solidFill>
                  <a:srgbClr val="E2102C"/>
                </a:solidFill>
              </a:defRPr>
            </a:lvl3pPr>
            <a:lvl4pPr algn="ctr" rtl="0">
              <a:spcBef>
                <a:spcPts val="0"/>
              </a:spcBef>
              <a:buClr>
                <a:srgbClr val="E2102C"/>
              </a:buClr>
              <a:buSzPct val="100000"/>
              <a:defRPr sz="1200">
                <a:solidFill>
                  <a:srgbClr val="E2102C"/>
                </a:solidFill>
              </a:defRPr>
            </a:lvl4pPr>
            <a:lvl5pPr algn="ctr" rtl="0">
              <a:spcBef>
                <a:spcPts val="0"/>
              </a:spcBef>
              <a:buClr>
                <a:srgbClr val="E2102C"/>
              </a:buClr>
              <a:buSzPct val="100000"/>
              <a:defRPr sz="1200">
                <a:solidFill>
                  <a:srgbClr val="E2102C"/>
                </a:solidFill>
              </a:defRPr>
            </a:lvl5pPr>
            <a:lvl6pPr algn="ctr" rtl="0">
              <a:spcBef>
                <a:spcPts val="0"/>
              </a:spcBef>
              <a:buClr>
                <a:srgbClr val="E2102C"/>
              </a:buClr>
              <a:buSzPct val="100000"/>
              <a:defRPr sz="1200">
                <a:solidFill>
                  <a:srgbClr val="E2102C"/>
                </a:solidFill>
              </a:defRPr>
            </a:lvl6pPr>
            <a:lvl7pPr algn="ctr" rtl="0">
              <a:spcBef>
                <a:spcPts val="0"/>
              </a:spcBef>
              <a:buClr>
                <a:srgbClr val="E2102C"/>
              </a:buClr>
              <a:buSzPct val="100000"/>
              <a:defRPr sz="1200">
                <a:solidFill>
                  <a:srgbClr val="E2102C"/>
                </a:solidFill>
              </a:defRPr>
            </a:lvl7pPr>
            <a:lvl8pPr algn="ctr" rtl="0">
              <a:spcBef>
                <a:spcPts val="0"/>
              </a:spcBef>
              <a:buClr>
                <a:srgbClr val="E2102C"/>
              </a:buClr>
              <a:buSzPct val="100000"/>
              <a:defRPr sz="1200">
                <a:solidFill>
                  <a:srgbClr val="E2102C"/>
                </a:solidFill>
              </a:defRPr>
            </a:lvl8pPr>
            <a:lvl9pPr algn="ctr" rtl="0">
              <a:spcBef>
                <a:spcPts val="0"/>
              </a:spcBef>
              <a:buClr>
                <a:srgbClr val="E2102C"/>
              </a:buClr>
              <a:buSzPct val="100000"/>
              <a:defRPr sz="1200">
                <a:solidFill>
                  <a:srgbClr val="E2102C"/>
                </a:solidFill>
              </a:defRPr>
            </a:lvl9pPr>
          </a:lstStyle>
          <a:p>
            <a:pPr lvl="0"/>
            <a:r>
              <a:rPr lang="en-US"/>
              <a:t>Edit Master text styles</a:t>
            </a:r>
          </a:p>
        </p:txBody>
      </p:sp>
      <p:sp>
        <p:nvSpPr>
          <p:cNvPr id="299" name="Shape 299"/>
          <p:cNvSpPr txBox="1">
            <a:spLocks noGrp="1"/>
          </p:cNvSpPr>
          <p:nvPr>
            <p:ph type="body" idx="6"/>
          </p:nvPr>
        </p:nvSpPr>
        <p:spPr>
          <a:xfrm>
            <a:off x="2956737" y="760845"/>
            <a:ext cx="1156199" cy="400799"/>
          </a:xfrm>
          <a:prstGeom prst="rect">
            <a:avLst/>
          </a:prstGeom>
        </p:spPr>
        <p:txBody>
          <a:bodyPr lIns="91425" tIns="91425" rIns="91425" bIns="91425" anchor="t" anchorCtr="0"/>
          <a:lstStyle>
            <a:lvl1pPr algn="ctr" rtl="0">
              <a:lnSpc>
                <a:spcPct val="90000"/>
              </a:lnSpc>
              <a:spcBef>
                <a:spcPts val="0"/>
              </a:spcBef>
              <a:buClr>
                <a:srgbClr val="E2102C"/>
              </a:buClr>
              <a:buSzPct val="100000"/>
              <a:defRPr sz="1100">
                <a:solidFill>
                  <a:schemeClr val="accent1"/>
                </a:solidFill>
                <a:latin typeface="Raleway"/>
                <a:ea typeface="Raleway"/>
                <a:cs typeface="Raleway"/>
              </a:defRPr>
            </a:lvl1pPr>
            <a:lvl2pPr algn="ctr" rtl="0">
              <a:spcBef>
                <a:spcPts val="0"/>
              </a:spcBef>
              <a:buClr>
                <a:srgbClr val="E2102C"/>
              </a:buClr>
              <a:buSzPct val="100000"/>
              <a:defRPr sz="1200">
                <a:solidFill>
                  <a:srgbClr val="E2102C"/>
                </a:solidFill>
              </a:defRPr>
            </a:lvl2pPr>
            <a:lvl3pPr algn="ctr" rtl="0">
              <a:spcBef>
                <a:spcPts val="0"/>
              </a:spcBef>
              <a:buClr>
                <a:srgbClr val="E2102C"/>
              </a:buClr>
              <a:buSzPct val="100000"/>
              <a:defRPr sz="1200">
                <a:solidFill>
                  <a:srgbClr val="E2102C"/>
                </a:solidFill>
              </a:defRPr>
            </a:lvl3pPr>
            <a:lvl4pPr algn="ctr" rtl="0">
              <a:spcBef>
                <a:spcPts val="0"/>
              </a:spcBef>
              <a:buClr>
                <a:srgbClr val="E2102C"/>
              </a:buClr>
              <a:buSzPct val="100000"/>
              <a:defRPr sz="1200">
                <a:solidFill>
                  <a:srgbClr val="E2102C"/>
                </a:solidFill>
              </a:defRPr>
            </a:lvl4pPr>
            <a:lvl5pPr algn="ctr" rtl="0">
              <a:spcBef>
                <a:spcPts val="0"/>
              </a:spcBef>
              <a:buClr>
                <a:srgbClr val="E2102C"/>
              </a:buClr>
              <a:buSzPct val="100000"/>
              <a:defRPr sz="1200">
                <a:solidFill>
                  <a:srgbClr val="E2102C"/>
                </a:solidFill>
              </a:defRPr>
            </a:lvl5pPr>
            <a:lvl6pPr algn="ctr" rtl="0">
              <a:spcBef>
                <a:spcPts val="0"/>
              </a:spcBef>
              <a:buClr>
                <a:srgbClr val="E2102C"/>
              </a:buClr>
              <a:buSzPct val="100000"/>
              <a:defRPr sz="1200">
                <a:solidFill>
                  <a:srgbClr val="E2102C"/>
                </a:solidFill>
              </a:defRPr>
            </a:lvl6pPr>
            <a:lvl7pPr algn="ctr" rtl="0">
              <a:spcBef>
                <a:spcPts val="0"/>
              </a:spcBef>
              <a:buClr>
                <a:srgbClr val="E2102C"/>
              </a:buClr>
              <a:buSzPct val="100000"/>
              <a:defRPr sz="1200">
                <a:solidFill>
                  <a:srgbClr val="E2102C"/>
                </a:solidFill>
              </a:defRPr>
            </a:lvl7pPr>
            <a:lvl8pPr algn="ctr" rtl="0">
              <a:spcBef>
                <a:spcPts val="0"/>
              </a:spcBef>
              <a:buClr>
                <a:srgbClr val="E2102C"/>
              </a:buClr>
              <a:buSzPct val="100000"/>
              <a:defRPr sz="1200">
                <a:solidFill>
                  <a:srgbClr val="E2102C"/>
                </a:solidFill>
              </a:defRPr>
            </a:lvl8pPr>
            <a:lvl9pPr algn="ctr" rtl="0">
              <a:spcBef>
                <a:spcPts val="0"/>
              </a:spcBef>
              <a:buClr>
                <a:srgbClr val="E2102C"/>
              </a:buClr>
              <a:buSzPct val="100000"/>
              <a:defRPr sz="1200">
                <a:solidFill>
                  <a:srgbClr val="E2102C"/>
                </a:solidFill>
              </a:defRPr>
            </a:lvl9pPr>
          </a:lstStyle>
          <a:p>
            <a:pPr lvl="0"/>
            <a:r>
              <a:rPr lang="en-US"/>
              <a:t>Edit Master text styles</a:t>
            </a:r>
          </a:p>
        </p:txBody>
      </p:sp>
      <p:sp>
        <p:nvSpPr>
          <p:cNvPr id="300" name="Shape 300"/>
          <p:cNvSpPr txBox="1">
            <a:spLocks noGrp="1"/>
          </p:cNvSpPr>
          <p:nvPr>
            <p:ph type="body" idx="7"/>
          </p:nvPr>
        </p:nvSpPr>
        <p:spPr>
          <a:xfrm>
            <a:off x="4112987" y="760845"/>
            <a:ext cx="1156199" cy="400799"/>
          </a:xfrm>
          <a:prstGeom prst="rect">
            <a:avLst/>
          </a:prstGeom>
        </p:spPr>
        <p:txBody>
          <a:bodyPr lIns="91425" tIns="91425" rIns="91425" bIns="91425" anchor="t" anchorCtr="0"/>
          <a:lstStyle>
            <a:lvl1pPr algn="ctr" rtl="0">
              <a:lnSpc>
                <a:spcPct val="90000"/>
              </a:lnSpc>
              <a:spcBef>
                <a:spcPts val="0"/>
              </a:spcBef>
              <a:buClr>
                <a:srgbClr val="E2102C"/>
              </a:buClr>
              <a:buSzPct val="100000"/>
              <a:defRPr sz="1100">
                <a:solidFill>
                  <a:schemeClr val="accent1"/>
                </a:solidFill>
                <a:latin typeface="Raleway"/>
                <a:ea typeface="Raleway"/>
                <a:cs typeface="Raleway"/>
              </a:defRPr>
            </a:lvl1pPr>
            <a:lvl2pPr algn="ctr" rtl="0">
              <a:spcBef>
                <a:spcPts val="0"/>
              </a:spcBef>
              <a:buClr>
                <a:srgbClr val="E2102C"/>
              </a:buClr>
              <a:buSzPct val="100000"/>
              <a:defRPr sz="1200">
                <a:solidFill>
                  <a:srgbClr val="E2102C"/>
                </a:solidFill>
              </a:defRPr>
            </a:lvl2pPr>
            <a:lvl3pPr algn="ctr" rtl="0">
              <a:spcBef>
                <a:spcPts val="0"/>
              </a:spcBef>
              <a:buClr>
                <a:srgbClr val="E2102C"/>
              </a:buClr>
              <a:buSzPct val="100000"/>
              <a:defRPr sz="1200">
                <a:solidFill>
                  <a:srgbClr val="E2102C"/>
                </a:solidFill>
              </a:defRPr>
            </a:lvl3pPr>
            <a:lvl4pPr algn="ctr" rtl="0">
              <a:spcBef>
                <a:spcPts val="0"/>
              </a:spcBef>
              <a:buClr>
                <a:srgbClr val="E2102C"/>
              </a:buClr>
              <a:buSzPct val="100000"/>
              <a:defRPr sz="1200">
                <a:solidFill>
                  <a:srgbClr val="E2102C"/>
                </a:solidFill>
              </a:defRPr>
            </a:lvl4pPr>
            <a:lvl5pPr algn="ctr" rtl="0">
              <a:spcBef>
                <a:spcPts val="0"/>
              </a:spcBef>
              <a:buClr>
                <a:srgbClr val="E2102C"/>
              </a:buClr>
              <a:buSzPct val="100000"/>
              <a:defRPr sz="1200">
                <a:solidFill>
                  <a:srgbClr val="E2102C"/>
                </a:solidFill>
              </a:defRPr>
            </a:lvl5pPr>
            <a:lvl6pPr algn="ctr" rtl="0">
              <a:spcBef>
                <a:spcPts val="0"/>
              </a:spcBef>
              <a:buClr>
                <a:srgbClr val="E2102C"/>
              </a:buClr>
              <a:buSzPct val="100000"/>
              <a:defRPr sz="1200">
                <a:solidFill>
                  <a:srgbClr val="E2102C"/>
                </a:solidFill>
              </a:defRPr>
            </a:lvl6pPr>
            <a:lvl7pPr algn="ctr" rtl="0">
              <a:spcBef>
                <a:spcPts val="0"/>
              </a:spcBef>
              <a:buClr>
                <a:srgbClr val="E2102C"/>
              </a:buClr>
              <a:buSzPct val="100000"/>
              <a:defRPr sz="1200">
                <a:solidFill>
                  <a:srgbClr val="E2102C"/>
                </a:solidFill>
              </a:defRPr>
            </a:lvl7pPr>
            <a:lvl8pPr algn="ctr" rtl="0">
              <a:spcBef>
                <a:spcPts val="0"/>
              </a:spcBef>
              <a:buClr>
                <a:srgbClr val="E2102C"/>
              </a:buClr>
              <a:buSzPct val="100000"/>
              <a:defRPr sz="1200">
                <a:solidFill>
                  <a:srgbClr val="E2102C"/>
                </a:solidFill>
              </a:defRPr>
            </a:lvl8pPr>
            <a:lvl9pPr algn="ctr" rtl="0">
              <a:spcBef>
                <a:spcPts val="0"/>
              </a:spcBef>
              <a:buClr>
                <a:srgbClr val="E2102C"/>
              </a:buClr>
              <a:buSzPct val="100000"/>
              <a:defRPr sz="1200">
                <a:solidFill>
                  <a:srgbClr val="E2102C"/>
                </a:solidFill>
              </a:defRPr>
            </a:lvl9pPr>
          </a:lstStyle>
          <a:p>
            <a:pPr lvl="0"/>
            <a:r>
              <a:rPr lang="en-US"/>
              <a:t>Edit Master text styles</a:t>
            </a:r>
          </a:p>
        </p:txBody>
      </p:sp>
      <p:sp>
        <p:nvSpPr>
          <p:cNvPr id="301" name="Shape 301"/>
          <p:cNvSpPr txBox="1">
            <a:spLocks noGrp="1"/>
          </p:cNvSpPr>
          <p:nvPr>
            <p:ph type="body" idx="8"/>
          </p:nvPr>
        </p:nvSpPr>
        <p:spPr>
          <a:xfrm>
            <a:off x="5269262" y="760845"/>
            <a:ext cx="1156199" cy="400799"/>
          </a:xfrm>
          <a:prstGeom prst="rect">
            <a:avLst/>
          </a:prstGeom>
        </p:spPr>
        <p:txBody>
          <a:bodyPr lIns="91425" tIns="91425" rIns="91425" bIns="91425" anchor="t" anchorCtr="0"/>
          <a:lstStyle>
            <a:lvl1pPr algn="ctr" rtl="0">
              <a:lnSpc>
                <a:spcPct val="90000"/>
              </a:lnSpc>
              <a:spcBef>
                <a:spcPts val="0"/>
              </a:spcBef>
              <a:buClr>
                <a:srgbClr val="E2102C"/>
              </a:buClr>
              <a:buSzPct val="100000"/>
              <a:defRPr sz="1100">
                <a:solidFill>
                  <a:schemeClr val="accent1"/>
                </a:solidFill>
                <a:latin typeface="Raleway"/>
                <a:ea typeface="Raleway"/>
                <a:cs typeface="Raleway"/>
              </a:defRPr>
            </a:lvl1pPr>
            <a:lvl2pPr algn="ctr" rtl="0">
              <a:spcBef>
                <a:spcPts val="0"/>
              </a:spcBef>
              <a:buClr>
                <a:srgbClr val="E2102C"/>
              </a:buClr>
              <a:buSzPct val="100000"/>
              <a:defRPr sz="1200">
                <a:solidFill>
                  <a:srgbClr val="E2102C"/>
                </a:solidFill>
              </a:defRPr>
            </a:lvl2pPr>
            <a:lvl3pPr algn="ctr" rtl="0">
              <a:spcBef>
                <a:spcPts val="0"/>
              </a:spcBef>
              <a:buClr>
                <a:srgbClr val="E2102C"/>
              </a:buClr>
              <a:buSzPct val="100000"/>
              <a:defRPr sz="1200">
                <a:solidFill>
                  <a:srgbClr val="E2102C"/>
                </a:solidFill>
              </a:defRPr>
            </a:lvl3pPr>
            <a:lvl4pPr algn="ctr" rtl="0">
              <a:spcBef>
                <a:spcPts val="0"/>
              </a:spcBef>
              <a:buClr>
                <a:srgbClr val="E2102C"/>
              </a:buClr>
              <a:buSzPct val="100000"/>
              <a:defRPr sz="1200">
                <a:solidFill>
                  <a:srgbClr val="E2102C"/>
                </a:solidFill>
              </a:defRPr>
            </a:lvl4pPr>
            <a:lvl5pPr algn="ctr" rtl="0">
              <a:spcBef>
                <a:spcPts val="0"/>
              </a:spcBef>
              <a:buClr>
                <a:srgbClr val="E2102C"/>
              </a:buClr>
              <a:buSzPct val="100000"/>
              <a:defRPr sz="1200">
                <a:solidFill>
                  <a:srgbClr val="E2102C"/>
                </a:solidFill>
              </a:defRPr>
            </a:lvl5pPr>
            <a:lvl6pPr algn="ctr" rtl="0">
              <a:spcBef>
                <a:spcPts val="0"/>
              </a:spcBef>
              <a:buClr>
                <a:srgbClr val="E2102C"/>
              </a:buClr>
              <a:buSzPct val="100000"/>
              <a:defRPr sz="1200">
                <a:solidFill>
                  <a:srgbClr val="E2102C"/>
                </a:solidFill>
              </a:defRPr>
            </a:lvl6pPr>
            <a:lvl7pPr algn="ctr" rtl="0">
              <a:spcBef>
                <a:spcPts val="0"/>
              </a:spcBef>
              <a:buClr>
                <a:srgbClr val="E2102C"/>
              </a:buClr>
              <a:buSzPct val="100000"/>
              <a:defRPr sz="1200">
                <a:solidFill>
                  <a:srgbClr val="E2102C"/>
                </a:solidFill>
              </a:defRPr>
            </a:lvl7pPr>
            <a:lvl8pPr algn="ctr" rtl="0">
              <a:spcBef>
                <a:spcPts val="0"/>
              </a:spcBef>
              <a:buClr>
                <a:srgbClr val="E2102C"/>
              </a:buClr>
              <a:buSzPct val="100000"/>
              <a:defRPr sz="1200">
                <a:solidFill>
                  <a:srgbClr val="E2102C"/>
                </a:solidFill>
              </a:defRPr>
            </a:lvl8pPr>
            <a:lvl9pPr algn="ctr" rtl="0">
              <a:spcBef>
                <a:spcPts val="0"/>
              </a:spcBef>
              <a:buClr>
                <a:srgbClr val="E2102C"/>
              </a:buClr>
              <a:buSzPct val="100000"/>
              <a:defRPr sz="1200">
                <a:solidFill>
                  <a:srgbClr val="E2102C"/>
                </a:solidFill>
              </a:defRPr>
            </a:lvl9pPr>
          </a:lstStyle>
          <a:p>
            <a:pPr lvl="0"/>
            <a:r>
              <a:rPr lang="en-US"/>
              <a:t>Edit Master text styles</a:t>
            </a:r>
          </a:p>
        </p:txBody>
      </p:sp>
      <p:sp>
        <p:nvSpPr>
          <p:cNvPr id="302" name="Shape 302"/>
          <p:cNvSpPr txBox="1">
            <a:spLocks noGrp="1"/>
          </p:cNvSpPr>
          <p:nvPr>
            <p:ph type="body" idx="9"/>
          </p:nvPr>
        </p:nvSpPr>
        <p:spPr>
          <a:xfrm>
            <a:off x="6425475" y="760845"/>
            <a:ext cx="1156199" cy="400799"/>
          </a:xfrm>
          <a:prstGeom prst="rect">
            <a:avLst/>
          </a:prstGeom>
        </p:spPr>
        <p:txBody>
          <a:bodyPr lIns="91425" tIns="91425" rIns="91425" bIns="91425" anchor="t" anchorCtr="0"/>
          <a:lstStyle>
            <a:lvl1pPr algn="ctr" rtl="0">
              <a:lnSpc>
                <a:spcPct val="90000"/>
              </a:lnSpc>
              <a:spcBef>
                <a:spcPts val="0"/>
              </a:spcBef>
              <a:buClr>
                <a:srgbClr val="E2102C"/>
              </a:buClr>
              <a:buSzPct val="100000"/>
              <a:defRPr sz="1100">
                <a:solidFill>
                  <a:schemeClr val="accent1"/>
                </a:solidFill>
                <a:latin typeface="Raleway"/>
                <a:ea typeface="Raleway"/>
                <a:cs typeface="Raleway"/>
              </a:defRPr>
            </a:lvl1pPr>
            <a:lvl2pPr algn="ctr" rtl="0">
              <a:spcBef>
                <a:spcPts val="0"/>
              </a:spcBef>
              <a:buClr>
                <a:srgbClr val="E2102C"/>
              </a:buClr>
              <a:buSzPct val="100000"/>
              <a:defRPr sz="1200">
                <a:solidFill>
                  <a:srgbClr val="E2102C"/>
                </a:solidFill>
              </a:defRPr>
            </a:lvl2pPr>
            <a:lvl3pPr algn="ctr" rtl="0">
              <a:spcBef>
                <a:spcPts val="0"/>
              </a:spcBef>
              <a:buClr>
                <a:srgbClr val="E2102C"/>
              </a:buClr>
              <a:buSzPct val="100000"/>
              <a:defRPr sz="1200">
                <a:solidFill>
                  <a:srgbClr val="E2102C"/>
                </a:solidFill>
              </a:defRPr>
            </a:lvl3pPr>
            <a:lvl4pPr algn="ctr" rtl="0">
              <a:spcBef>
                <a:spcPts val="0"/>
              </a:spcBef>
              <a:buClr>
                <a:srgbClr val="E2102C"/>
              </a:buClr>
              <a:buSzPct val="100000"/>
              <a:defRPr sz="1200">
                <a:solidFill>
                  <a:srgbClr val="E2102C"/>
                </a:solidFill>
              </a:defRPr>
            </a:lvl4pPr>
            <a:lvl5pPr algn="ctr" rtl="0">
              <a:spcBef>
                <a:spcPts val="0"/>
              </a:spcBef>
              <a:buClr>
                <a:srgbClr val="E2102C"/>
              </a:buClr>
              <a:buSzPct val="100000"/>
              <a:defRPr sz="1200">
                <a:solidFill>
                  <a:srgbClr val="E2102C"/>
                </a:solidFill>
              </a:defRPr>
            </a:lvl5pPr>
            <a:lvl6pPr algn="ctr" rtl="0">
              <a:spcBef>
                <a:spcPts val="0"/>
              </a:spcBef>
              <a:buClr>
                <a:srgbClr val="E2102C"/>
              </a:buClr>
              <a:buSzPct val="100000"/>
              <a:defRPr sz="1200">
                <a:solidFill>
                  <a:srgbClr val="E2102C"/>
                </a:solidFill>
              </a:defRPr>
            </a:lvl6pPr>
            <a:lvl7pPr algn="ctr" rtl="0">
              <a:spcBef>
                <a:spcPts val="0"/>
              </a:spcBef>
              <a:buClr>
                <a:srgbClr val="E2102C"/>
              </a:buClr>
              <a:buSzPct val="100000"/>
              <a:defRPr sz="1200">
                <a:solidFill>
                  <a:srgbClr val="E2102C"/>
                </a:solidFill>
              </a:defRPr>
            </a:lvl7pPr>
            <a:lvl8pPr algn="ctr" rtl="0">
              <a:spcBef>
                <a:spcPts val="0"/>
              </a:spcBef>
              <a:buClr>
                <a:srgbClr val="E2102C"/>
              </a:buClr>
              <a:buSzPct val="100000"/>
              <a:defRPr sz="1200">
                <a:solidFill>
                  <a:srgbClr val="E2102C"/>
                </a:solidFill>
              </a:defRPr>
            </a:lvl8pPr>
            <a:lvl9pPr algn="ctr" rtl="0">
              <a:spcBef>
                <a:spcPts val="0"/>
              </a:spcBef>
              <a:buClr>
                <a:srgbClr val="E2102C"/>
              </a:buClr>
              <a:buSzPct val="100000"/>
              <a:defRPr sz="1200">
                <a:solidFill>
                  <a:srgbClr val="E2102C"/>
                </a:solidFill>
              </a:defRPr>
            </a:lvl9pPr>
          </a:lstStyle>
          <a:p>
            <a:pPr lvl="0"/>
            <a:r>
              <a:rPr lang="en-US"/>
              <a:t>Edit Master text styles</a:t>
            </a:r>
          </a:p>
        </p:txBody>
      </p:sp>
      <p:sp>
        <p:nvSpPr>
          <p:cNvPr id="303" name="Shape 303"/>
          <p:cNvSpPr txBox="1">
            <a:spLocks noGrp="1"/>
          </p:cNvSpPr>
          <p:nvPr>
            <p:ph type="body" idx="13"/>
          </p:nvPr>
        </p:nvSpPr>
        <p:spPr>
          <a:xfrm>
            <a:off x="7581825" y="760845"/>
            <a:ext cx="1156199" cy="400799"/>
          </a:xfrm>
          <a:prstGeom prst="rect">
            <a:avLst/>
          </a:prstGeom>
        </p:spPr>
        <p:txBody>
          <a:bodyPr lIns="91425" tIns="91425" rIns="91425" bIns="91425" anchor="t" anchorCtr="0"/>
          <a:lstStyle>
            <a:lvl1pPr algn="ctr" rtl="0">
              <a:lnSpc>
                <a:spcPct val="90000"/>
              </a:lnSpc>
              <a:spcBef>
                <a:spcPts val="0"/>
              </a:spcBef>
              <a:buClr>
                <a:srgbClr val="E2102C"/>
              </a:buClr>
              <a:buSzPct val="100000"/>
              <a:defRPr sz="1100">
                <a:solidFill>
                  <a:schemeClr val="accent1"/>
                </a:solidFill>
                <a:latin typeface="Raleway"/>
                <a:ea typeface="Raleway"/>
                <a:cs typeface="Raleway"/>
              </a:defRPr>
            </a:lvl1pPr>
            <a:lvl2pPr algn="ctr" rtl="0">
              <a:spcBef>
                <a:spcPts val="0"/>
              </a:spcBef>
              <a:buClr>
                <a:srgbClr val="E2102C"/>
              </a:buClr>
              <a:buSzPct val="100000"/>
              <a:defRPr sz="1200">
                <a:solidFill>
                  <a:srgbClr val="E2102C"/>
                </a:solidFill>
              </a:defRPr>
            </a:lvl2pPr>
            <a:lvl3pPr algn="ctr" rtl="0">
              <a:spcBef>
                <a:spcPts val="0"/>
              </a:spcBef>
              <a:buClr>
                <a:srgbClr val="E2102C"/>
              </a:buClr>
              <a:buSzPct val="100000"/>
              <a:defRPr sz="1200">
                <a:solidFill>
                  <a:srgbClr val="E2102C"/>
                </a:solidFill>
              </a:defRPr>
            </a:lvl3pPr>
            <a:lvl4pPr algn="ctr" rtl="0">
              <a:spcBef>
                <a:spcPts val="0"/>
              </a:spcBef>
              <a:buClr>
                <a:srgbClr val="E2102C"/>
              </a:buClr>
              <a:buSzPct val="100000"/>
              <a:defRPr sz="1200">
                <a:solidFill>
                  <a:srgbClr val="E2102C"/>
                </a:solidFill>
              </a:defRPr>
            </a:lvl4pPr>
            <a:lvl5pPr algn="ctr" rtl="0">
              <a:spcBef>
                <a:spcPts val="0"/>
              </a:spcBef>
              <a:buClr>
                <a:srgbClr val="E2102C"/>
              </a:buClr>
              <a:buSzPct val="100000"/>
              <a:defRPr sz="1200">
                <a:solidFill>
                  <a:srgbClr val="E2102C"/>
                </a:solidFill>
              </a:defRPr>
            </a:lvl5pPr>
            <a:lvl6pPr algn="ctr" rtl="0">
              <a:spcBef>
                <a:spcPts val="0"/>
              </a:spcBef>
              <a:buClr>
                <a:srgbClr val="E2102C"/>
              </a:buClr>
              <a:buSzPct val="100000"/>
              <a:defRPr sz="1200">
                <a:solidFill>
                  <a:srgbClr val="E2102C"/>
                </a:solidFill>
              </a:defRPr>
            </a:lvl6pPr>
            <a:lvl7pPr algn="ctr" rtl="0">
              <a:spcBef>
                <a:spcPts val="0"/>
              </a:spcBef>
              <a:buClr>
                <a:srgbClr val="E2102C"/>
              </a:buClr>
              <a:buSzPct val="100000"/>
              <a:defRPr sz="1200">
                <a:solidFill>
                  <a:srgbClr val="E2102C"/>
                </a:solidFill>
              </a:defRPr>
            </a:lvl7pPr>
            <a:lvl8pPr algn="ctr" rtl="0">
              <a:spcBef>
                <a:spcPts val="0"/>
              </a:spcBef>
              <a:buClr>
                <a:srgbClr val="E2102C"/>
              </a:buClr>
              <a:buSzPct val="100000"/>
              <a:defRPr sz="1200">
                <a:solidFill>
                  <a:srgbClr val="E2102C"/>
                </a:solidFill>
              </a:defRPr>
            </a:lvl8pPr>
            <a:lvl9pPr algn="ctr" rtl="0">
              <a:spcBef>
                <a:spcPts val="0"/>
              </a:spcBef>
              <a:buClr>
                <a:srgbClr val="E2102C"/>
              </a:buClr>
              <a:buSzPct val="100000"/>
              <a:defRPr sz="1200">
                <a:solidFill>
                  <a:srgbClr val="E2102C"/>
                </a:solidFill>
              </a:defRPr>
            </a:lvl9pPr>
          </a:lstStyle>
          <a:p>
            <a:pPr lvl="0"/>
            <a:r>
              <a:rPr lang="en-US"/>
              <a:t>Edit Master text styles</a:t>
            </a:r>
          </a:p>
        </p:txBody>
      </p:sp>
      <p:sp>
        <p:nvSpPr>
          <p:cNvPr id="24" name="Title 1"/>
          <p:cNvSpPr>
            <a:spLocks noGrp="1"/>
          </p:cNvSpPr>
          <p:nvPr>
            <p:ph type="title" hasCustomPrompt="1"/>
          </p:nvPr>
        </p:nvSpPr>
        <p:spPr>
          <a:xfrm>
            <a:off x="229325" y="229326"/>
            <a:ext cx="5001899" cy="425872"/>
          </a:xfrm>
        </p:spPr>
        <p:txBody>
          <a:bodyPr vert="horz" anchor="t"/>
          <a:lstStyle>
            <a:lvl1pPr>
              <a:defRPr sz="1400">
                <a:solidFill>
                  <a:schemeClr val="bg2"/>
                </a:solidFill>
              </a:defRPr>
            </a:lvl1pPr>
          </a:lstStyle>
          <a:p>
            <a:r>
              <a:rPr lang="en-US" dirty="0"/>
              <a:t>CLICK TO EDIT MASTER TITLE STYLE</a:t>
            </a:r>
          </a:p>
        </p:txBody>
      </p:sp>
      <p:sp>
        <p:nvSpPr>
          <p:cNvPr id="23" name="Slide Number Placeholder 3"/>
          <p:cNvSpPr>
            <a:spLocks noGrp="1"/>
          </p:cNvSpPr>
          <p:nvPr>
            <p:ph type="sldNum" sz="quarter" idx="1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5515423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DMI TEMPLATE - Chart 6">
    <p:spTree>
      <p:nvGrpSpPr>
        <p:cNvPr id="1" name="Shape 305"/>
        <p:cNvGrpSpPr/>
        <p:nvPr/>
      </p:nvGrpSpPr>
      <p:grpSpPr>
        <a:xfrm>
          <a:off x="0" y="0"/>
          <a:ext cx="0" cy="0"/>
          <a:chOff x="0" y="0"/>
          <a:chExt cx="0" cy="0"/>
        </a:xfrm>
      </p:grpSpPr>
      <p:cxnSp>
        <p:nvCxnSpPr>
          <p:cNvPr id="306" name="Shape 306"/>
          <p:cNvCxnSpPr/>
          <p:nvPr/>
        </p:nvCxnSpPr>
        <p:spPr>
          <a:xfrm flipH="1">
            <a:off x="351439" y="1539667"/>
            <a:ext cx="8400000" cy="16800"/>
          </a:xfrm>
          <a:prstGeom prst="straightConnector1">
            <a:avLst/>
          </a:prstGeom>
          <a:noFill/>
          <a:ln w="9525" cap="flat">
            <a:solidFill>
              <a:srgbClr val="CCCCCC">
                <a:alpha val="63919"/>
              </a:srgbClr>
            </a:solidFill>
            <a:prstDash val="solid"/>
            <a:miter/>
            <a:headEnd type="none" w="med" len="med"/>
            <a:tailEnd type="none" w="med" len="med"/>
          </a:ln>
        </p:spPr>
      </p:cxnSp>
      <p:cxnSp>
        <p:nvCxnSpPr>
          <p:cNvPr id="307" name="Shape 307"/>
          <p:cNvCxnSpPr/>
          <p:nvPr/>
        </p:nvCxnSpPr>
        <p:spPr>
          <a:xfrm flipH="1">
            <a:off x="351439" y="1933729"/>
            <a:ext cx="8400000" cy="16800"/>
          </a:xfrm>
          <a:prstGeom prst="straightConnector1">
            <a:avLst/>
          </a:prstGeom>
          <a:noFill/>
          <a:ln w="9525" cap="flat">
            <a:solidFill>
              <a:srgbClr val="CCCCCC">
                <a:alpha val="63919"/>
              </a:srgbClr>
            </a:solidFill>
            <a:prstDash val="solid"/>
            <a:miter/>
            <a:headEnd type="none" w="med" len="med"/>
            <a:tailEnd type="none" w="med" len="med"/>
          </a:ln>
        </p:spPr>
      </p:cxnSp>
      <p:cxnSp>
        <p:nvCxnSpPr>
          <p:cNvPr id="308" name="Shape 308"/>
          <p:cNvCxnSpPr/>
          <p:nvPr/>
        </p:nvCxnSpPr>
        <p:spPr>
          <a:xfrm flipH="1">
            <a:off x="351439" y="2326454"/>
            <a:ext cx="8400000" cy="16800"/>
          </a:xfrm>
          <a:prstGeom prst="straightConnector1">
            <a:avLst/>
          </a:prstGeom>
          <a:noFill/>
          <a:ln w="9525" cap="flat">
            <a:solidFill>
              <a:srgbClr val="CCCCCC">
                <a:alpha val="63919"/>
              </a:srgbClr>
            </a:solidFill>
            <a:prstDash val="solid"/>
            <a:miter/>
            <a:headEnd type="none" w="med" len="med"/>
            <a:tailEnd type="none" w="med" len="med"/>
          </a:ln>
        </p:spPr>
      </p:cxnSp>
      <p:cxnSp>
        <p:nvCxnSpPr>
          <p:cNvPr id="309" name="Shape 309"/>
          <p:cNvCxnSpPr/>
          <p:nvPr/>
        </p:nvCxnSpPr>
        <p:spPr>
          <a:xfrm flipH="1">
            <a:off x="351439" y="2716442"/>
            <a:ext cx="8400000" cy="16800"/>
          </a:xfrm>
          <a:prstGeom prst="straightConnector1">
            <a:avLst/>
          </a:prstGeom>
          <a:noFill/>
          <a:ln w="9525" cap="flat">
            <a:solidFill>
              <a:srgbClr val="CCCCCC">
                <a:alpha val="63919"/>
              </a:srgbClr>
            </a:solidFill>
            <a:prstDash val="solid"/>
            <a:miter/>
            <a:headEnd type="none" w="med" len="med"/>
            <a:tailEnd type="none" w="med" len="med"/>
          </a:ln>
        </p:spPr>
      </p:cxnSp>
      <p:cxnSp>
        <p:nvCxnSpPr>
          <p:cNvPr id="310" name="Shape 310"/>
          <p:cNvCxnSpPr/>
          <p:nvPr/>
        </p:nvCxnSpPr>
        <p:spPr>
          <a:xfrm flipH="1">
            <a:off x="351439" y="3119317"/>
            <a:ext cx="8400000" cy="16800"/>
          </a:xfrm>
          <a:prstGeom prst="straightConnector1">
            <a:avLst/>
          </a:prstGeom>
          <a:noFill/>
          <a:ln w="9525" cap="flat">
            <a:solidFill>
              <a:srgbClr val="CCCCCC">
                <a:alpha val="63919"/>
              </a:srgbClr>
            </a:solidFill>
            <a:prstDash val="solid"/>
            <a:miter/>
            <a:headEnd type="none" w="med" len="med"/>
            <a:tailEnd type="none" w="med" len="med"/>
          </a:ln>
        </p:spPr>
      </p:cxnSp>
      <p:cxnSp>
        <p:nvCxnSpPr>
          <p:cNvPr id="311" name="Shape 311"/>
          <p:cNvCxnSpPr/>
          <p:nvPr/>
        </p:nvCxnSpPr>
        <p:spPr>
          <a:xfrm flipH="1">
            <a:off x="351439" y="3483717"/>
            <a:ext cx="8400000" cy="16800"/>
          </a:xfrm>
          <a:prstGeom prst="straightConnector1">
            <a:avLst/>
          </a:prstGeom>
          <a:noFill/>
          <a:ln w="9525" cap="flat">
            <a:solidFill>
              <a:srgbClr val="CCCCCC">
                <a:alpha val="63919"/>
              </a:srgbClr>
            </a:solidFill>
            <a:prstDash val="solid"/>
            <a:miter/>
            <a:headEnd type="none" w="med" len="med"/>
            <a:tailEnd type="none" w="med" len="med"/>
          </a:ln>
        </p:spPr>
      </p:cxnSp>
      <p:cxnSp>
        <p:nvCxnSpPr>
          <p:cNvPr id="312" name="Shape 312"/>
          <p:cNvCxnSpPr/>
          <p:nvPr/>
        </p:nvCxnSpPr>
        <p:spPr>
          <a:xfrm flipH="1">
            <a:off x="351439" y="3861192"/>
            <a:ext cx="8400000" cy="16800"/>
          </a:xfrm>
          <a:prstGeom prst="straightConnector1">
            <a:avLst/>
          </a:prstGeom>
          <a:noFill/>
          <a:ln w="9525" cap="flat">
            <a:solidFill>
              <a:srgbClr val="CCCCCC">
                <a:alpha val="63919"/>
              </a:srgbClr>
            </a:solidFill>
            <a:prstDash val="solid"/>
            <a:miter/>
            <a:headEnd type="none" w="med" len="med"/>
            <a:tailEnd type="none" w="med" len="med"/>
          </a:ln>
        </p:spPr>
      </p:cxnSp>
      <p:cxnSp>
        <p:nvCxnSpPr>
          <p:cNvPr id="313" name="Shape 313"/>
          <p:cNvCxnSpPr/>
          <p:nvPr/>
        </p:nvCxnSpPr>
        <p:spPr>
          <a:xfrm>
            <a:off x="1800450" y="767601"/>
            <a:ext cx="0" cy="4016100"/>
          </a:xfrm>
          <a:prstGeom prst="straightConnector1">
            <a:avLst/>
          </a:prstGeom>
          <a:noFill/>
          <a:ln w="9525" cap="flat">
            <a:solidFill>
              <a:srgbClr val="C11F2F"/>
            </a:solidFill>
            <a:prstDash val="solid"/>
            <a:miter/>
            <a:headEnd type="none" w="med" len="med"/>
            <a:tailEnd type="none" w="med" len="med"/>
          </a:ln>
        </p:spPr>
      </p:cxnSp>
      <p:cxnSp>
        <p:nvCxnSpPr>
          <p:cNvPr id="314" name="Shape 314"/>
          <p:cNvCxnSpPr/>
          <p:nvPr/>
        </p:nvCxnSpPr>
        <p:spPr>
          <a:xfrm>
            <a:off x="2956708" y="767601"/>
            <a:ext cx="0" cy="4016100"/>
          </a:xfrm>
          <a:prstGeom prst="straightConnector1">
            <a:avLst/>
          </a:prstGeom>
          <a:noFill/>
          <a:ln w="9525" cap="flat">
            <a:solidFill>
              <a:srgbClr val="C11F2F"/>
            </a:solidFill>
            <a:prstDash val="solid"/>
            <a:miter/>
            <a:headEnd type="none" w="med" len="med"/>
            <a:tailEnd type="none" w="med" len="med"/>
          </a:ln>
        </p:spPr>
      </p:cxnSp>
      <p:cxnSp>
        <p:nvCxnSpPr>
          <p:cNvPr id="315" name="Shape 315"/>
          <p:cNvCxnSpPr/>
          <p:nvPr/>
        </p:nvCxnSpPr>
        <p:spPr>
          <a:xfrm>
            <a:off x="4112967" y="767601"/>
            <a:ext cx="0" cy="4016100"/>
          </a:xfrm>
          <a:prstGeom prst="straightConnector1">
            <a:avLst/>
          </a:prstGeom>
          <a:noFill/>
          <a:ln w="9525" cap="flat">
            <a:solidFill>
              <a:srgbClr val="C11F2F"/>
            </a:solidFill>
            <a:prstDash val="solid"/>
            <a:miter/>
            <a:headEnd type="none" w="med" len="med"/>
            <a:tailEnd type="none" w="med" len="med"/>
          </a:ln>
        </p:spPr>
      </p:cxnSp>
      <p:cxnSp>
        <p:nvCxnSpPr>
          <p:cNvPr id="316" name="Shape 316"/>
          <p:cNvCxnSpPr/>
          <p:nvPr/>
        </p:nvCxnSpPr>
        <p:spPr>
          <a:xfrm>
            <a:off x="5269225" y="767601"/>
            <a:ext cx="0" cy="4016100"/>
          </a:xfrm>
          <a:prstGeom prst="straightConnector1">
            <a:avLst/>
          </a:prstGeom>
          <a:noFill/>
          <a:ln w="9525" cap="flat">
            <a:solidFill>
              <a:srgbClr val="C11F2F"/>
            </a:solidFill>
            <a:prstDash val="solid"/>
            <a:miter/>
            <a:headEnd type="none" w="med" len="med"/>
            <a:tailEnd type="none" w="med" len="med"/>
          </a:ln>
        </p:spPr>
      </p:cxnSp>
      <p:cxnSp>
        <p:nvCxnSpPr>
          <p:cNvPr id="317" name="Shape 317"/>
          <p:cNvCxnSpPr/>
          <p:nvPr/>
        </p:nvCxnSpPr>
        <p:spPr>
          <a:xfrm>
            <a:off x="6425484" y="767601"/>
            <a:ext cx="0" cy="4016100"/>
          </a:xfrm>
          <a:prstGeom prst="straightConnector1">
            <a:avLst/>
          </a:prstGeom>
          <a:noFill/>
          <a:ln w="9525" cap="flat">
            <a:solidFill>
              <a:srgbClr val="C11F2F"/>
            </a:solidFill>
            <a:prstDash val="solid"/>
            <a:miter/>
            <a:headEnd type="none" w="med" len="med"/>
            <a:tailEnd type="none" w="med" len="med"/>
          </a:ln>
        </p:spPr>
      </p:cxnSp>
      <p:cxnSp>
        <p:nvCxnSpPr>
          <p:cNvPr id="318" name="Shape 318"/>
          <p:cNvCxnSpPr/>
          <p:nvPr/>
        </p:nvCxnSpPr>
        <p:spPr>
          <a:xfrm>
            <a:off x="7581742" y="767601"/>
            <a:ext cx="0" cy="4016100"/>
          </a:xfrm>
          <a:prstGeom prst="straightConnector1">
            <a:avLst/>
          </a:prstGeom>
          <a:noFill/>
          <a:ln w="9525" cap="flat">
            <a:solidFill>
              <a:srgbClr val="C11F2F"/>
            </a:solidFill>
            <a:prstDash val="solid"/>
            <a:miter/>
            <a:headEnd type="none" w="med" len="med"/>
            <a:tailEnd type="none" w="med" len="med"/>
          </a:ln>
        </p:spPr>
      </p:cxnSp>
      <p:cxnSp>
        <p:nvCxnSpPr>
          <p:cNvPr id="319" name="Shape 319"/>
          <p:cNvCxnSpPr/>
          <p:nvPr/>
        </p:nvCxnSpPr>
        <p:spPr>
          <a:xfrm rot="10800000">
            <a:off x="360725" y="1168275"/>
            <a:ext cx="8370300" cy="0"/>
          </a:xfrm>
          <a:prstGeom prst="straightConnector1">
            <a:avLst/>
          </a:prstGeom>
          <a:noFill/>
          <a:ln w="28575" cap="flat">
            <a:solidFill>
              <a:srgbClr val="666666"/>
            </a:solidFill>
            <a:prstDash val="solid"/>
            <a:miter/>
            <a:headEnd type="none" w="med" len="med"/>
            <a:tailEnd type="none" w="med" len="med"/>
          </a:ln>
        </p:spPr>
      </p:cxnSp>
      <p:cxnSp>
        <p:nvCxnSpPr>
          <p:cNvPr id="320" name="Shape 320"/>
          <p:cNvCxnSpPr/>
          <p:nvPr/>
        </p:nvCxnSpPr>
        <p:spPr>
          <a:xfrm flipH="1">
            <a:off x="351439" y="4238667"/>
            <a:ext cx="8400000" cy="16800"/>
          </a:xfrm>
          <a:prstGeom prst="straightConnector1">
            <a:avLst/>
          </a:prstGeom>
          <a:noFill/>
          <a:ln w="9525" cap="flat">
            <a:solidFill>
              <a:srgbClr val="CCCCCC">
                <a:alpha val="63919"/>
              </a:srgbClr>
            </a:solidFill>
            <a:prstDash val="solid"/>
            <a:miter/>
            <a:headEnd type="none" w="med" len="med"/>
            <a:tailEnd type="none" w="med" len="med"/>
          </a:ln>
        </p:spPr>
      </p:cxnSp>
      <p:sp>
        <p:nvSpPr>
          <p:cNvPr id="321" name="Shape 321"/>
          <p:cNvSpPr txBox="1">
            <a:spLocks noGrp="1"/>
          </p:cNvSpPr>
          <p:nvPr>
            <p:ph type="body" idx="1"/>
          </p:nvPr>
        </p:nvSpPr>
        <p:spPr>
          <a:xfrm>
            <a:off x="381712" y="1203900"/>
            <a:ext cx="1399199" cy="335700"/>
          </a:xfrm>
          <a:prstGeom prst="rect">
            <a:avLst/>
          </a:prstGeom>
        </p:spPr>
        <p:txBody>
          <a:bodyPr lIns="91425" tIns="91425" rIns="91425" bIns="91425" anchor="ctr" anchorCtr="0"/>
          <a:lstStyle>
            <a:lvl1pPr rtl="0">
              <a:spcBef>
                <a:spcPts val="0"/>
              </a:spcBef>
              <a:buSzPct val="100000"/>
              <a:defRPr sz="1000">
                <a:solidFill>
                  <a:srgbClr val="292D31"/>
                </a:solidFill>
                <a:latin typeface="Raleway"/>
                <a:ea typeface="Raleway"/>
                <a:cs typeface="Raleway"/>
              </a:defRPr>
            </a:lvl1pPr>
            <a:lvl2pPr rtl="0">
              <a:spcBef>
                <a:spcPts val="0"/>
              </a:spcBef>
              <a:buSzPct val="100000"/>
              <a:defRPr sz="1000"/>
            </a:lvl2pPr>
            <a:lvl3pPr rtl="0">
              <a:spcBef>
                <a:spcPts val="0"/>
              </a:spcBef>
              <a:buSzPct val="100000"/>
              <a:defRPr sz="1000"/>
            </a:lvl3pPr>
            <a:lvl4pPr rtl="0">
              <a:spcBef>
                <a:spcPts val="0"/>
              </a:spcBef>
              <a:buSzPct val="100000"/>
              <a:defRPr sz="1000"/>
            </a:lvl4pPr>
            <a:lvl5pPr rtl="0">
              <a:spcBef>
                <a:spcPts val="0"/>
              </a:spcBef>
              <a:buSzPct val="100000"/>
              <a:defRPr sz="1000"/>
            </a:lvl5pPr>
            <a:lvl6pPr rtl="0">
              <a:spcBef>
                <a:spcPts val="0"/>
              </a:spcBef>
              <a:buSzPct val="100000"/>
              <a:defRPr sz="1000"/>
            </a:lvl6pPr>
            <a:lvl7pPr rtl="0">
              <a:spcBef>
                <a:spcPts val="0"/>
              </a:spcBef>
              <a:buSzPct val="100000"/>
              <a:defRPr sz="1000"/>
            </a:lvl7pPr>
            <a:lvl8pPr rtl="0">
              <a:spcBef>
                <a:spcPts val="0"/>
              </a:spcBef>
              <a:buSzPct val="100000"/>
              <a:defRPr sz="1000"/>
            </a:lvl8pPr>
            <a:lvl9pPr>
              <a:spcBef>
                <a:spcPts val="0"/>
              </a:spcBef>
              <a:buSzPct val="100000"/>
              <a:defRPr sz="1000"/>
            </a:lvl9pPr>
          </a:lstStyle>
          <a:p>
            <a:pPr lvl="0"/>
            <a:r>
              <a:rPr lang="en-US"/>
              <a:t>Edit Master text styles</a:t>
            </a:r>
          </a:p>
        </p:txBody>
      </p:sp>
      <p:sp>
        <p:nvSpPr>
          <p:cNvPr id="322" name="Shape 322"/>
          <p:cNvSpPr txBox="1">
            <a:spLocks noGrp="1"/>
          </p:cNvSpPr>
          <p:nvPr>
            <p:ph type="body" idx="2"/>
          </p:nvPr>
        </p:nvSpPr>
        <p:spPr>
          <a:xfrm>
            <a:off x="381712" y="1586213"/>
            <a:ext cx="1399199" cy="335700"/>
          </a:xfrm>
          <a:prstGeom prst="rect">
            <a:avLst/>
          </a:prstGeom>
        </p:spPr>
        <p:txBody>
          <a:bodyPr lIns="91425" tIns="91425" rIns="91425" bIns="91425" anchor="ctr" anchorCtr="0"/>
          <a:lstStyle>
            <a:lvl1pPr rtl="0">
              <a:spcBef>
                <a:spcPts val="0"/>
              </a:spcBef>
              <a:buSzPct val="100000"/>
              <a:defRPr sz="1000">
                <a:solidFill>
                  <a:srgbClr val="292D31"/>
                </a:solidFill>
                <a:latin typeface="Raleway"/>
                <a:ea typeface="Raleway"/>
                <a:cs typeface="Raleway"/>
              </a:defRPr>
            </a:lvl1pPr>
            <a:lvl2pPr rtl="0">
              <a:spcBef>
                <a:spcPts val="0"/>
              </a:spcBef>
              <a:buSzPct val="100000"/>
              <a:defRPr sz="1000"/>
            </a:lvl2pPr>
            <a:lvl3pPr rtl="0">
              <a:spcBef>
                <a:spcPts val="0"/>
              </a:spcBef>
              <a:buSzPct val="100000"/>
              <a:defRPr sz="1000"/>
            </a:lvl3pPr>
            <a:lvl4pPr rtl="0">
              <a:spcBef>
                <a:spcPts val="0"/>
              </a:spcBef>
              <a:buSzPct val="100000"/>
              <a:defRPr sz="1000"/>
            </a:lvl4pPr>
            <a:lvl5pPr rtl="0">
              <a:spcBef>
                <a:spcPts val="0"/>
              </a:spcBef>
              <a:buSzPct val="100000"/>
              <a:defRPr sz="1000"/>
            </a:lvl5pPr>
            <a:lvl6pPr rtl="0">
              <a:spcBef>
                <a:spcPts val="0"/>
              </a:spcBef>
              <a:buSzPct val="100000"/>
              <a:defRPr sz="1000"/>
            </a:lvl6pPr>
            <a:lvl7pPr rtl="0">
              <a:spcBef>
                <a:spcPts val="0"/>
              </a:spcBef>
              <a:buSzPct val="100000"/>
              <a:defRPr sz="1000"/>
            </a:lvl7pPr>
            <a:lvl8pPr rtl="0">
              <a:spcBef>
                <a:spcPts val="0"/>
              </a:spcBef>
              <a:buSzPct val="100000"/>
              <a:defRPr sz="1000"/>
            </a:lvl8pPr>
            <a:lvl9pPr rtl="0">
              <a:spcBef>
                <a:spcPts val="0"/>
              </a:spcBef>
              <a:buSzPct val="100000"/>
              <a:defRPr sz="1000"/>
            </a:lvl9pPr>
          </a:lstStyle>
          <a:p>
            <a:pPr lvl="0"/>
            <a:r>
              <a:rPr lang="en-US"/>
              <a:t>Edit Master text styles</a:t>
            </a:r>
          </a:p>
        </p:txBody>
      </p:sp>
      <p:sp>
        <p:nvSpPr>
          <p:cNvPr id="323" name="Shape 323"/>
          <p:cNvSpPr txBox="1">
            <a:spLocks noGrp="1"/>
          </p:cNvSpPr>
          <p:nvPr>
            <p:ph type="body" idx="3"/>
          </p:nvPr>
        </p:nvSpPr>
        <p:spPr>
          <a:xfrm>
            <a:off x="381712" y="1968526"/>
            <a:ext cx="1399199" cy="335700"/>
          </a:xfrm>
          <a:prstGeom prst="rect">
            <a:avLst/>
          </a:prstGeom>
        </p:spPr>
        <p:txBody>
          <a:bodyPr lIns="91425" tIns="91425" rIns="91425" bIns="91425" anchor="ctr" anchorCtr="0"/>
          <a:lstStyle>
            <a:lvl1pPr rtl="0">
              <a:spcBef>
                <a:spcPts val="0"/>
              </a:spcBef>
              <a:buSzPct val="100000"/>
              <a:defRPr sz="1000">
                <a:solidFill>
                  <a:srgbClr val="292D31"/>
                </a:solidFill>
                <a:latin typeface="Raleway"/>
                <a:ea typeface="Raleway"/>
                <a:cs typeface="Raleway"/>
              </a:defRPr>
            </a:lvl1pPr>
            <a:lvl2pPr rtl="0">
              <a:spcBef>
                <a:spcPts val="0"/>
              </a:spcBef>
              <a:buSzPct val="100000"/>
              <a:defRPr sz="1000"/>
            </a:lvl2pPr>
            <a:lvl3pPr rtl="0">
              <a:spcBef>
                <a:spcPts val="0"/>
              </a:spcBef>
              <a:buSzPct val="100000"/>
              <a:defRPr sz="1000"/>
            </a:lvl3pPr>
            <a:lvl4pPr rtl="0">
              <a:spcBef>
                <a:spcPts val="0"/>
              </a:spcBef>
              <a:buSzPct val="100000"/>
              <a:defRPr sz="1000"/>
            </a:lvl4pPr>
            <a:lvl5pPr rtl="0">
              <a:spcBef>
                <a:spcPts val="0"/>
              </a:spcBef>
              <a:buSzPct val="100000"/>
              <a:defRPr sz="1000"/>
            </a:lvl5pPr>
            <a:lvl6pPr rtl="0">
              <a:spcBef>
                <a:spcPts val="0"/>
              </a:spcBef>
              <a:buSzPct val="100000"/>
              <a:defRPr sz="1000"/>
            </a:lvl6pPr>
            <a:lvl7pPr rtl="0">
              <a:spcBef>
                <a:spcPts val="0"/>
              </a:spcBef>
              <a:buSzPct val="100000"/>
              <a:defRPr sz="1000"/>
            </a:lvl7pPr>
            <a:lvl8pPr rtl="0">
              <a:spcBef>
                <a:spcPts val="0"/>
              </a:spcBef>
              <a:buSzPct val="100000"/>
              <a:defRPr sz="1000"/>
            </a:lvl8pPr>
            <a:lvl9pPr rtl="0">
              <a:spcBef>
                <a:spcPts val="0"/>
              </a:spcBef>
              <a:buSzPct val="100000"/>
              <a:defRPr sz="1000"/>
            </a:lvl9pPr>
          </a:lstStyle>
          <a:p>
            <a:pPr lvl="0"/>
            <a:r>
              <a:rPr lang="en-US"/>
              <a:t>Edit Master text styles</a:t>
            </a:r>
          </a:p>
        </p:txBody>
      </p:sp>
      <p:sp>
        <p:nvSpPr>
          <p:cNvPr id="324" name="Shape 324"/>
          <p:cNvSpPr txBox="1">
            <a:spLocks noGrp="1"/>
          </p:cNvSpPr>
          <p:nvPr>
            <p:ph type="body" idx="4"/>
          </p:nvPr>
        </p:nvSpPr>
        <p:spPr>
          <a:xfrm>
            <a:off x="381712" y="2350839"/>
            <a:ext cx="1399199" cy="335700"/>
          </a:xfrm>
          <a:prstGeom prst="rect">
            <a:avLst/>
          </a:prstGeom>
        </p:spPr>
        <p:txBody>
          <a:bodyPr lIns="91425" tIns="91425" rIns="91425" bIns="91425" anchor="ctr" anchorCtr="0"/>
          <a:lstStyle>
            <a:lvl1pPr rtl="0">
              <a:spcBef>
                <a:spcPts val="0"/>
              </a:spcBef>
              <a:buSzPct val="100000"/>
              <a:defRPr sz="1000">
                <a:solidFill>
                  <a:srgbClr val="292D31"/>
                </a:solidFill>
                <a:latin typeface="Raleway"/>
                <a:ea typeface="Raleway"/>
                <a:cs typeface="Raleway"/>
              </a:defRPr>
            </a:lvl1pPr>
            <a:lvl2pPr rtl="0">
              <a:spcBef>
                <a:spcPts val="0"/>
              </a:spcBef>
              <a:buSzPct val="100000"/>
              <a:defRPr sz="1000"/>
            </a:lvl2pPr>
            <a:lvl3pPr rtl="0">
              <a:spcBef>
                <a:spcPts val="0"/>
              </a:spcBef>
              <a:buSzPct val="100000"/>
              <a:defRPr sz="1000"/>
            </a:lvl3pPr>
            <a:lvl4pPr rtl="0">
              <a:spcBef>
                <a:spcPts val="0"/>
              </a:spcBef>
              <a:buSzPct val="100000"/>
              <a:defRPr sz="1000"/>
            </a:lvl4pPr>
            <a:lvl5pPr rtl="0">
              <a:spcBef>
                <a:spcPts val="0"/>
              </a:spcBef>
              <a:buSzPct val="100000"/>
              <a:defRPr sz="1000"/>
            </a:lvl5pPr>
            <a:lvl6pPr rtl="0">
              <a:spcBef>
                <a:spcPts val="0"/>
              </a:spcBef>
              <a:buSzPct val="100000"/>
              <a:defRPr sz="1000"/>
            </a:lvl6pPr>
            <a:lvl7pPr rtl="0">
              <a:spcBef>
                <a:spcPts val="0"/>
              </a:spcBef>
              <a:buSzPct val="100000"/>
              <a:defRPr sz="1000"/>
            </a:lvl7pPr>
            <a:lvl8pPr rtl="0">
              <a:spcBef>
                <a:spcPts val="0"/>
              </a:spcBef>
              <a:buSzPct val="100000"/>
              <a:defRPr sz="1000"/>
            </a:lvl8pPr>
            <a:lvl9pPr rtl="0">
              <a:spcBef>
                <a:spcPts val="0"/>
              </a:spcBef>
              <a:buSzPct val="100000"/>
              <a:defRPr sz="1000"/>
            </a:lvl9pPr>
          </a:lstStyle>
          <a:p>
            <a:pPr lvl="0"/>
            <a:r>
              <a:rPr lang="en-US"/>
              <a:t>Edit Master text styles</a:t>
            </a:r>
          </a:p>
        </p:txBody>
      </p:sp>
      <p:sp>
        <p:nvSpPr>
          <p:cNvPr id="325" name="Shape 325"/>
          <p:cNvSpPr txBox="1">
            <a:spLocks noGrp="1"/>
          </p:cNvSpPr>
          <p:nvPr>
            <p:ph type="body" idx="5"/>
          </p:nvPr>
        </p:nvSpPr>
        <p:spPr>
          <a:xfrm>
            <a:off x="381712" y="2733152"/>
            <a:ext cx="1399199" cy="335700"/>
          </a:xfrm>
          <a:prstGeom prst="rect">
            <a:avLst/>
          </a:prstGeom>
        </p:spPr>
        <p:txBody>
          <a:bodyPr lIns="91425" tIns="91425" rIns="91425" bIns="91425" anchor="ctr" anchorCtr="0"/>
          <a:lstStyle>
            <a:lvl1pPr rtl="0">
              <a:spcBef>
                <a:spcPts val="0"/>
              </a:spcBef>
              <a:buSzPct val="100000"/>
              <a:defRPr sz="1000">
                <a:solidFill>
                  <a:srgbClr val="292D31"/>
                </a:solidFill>
                <a:latin typeface="Raleway"/>
                <a:ea typeface="Raleway"/>
                <a:cs typeface="Raleway"/>
              </a:defRPr>
            </a:lvl1pPr>
            <a:lvl2pPr rtl="0">
              <a:spcBef>
                <a:spcPts val="0"/>
              </a:spcBef>
              <a:buSzPct val="100000"/>
              <a:defRPr sz="1000"/>
            </a:lvl2pPr>
            <a:lvl3pPr rtl="0">
              <a:spcBef>
                <a:spcPts val="0"/>
              </a:spcBef>
              <a:buSzPct val="100000"/>
              <a:defRPr sz="1000"/>
            </a:lvl3pPr>
            <a:lvl4pPr rtl="0">
              <a:spcBef>
                <a:spcPts val="0"/>
              </a:spcBef>
              <a:buSzPct val="100000"/>
              <a:defRPr sz="1000"/>
            </a:lvl4pPr>
            <a:lvl5pPr rtl="0">
              <a:spcBef>
                <a:spcPts val="0"/>
              </a:spcBef>
              <a:buSzPct val="100000"/>
              <a:defRPr sz="1000"/>
            </a:lvl5pPr>
            <a:lvl6pPr rtl="0">
              <a:spcBef>
                <a:spcPts val="0"/>
              </a:spcBef>
              <a:buSzPct val="100000"/>
              <a:defRPr sz="1000"/>
            </a:lvl6pPr>
            <a:lvl7pPr rtl="0">
              <a:spcBef>
                <a:spcPts val="0"/>
              </a:spcBef>
              <a:buSzPct val="100000"/>
              <a:defRPr sz="1000"/>
            </a:lvl7pPr>
            <a:lvl8pPr rtl="0">
              <a:spcBef>
                <a:spcPts val="0"/>
              </a:spcBef>
              <a:buSzPct val="100000"/>
              <a:defRPr sz="1000"/>
            </a:lvl8pPr>
            <a:lvl9pPr rtl="0">
              <a:spcBef>
                <a:spcPts val="0"/>
              </a:spcBef>
              <a:buSzPct val="100000"/>
              <a:defRPr sz="1000"/>
            </a:lvl9pPr>
          </a:lstStyle>
          <a:p>
            <a:pPr lvl="0"/>
            <a:r>
              <a:rPr lang="en-US"/>
              <a:t>Edit Master text styles</a:t>
            </a:r>
          </a:p>
        </p:txBody>
      </p:sp>
      <p:sp>
        <p:nvSpPr>
          <p:cNvPr id="326" name="Shape 326"/>
          <p:cNvSpPr txBox="1">
            <a:spLocks noGrp="1"/>
          </p:cNvSpPr>
          <p:nvPr>
            <p:ph type="body" idx="6"/>
          </p:nvPr>
        </p:nvSpPr>
        <p:spPr>
          <a:xfrm>
            <a:off x="381712" y="3880091"/>
            <a:ext cx="1399199" cy="335700"/>
          </a:xfrm>
          <a:prstGeom prst="rect">
            <a:avLst/>
          </a:prstGeom>
        </p:spPr>
        <p:txBody>
          <a:bodyPr lIns="91425" tIns="91425" rIns="91425" bIns="91425" anchor="ctr" anchorCtr="0"/>
          <a:lstStyle>
            <a:lvl1pPr rtl="0">
              <a:spcBef>
                <a:spcPts val="0"/>
              </a:spcBef>
              <a:buSzPct val="100000"/>
              <a:defRPr sz="1000">
                <a:solidFill>
                  <a:srgbClr val="292D31"/>
                </a:solidFill>
                <a:latin typeface="Raleway"/>
                <a:ea typeface="Raleway"/>
                <a:cs typeface="Raleway"/>
              </a:defRPr>
            </a:lvl1pPr>
            <a:lvl2pPr rtl="0">
              <a:spcBef>
                <a:spcPts val="0"/>
              </a:spcBef>
              <a:buSzPct val="100000"/>
              <a:defRPr sz="1000"/>
            </a:lvl2pPr>
            <a:lvl3pPr rtl="0">
              <a:spcBef>
                <a:spcPts val="0"/>
              </a:spcBef>
              <a:buSzPct val="100000"/>
              <a:defRPr sz="1000"/>
            </a:lvl3pPr>
            <a:lvl4pPr rtl="0">
              <a:spcBef>
                <a:spcPts val="0"/>
              </a:spcBef>
              <a:buSzPct val="100000"/>
              <a:defRPr sz="1000"/>
            </a:lvl4pPr>
            <a:lvl5pPr rtl="0">
              <a:spcBef>
                <a:spcPts val="0"/>
              </a:spcBef>
              <a:buSzPct val="100000"/>
              <a:defRPr sz="1000"/>
            </a:lvl5pPr>
            <a:lvl6pPr rtl="0">
              <a:spcBef>
                <a:spcPts val="0"/>
              </a:spcBef>
              <a:buSzPct val="100000"/>
              <a:defRPr sz="1000"/>
            </a:lvl6pPr>
            <a:lvl7pPr rtl="0">
              <a:spcBef>
                <a:spcPts val="0"/>
              </a:spcBef>
              <a:buSzPct val="100000"/>
              <a:defRPr sz="1000"/>
            </a:lvl7pPr>
            <a:lvl8pPr rtl="0">
              <a:spcBef>
                <a:spcPts val="0"/>
              </a:spcBef>
              <a:buSzPct val="100000"/>
              <a:defRPr sz="1000"/>
            </a:lvl8pPr>
            <a:lvl9pPr rtl="0">
              <a:spcBef>
                <a:spcPts val="0"/>
              </a:spcBef>
              <a:buSzPct val="100000"/>
              <a:defRPr sz="1000"/>
            </a:lvl9pPr>
          </a:lstStyle>
          <a:p>
            <a:pPr lvl="0"/>
            <a:r>
              <a:rPr lang="en-US"/>
              <a:t>Edit Master text styles</a:t>
            </a:r>
          </a:p>
        </p:txBody>
      </p:sp>
      <p:sp>
        <p:nvSpPr>
          <p:cNvPr id="327" name="Shape 327"/>
          <p:cNvSpPr txBox="1">
            <a:spLocks noGrp="1"/>
          </p:cNvSpPr>
          <p:nvPr>
            <p:ph type="body" idx="7"/>
          </p:nvPr>
        </p:nvSpPr>
        <p:spPr>
          <a:xfrm>
            <a:off x="381712" y="4262402"/>
            <a:ext cx="1399199" cy="335700"/>
          </a:xfrm>
          <a:prstGeom prst="rect">
            <a:avLst/>
          </a:prstGeom>
        </p:spPr>
        <p:txBody>
          <a:bodyPr lIns="91425" tIns="91425" rIns="91425" bIns="91425" anchor="ctr" anchorCtr="0"/>
          <a:lstStyle>
            <a:lvl1pPr rtl="0">
              <a:spcBef>
                <a:spcPts val="0"/>
              </a:spcBef>
              <a:buSzPct val="100000"/>
              <a:defRPr sz="1000">
                <a:solidFill>
                  <a:srgbClr val="292D31"/>
                </a:solidFill>
                <a:latin typeface="Raleway"/>
                <a:ea typeface="Raleway"/>
                <a:cs typeface="Raleway"/>
              </a:defRPr>
            </a:lvl1pPr>
            <a:lvl2pPr rtl="0">
              <a:spcBef>
                <a:spcPts val="0"/>
              </a:spcBef>
              <a:buSzPct val="100000"/>
              <a:defRPr sz="1000"/>
            </a:lvl2pPr>
            <a:lvl3pPr rtl="0">
              <a:spcBef>
                <a:spcPts val="0"/>
              </a:spcBef>
              <a:buSzPct val="100000"/>
              <a:defRPr sz="1000"/>
            </a:lvl3pPr>
            <a:lvl4pPr rtl="0">
              <a:spcBef>
                <a:spcPts val="0"/>
              </a:spcBef>
              <a:buSzPct val="100000"/>
              <a:defRPr sz="1000"/>
            </a:lvl4pPr>
            <a:lvl5pPr rtl="0">
              <a:spcBef>
                <a:spcPts val="0"/>
              </a:spcBef>
              <a:buSzPct val="100000"/>
              <a:defRPr sz="1000"/>
            </a:lvl5pPr>
            <a:lvl6pPr rtl="0">
              <a:spcBef>
                <a:spcPts val="0"/>
              </a:spcBef>
              <a:buSzPct val="100000"/>
              <a:defRPr sz="1000"/>
            </a:lvl6pPr>
            <a:lvl7pPr rtl="0">
              <a:spcBef>
                <a:spcPts val="0"/>
              </a:spcBef>
              <a:buSzPct val="100000"/>
              <a:defRPr sz="1000"/>
            </a:lvl7pPr>
            <a:lvl8pPr rtl="0">
              <a:spcBef>
                <a:spcPts val="0"/>
              </a:spcBef>
              <a:buSzPct val="100000"/>
              <a:defRPr sz="1000"/>
            </a:lvl8pPr>
            <a:lvl9pPr rtl="0">
              <a:spcBef>
                <a:spcPts val="0"/>
              </a:spcBef>
              <a:buSzPct val="100000"/>
              <a:defRPr sz="1000"/>
            </a:lvl9pPr>
          </a:lstStyle>
          <a:p>
            <a:pPr lvl="0"/>
            <a:r>
              <a:rPr lang="en-US"/>
              <a:t>Edit Master text styles</a:t>
            </a:r>
          </a:p>
        </p:txBody>
      </p:sp>
      <p:sp>
        <p:nvSpPr>
          <p:cNvPr id="328" name="Shape 328"/>
          <p:cNvSpPr txBox="1">
            <a:spLocks noGrp="1"/>
          </p:cNvSpPr>
          <p:nvPr>
            <p:ph type="body" idx="8"/>
          </p:nvPr>
        </p:nvSpPr>
        <p:spPr>
          <a:xfrm>
            <a:off x="381712" y="3497778"/>
            <a:ext cx="1399199" cy="335700"/>
          </a:xfrm>
          <a:prstGeom prst="rect">
            <a:avLst/>
          </a:prstGeom>
        </p:spPr>
        <p:txBody>
          <a:bodyPr lIns="91425" tIns="91425" rIns="91425" bIns="91425" anchor="ctr" anchorCtr="0"/>
          <a:lstStyle>
            <a:lvl1pPr rtl="0">
              <a:spcBef>
                <a:spcPts val="0"/>
              </a:spcBef>
              <a:buSzPct val="100000"/>
              <a:defRPr sz="1000">
                <a:solidFill>
                  <a:srgbClr val="292D31"/>
                </a:solidFill>
                <a:latin typeface="Raleway"/>
                <a:ea typeface="Raleway"/>
                <a:cs typeface="Raleway"/>
              </a:defRPr>
            </a:lvl1pPr>
            <a:lvl2pPr rtl="0">
              <a:spcBef>
                <a:spcPts val="0"/>
              </a:spcBef>
              <a:buSzPct val="100000"/>
              <a:defRPr sz="1000"/>
            </a:lvl2pPr>
            <a:lvl3pPr rtl="0">
              <a:spcBef>
                <a:spcPts val="0"/>
              </a:spcBef>
              <a:buSzPct val="100000"/>
              <a:defRPr sz="1000"/>
            </a:lvl3pPr>
            <a:lvl4pPr rtl="0">
              <a:spcBef>
                <a:spcPts val="0"/>
              </a:spcBef>
              <a:buSzPct val="100000"/>
              <a:defRPr sz="1000"/>
            </a:lvl4pPr>
            <a:lvl5pPr rtl="0">
              <a:spcBef>
                <a:spcPts val="0"/>
              </a:spcBef>
              <a:buSzPct val="100000"/>
              <a:defRPr sz="1000"/>
            </a:lvl5pPr>
            <a:lvl6pPr rtl="0">
              <a:spcBef>
                <a:spcPts val="0"/>
              </a:spcBef>
              <a:buSzPct val="100000"/>
              <a:defRPr sz="1000"/>
            </a:lvl6pPr>
            <a:lvl7pPr rtl="0">
              <a:spcBef>
                <a:spcPts val="0"/>
              </a:spcBef>
              <a:buSzPct val="100000"/>
              <a:defRPr sz="1000"/>
            </a:lvl7pPr>
            <a:lvl8pPr rtl="0">
              <a:spcBef>
                <a:spcPts val="0"/>
              </a:spcBef>
              <a:buSzPct val="100000"/>
              <a:defRPr sz="1000"/>
            </a:lvl8pPr>
            <a:lvl9pPr rtl="0">
              <a:spcBef>
                <a:spcPts val="0"/>
              </a:spcBef>
              <a:buSzPct val="100000"/>
              <a:defRPr sz="1000"/>
            </a:lvl9pPr>
          </a:lstStyle>
          <a:p>
            <a:pPr lvl="0"/>
            <a:r>
              <a:rPr lang="en-US"/>
              <a:t>Edit Master text styles</a:t>
            </a:r>
          </a:p>
        </p:txBody>
      </p:sp>
      <p:sp>
        <p:nvSpPr>
          <p:cNvPr id="329" name="Shape 329"/>
          <p:cNvSpPr txBox="1">
            <a:spLocks noGrp="1"/>
          </p:cNvSpPr>
          <p:nvPr>
            <p:ph type="body" idx="9"/>
          </p:nvPr>
        </p:nvSpPr>
        <p:spPr>
          <a:xfrm>
            <a:off x="381712" y="3115465"/>
            <a:ext cx="1399199" cy="335700"/>
          </a:xfrm>
          <a:prstGeom prst="rect">
            <a:avLst/>
          </a:prstGeom>
        </p:spPr>
        <p:txBody>
          <a:bodyPr lIns="91425" tIns="91425" rIns="91425" bIns="91425" anchor="ctr" anchorCtr="0"/>
          <a:lstStyle>
            <a:lvl1pPr rtl="0">
              <a:spcBef>
                <a:spcPts val="0"/>
              </a:spcBef>
              <a:buSzPct val="100000"/>
              <a:defRPr sz="1000">
                <a:solidFill>
                  <a:srgbClr val="292D31"/>
                </a:solidFill>
                <a:latin typeface="Raleway"/>
                <a:ea typeface="Raleway"/>
                <a:cs typeface="Raleway"/>
              </a:defRPr>
            </a:lvl1pPr>
            <a:lvl2pPr rtl="0">
              <a:spcBef>
                <a:spcPts val="0"/>
              </a:spcBef>
              <a:buSzPct val="100000"/>
              <a:defRPr sz="1000"/>
            </a:lvl2pPr>
            <a:lvl3pPr rtl="0">
              <a:spcBef>
                <a:spcPts val="0"/>
              </a:spcBef>
              <a:buSzPct val="100000"/>
              <a:defRPr sz="1000"/>
            </a:lvl3pPr>
            <a:lvl4pPr rtl="0">
              <a:spcBef>
                <a:spcPts val="0"/>
              </a:spcBef>
              <a:buSzPct val="100000"/>
              <a:defRPr sz="1000"/>
            </a:lvl4pPr>
            <a:lvl5pPr rtl="0">
              <a:spcBef>
                <a:spcPts val="0"/>
              </a:spcBef>
              <a:buSzPct val="100000"/>
              <a:defRPr sz="1000"/>
            </a:lvl5pPr>
            <a:lvl6pPr rtl="0">
              <a:spcBef>
                <a:spcPts val="0"/>
              </a:spcBef>
              <a:buSzPct val="100000"/>
              <a:defRPr sz="1000"/>
            </a:lvl6pPr>
            <a:lvl7pPr rtl="0">
              <a:spcBef>
                <a:spcPts val="0"/>
              </a:spcBef>
              <a:buSzPct val="100000"/>
              <a:defRPr sz="1000"/>
            </a:lvl7pPr>
            <a:lvl8pPr rtl="0">
              <a:spcBef>
                <a:spcPts val="0"/>
              </a:spcBef>
              <a:buSzPct val="100000"/>
              <a:defRPr sz="1000"/>
            </a:lvl8pPr>
            <a:lvl9pPr rtl="0">
              <a:spcBef>
                <a:spcPts val="0"/>
              </a:spcBef>
              <a:buSzPct val="100000"/>
              <a:defRPr sz="1000"/>
            </a:lvl9pPr>
          </a:lstStyle>
          <a:p>
            <a:pPr lvl="0"/>
            <a:r>
              <a:rPr lang="en-US"/>
              <a:t>Edit Master text styles</a:t>
            </a:r>
          </a:p>
        </p:txBody>
      </p:sp>
      <p:sp>
        <p:nvSpPr>
          <p:cNvPr id="330" name="Shape 330"/>
          <p:cNvSpPr txBox="1">
            <a:spLocks noGrp="1"/>
          </p:cNvSpPr>
          <p:nvPr>
            <p:ph type="body" idx="13"/>
          </p:nvPr>
        </p:nvSpPr>
        <p:spPr>
          <a:xfrm>
            <a:off x="5269262" y="756510"/>
            <a:ext cx="1156199" cy="400799"/>
          </a:xfrm>
          <a:prstGeom prst="rect">
            <a:avLst/>
          </a:prstGeom>
        </p:spPr>
        <p:txBody>
          <a:bodyPr lIns="91425" tIns="91425" rIns="91425" bIns="91425" anchor="t" anchorCtr="0"/>
          <a:lstStyle>
            <a:lvl1pPr algn="ctr" rtl="0">
              <a:lnSpc>
                <a:spcPct val="90000"/>
              </a:lnSpc>
              <a:spcBef>
                <a:spcPts val="0"/>
              </a:spcBef>
              <a:buClr>
                <a:srgbClr val="E2102C"/>
              </a:buClr>
              <a:buSzPct val="100000"/>
              <a:defRPr sz="1100">
                <a:solidFill>
                  <a:schemeClr val="accent1"/>
                </a:solidFill>
                <a:latin typeface="Raleway"/>
                <a:ea typeface="Raleway"/>
                <a:cs typeface="Raleway"/>
              </a:defRPr>
            </a:lvl1pPr>
            <a:lvl2pPr algn="ctr" rtl="0">
              <a:spcBef>
                <a:spcPts val="0"/>
              </a:spcBef>
              <a:buClr>
                <a:srgbClr val="E2102C"/>
              </a:buClr>
              <a:buSzPct val="100000"/>
              <a:defRPr sz="1200">
                <a:solidFill>
                  <a:srgbClr val="E2102C"/>
                </a:solidFill>
              </a:defRPr>
            </a:lvl2pPr>
            <a:lvl3pPr algn="ctr" rtl="0">
              <a:spcBef>
                <a:spcPts val="0"/>
              </a:spcBef>
              <a:buClr>
                <a:srgbClr val="E2102C"/>
              </a:buClr>
              <a:buSzPct val="100000"/>
              <a:defRPr sz="1200">
                <a:solidFill>
                  <a:srgbClr val="E2102C"/>
                </a:solidFill>
              </a:defRPr>
            </a:lvl3pPr>
            <a:lvl4pPr algn="ctr" rtl="0">
              <a:spcBef>
                <a:spcPts val="0"/>
              </a:spcBef>
              <a:buClr>
                <a:srgbClr val="E2102C"/>
              </a:buClr>
              <a:buSzPct val="100000"/>
              <a:defRPr sz="1200">
                <a:solidFill>
                  <a:srgbClr val="E2102C"/>
                </a:solidFill>
              </a:defRPr>
            </a:lvl4pPr>
            <a:lvl5pPr algn="ctr" rtl="0">
              <a:spcBef>
                <a:spcPts val="0"/>
              </a:spcBef>
              <a:buClr>
                <a:srgbClr val="E2102C"/>
              </a:buClr>
              <a:buSzPct val="100000"/>
              <a:defRPr sz="1200">
                <a:solidFill>
                  <a:srgbClr val="E2102C"/>
                </a:solidFill>
              </a:defRPr>
            </a:lvl5pPr>
            <a:lvl6pPr algn="ctr" rtl="0">
              <a:spcBef>
                <a:spcPts val="0"/>
              </a:spcBef>
              <a:buClr>
                <a:srgbClr val="E2102C"/>
              </a:buClr>
              <a:buSzPct val="100000"/>
              <a:defRPr sz="1200">
                <a:solidFill>
                  <a:srgbClr val="E2102C"/>
                </a:solidFill>
              </a:defRPr>
            </a:lvl6pPr>
            <a:lvl7pPr algn="ctr" rtl="0">
              <a:spcBef>
                <a:spcPts val="0"/>
              </a:spcBef>
              <a:buClr>
                <a:srgbClr val="E2102C"/>
              </a:buClr>
              <a:buSzPct val="100000"/>
              <a:defRPr sz="1200">
                <a:solidFill>
                  <a:srgbClr val="E2102C"/>
                </a:solidFill>
              </a:defRPr>
            </a:lvl7pPr>
            <a:lvl8pPr algn="ctr" rtl="0">
              <a:spcBef>
                <a:spcPts val="0"/>
              </a:spcBef>
              <a:buClr>
                <a:srgbClr val="E2102C"/>
              </a:buClr>
              <a:buSzPct val="100000"/>
              <a:defRPr sz="1200">
                <a:solidFill>
                  <a:srgbClr val="E2102C"/>
                </a:solidFill>
              </a:defRPr>
            </a:lvl8pPr>
            <a:lvl9pPr algn="ctr" rtl="0">
              <a:spcBef>
                <a:spcPts val="0"/>
              </a:spcBef>
              <a:buClr>
                <a:srgbClr val="E2102C"/>
              </a:buClr>
              <a:buSzPct val="100000"/>
              <a:defRPr sz="1200">
                <a:solidFill>
                  <a:srgbClr val="E2102C"/>
                </a:solidFill>
              </a:defRPr>
            </a:lvl9pPr>
          </a:lstStyle>
          <a:p>
            <a:pPr lvl="0"/>
            <a:r>
              <a:rPr lang="en-US"/>
              <a:t>Edit Master text styles</a:t>
            </a:r>
          </a:p>
        </p:txBody>
      </p:sp>
      <p:sp>
        <p:nvSpPr>
          <p:cNvPr id="331" name="Shape 331"/>
          <p:cNvSpPr txBox="1">
            <a:spLocks noGrp="1"/>
          </p:cNvSpPr>
          <p:nvPr>
            <p:ph type="body" idx="14"/>
          </p:nvPr>
        </p:nvSpPr>
        <p:spPr>
          <a:xfrm>
            <a:off x="6425462" y="756510"/>
            <a:ext cx="1156199" cy="400799"/>
          </a:xfrm>
          <a:prstGeom prst="rect">
            <a:avLst/>
          </a:prstGeom>
        </p:spPr>
        <p:txBody>
          <a:bodyPr lIns="91425" tIns="91425" rIns="91425" bIns="91425" anchor="t" anchorCtr="0"/>
          <a:lstStyle>
            <a:lvl1pPr algn="ctr" rtl="0">
              <a:lnSpc>
                <a:spcPct val="90000"/>
              </a:lnSpc>
              <a:spcBef>
                <a:spcPts val="0"/>
              </a:spcBef>
              <a:buClr>
                <a:srgbClr val="E2102C"/>
              </a:buClr>
              <a:buSzPct val="100000"/>
              <a:defRPr sz="1100">
                <a:solidFill>
                  <a:schemeClr val="accent1"/>
                </a:solidFill>
                <a:latin typeface="Raleway"/>
                <a:ea typeface="Raleway"/>
                <a:cs typeface="Raleway"/>
              </a:defRPr>
            </a:lvl1pPr>
            <a:lvl2pPr algn="ctr" rtl="0">
              <a:spcBef>
                <a:spcPts val="0"/>
              </a:spcBef>
              <a:buClr>
                <a:srgbClr val="E2102C"/>
              </a:buClr>
              <a:buSzPct val="100000"/>
              <a:defRPr sz="1200">
                <a:solidFill>
                  <a:srgbClr val="E2102C"/>
                </a:solidFill>
              </a:defRPr>
            </a:lvl2pPr>
            <a:lvl3pPr algn="ctr" rtl="0">
              <a:spcBef>
                <a:spcPts val="0"/>
              </a:spcBef>
              <a:buClr>
                <a:srgbClr val="E2102C"/>
              </a:buClr>
              <a:buSzPct val="100000"/>
              <a:defRPr sz="1200">
                <a:solidFill>
                  <a:srgbClr val="E2102C"/>
                </a:solidFill>
              </a:defRPr>
            </a:lvl3pPr>
            <a:lvl4pPr algn="ctr" rtl="0">
              <a:spcBef>
                <a:spcPts val="0"/>
              </a:spcBef>
              <a:buClr>
                <a:srgbClr val="E2102C"/>
              </a:buClr>
              <a:buSzPct val="100000"/>
              <a:defRPr sz="1200">
                <a:solidFill>
                  <a:srgbClr val="E2102C"/>
                </a:solidFill>
              </a:defRPr>
            </a:lvl4pPr>
            <a:lvl5pPr algn="ctr" rtl="0">
              <a:spcBef>
                <a:spcPts val="0"/>
              </a:spcBef>
              <a:buClr>
                <a:srgbClr val="E2102C"/>
              </a:buClr>
              <a:buSzPct val="100000"/>
              <a:defRPr sz="1200">
                <a:solidFill>
                  <a:srgbClr val="E2102C"/>
                </a:solidFill>
              </a:defRPr>
            </a:lvl5pPr>
            <a:lvl6pPr algn="ctr" rtl="0">
              <a:spcBef>
                <a:spcPts val="0"/>
              </a:spcBef>
              <a:buClr>
                <a:srgbClr val="E2102C"/>
              </a:buClr>
              <a:buSzPct val="100000"/>
              <a:defRPr sz="1200">
                <a:solidFill>
                  <a:srgbClr val="E2102C"/>
                </a:solidFill>
              </a:defRPr>
            </a:lvl6pPr>
            <a:lvl7pPr algn="ctr" rtl="0">
              <a:spcBef>
                <a:spcPts val="0"/>
              </a:spcBef>
              <a:buClr>
                <a:srgbClr val="E2102C"/>
              </a:buClr>
              <a:buSzPct val="100000"/>
              <a:defRPr sz="1200">
                <a:solidFill>
                  <a:srgbClr val="E2102C"/>
                </a:solidFill>
              </a:defRPr>
            </a:lvl7pPr>
            <a:lvl8pPr algn="ctr" rtl="0">
              <a:spcBef>
                <a:spcPts val="0"/>
              </a:spcBef>
              <a:buClr>
                <a:srgbClr val="E2102C"/>
              </a:buClr>
              <a:buSzPct val="100000"/>
              <a:defRPr sz="1200">
                <a:solidFill>
                  <a:srgbClr val="E2102C"/>
                </a:solidFill>
              </a:defRPr>
            </a:lvl8pPr>
            <a:lvl9pPr algn="ctr" rtl="0">
              <a:spcBef>
                <a:spcPts val="0"/>
              </a:spcBef>
              <a:buClr>
                <a:srgbClr val="E2102C"/>
              </a:buClr>
              <a:buSzPct val="100000"/>
              <a:defRPr sz="1200">
                <a:solidFill>
                  <a:srgbClr val="E2102C"/>
                </a:solidFill>
              </a:defRPr>
            </a:lvl9pPr>
          </a:lstStyle>
          <a:p>
            <a:pPr lvl="0"/>
            <a:r>
              <a:rPr lang="en-US"/>
              <a:t>Edit Master text styles</a:t>
            </a:r>
          </a:p>
        </p:txBody>
      </p:sp>
      <p:sp>
        <p:nvSpPr>
          <p:cNvPr id="332" name="Shape 332"/>
          <p:cNvSpPr txBox="1">
            <a:spLocks noGrp="1"/>
          </p:cNvSpPr>
          <p:nvPr>
            <p:ph type="body" idx="15"/>
          </p:nvPr>
        </p:nvSpPr>
        <p:spPr>
          <a:xfrm>
            <a:off x="7581812" y="756510"/>
            <a:ext cx="1156199" cy="400799"/>
          </a:xfrm>
          <a:prstGeom prst="rect">
            <a:avLst/>
          </a:prstGeom>
        </p:spPr>
        <p:txBody>
          <a:bodyPr lIns="91425" tIns="91425" rIns="91425" bIns="91425" anchor="t" anchorCtr="0"/>
          <a:lstStyle>
            <a:lvl1pPr algn="ctr" rtl="0">
              <a:lnSpc>
                <a:spcPct val="90000"/>
              </a:lnSpc>
              <a:spcBef>
                <a:spcPts val="0"/>
              </a:spcBef>
              <a:buClr>
                <a:srgbClr val="E2102C"/>
              </a:buClr>
              <a:buSzPct val="100000"/>
              <a:defRPr sz="1100">
                <a:solidFill>
                  <a:schemeClr val="accent1"/>
                </a:solidFill>
                <a:latin typeface="Raleway"/>
                <a:ea typeface="Raleway"/>
                <a:cs typeface="Raleway"/>
              </a:defRPr>
            </a:lvl1pPr>
            <a:lvl2pPr algn="ctr" rtl="0">
              <a:spcBef>
                <a:spcPts val="0"/>
              </a:spcBef>
              <a:buClr>
                <a:srgbClr val="E2102C"/>
              </a:buClr>
              <a:buSzPct val="100000"/>
              <a:defRPr sz="1200">
                <a:solidFill>
                  <a:srgbClr val="E2102C"/>
                </a:solidFill>
              </a:defRPr>
            </a:lvl2pPr>
            <a:lvl3pPr algn="ctr" rtl="0">
              <a:spcBef>
                <a:spcPts val="0"/>
              </a:spcBef>
              <a:buClr>
                <a:srgbClr val="E2102C"/>
              </a:buClr>
              <a:buSzPct val="100000"/>
              <a:defRPr sz="1200">
                <a:solidFill>
                  <a:srgbClr val="E2102C"/>
                </a:solidFill>
              </a:defRPr>
            </a:lvl3pPr>
            <a:lvl4pPr algn="ctr" rtl="0">
              <a:spcBef>
                <a:spcPts val="0"/>
              </a:spcBef>
              <a:buClr>
                <a:srgbClr val="E2102C"/>
              </a:buClr>
              <a:buSzPct val="100000"/>
              <a:defRPr sz="1200">
                <a:solidFill>
                  <a:srgbClr val="E2102C"/>
                </a:solidFill>
              </a:defRPr>
            </a:lvl4pPr>
            <a:lvl5pPr algn="ctr" rtl="0">
              <a:spcBef>
                <a:spcPts val="0"/>
              </a:spcBef>
              <a:buClr>
                <a:srgbClr val="E2102C"/>
              </a:buClr>
              <a:buSzPct val="100000"/>
              <a:defRPr sz="1200">
                <a:solidFill>
                  <a:srgbClr val="E2102C"/>
                </a:solidFill>
              </a:defRPr>
            </a:lvl5pPr>
            <a:lvl6pPr algn="ctr" rtl="0">
              <a:spcBef>
                <a:spcPts val="0"/>
              </a:spcBef>
              <a:buClr>
                <a:srgbClr val="E2102C"/>
              </a:buClr>
              <a:buSzPct val="100000"/>
              <a:defRPr sz="1200">
                <a:solidFill>
                  <a:srgbClr val="E2102C"/>
                </a:solidFill>
              </a:defRPr>
            </a:lvl6pPr>
            <a:lvl7pPr algn="ctr" rtl="0">
              <a:spcBef>
                <a:spcPts val="0"/>
              </a:spcBef>
              <a:buClr>
                <a:srgbClr val="E2102C"/>
              </a:buClr>
              <a:buSzPct val="100000"/>
              <a:defRPr sz="1200">
                <a:solidFill>
                  <a:srgbClr val="E2102C"/>
                </a:solidFill>
              </a:defRPr>
            </a:lvl7pPr>
            <a:lvl8pPr algn="ctr" rtl="0">
              <a:spcBef>
                <a:spcPts val="0"/>
              </a:spcBef>
              <a:buClr>
                <a:srgbClr val="E2102C"/>
              </a:buClr>
              <a:buSzPct val="100000"/>
              <a:defRPr sz="1200">
                <a:solidFill>
                  <a:srgbClr val="E2102C"/>
                </a:solidFill>
              </a:defRPr>
            </a:lvl8pPr>
            <a:lvl9pPr algn="ctr" rtl="0">
              <a:spcBef>
                <a:spcPts val="0"/>
              </a:spcBef>
              <a:buClr>
                <a:srgbClr val="E2102C"/>
              </a:buClr>
              <a:buSzPct val="100000"/>
              <a:defRPr sz="1200">
                <a:solidFill>
                  <a:srgbClr val="E2102C"/>
                </a:solidFill>
              </a:defRPr>
            </a:lvl9pPr>
          </a:lstStyle>
          <a:p>
            <a:pPr lvl="0"/>
            <a:r>
              <a:rPr lang="en-US"/>
              <a:t>Edit Master text styles</a:t>
            </a:r>
          </a:p>
        </p:txBody>
      </p:sp>
      <p:sp>
        <p:nvSpPr>
          <p:cNvPr id="333" name="Shape 333"/>
          <p:cNvSpPr txBox="1">
            <a:spLocks noGrp="1"/>
          </p:cNvSpPr>
          <p:nvPr>
            <p:ph type="body" idx="16"/>
          </p:nvPr>
        </p:nvSpPr>
        <p:spPr>
          <a:xfrm>
            <a:off x="4112975" y="756510"/>
            <a:ext cx="1156199" cy="400799"/>
          </a:xfrm>
          <a:prstGeom prst="rect">
            <a:avLst/>
          </a:prstGeom>
        </p:spPr>
        <p:txBody>
          <a:bodyPr lIns="91425" tIns="91425" rIns="91425" bIns="91425" anchor="t" anchorCtr="0"/>
          <a:lstStyle>
            <a:lvl1pPr algn="ctr" rtl="0">
              <a:lnSpc>
                <a:spcPct val="90000"/>
              </a:lnSpc>
              <a:spcBef>
                <a:spcPts val="0"/>
              </a:spcBef>
              <a:buClr>
                <a:srgbClr val="E2102C"/>
              </a:buClr>
              <a:buSzPct val="100000"/>
              <a:defRPr sz="1100">
                <a:solidFill>
                  <a:schemeClr val="accent1"/>
                </a:solidFill>
                <a:latin typeface="Raleway"/>
                <a:ea typeface="Raleway"/>
                <a:cs typeface="Raleway"/>
              </a:defRPr>
            </a:lvl1pPr>
            <a:lvl2pPr algn="ctr" rtl="0">
              <a:spcBef>
                <a:spcPts val="0"/>
              </a:spcBef>
              <a:buClr>
                <a:srgbClr val="E2102C"/>
              </a:buClr>
              <a:buSzPct val="100000"/>
              <a:defRPr sz="1200">
                <a:solidFill>
                  <a:srgbClr val="E2102C"/>
                </a:solidFill>
              </a:defRPr>
            </a:lvl2pPr>
            <a:lvl3pPr algn="ctr" rtl="0">
              <a:spcBef>
                <a:spcPts val="0"/>
              </a:spcBef>
              <a:buClr>
                <a:srgbClr val="E2102C"/>
              </a:buClr>
              <a:buSzPct val="100000"/>
              <a:defRPr sz="1200">
                <a:solidFill>
                  <a:srgbClr val="E2102C"/>
                </a:solidFill>
              </a:defRPr>
            </a:lvl3pPr>
            <a:lvl4pPr algn="ctr" rtl="0">
              <a:spcBef>
                <a:spcPts val="0"/>
              </a:spcBef>
              <a:buClr>
                <a:srgbClr val="E2102C"/>
              </a:buClr>
              <a:buSzPct val="100000"/>
              <a:defRPr sz="1200">
                <a:solidFill>
                  <a:srgbClr val="E2102C"/>
                </a:solidFill>
              </a:defRPr>
            </a:lvl4pPr>
            <a:lvl5pPr algn="ctr" rtl="0">
              <a:spcBef>
                <a:spcPts val="0"/>
              </a:spcBef>
              <a:buClr>
                <a:srgbClr val="E2102C"/>
              </a:buClr>
              <a:buSzPct val="100000"/>
              <a:defRPr sz="1200">
                <a:solidFill>
                  <a:srgbClr val="E2102C"/>
                </a:solidFill>
              </a:defRPr>
            </a:lvl5pPr>
            <a:lvl6pPr algn="ctr" rtl="0">
              <a:spcBef>
                <a:spcPts val="0"/>
              </a:spcBef>
              <a:buClr>
                <a:srgbClr val="E2102C"/>
              </a:buClr>
              <a:buSzPct val="100000"/>
              <a:defRPr sz="1200">
                <a:solidFill>
                  <a:srgbClr val="E2102C"/>
                </a:solidFill>
              </a:defRPr>
            </a:lvl6pPr>
            <a:lvl7pPr algn="ctr" rtl="0">
              <a:spcBef>
                <a:spcPts val="0"/>
              </a:spcBef>
              <a:buClr>
                <a:srgbClr val="E2102C"/>
              </a:buClr>
              <a:buSzPct val="100000"/>
              <a:defRPr sz="1200">
                <a:solidFill>
                  <a:srgbClr val="E2102C"/>
                </a:solidFill>
              </a:defRPr>
            </a:lvl7pPr>
            <a:lvl8pPr algn="ctr" rtl="0">
              <a:spcBef>
                <a:spcPts val="0"/>
              </a:spcBef>
              <a:buClr>
                <a:srgbClr val="E2102C"/>
              </a:buClr>
              <a:buSzPct val="100000"/>
              <a:defRPr sz="1200">
                <a:solidFill>
                  <a:srgbClr val="E2102C"/>
                </a:solidFill>
              </a:defRPr>
            </a:lvl8pPr>
            <a:lvl9pPr algn="ctr" rtl="0">
              <a:spcBef>
                <a:spcPts val="0"/>
              </a:spcBef>
              <a:buClr>
                <a:srgbClr val="E2102C"/>
              </a:buClr>
              <a:buSzPct val="100000"/>
              <a:defRPr sz="1200">
                <a:solidFill>
                  <a:srgbClr val="E2102C"/>
                </a:solidFill>
              </a:defRPr>
            </a:lvl9pPr>
          </a:lstStyle>
          <a:p>
            <a:pPr lvl="0"/>
            <a:r>
              <a:rPr lang="en-US"/>
              <a:t>Edit Master text styles</a:t>
            </a:r>
          </a:p>
        </p:txBody>
      </p:sp>
      <p:sp>
        <p:nvSpPr>
          <p:cNvPr id="334" name="Shape 334"/>
          <p:cNvSpPr txBox="1">
            <a:spLocks noGrp="1"/>
          </p:cNvSpPr>
          <p:nvPr>
            <p:ph type="body" idx="17"/>
          </p:nvPr>
        </p:nvSpPr>
        <p:spPr>
          <a:xfrm>
            <a:off x="2956775" y="756510"/>
            <a:ext cx="1156199" cy="400799"/>
          </a:xfrm>
          <a:prstGeom prst="rect">
            <a:avLst/>
          </a:prstGeom>
        </p:spPr>
        <p:txBody>
          <a:bodyPr lIns="91425" tIns="91425" rIns="91425" bIns="91425" anchor="t" anchorCtr="0"/>
          <a:lstStyle>
            <a:lvl1pPr algn="ctr" rtl="0">
              <a:lnSpc>
                <a:spcPct val="90000"/>
              </a:lnSpc>
              <a:spcBef>
                <a:spcPts val="0"/>
              </a:spcBef>
              <a:buClr>
                <a:srgbClr val="E2102C"/>
              </a:buClr>
              <a:buSzPct val="100000"/>
              <a:defRPr sz="1100">
                <a:solidFill>
                  <a:schemeClr val="accent1"/>
                </a:solidFill>
                <a:latin typeface="Raleway"/>
                <a:ea typeface="Raleway"/>
                <a:cs typeface="Raleway"/>
              </a:defRPr>
            </a:lvl1pPr>
            <a:lvl2pPr algn="ctr" rtl="0">
              <a:spcBef>
                <a:spcPts val="0"/>
              </a:spcBef>
              <a:buClr>
                <a:srgbClr val="E2102C"/>
              </a:buClr>
              <a:buSzPct val="100000"/>
              <a:defRPr sz="1200">
                <a:solidFill>
                  <a:srgbClr val="E2102C"/>
                </a:solidFill>
              </a:defRPr>
            </a:lvl2pPr>
            <a:lvl3pPr algn="ctr" rtl="0">
              <a:spcBef>
                <a:spcPts val="0"/>
              </a:spcBef>
              <a:buClr>
                <a:srgbClr val="E2102C"/>
              </a:buClr>
              <a:buSzPct val="100000"/>
              <a:defRPr sz="1200">
                <a:solidFill>
                  <a:srgbClr val="E2102C"/>
                </a:solidFill>
              </a:defRPr>
            </a:lvl3pPr>
            <a:lvl4pPr algn="ctr" rtl="0">
              <a:spcBef>
                <a:spcPts val="0"/>
              </a:spcBef>
              <a:buClr>
                <a:srgbClr val="E2102C"/>
              </a:buClr>
              <a:buSzPct val="100000"/>
              <a:defRPr sz="1200">
                <a:solidFill>
                  <a:srgbClr val="E2102C"/>
                </a:solidFill>
              </a:defRPr>
            </a:lvl4pPr>
            <a:lvl5pPr algn="ctr" rtl="0">
              <a:spcBef>
                <a:spcPts val="0"/>
              </a:spcBef>
              <a:buClr>
                <a:srgbClr val="E2102C"/>
              </a:buClr>
              <a:buSzPct val="100000"/>
              <a:defRPr sz="1200">
                <a:solidFill>
                  <a:srgbClr val="E2102C"/>
                </a:solidFill>
              </a:defRPr>
            </a:lvl5pPr>
            <a:lvl6pPr algn="ctr" rtl="0">
              <a:spcBef>
                <a:spcPts val="0"/>
              </a:spcBef>
              <a:buClr>
                <a:srgbClr val="E2102C"/>
              </a:buClr>
              <a:buSzPct val="100000"/>
              <a:defRPr sz="1200">
                <a:solidFill>
                  <a:srgbClr val="E2102C"/>
                </a:solidFill>
              </a:defRPr>
            </a:lvl6pPr>
            <a:lvl7pPr algn="ctr" rtl="0">
              <a:spcBef>
                <a:spcPts val="0"/>
              </a:spcBef>
              <a:buClr>
                <a:srgbClr val="E2102C"/>
              </a:buClr>
              <a:buSzPct val="100000"/>
              <a:defRPr sz="1200">
                <a:solidFill>
                  <a:srgbClr val="E2102C"/>
                </a:solidFill>
              </a:defRPr>
            </a:lvl7pPr>
            <a:lvl8pPr algn="ctr" rtl="0">
              <a:spcBef>
                <a:spcPts val="0"/>
              </a:spcBef>
              <a:buClr>
                <a:srgbClr val="E2102C"/>
              </a:buClr>
              <a:buSzPct val="100000"/>
              <a:defRPr sz="1200">
                <a:solidFill>
                  <a:srgbClr val="E2102C"/>
                </a:solidFill>
              </a:defRPr>
            </a:lvl8pPr>
            <a:lvl9pPr algn="ctr" rtl="0">
              <a:spcBef>
                <a:spcPts val="0"/>
              </a:spcBef>
              <a:buClr>
                <a:srgbClr val="E2102C"/>
              </a:buClr>
              <a:buSzPct val="100000"/>
              <a:defRPr sz="1200">
                <a:solidFill>
                  <a:srgbClr val="E2102C"/>
                </a:solidFill>
              </a:defRPr>
            </a:lvl9pPr>
          </a:lstStyle>
          <a:p>
            <a:pPr lvl="0"/>
            <a:r>
              <a:rPr lang="en-US"/>
              <a:t>Edit Master text styles</a:t>
            </a:r>
          </a:p>
        </p:txBody>
      </p:sp>
      <p:sp>
        <p:nvSpPr>
          <p:cNvPr id="335" name="Shape 335"/>
          <p:cNvSpPr txBox="1">
            <a:spLocks noGrp="1"/>
          </p:cNvSpPr>
          <p:nvPr>
            <p:ph type="body" idx="18"/>
          </p:nvPr>
        </p:nvSpPr>
        <p:spPr>
          <a:xfrm>
            <a:off x="1800412" y="756510"/>
            <a:ext cx="1156199" cy="400799"/>
          </a:xfrm>
          <a:prstGeom prst="rect">
            <a:avLst/>
          </a:prstGeom>
        </p:spPr>
        <p:txBody>
          <a:bodyPr lIns="91425" tIns="91425" rIns="91425" bIns="91425" anchor="t" anchorCtr="0"/>
          <a:lstStyle>
            <a:lvl1pPr algn="ctr" rtl="0">
              <a:lnSpc>
                <a:spcPct val="90000"/>
              </a:lnSpc>
              <a:spcBef>
                <a:spcPts val="0"/>
              </a:spcBef>
              <a:buClr>
                <a:srgbClr val="E2102C"/>
              </a:buClr>
              <a:buSzPct val="100000"/>
              <a:defRPr sz="1100">
                <a:solidFill>
                  <a:schemeClr val="accent1"/>
                </a:solidFill>
                <a:latin typeface="Raleway"/>
                <a:ea typeface="Raleway"/>
                <a:cs typeface="Raleway"/>
              </a:defRPr>
            </a:lvl1pPr>
            <a:lvl2pPr algn="ctr" rtl="0">
              <a:spcBef>
                <a:spcPts val="0"/>
              </a:spcBef>
              <a:buClr>
                <a:srgbClr val="E2102C"/>
              </a:buClr>
              <a:buSzPct val="100000"/>
              <a:defRPr sz="1200">
                <a:solidFill>
                  <a:srgbClr val="E2102C"/>
                </a:solidFill>
              </a:defRPr>
            </a:lvl2pPr>
            <a:lvl3pPr algn="ctr" rtl="0">
              <a:spcBef>
                <a:spcPts val="0"/>
              </a:spcBef>
              <a:buClr>
                <a:srgbClr val="E2102C"/>
              </a:buClr>
              <a:buSzPct val="100000"/>
              <a:defRPr sz="1200">
                <a:solidFill>
                  <a:srgbClr val="E2102C"/>
                </a:solidFill>
              </a:defRPr>
            </a:lvl3pPr>
            <a:lvl4pPr algn="ctr" rtl="0">
              <a:spcBef>
                <a:spcPts val="0"/>
              </a:spcBef>
              <a:buClr>
                <a:srgbClr val="E2102C"/>
              </a:buClr>
              <a:buSzPct val="100000"/>
              <a:defRPr sz="1200">
                <a:solidFill>
                  <a:srgbClr val="E2102C"/>
                </a:solidFill>
              </a:defRPr>
            </a:lvl4pPr>
            <a:lvl5pPr algn="ctr" rtl="0">
              <a:spcBef>
                <a:spcPts val="0"/>
              </a:spcBef>
              <a:buClr>
                <a:srgbClr val="E2102C"/>
              </a:buClr>
              <a:buSzPct val="100000"/>
              <a:defRPr sz="1200">
                <a:solidFill>
                  <a:srgbClr val="E2102C"/>
                </a:solidFill>
              </a:defRPr>
            </a:lvl5pPr>
            <a:lvl6pPr algn="ctr" rtl="0">
              <a:spcBef>
                <a:spcPts val="0"/>
              </a:spcBef>
              <a:buClr>
                <a:srgbClr val="E2102C"/>
              </a:buClr>
              <a:buSzPct val="100000"/>
              <a:defRPr sz="1200">
                <a:solidFill>
                  <a:srgbClr val="E2102C"/>
                </a:solidFill>
              </a:defRPr>
            </a:lvl6pPr>
            <a:lvl7pPr algn="ctr" rtl="0">
              <a:spcBef>
                <a:spcPts val="0"/>
              </a:spcBef>
              <a:buClr>
                <a:srgbClr val="E2102C"/>
              </a:buClr>
              <a:buSzPct val="100000"/>
              <a:defRPr sz="1200">
                <a:solidFill>
                  <a:srgbClr val="E2102C"/>
                </a:solidFill>
              </a:defRPr>
            </a:lvl7pPr>
            <a:lvl8pPr algn="ctr" rtl="0">
              <a:spcBef>
                <a:spcPts val="0"/>
              </a:spcBef>
              <a:buClr>
                <a:srgbClr val="E2102C"/>
              </a:buClr>
              <a:buSzPct val="100000"/>
              <a:defRPr sz="1200">
                <a:solidFill>
                  <a:srgbClr val="E2102C"/>
                </a:solidFill>
              </a:defRPr>
            </a:lvl8pPr>
            <a:lvl9pPr algn="ctr" rtl="0">
              <a:spcBef>
                <a:spcPts val="0"/>
              </a:spcBef>
              <a:buClr>
                <a:srgbClr val="E2102C"/>
              </a:buClr>
              <a:buSzPct val="100000"/>
              <a:defRPr sz="1200">
                <a:solidFill>
                  <a:srgbClr val="E2102C"/>
                </a:solidFill>
              </a:defRPr>
            </a:lvl9pPr>
          </a:lstStyle>
          <a:p>
            <a:pPr lvl="0"/>
            <a:r>
              <a:rPr lang="en-US"/>
              <a:t>Edit Master text styles</a:t>
            </a:r>
          </a:p>
        </p:txBody>
      </p:sp>
      <p:sp>
        <p:nvSpPr>
          <p:cNvPr id="34" name="Title 1"/>
          <p:cNvSpPr>
            <a:spLocks noGrp="1"/>
          </p:cNvSpPr>
          <p:nvPr>
            <p:ph type="title" hasCustomPrompt="1"/>
          </p:nvPr>
        </p:nvSpPr>
        <p:spPr>
          <a:xfrm>
            <a:off x="229325" y="229326"/>
            <a:ext cx="5001899" cy="425872"/>
          </a:xfrm>
        </p:spPr>
        <p:txBody>
          <a:bodyPr vert="horz" anchor="t"/>
          <a:lstStyle>
            <a:lvl1pPr>
              <a:defRPr sz="1400">
                <a:solidFill>
                  <a:schemeClr val="bg2"/>
                </a:solidFill>
              </a:defRPr>
            </a:lvl1pPr>
          </a:lstStyle>
          <a:p>
            <a:r>
              <a:rPr lang="en-US" dirty="0"/>
              <a:t>CLICK TO EDIT MASTER TITLE STYLE</a:t>
            </a:r>
          </a:p>
        </p:txBody>
      </p:sp>
      <p:sp>
        <p:nvSpPr>
          <p:cNvPr id="33" name="Slide Number Placeholder 3"/>
          <p:cNvSpPr>
            <a:spLocks noGrp="1"/>
          </p:cNvSpPr>
          <p:nvPr>
            <p:ph type="sldNum" sz="quarter" idx="19"/>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12330744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DMI TEMPLATE - Chart 7">
    <p:spTree>
      <p:nvGrpSpPr>
        <p:cNvPr id="1" name="Shape 337"/>
        <p:cNvGrpSpPr/>
        <p:nvPr/>
      </p:nvGrpSpPr>
      <p:grpSpPr>
        <a:xfrm>
          <a:off x="0" y="0"/>
          <a:ext cx="0" cy="0"/>
          <a:chOff x="0" y="0"/>
          <a:chExt cx="0" cy="0"/>
        </a:xfrm>
      </p:grpSpPr>
      <p:sp>
        <p:nvSpPr>
          <p:cNvPr id="338" name="Shape 338"/>
          <p:cNvSpPr txBox="1">
            <a:spLocks noGrp="1"/>
          </p:cNvSpPr>
          <p:nvPr>
            <p:ph type="body" idx="1"/>
          </p:nvPr>
        </p:nvSpPr>
        <p:spPr>
          <a:xfrm>
            <a:off x="860650" y="1476225"/>
            <a:ext cx="2278799" cy="2852099"/>
          </a:xfrm>
          <a:prstGeom prst="rect">
            <a:avLst/>
          </a:prstGeom>
          <a:solidFill>
            <a:srgbClr val="EFEFEF"/>
          </a:solidFill>
          <a:ln w="9525" cap="flat">
            <a:solidFill>
              <a:srgbClr val="666666"/>
            </a:solidFill>
            <a:prstDash val="solid"/>
            <a:round/>
            <a:headEnd type="none" w="med" len="med"/>
            <a:tailEnd type="none" w="med" len="med"/>
          </a:ln>
        </p:spPr>
        <p:txBody>
          <a:bodyPr lIns="91425" tIns="91425" rIns="91425" bIns="91425" anchor="t" anchorCtr="0"/>
          <a:lstStyle>
            <a:lvl1pPr rtl="0">
              <a:spcBef>
                <a:spcPts val="0"/>
              </a:spcBef>
              <a:buClr>
                <a:schemeClr val="dk2"/>
              </a:buClr>
              <a:buSzPct val="100000"/>
              <a:defRPr sz="1400">
                <a:solidFill>
                  <a:schemeClr val="tx1"/>
                </a:solidFill>
                <a:latin typeface="Raleway"/>
                <a:ea typeface="Raleway"/>
                <a:cs typeface="Raleway"/>
              </a:defRPr>
            </a:lvl1pPr>
            <a:lvl2pPr rtl="0">
              <a:spcBef>
                <a:spcPts val="0"/>
              </a:spcBef>
              <a:buClr>
                <a:schemeClr val="dk2"/>
              </a:buClr>
              <a:buSzPct val="100000"/>
              <a:defRPr sz="1400">
                <a:solidFill>
                  <a:schemeClr val="dk2"/>
                </a:solidFill>
              </a:defRPr>
            </a:lvl2pPr>
            <a:lvl3pPr rtl="0">
              <a:spcBef>
                <a:spcPts val="0"/>
              </a:spcBef>
              <a:buClr>
                <a:schemeClr val="dk2"/>
              </a:buClr>
              <a:buSzPct val="100000"/>
              <a:defRPr sz="1400">
                <a:solidFill>
                  <a:schemeClr val="dk2"/>
                </a:solidFill>
              </a:defRPr>
            </a:lvl3pPr>
            <a:lvl4pPr rtl="0">
              <a:spcBef>
                <a:spcPts val="0"/>
              </a:spcBef>
              <a:buClr>
                <a:schemeClr val="dk2"/>
              </a:buClr>
              <a:buSzPct val="100000"/>
              <a:defRPr sz="1400">
                <a:solidFill>
                  <a:schemeClr val="dk2"/>
                </a:solidFill>
              </a:defRPr>
            </a:lvl4pPr>
            <a:lvl5pPr rtl="0">
              <a:spcBef>
                <a:spcPts val="0"/>
              </a:spcBef>
              <a:buClr>
                <a:schemeClr val="dk2"/>
              </a:buClr>
              <a:buSzPct val="100000"/>
              <a:defRPr sz="1400">
                <a:solidFill>
                  <a:schemeClr val="dk2"/>
                </a:solidFill>
              </a:defRPr>
            </a:lvl5pPr>
            <a:lvl6pPr rtl="0">
              <a:spcBef>
                <a:spcPts val="0"/>
              </a:spcBef>
              <a:buClr>
                <a:schemeClr val="dk2"/>
              </a:buClr>
              <a:buSzPct val="100000"/>
              <a:defRPr sz="1400">
                <a:solidFill>
                  <a:schemeClr val="dk2"/>
                </a:solidFill>
              </a:defRPr>
            </a:lvl6pPr>
            <a:lvl7pPr rtl="0">
              <a:spcBef>
                <a:spcPts val="0"/>
              </a:spcBef>
              <a:buClr>
                <a:schemeClr val="dk2"/>
              </a:buClr>
              <a:buSzPct val="100000"/>
              <a:defRPr sz="1400">
                <a:solidFill>
                  <a:schemeClr val="dk2"/>
                </a:solidFill>
              </a:defRPr>
            </a:lvl7pPr>
            <a:lvl8pPr rtl="0">
              <a:spcBef>
                <a:spcPts val="0"/>
              </a:spcBef>
              <a:buClr>
                <a:schemeClr val="dk2"/>
              </a:buClr>
              <a:buSzPct val="100000"/>
              <a:defRPr sz="1400">
                <a:solidFill>
                  <a:schemeClr val="dk2"/>
                </a:solidFill>
              </a:defRPr>
            </a:lvl8pPr>
            <a:lvl9pPr>
              <a:spcBef>
                <a:spcPts val="0"/>
              </a:spcBef>
              <a:buClr>
                <a:schemeClr val="dk2"/>
              </a:buClr>
              <a:buSzPct val="100000"/>
              <a:defRPr sz="1400">
                <a:solidFill>
                  <a:schemeClr val="dk2"/>
                </a:solidFill>
              </a:defRPr>
            </a:lvl9pPr>
          </a:lstStyle>
          <a:p>
            <a:pPr lvl="0"/>
            <a:r>
              <a:rPr lang="en-US"/>
              <a:t>Edit Master text styles</a:t>
            </a:r>
          </a:p>
        </p:txBody>
      </p:sp>
      <p:sp>
        <p:nvSpPr>
          <p:cNvPr id="339" name="Shape 339"/>
          <p:cNvSpPr txBox="1">
            <a:spLocks noGrp="1"/>
          </p:cNvSpPr>
          <p:nvPr>
            <p:ph type="body" idx="2"/>
          </p:nvPr>
        </p:nvSpPr>
        <p:spPr>
          <a:xfrm>
            <a:off x="3449550" y="1476225"/>
            <a:ext cx="2278799" cy="2852099"/>
          </a:xfrm>
          <a:prstGeom prst="rect">
            <a:avLst/>
          </a:prstGeom>
          <a:solidFill>
            <a:srgbClr val="EFEFEF"/>
          </a:solidFill>
          <a:ln w="9525" cap="flat">
            <a:solidFill>
              <a:srgbClr val="666666"/>
            </a:solidFill>
            <a:prstDash val="solid"/>
            <a:round/>
            <a:headEnd type="none" w="med" len="med"/>
            <a:tailEnd type="none" w="med" len="med"/>
          </a:ln>
        </p:spPr>
        <p:txBody>
          <a:bodyPr lIns="91425" tIns="91425" rIns="91425" bIns="91425" anchor="t" anchorCtr="0"/>
          <a:lstStyle>
            <a:lvl1pPr rtl="0">
              <a:spcBef>
                <a:spcPts val="0"/>
              </a:spcBef>
              <a:buClr>
                <a:schemeClr val="dk2"/>
              </a:buClr>
              <a:buSzPct val="100000"/>
              <a:defRPr sz="1400">
                <a:solidFill>
                  <a:schemeClr val="tx1"/>
                </a:solidFill>
                <a:latin typeface="Raleway"/>
                <a:ea typeface="Raleway"/>
                <a:cs typeface="Raleway"/>
              </a:defRPr>
            </a:lvl1pPr>
            <a:lvl2pPr rtl="0">
              <a:spcBef>
                <a:spcPts val="0"/>
              </a:spcBef>
              <a:buClr>
                <a:schemeClr val="dk2"/>
              </a:buClr>
              <a:buSzPct val="100000"/>
              <a:defRPr sz="1400">
                <a:solidFill>
                  <a:schemeClr val="dk2"/>
                </a:solidFill>
              </a:defRPr>
            </a:lvl2pPr>
            <a:lvl3pPr rtl="0">
              <a:spcBef>
                <a:spcPts val="0"/>
              </a:spcBef>
              <a:buClr>
                <a:schemeClr val="dk2"/>
              </a:buClr>
              <a:buSzPct val="100000"/>
              <a:defRPr sz="1400">
                <a:solidFill>
                  <a:schemeClr val="dk2"/>
                </a:solidFill>
              </a:defRPr>
            </a:lvl3pPr>
            <a:lvl4pPr rtl="0">
              <a:spcBef>
                <a:spcPts val="0"/>
              </a:spcBef>
              <a:buClr>
                <a:schemeClr val="dk2"/>
              </a:buClr>
              <a:buSzPct val="100000"/>
              <a:defRPr sz="1400">
                <a:solidFill>
                  <a:schemeClr val="dk2"/>
                </a:solidFill>
              </a:defRPr>
            </a:lvl4pPr>
            <a:lvl5pPr rtl="0">
              <a:spcBef>
                <a:spcPts val="0"/>
              </a:spcBef>
              <a:buClr>
                <a:schemeClr val="dk2"/>
              </a:buClr>
              <a:buSzPct val="100000"/>
              <a:defRPr sz="1400">
                <a:solidFill>
                  <a:schemeClr val="dk2"/>
                </a:solidFill>
              </a:defRPr>
            </a:lvl5pPr>
            <a:lvl6pPr rtl="0">
              <a:spcBef>
                <a:spcPts val="0"/>
              </a:spcBef>
              <a:buClr>
                <a:schemeClr val="dk2"/>
              </a:buClr>
              <a:buSzPct val="100000"/>
              <a:defRPr sz="1400">
                <a:solidFill>
                  <a:schemeClr val="dk2"/>
                </a:solidFill>
              </a:defRPr>
            </a:lvl6pPr>
            <a:lvl7pPr rtl="0">
              <a:spcBef>
                <a:spcPts val="0"/>
              </a:spcBef>
              <a:buClr>
                <a:schemeClr val="dk2"/>
              </a:buClr>
              <a:buSzPct val="100000"/>
              <a:defRPr sz="1400">
                <a:solidFill>
                  <a:schemeClr val="dk2"/>
                </a:solidFill>
              </a:defRPr>
            </a:lvl7pPr>
            <a:lvl8pPr rtl="0">
              <a:spcBef>
                <a:spcPts val="0"/>
              </a:spcBef>
              <a:buClr>
                <a:schemeClr val="dk2"/>
              </a:buClr>
              <a:buSzPct val="100000"/>
              <a:defRPr sz="1400">
                <a:solidFill>
                  <a:schemeClr val="dk2"/>
                </a:solidFill>
              </a:defRPr>
            </a:lvl8pPr>
            <a:lvl9pPr rtl="0">
              <a:spcBef>
                <a:spcPts val="0"/>
              </a:spcBef>
              <a:buClr>
                <a:schemeClr val="dk2"/>
              </a:buClr>
              <a:buSzPct val="100000"/>
              <a:defRPr sz="1400">
                <a:solidFill>
                  <a:schemeClr val="dk2"/>
                </a:solidFill>
              </a:defRPr>
            </a:lvl9pPr>
          </a:lstStyle>
          <a:p>
            <a:pPr lvl="0"/>
            <a:r>
              <a:rPr lang="en-US"/>
              <a:t>Edit Master text styles</a:t>
            </a:r>
          </a:p>
        </p:txBody>
      </p:sp>
      <p:sp>
        <p:nvSpPr>
          <p:cNvPr id="340" name="Shape 340"/>
          <p:cNvSpPr txBox="1">
            <a:spLocks noGrp="1"/>
          </p:cNvSpPr>
          <p:nvPr>
            <p:ph type="body" idx="3"/>
          </p:nvPr>
        </p:nvSpPr>
        <p:spPr>
          <a:xfrm>
            <a:off x="6038450" y="1476225"/>
            <a:ext cx="2278799" cy="2852099"/>
          </a:xfrm>
          <a:prstGeom prst="rect">
            <a:avLst/>
          </a:prstGeom>
          <a:solidFill>
            <a:srgbClr val="EFEFEF"/>
          </a:solidFill>
          <a:ln w="9525" cap="flat">
            <a:solidFill>
              <a:srgbClr val="666666"/>
            </a:solidFill>
            <a:prstDash val="solid"/>
            <a:round/>
            <a:headEnd type="none" w="med" len="med"/>
            <a:tailEnd type="none" w="med" len="med"/>
          </a:ln>
        </p:spPr>
        <p:txBody>
          <a:bodyPr lIns="91425" tIns="91425" rIns="91425" bIns="91425" anchor="t" anchorCtr="0"/>
          <a:lstStyle>
            <a:lvl1pPr rtl="0">
              <a:spcBef>
                <a:spcPts val="0"/>
              </a:spcBef>
              <a:buClr>
                <a:schemeClr val="dk2"/>
              </a:buClr>
              <a:buSzPct val="100000"/>
              <a:defRPr sz="1400">
                <a:solidFill>
                  <a:schemeClr val="tx1"/>
                </a:solidFill>
                <a:latin typeface="Raleway"/>
                <a:ea typeface="Raleway"/>
                <a:cs typeface="Raleway"/>
              </a:defRPr>
            </a:lvl1pPr>
            <a:lvl2pPr rtl="0">
              <a:spcBef>
                <a:spcPts val="0"/>
              </a:spcBef>
              <a:buClr>
                <a:schemeClr val="dk2"/>
              </a:buClr>
              <a:buSzPct val="100000"/>
              <a:defRPr sz="1400">
                <a:solidFill>
                  <a:schemeClr val="dk2"/>
                </a:solidFill>
              </a:defRPr>
            </a:lvl2pPr>
            <a:lvl3pPr rtl="0">
              <a:spcBef>
                <a:spcPts val="0"/>
              </a:spcBef>
              <a:buClr>
                <a:schemeClr val="dk2"/>
              </a:buClr>
              <a:buSzPct val="100000"/>
              <a:defRPr sz="1400">
                <a:solidFill>
                  <a:schemeClr val="dk2"/>
                </a:solidFill>
              </a:defRPr>
            </a:lvl3pPr>
            <a:lvl4pPr rtl="0">
              <a:spcBef>
                <a:spcPts val="0"/>
              </a:spcBef>
              <a:buClr>
                <a:schemeClr val="dk2"/>
              </a:buClr>
              <a:buSzPct val="100000"/>
              <a:defRPr sz="1400">
                <a:solidFill>
                  <a:schemeClr val="dk2"/>
                </a:solidFill>
              </a:defRPr>
            </a:lvl4pPr>
            <a:lvl5pPr rtl="0">
              <a:spcBef>
                <a:spcPts val="0"/>
              </a:spcBef>
              <a:buClr>
                <a:schemeClr val="dk2"/>
              </a:buClr>
              <a:buSzPct val="100000"/>
              <a:defRPr sz="1400">
                <a:solidFill>
                  <a:schemeClr val="dk2"/>
                </a:solidFill>
              </a:defRPr>
            </a:lvl5pPr>
            <a:lvl6pPr rtl="0">
              <a:spcBef>
                <a:spcPts val="0"/>
              </a:spcBef>
              <a:buClr>
                <a:schemeClr val="dk2"/>
              </a:buClr>
              <a:buSzPct val="100000"/>
              <a:defRPr sz="1400">
                <a:solidFill>
                  <a:schemeClr val="dk2"/>
                </a:solidFill>
              </a:defRPr>
            </a:lvl6pPr>
            <a:lvl7pPr rtl="0">
              <a:spcBef>
                <a:spcPts val="0"/>
              </a:spcBef>
              <a:buClr>
                <a:schemeClr val="dk2"/>
              </a:buClr>
              <a:buSzPct val="100000"/>
              <a:defRPr sz="1400">
                <a:solidFill>
                  <a:schemeClr val="dk2"/>
                </a:solidFill>
              </a:defRPr>
            </a:lvl7pPr>
            <a:lvl8pPr rtl="0">
              <a:spcBef>
                <a:spcPts val="0"/>
              </a:spcBef>
              <a:buClr>
                <a:schemeClr val="dk2"/>
              </a:buClr>
              <a:buSzPct val="100000"/>
              <a:defRPr sz="1400">
                <a:solidFill>
                  <a:schemeClr val="dk2"/>
                </a:solidFill>
              </a:defRPr>
            </a:lvl8pPr>
            <a:lvl9pPr rtl="0">
              <a:spcBef>
                <a:spcPts val="0"/>
              </a:spcBef>
              <a:buClr>
                <a:schemeClr val="dk2"/>
              </a:buClr>
              <a:buSzPct val="100000"/>
              <a:defRPr sz="1400">
                <a:solidFill>
                  <a:schemeClr val="dk2"/>
                </a:solidFill>
              </a:defRPr>
            </a:lvl9pPr>
          </a:lstStyle>
          <a:p>
            <a:pPr lvl="0"/>
            <a:r>
              <a:rPr lang="en-US"/>
              <a:t>Edit Master text styles</a:t>
            </a:r>
          </a:p>
        </p:txBody>
      </p:sp>
      <p:sp>
        <p:nvSpPr>
          <p:cNvPr id="341" name="Shape 341"/>
          <p:cNvSpPr txBox="1">
            <a:spLocks noGrp="1"/>
          </p:cNvSpPr>
          <p:nvPr>
            <p:ph type="body" idx="4" hasCustomPrompt="1"/>
          </p:nvPr>
        </p:nvSpPr>
        <p:spPr>
          <a:xfrm>
            <a:off x="860650" y="940546"/>
            <a:ext cx="2278799" cy="463529"/>
          </a:xfrm>
          <a:prstGeom prst="rect">
            <a:avLst/>
          </a:prstGeom>
          <a:solidFill>
            <a:schemeClr val="accent1"/>
          </a:solidFill>
          <a:ln w="9525" cap="flat">
            <a:solidFill>
              <a:schemeClr val="accent1"/>
            </a:solidFill>
            <a:prstDash val="solid"/>
            <a:round/>
            <a:headEnd type="none" w="med" len="med"/>
            <a:tailEnd type="none" w="med" len="med"/>
          </a:ln>
        </p:spPr>
        <p:txBody>
          <a:bodyPr lIns="91425" tIns="91425" rIns="91425" bIns="91425" anchor="ctr" anchorCtr="0"/>
          <a:lstStyle>
            <a:lvl1pPr algn="ctr" rtl="0">
              <a:spcBef>
                <a:spcPts val="0"/>
              </a:spcBef>
              <a:buClr>
                <a:schemeClr val="lt1"/>
              </a:buClr>
              <a:buSzPct val="100000"/>
              <a:defRPr sz="1400" cap="all">
                <a:solidFill>
                  <a:schemeClr val="lt1"/>
                </a:solidFill>
                <a:latin typeface="Raleway"/>
                <a:ea typeface="Raleway"/>
                <a:cs typeface="Raleway"/>
              </a:defRPr>
            </a:lvl1pPr>
            <a:lvl2pPr algn="ctr" rtl="0">
              <a:spcBef>
                <a:spcPts val="0"/>
              </a:spcBef>
              <a:buClr>
                <a:schemeClr val="lt1"/>
              </a:buClr>
              <a:defRPr>
                <a:solidFill>
                  <a:schemeClr val="lt1"/>
                </a:solidFill>
              </a:defRPr>
            </a:lvl2pPr>
            <a:lvl3pPr algn="ctr" rtl="0">
              <a:spcBef>
                <a:spcPts val="0"/>
              </a:spcBef>
              <a:buClr>
                <a:schemeClr val="lt1"/>
              </a:buClr>
              <a:defRPr>
                <a:solidFill>
                  <a:schemeClr val="lt1"/>
                </a:solidFill>
              </a:defRPr>
            </a:lvl3pPr>
            <a:lvl4pPr algn="ctr" rtl="0">
              <a:spcBef>
                <a:spcPts val="0"/>
              </a:spcBef>
              <a:buClr>
                <a:schemeClr val="lt1"/>
              </a:buClr>
              <a:defRPr>
                <a:solidFill>
                  <a:schemeClr val="lt1"/>
                </a:solidFill>
              </a:defRPr>
            </a:lvl4pPr>
            <a:lvl5pPr algn="ctr" rtl="0">
              <a:spcBef>
                <a:spcPts val="0"/>
              </a:spcBef>
              <a:buClr>
                <a:schemeClr val="lt1"/>
              </a:buClr>
              <a:defRPr>
                <a:solidFill>
                  <a:schemeClr val="lt1"/>
                </a:solidFill>
              </a:defRPr>
            </a:lvl5pPr>
            <a:lvl6pPr algn="ctr" rtl="0">
              <a:spcBef>
                <a:spcPts val="0"/>
              </a:spcBef>
              <a:buClr>
                <a:schemeClr val="lt1"/>
              </a:buClr>
              <a:defRPr>
                <a:solidFill>
                  <a:schemeClr val="lt1"/>
                </a:solidFill>
              </a:defRPr>
            </a:lvl6pPr>
            <a:lvl7pPr algn="ctr" rtl="0">
              <a:spcBef>
                <a:spcPts val="0"/>
              </a:spcBef>
              <a:buClr>
                <a:schemeClr val="lt1"/>
              </a:buClr>
              <a:defRPr>
                <a:solidFill>
                  <a:schemeClr val="lt1"/>
                </a:solidFill>
              </a:defRPr>
            </a:lvl7pPr>
            <a:lvl8pPr algn="ctr" rtl="0">
              <a:spcBef>
                <a:spcPts val="0"/>
              </a:spcBef>
              <a:buClr>
                <a:schemeClr val="lt1"/>
              </a:buClr>
              <a:defRPr>
                <a:solidFill>
                  <a:schemeClr val="lt1"/>
                </a:solidFill>
              </a:defRPr>
            </a:lvl8pPr>
            <a:lvl9pPr algn="ctr">
              <a:spcBef>
                <a:spcPts val="0"/>
              </a:spcBef>
              <a:buClr>
                <a:schemeClr val="lt1"/>
              </a:buClr>
              <a:defRPr>
                <a:solidFill>
                  <a:schemeClr val="lt1"/>
                </a:solidFill>
              </a:defRPr>
            </a:lvl9pPr>
          </a:lstStyle>
          <a:p>
            <a:pPr lvl="0"/>
            <a:r>
              <a:rPr lang="en-US" dirty="0"/>
              <a:t>CLICK TO EDIT MASTER TEXT STYLES</a:t>
            </a:r>
          </a:p>
        </p:txBody>
      </p:sp>
      <p:sp>
        <p:nvSpPr>
          <p:cNvPr id="342" name="Shape 342"/>
          <p:cNvSpPr txBox="1">
            <a:spLocks noGrp="1"/>
          </p:cNvSpPr>
          <p:nvPr>
            <p:ph type="body" idx="5" hasCustomPrompt="1"/>
          </p:nvPr>
        </p:nvSpPr>
        <p:spPr>
          <a:xfrm>
            <a:off x="3449550" y="946396"/>
            <a:ext cx="2278799" cy="463529"/>
          </a:xfrm>
          <a:prstGeom prst="rect">
            <a:avLst/>
          </a:prstGeom>
          <a:solidFill>
            <a:schemeClr val="accent1"/>
          </a:solidFill>
          <a:ln w="9525" cap="flat">
            <a:solidFill>
              <a:schemeClr val="accent1"/>
            </a:solidFill>
            <a:prstDash val="solid"/>
            <a:round/>
            <a:headEnd type="none" w="med" len="med"/>
            <a:tailEnd type="none" w="med" len="med"/>
          </a:ln>
        </p:spPr>
        <p:txBody>
          <a:bodyPr lIns="91425" tIns="91425" rIns="91425" bIns="91425" anchor="ctr" anchorCtr="0"/>
          <a:lstStyle>
            <a:lvl1pPr algn="ctr" rtl="0">
              <a:spcBef>
                <a:spcPts val="0"/>
              </a:spcBef>
              <a:buClr>
                <a:srgbClr val="FFFFFF"/>
              </a:buClr>
              <a:buSzPct val="100000"/>
              <a:defRPr sz="1400" cap="all">
                <a:solidFill>
                  <a:srgbClr val="FFFFFF"/>
                </a:solidFill>
                <a:latin typeface="Raleway"/>
                <a:ea typeface="Raleway"/>
                <a:cs typeface="Raleway"/>
              </a:defRPr>
            </a:lvl1pPr>
            <a:lvl2pPr rtl="0">
              <a:spcBef>
                <a:spcPts val="0"/>
              </a:spcBef>
              <a:buClr>
                <a:srgbClr val="FFFFFF"/>
              </a:buClr>
              <a:defRPr>
                <a:solidFill>
                  <a:srgbClr val="FFFFFF"/>
                </a:solidFill>
              </a:defRPr>
            </a:lvl2pPr>
            <a:lvl3pPr rtl="0">
              <a:spcBef>
                <a:spcPts val="0"/>
              </a:spcBef>
              <a:buClr>
                <a:srgbClr val="FFFFFF"/>
              </a:buClr>
              <a:defRPr>
                <a:solidFill>
                  <a:srgbClr val="FFFFFF"/>
                </a:solidFill>
              </a:defRPr>
            </a:lvl3pPr>
            <a:lvl4pPr rtl="0">
              <a:spcBef>
                <a:spcPts val="0"/>
              </a:spcBef>
              <a:buClr>
                <a:srgbClr val="FFFFFF"/>
              </a:buClr>
              <a:defRPr>
                <a:solidFill>
                  <a:srgbClr val="FFFFFF"/>
                </a:solidFill>
              </a:defRPr>
            </a:lvl4pPr>
            <a:lvl5pPr rtl="0">
              <a:spcBef>
                <a:spcPts val="0"/>
              </a:spcBef>
              <a:buClr>
                <a:srgbClr val="FFFFFF"/>
              </a:buClr>
              <a:defRPr>
                <a:solidFill>
                  <a:srgbClr val="FFFFFF"/>
                </a:solidFill>
              </a:defRPr>
            </a:lvl5pPr>
            <a:lvl6pPr rtl="0">
              <a:spcBef>
                <a:spcPts val="0"/>
              </a:spcBef>
              <a:buClr>
                <a:srgbClr val="FFFFFF"/>
              </a:buClr>
              <a:defRPr>
                <a:solidFill>
                  <a:srgbClr val="FFFFFF"/>
                </a:solidFill>
              </a:defRPr>
            </a:lvl6pPr>
            <a:lvl7pPr rtl="0">
              <a:spcBef>
                <a:spcPts val="0"/>
              </a:spcBef>
              <a:buClr>
                <a:srgbClr val="FFFFFF"/>
              </a:buClr>
              <a:defRPr>
                <a:solidFill>
                  <a:srgbClr val="FFFFFF"/>
                </a:solidFill>
              </a:defRPr>
            </a:lvl7pPr>
            <a:lvl8pPr rtl="0">
              <a:spcBef>
                <a:spcPts val="0"/>
              </a:spcBef>
              <a:buClr>
                <a:srgbClr val="FFFFFF"/>
              </a:buClr>
              <a:defRPr>
                <a:solidFill>
                  <a:srgbClr val="FFFFFF"/>
                </a:solidFill>
              </a:defRPr>
            </a:lvl8pPr>
            <a:lvl9pPr rtl="0">
              <a:spcBef>
                <a:spcPts val="0"/>
              </a:spcBef>
              <a:buClr>
                <a:srgbClr val="FFFFFF"/>
              </a:buClr>
              <a:defRPr>
                <a:solidFill>
                  <a:srgbClr val="FFFFFF"/>
                </a:solidFill>
              </a:defRPr>
            </a:lvl9pPr>
          </a:lstStyle>
          <a:p>
            <a:pPr lvl="0"/>
            <a:r>
              <a:rPr lang="en-US" dirty="0"/>
              <a:t>CLICK TO EDIT MASTER TEXT STYLES</a:t>
            </a:r>
          </a:p>
        </p:txBody>
      </p:sp>
      <p:sp>
        <p:nvSpPr>
          <p:cNvPr id="343" name="Shape 343"/>
          <p:cNvSpPr txBox="1">
            <a:spLocks noGrp="1"/>
          </p:cNvSpPr>
          <p:nvPr>
            <p:ph type="body" idx="6" hasCustomPrompt="1"/>
          </p:nvPr>
        </p:nvSpPr>
        <p:spPr>
          <a:xfrm>
            <a:off x="6038450" y="946396"/>
            <a:ext cx="2278799" cy="463529"/>
          </a:xfrm>
          <a:prstGeom prst="rect">
            <a:avLst/>
          </a:prstGeom>
          <a:solidFill>
            <a:schemeClr val="accent1"/>
          </a:solidFill>
          <a:ln w="9525" cap="flat">
            <a:solidFill>
              <a:schemeClr val="accent1"/>
            </a:solidFill>
            <a:prstDash val="solid"/>
            <a:round/>
            <a:headEnd type="none" w="med" len="med"/>
            <a:tailEnd type="none" w="med" len="med"/>
          </a:ln>
        </p:spPr>
        <p:txBody>
          <a:bodyPr lIns="91425" tIns="91425" rIns="91425" bIns="91425" anchor="ctr" anchorCtr="0"/>
          <a:lstStyle>
            <a:lvl1pPr algn="ctr" rtl="0">
              <a:spcBef>
                <a:spcPts val="0"/>
              </a:spcBef>
              <a:buClr>
                <a:srgbClr val="FFFFFF"/>
              </a:buClr>
              <a:buSzPct val="100000"/>
              <a:defRPr sz="1400" cap="all">
                <a:solidFill>
                  <a:srgbClr val="FFFFFF"/>
                </a:solidFill>
                <a:latin typeface="Raleway"/>
                <a:ea typeface="Raleway"/>
                <a:cs typeface="Raleway"/>
              </a:defRPr>
            </a:lvl1pPr>
            <a:lvl2pPr algn="ctr" rtl="0">
              <a:spcBef>
                <a:spcPts val="0"/>
              </a:spcBef>
              <a:buClr>
                <a:srgbClr val="FFFFFF"/>
              </a:buClr>
              <a:defRPr>
                <a:solidFill>
                  <a:srgbClr val="FFFFFF"/>
                </a:solidFill>
              </a:defRPr>
            </a:lvl2pPr>
            <a:lvl3pPr algn="ctr" rtl="0">
              <a:spcBef>
                <a:spcPts val="0"/>
              </a:spcBef>
              <a:buClr>
                <a:srgbClr val="FFFFFF"/>
              </a:buClr>
              <a:defRPr>
                <a:solidFill>
                  <a:srgbClr val="FFFFFF"/>
                </a:solidFill>
              </a:defRPr>
            </a:lvl3pPr>
            <a:lvl4pPr algn="ctr" rtl="0">
              <a:spcBef>
                <a:spcPts val="0"/>
              </a:spcBef>
              <a:buClr>
                <a:srgbClr val="FFFFFF"/>
              </a:buClr>
              <a:defRPr>
                <a:solidFill>
                  <a:srgbClr val="FFFFFF"/>
                </a:solidFill>
              </a:defRPr>
            </a:lvl4pPr>
            <a:lvl5pPr algn="ctr" rtl="0">
              <a:spcBef>
                <a:spcPts val="0"/>
              </a:spcBef>
              <a:buClr>
                <a:srgbClr val="FFFFFF"/>
              </a:buClr>
              <a:defRPr>
                <a:solidFill>
                  <a:srgbClr val="FFFFFF"/>
                </a:solidFill>
              </a:defRPr>
            </a:lvl5pPr>
            <a:lvl6pPr algn="ctr" rtl="0">
              <a:spcBef>
                <a:spcPts val="0"/>
              </a:spcBef>
              <a:buClr>
                <a:srgbClr val="FFFFFF"/>
              </a:buClr>
              <a:defRPr>
                <a:solidFill>
                  <a:srgbClr val="FFFFFF"/>
                </a:solidFill>
              </a:defRPr>
            </a:lvl6pPr>
            <a:lvl7pPr algn="ctr" rtl="0">
              <a:spcBef>
                <a:spcPts val="0"/>
              </a:spcBef>
              <a:buClr>
                <a:srgbClr val="FFFFFF"/>
              </a:buClr>
              <a:defRPr>
                <a:solidFill>
                  <a:srgbClr val="FFFFFF"/>
                </a:solidFill>
              </a:defRPr>
            </a:lvl7pPr>
            <a:lvl8pPr algn="ctr" rtl="0">
              <a:spcBef>
                <a:spcPts val="0"/>
              </a:spcBef>
              <a:buClr>
                <a:srgbClr val="FFFFFF"/>
              </a:buClr>
              <a:defRPr>
                <a:solidFill>
                  <a:srgbClr val="FFFFFF"/>
                </a:solidFill>
              </a:defRPr>
            </a:lvl8pPr>
            <a:lvl9pPr algn="ctr" rtl="0">
              <a:spcBef>
                <a:spcPts val="0"/>
              </a:spcBef>
              <a:buClr>
                <a:srgbClr val="FFFFFF"/>
              </a:buClr>
              <a:defRPr>
                <a:solidFill>
                  <a:srgbClr val="FFFFFF"/>
                </a:solidFill>
              </a:defRPr>
            </a:lvl9pPr>
          </a:lstStyle>
          <a:p>
            <a:pPr lvl="0"/>
            <a:r>
              <a:rPr lang="en-US" dirty="0"/>
              <a:t>CLICK TO EDIT MASTER TEXT STYLES</a:t>
            </a:r>
          </a:p>
        </p:txBody>
      </p:sp>
      <p:sp>
        <p:nvSpPr>
          <p:cNvPr id="2" name="Title 1"/>
          <p:cNvSpPr>
            <a:spLocks noGrp="1"/>
          </p:cNvSpPr>
          <p:nvPr>
            <p:ph type="title" hasCustomPrompt="1"/>
          </p:nvPr>
        </p:nvSpPr>
        <p:spPr>
          <a:xfrm>
            <a:off x="229325" y="229326"/>
            <a:ext cx="5001899" cy="425872"/>
          </a:xfrm>
        </p:spPr>
        <p:txBody>
          <a:bodyPr vert="horz" anchor="t"/>
          <a:lstStyle>
            <a:lvl1pPr>
              <a:defRPr sz="1400">
                <a:solidFill>
                  <a:schemeClr val="bg2"/>
                </a:solidFill>
              </a:defRPr>
            </a:lvl1pPr>
          </a:lstStyle>
          <a:p>
            <a:r>
              <a:rPr lang="en-US" dirty="0"/>
              <a:t>CLICK TO EDIT MASTER TITLE STYLE</a:t>
            </a:r>
          </a:p>
        </p:txBody>
      </p:sp>
      <p:sp>
        <p:nvSpPr>
          <p:cNvPr id="9" name="Slide Number Placeholder 3"/>
          <p:cNvSpPr>
            <a:spLocks noGrp="1"/>
          </p:cNvSpPr>
          <p:nvPr>
            <p:ph type="sldNum" sz="quarter" idx="10"/>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10657430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DMI TEMPLATE - Chart 8">
    <p:spTree>
      <p:nvGrpSpPr>
        <p:cNvPr id="1" name="Shape 344"/>
        <p:cNvGrpSpPr/>
        <p:nvPr/>
      </p:nvGrpSpPr>
      <p:grpSpPr>
        <a:xfrm>
          <a:off x="0" y="0"/>
          <a:ext cx="0" cy="0"/>
          <a:chOff x="0" y="0"/>
          <a:chExt cx="0" cy="0"/>
        </a:xfrm>
      </p:grpSpPr>
      <p:sp>
        <p:nvSpPr>
          <p:cNvPr id="345" name="Shape 345"/>
          <p:cNvSpPr txBox="1">
            <a:spLocks noGrp="1"/>
          </p:cNvSpPr>
          <p:nvPr>
            <p:ph type="body" idx="1"/>
          </p:nvPr>
        </p:nvSpPr>
        <p:spPr>
          <a:xfrm>
            <a:off x="1019751" y="1172000"/>
            <a:ext cx="3237600" cy="2924099"/>
          </a:xfrm>
          <a:prstGeom prst="rect">
            <a:avLst/>
          </a:prstGeom>
          <a:solidFill>
            <a:srgbClr val="EFEFEF"/>
          </a:solidFill>
          <a:ln>
            <a:noFill/>
          </a:ln>
        </p:spPr>
        <p:txBody>
          <a:bodyPr lIns="91425" tIns="91425" rIns="91425" bIns="91425" anchor="ctr" anchorCtr="0"/>
          <a:lstStyle>
            <a:lvl1pPr rtl="0">
              <a:spcBef>
                <a:spcPts val="0"/>
              </a:spcBef>
              <a:buSzPct val="100000"/>
              <a:defRPr sz="1400">
                <a:solidFill>
                  <a:schemeClr val="tx1"/>
                </a:solidFill>
                <a:latin typeface="Raleway"/>
                <a:ea typeface="Raleway"/>
                <a:cs typeface="Raleway"/>
              </a:defRPr>
            </a:lvl1pPr>
            <a:lvl2pPr rtl="0">
              <a:spcBef>
                <a:spcPts val="0"/>
              </a:spcBef>
              <a:buSzPct val="100000"/>
              <a:defRPr sz="1000"/>
            </a:lvl2pPr>
            <a:lvl3pPr rtl="0">
              <a:spcBef>
                <a:spcPts val="0"/>
              </a:spcBef>
              <a:buSzPct val="100000"/>
              <a:defRPr sz="1000"/>
            </a:lvl3pPr>
            <a:lvl4pPr rtl="0">
              <a:spcBef>
                <a:spcPts val="0"/>
              </a:spcBef>
              <a:buSzPct val="100000"/>
              <a:defRPr sz="1000"/>
            </a:lvl4pPr>
            <a:lvl5pPr rtl="0">
              <a:spcBef>
                <a:spcPts val="0"/>
              </a:spcBef>
              <a:buSzPct val="100000"/>
              <a:defRPr sz="1000"/>
            </a:lvl5pPr>
            <a:lvl6pPr rtl="0">
              <a:spcBef>
                <a:spcPts val="0"/>
              </a:spcBef>
              <a:buSzPct val="100000"/>
              <a:defRPr sz="1000"/>
            </a:lvl6pPr>
            <a:lvl7pPr rtl="0">
              <a:spcBef>
                <a:spcPts val="0"/>
              </a:spcBef>
              <a:buSzPct val="100000"/>
              <a:defRPr sz="1000"/>
            </a:lvl7pPr>
            <a:lvl8pPr rtl="0">
              <a:spcBef>
                <a:spcPts val="0"/>
              </a:spcBef>
              <a:buSzPct val="100000"/>
              <a:defRPr sz="1000"/>
            </a:lvl8pPr>
            <a:lvl9pPr>
              <a:spcBef>
                <a:spcPts val="0"/>
              </a:spcBef>
              <a:buSzPct val="100000"/>
              <a:defRPr sz="1000"/>
            </a:lvl9pPr>
          </a:lstStyle>
          <a:p>
            <a:pPr lvl="0"/>
            <a:r>
              <a:rPr lang="en-US"/>
              <a:t>Edit Master text styles</a:t>
            </a:r>
          </a:p>
        </p:txBody>
      </p:sp>
      <p:sp>
        <p:nvSpPr>
          <p:cNvPr id="346" name="Shape 346"/>
          <p:cNvSpPr/>
          <p:nvPr/>
        </p:nvSpPr>
        <p:spPr>
          <a:xfrm rot="-1799999">
            <a:off x="4083226" y="2310812"/>
            <a:ext cx="603425" cy="521875"/>
          </a:xfrm>
          <a:prstGeom prst="flowChartExtract">
            <a:avLst/>
          </a:prstGeom>
          <a:solidFill>
            <a:srgbClr val="EFEFEF"/>
          </a:solidFill>
          <a:ln>
            <a:noFill/>
          </a:ln>
        </p:spPr>
        <p:txBody>
          <a:bodyPr lIns="91425" tIns="91425" rIns="91425" bIns="91425" anchor="ctr" anchorCtr="0">
            <a:noAutofit/>
          </a:bodyPr>
          <a:lstStyle/>
          <a:p>
            <a:pPr>
              <a:spcBef>
                <a:spcPts val="0"/>
              </a:spcBef>
              <a:buNone/>
            </a:pPr>
            <a:endParaRPr dirty="0">
              <a:latin typeface="Raleway"/>
              <a:ea typeface="Raleway"/>
              <a:cs typeface="Raleway"/>
            </a:endParaRPr>
          </a:p>
        </p:txBody>
      </p:sp>
      <p:sp>
        <p:nvSpPr>
          <p:cNvPr id="347" name="Shape 347"/>
          <p:cNvSpPr txBox="1">
            <a:spLocks noGrp="1"/>
          </p:cNvSpPr>
          <p:nvPr>
            <p:ph type="body" idx="2"/>
          </p:nvPr>
        </p:nvSpPr>
        <p:spPr>
          <a:xfrm>
            <a:off x="4827426" y="1172000"/>
            <a:ext cx="3237600" cy="2924099"/>
          </a:xfrm>
          <a:prstGeom prst="rect">
            <a:avLst/>
          </a:prstGeom>
          <a:noFill/>
        </p:spPr>
        <p:txBody>
          <a:bodyPr lIns="91425" tIns="91425" rIns="91425" bIns="91425" anchor="ctr" anchorCtr="0"/>
          <a:lstStyle>
            <a:lvl1pPr rtl="0">
              <a:spcBef>
                <a:spcPts val="0"/>
              </a:spcBef>
              <a:buClr>
                <a:srgbClr val="E92F40"/>
              </a:buClr>
              <a:buSzPct val="100000"/>
              <a:defRPr sz="1400">
                <a:solidFill>
                  <a:schemeClr val="accent1"/>
                </a:solidFill>
                <a:latin typeface="Raleway"/>
                <a:ea typeface="Raleway"/>
                <a:cs typeface="Raleway"/>
              </a:defRPr>
            </a:lvl1pPr>
            <a:lvl2pPr rtl="0">
              <a:spcBef>
                <a:spcPts val="0"/>
              </a:spcBef>
              <a:buClr>
                <a:srgbClr val="E92F40"/>
              </a:buClr>
              <a:buSzPct val="100000"/>
              <a:defRPr sz="1000">
                <a:solidFill>
                  <a:srgbClr val="E92F40"/>
                </a:solidFill>
              </a:defRPr>
            </a:lvl2pPr>
            <a:lvl3pPr rtl="0">
              <a:spcBef>
                <a:spcPts val="0"/>
              </a:spcBef>
              <a:buClr>
                <a:srgbClr val="E92F40"/>
              </a:buClr>
              <a:buSzPct val="100000"/>
              <a:defRPr sz="1000">
                <a:solidFill>
                  <a:srgbClr val="E92F40"/>
                </a:solidFill>
              </a:defRPr>
            </a:lvl3pPr>
            <a:lvl4pPr rtl="0">
              <a:spcBef>
                <a:spcPts val="0"/>
              </a:spcBef>
              <a:buClr>
                <a:srgbClr val="E92F40"/>
              </a:buClr>
              <a:buSzPct val="100000"/>
              <a:defRPr sz="1000">
                <a:solidFill>
                  <a:srgbClr val="E92F40"/>
                </a:solidFill>
              </a:defRPr>
            </a:lvl4pPr>
            <a:lvl5pPr rtl="0">
              <a:spcBef>
                <a:spcPts val="0"/>
              </a:spcBef>
              <a:buClr>
                <a:srgbClr val="E92F40"/>
              </a:buClr>
              <a:buSzPct val="100000"/>
              <a:defRPr sz="1000">
                <a:solidFill>
                  <a:srgbClr val="E92F40"/>
                </a:solidFill>
              </a:defRPr>
            </a:lvl5pPr>
            <a:lvl6pPr rtl="0">
              <a:spcBef>
                <a:spcPts val="0"/>
              </a:spcBef>
              <a:buClr>
                <a:srgbClr val="E92F40"/>
              </a:buClr>
              <a:buSzPct val="100000"/>
              <a:defRPr sz="1000">
                <a:solidFill>
                  <a:srgbClr val="E92F40"/>
                </a:solidFill>
              </a:defRPr>
            </a:lvl6pPr>
            <a:lvl7pPr rtl="0">
              <a:spcBef>
                <a:spcPts val="0"/>
              </a:spcBef>
              <a:buClr>
                <a:srgbClr val="E92F40"/>
              </a:buClr>
              <a:buSzPct val="100000"/>
              <a:defRPr sz="1000">
                <a:solidFill>
                  <a:srgbClr val="E92F40"/>
                </a:solidFill>
              </a:defRPr>
            </a:lvl7pPr>
            <a:lvl8pPr rtl="0">
              <a:spcBef>
                <a:spcPts val="0"/>
              </a:spcBef>
              <a:buClr>
                <a:srgbClr val="E92F40"/>
              </a:buClr>
              <a:buSzPct val="100000"/>
              <a:defRPr sz="1000">
                <a:solidFill>
                  <a:srgbClr val="E92F40"/>
                </a:solidFill>
              </a:defRPr>
            </a:lvl8pPr>
            <a:lvl9pPr rtl="0">
              <a:spcBef>
                <a:spcPts val="0"/>
              </a:spcBef>
              <a:buClr>
                <a:srgbClr val="E92F40"/>
              </a:buClr>
              <a:buSzPct val="100000"/>
              <a:defRPr sz="1000">
                <a:solidFill>
                  <a:srgbClr val="E92F40"/>
                </a:solidFill>
              </a:defRPr>
            </a:lvl9pPr>
          </a:lstStyle>
          <a:p>
            <a:pPr lvl="0"/>
            <a:r>
              <a:rPr lang="en-US"/>
              <a:t>Edit Master text styles</a:t>
            </a:r>
          </a:p>
        </p:txBody>
      </p:sp>
      <p:sp>
        <p:nvSpPr>
          <p:cNvPr id="10" name="Title 1"/>
          <p:cNvSpPr>
            <a:spLocks noGrp="1"/>
          </p:cNvSpPr>
          <p:nvPr>
            <p:ph type="title" hasCustomPrompt="1"/>
          </p:nvPr>
        </p:nvSpPr>
        <p:spPr>
          <a:xfrm>
            <a:off x="229325" y="229326"/>
            <a:ext cx="5001899" cy="425872"/>
          </a:xfrm>
        </p:spPr>
        <p:txBody>
          <a:bodyPr vert="horz" anchor="t"/>
          <a:lstStyle>
            <a:lvl1pPr>
              <a:defRPr sz="1400">
                <a:solidFill>
                  <a:schemeClr val="bg2"/>
                </a:solidFill>
              </a:defRPr>
            </a:lvl1pPr>
          </a:lstStyle>
          <a:p>
            <a:r>
              <a:rPr lang="en-US" dirty="0"/>
              <a:t>CLICK TO EDIT MASTER TITLE STYLE</a:t>
            </a:r>
          </a:p>
        </p:txBody>
      </p:sp>
      <p:sp>
        <p:nvSpPr>
          <p:cNvPr id="6"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19302119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DMI TEMPLATE - Chart 9">
    <p:spTree>
      <p:nvGrpSpPr>
        <p:cNvPr id="1" name="Shape 351"/>
        <p:cNvGrpSpPr/>
        <p:nvPr/>
      </p:nvGrpSpPr>
      <p:grpSpPr>
        <a:xfrm>
          <a:off x="0" y="0"/>
          <a:ext cx="0" cy="0"/>
          <a:chOff x="0" y="0"/>
          <a:chExt cx="0" cy="0"/>
        </a:xfrm>
      </p:grpSpPr>
      <p:pic>
        <p:nvPicPr>
          <p:cNvPr id="352" name="Shape 352"/>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1" y="0"/>
            <a:ext cx="9144000" cy="2475189"/>
          </a:xfrm>
          <a:prstGeom prst="rect">
            <a:avLst/>
          </a:prstGeom>
          <a:noFill/>
          <a:ln>
            <a:noFill/>
          </a:ln>
        </p:spPr>
      </p:pic>
      <p:sp>
        <p:nvSpPr>
          <p:cNvPr id="4" name="Shape 349"/>
          <p:cNvSpPr txBox="1">
            <a:spLocks noGrp="1"/>
          </p:cNvSpPr>
          <p:nvPr>
            <p:ph type="title" hasCustomPrompt="1"/>
          </p:nvPr>
        </p:nvSpPr>
        <p:spPr>
          <a:xfrm>
            <a:off x="457200" y="424378"/>
            <a:ext cx="8229600" cy="1557392"/>
          </a:xfrm>
          <a:prstGeom prst="rect">
            <a:avLst/>
          </a:prstGeom>
        </p:spPr>
        <p:txBody>
          <a:bodyPr lIns="91425" tIns="91425" rIns="91425" bIns="91425" anchor="t" anchorCtr="0"/>
          <a:lstStyle>
            <a:lvl1pPr rtl="0">
              <a:spcBef>
                <a:spcPts val="0"/>
              </a:spcBef>
              <a:buNone/>
              <a:defRPr sz="2800">
                <a:solidFill>
                  <a:schemeClr val="bg1"/>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r>
              <a:rPr lang="en-US" dirty="0"/>
              <a:t>CLICK TO EDIT MASTER TITLE STYLE</a:t>
            </a:r>
            <a:endParaRPr dirty="0"/>
          </a:p>
        </p:txBody>
      </p:sp>
      <p:sp>
        <p:nvSpPr>
          <p:cNvPr id="5" name="Text Placeholder 2"/>
          <p:cNvSpPr>
            <a:spLocks noGrp="1"/>
          </p:cNvSpPr>
          <p:nvPr>
            <p:ph type="body" sz="quarter" idx="11"/>
          </p:nvPr>
        </p:nvSpPr>
        <p:spPr>
          <a:xfrm>
            <a:off x="388937" y="2709768"/>
            <a:ext cx="7734403" cy="2160420"/>
          </a:xfrm>
          <a:prstGeom prst="rect">
            <a:avLst/>
          </a:prstGeom>
        </p:spPr>
        <p:txBody>
          <a:bodyPr vert="horz"/>
          <a:lstStyle>
            <a:lvl1pPr marL="342900" indent="-342900">
              <a:buClr>
                <a:schemeClr val="accent1"/>
              </a:buClr>
              <a:buFont typeface="Lucida Grande"/>
              <a:buChar char="›"/>
              <a:defRPr sz="2000">
                <a:latin typeface="Raleway"/>
                <a:cs typeface="Raleway"/>
              </a:defRPr>
            </a:lvl1pPr>
            <a:lvl2pPr marL="744538" indent="-342900">
              <a:buClr>
                <a:schemeClr val="accent1"/>
              </a:buClr>
              <a:buFont typeface="Lucida Grande"/>
              <a:buChar char="›"/>
              <a:tabLst/>
              <a:defRPr sz="2000">
                <a:latin typeface="Raleway"/>
                <a:cs typeface="Raleway"/>
              </a:defRPr>
            </a:lvl2pPr>
            <a:lvl3pPr marL="1085850" indent="-342900">
              <a:buClr>
                <a:schemeClr val="accent1"/>
              </a:buClr>
              <a:buFont typeface="Lucida Grande"/>
              <a:buChar char="›"/>
              <a:defRPr sz="2000">
                <a:latin typeface="Raleway"/>
                <a:cs typeface="Raleway"/>
              </a:defRPr>
            </a:lvl3pPr>
            <a:lvl4pPr marL="1487488" indent="-342900">
              <a:buClr>
                <a:schemeClr val="accent1"/>
              </a:buClr>
              <a:buFont typeface="Lucida Grande"/>
              <a:buChar char="›"/>
              <a:defRPr sz="2000">
                <a:latin typeface="Raleway"/>
                <a:cs typeface="Raleway"/>
              </a:defRPr>
            </a:lvl4pPr>
            <a:lvl5pPr marL="1828800" indent="-342900">
              <a:buClr>
                <a:schemeClr val="accent1"/>
              </a:buClr>
              <a:buFont typeface="Lucida Grande"/>
              <a:buChar char="›"/>
              <a:tabLst/>
              <a:defRPr sz="2000">
                <a:latin typeface="Raleway"/>
                <a:cs typeface="Raleway"/>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11839527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urple Header">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95E3A436-1048-CA4E-9C3F-FCB70029503E}" type="slidenum">
              <a:rPr lang="en-US" smtClean="0"/>
              <a:pPr/>
              <a:t>‹#›</a:t>
            </a:fld>
            <a:endParaRPr lang="en-US" dirty="0"/>
          </a:p>
        </p:txBody>
      </p:sp>
      <p:pic>
        <p:nvPicPr>
          <p:cNvPr id="4" name="Picture 3"/>
          <p:cNvPicPr>
            <a:picLocks noChangeAspect="1"/>
          </p:cNvPicPr>
          <p:nvPr userDrawn="1"/>
        </p:nvPicPr>
        <p:blipFill rotWithShape="1">
          <a:blip r:embed="rId2" cstate="email">
            <a:extLst>
              <a:ext uri="{28A0092B-C50C-407E-A947-70E740481C1C}">
                <a14:useLocalDpi xmlns:a14="http://schemas.microsoft.com/office/drawing/2010/main"/>
              </a:ext>
            </a:extLst>
          </a:blip>
          <a:srcRect r="-18"/>
          <a:stretch/>
        </p:blipFill>
        <p:spPr>
          <a:xfrm>
            <a:off x="0" y="718"/>
            <a:ext cx="9144000" cy="1298552"/>
          </a:xfrm>
          <a:prstGeom prst="rect">
            <a:avLst/>
          </a:prstGeom>
        </p:spPr>
      </p:pic>
      <p:sp>
        <p:nvSpPr>
          <p:cNvPr id="5" name="Text Placeholder 2"/>
          <p:cNvSpPr>
            <a:spLocks noGrp="1"/>
          </p:cNvSpPr>
          <p:nvPr>
            <p:ph type="body" sz="quarter" idx="11"/>
          </p:nvPr>
        </p:nvSpPr>
        <p:spPr>
          <a:xfrm>
            <a:off x="427438" y="1819431"/>
            <a:ext cx="7734403" cy="2160420"/>
          </a:xfrm>
          <a:prstGeom prst="rect">
            <a:avLst/>
          </a:prstGeom>
        </p:spPr>
        <p:txBody>
          <a:bodyPr vert="horz"/>
          <a:lstStyle>
            <a:lvl1pPr marL="342900" indent="-342900">
              <a:buClr>
                <a:schemeClr val="accent1"/>
              </a:buClr>
              <a:buFont typeface="Lucida Grande"/>
              <a:buChar char="›"/>
              <a:defRPr sz="2000">
                <a:latin typeface="Raleway"/>
                <a:cs typeface="Raleway"/>
              </a:defRPr>
            </a:lvl1pPr>
            <a:lvl2pPr marL="744538" indent="-342900">
              <a:buClr>
                <a:schemeClr val="accent1"/>
              </a:buClr>
              <a:buFont typeface="Lucida Grande"/>
              <a:buChar char="›"/>
              <a:tabLst/>
              <a:defRPr sz="2000">
                <a:latin typeface="Raleway"/>
                <a:cs typeface="Raleway"/>
              </a:defRPr>
            </a:lvl2pPr>
            <a:lvl3pPr marL="1085850" indent="-342900">
              <a:buClr>
                <a:schemeClr val="accent1"/>
              </a:buClr>
              <a:buFont typeface="Lucida Grande"/>
              <a:buChar char="›"/>
              <a:defRPr sz="2000">
                <a:latin typeface="Raleway"/>
                <a:cs typeface="Raleway"/>
              </a:defRPr>
            </a:lvl3pPr>
            <a:lvl4pPr marL="1487488" indent="-342900">
              <a:buClr>
                <a:schemeClr val="accent1"/>
              </a:buClr>
              <a:buFont typeface="Lucida Grande"/>
              <a:buChar char="›"/>
              <a:defRPr sz="2000">
                <a:latin typeface="Raleway"/>
                <a:cs typeface="Raleway"/>
              </a:defRPr>
            </a:lvl4pPr>
            <a:lvl5pPr marL="1828800" indent="-342900">
              <a:buClr>
                <a:schemeClr val="accent1"/>
              </a:buClr>
              <a:buFont typeface="Lucida Grande"/>
              <a:buChar char="›"/>
              <a:tabLst/>
              <a:defRPr sz="2000">
                <a:latin typeface="Raleway"/>
                <a:cs typeface="Raleway"/>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hape 349"/>
          <p:cNvSpPr txBox="1">
            <a:spLocks noGrp="1"/>
          </p:cNvSpPr>
          <p:nvPr>
            <p:ph type="title" hasCustomPrompt="1"/>
          </p:nvPr>
        </p:nvSpPr>
        <p:spPr>
          <a:xfrm>
            <a:off x="457200" y="424378"/>
            <a:ext cx="8229600" cy="1557392"/>
          </a:xfrm>
          <a:prstGeom prst="rect">
            <a:avLst/>
          </a:prstGeom>
        </p:spPr>
        <p:txBody>
          <a:bodyPr lIns="91425" tIns="91425" rIns="91425" bIns="91425" anchor="t" anchorCtr="0"/>
          <a:lstStyle>
            <a:lvl1pPr rtl="0">
              <a:spcBef>
                <a:spcPts val="0"/>
              </a:spcBef>
              <a:buNone/>
              <a:defRPr sz="2800">
                <a:solidFill>
                  <a:schemeClr val="bg1"/>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r>
              <a:rPr lang="en-US" dirty="0"/>
              <a:t>CLICK TO EDIT MASTER TITLE STYLE</a:t>
            </a:r>
            <a:endParaRPr dirty="0"/>
          </a:p>
        </p:txBody>
      </p:sp>
    </p:spTree>
    <p:extLst>
      <p:ext uri="{BB962C8B-B14F-4D97-AF65-F5344CB8AC3E}">
        <p14:creationId xmlns:p14="http://schemas.microsoft.com/office/powerpoint/2010/main" val="36109169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urple Header with Hexagon Pattern">
    <p:spTree>
      <p:nvGrpSpPr>
        <p:cNvPr id="1" name=""/>
        <p:cNvGrpSpPr/>
        <p:nvPr/>
      </p:nvGrpSpPr>
      <p:grpSpPr>
        <a:xfrm>
          <a:off x="0" y="0"/>
          <a:ext cx="0" cy="0"/>
          <a:chOff x="0" y="0"/>
          <a:chExt cx="0" cy="0"/>
        </a:xfrm>
      </p:grpSpPr>
      <p:grpSp>
        <p:nvGrpSpPr>
          <p:cNvPr id="7" name="Group 9"/>
          <p:cNvGrpSpPr/>
          <p:nvPr userDrawn="1"/>
        </p:nvGrpSpPr>
        <p:grpSpPr>
          <a:xfrm>
            <a:off x="7005898" y="1436807"/>
            <a:ext cx="2276408" cy="2004468"/>
            <a:chOff x="79884" y="-148379"/>
            <a:chExt cx="2180505" cy="1920022"/>
          </a:xfrm>
        </p:grpSpPr>
        <p:sp>
          <p:nvSpPr>
            <p:cNvPr id="8" name="Hexagon 16"/>
            <p:cNvSpPr/>
            <p:nvPr/>
          </p:nvSpPr>
          <p:spPr>
            <a:xfrm rot="5400000">
              <a:off x="700818" y="1042239"/>
              <a:ext cx="583711" cy="52666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9" name="Hexagon 17"/>
            <p:cNvSpPr/>
            <p:nvPr/>
          </p:nvSpPr>
          <p:spPr>
            <a:xfrm rot="5400000">
              <a:off x="1373795" y="885049"/>
              <a:ext cx="932144" cy="84104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0" name="Hexagon 18"/>
            <p:cNvSpPr/>
            <p:nvPr/>
          </p:nvSpPr>
          <p:spPr>
            <a:xfrm rot="5400000">
              <a:off x="674058" y="-93094"/>
              <a:ext cx="1131355" cy="1020786"/>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1" name="Hexagon 19"/>
            <p:cNvSpPr/>
            <p:nvPr/>
          </p:nvSpPr>
          <p:spPr>
            <a:xfrm rot="5400000">
              <a:off x="60290" y="-99647"/>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2" name="Hexagon 20"/>
            <p:cNvSpPr/>
            <p:nvPr/>
          </p:nvSpPr>
          <p:spPr>
            <a:xfrm rot="5400000">
              <a:off x="1837301" y="-35150"/>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grpSp>
      <p:grpSp>
        <p:nvGrpSpPr>
          <p:cNvPr id="13" name="Group 27"/>
          <p:cNvGrpSpPr/>
          <p:nvPr userDrawn="1"/>
        </p:nvGrpSpPr>
        <p:grpSpPr>
          <a:xfrm>
            <a:off x="-86407" y="2777954"/>
            <a:ext cx="2276408" cy="2004468"/>
            <a:chOff x="79884" y="-148379"/>
            <a:chExt cx="2180505" cy="1920022"/>
          </a:xfrm>
        </p:grpSpPr>
        <p:sp>
          <p:nvSpPr>
            <p:cNvPr id="14" name="Hexagon 28"/>
            <p:cNvSpPr/>
            <p:nvPr/>
          </p:nvSpPr>
          <p:spPr>
            <a:xfrm rot="5400000">
              <a:off x="700818" y="1042239"/>
              <a:ext cx="583711" cy="52666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5" name="Hexagon 29"/>
            <p:cNvSpPr/>
            <p:nvPr/>
          </p:nvSpPr>
          <p:spPr>
            <a:xfrm rot="5400000">
              <a:off x="1373795" y="885049"/>
              <a:ext cx="932144" cy="84104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6" name="Hexagon 30"/>
            <p:cNvSpPr/>
            <p:nvPr/>
          </p:nvSpPr>
          <p:spPr>
            <a:xfrm rot="5400000">
              <a:off x="674058" y="-93094"/>
              <a:ext cx="1131355" cy="1020786"/>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7" name="Hexagon 31"/>
            <p:cNvSpPr/>
            <p:nvPr/>
          </p:nvSpPr>
          <p:spPr>
            <a:xfrm rot="5400000">
              <a:off x="60290" y="-99647"/>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8" name="Hexagon 32"/>
            <p:cNvSpPr/>
            <p:nvPr/>
          </p:nvSpPr>
          <p:spPr>
            <a:xfrm rot="5400000">
              <a:off x="1837301" y="-35150"/>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grpSp>
      <p:sp>
        <p:nvSpPr>
          <p:cNvPr id="3" name="Slide Number Placeholder 2"/>
          <p:cNvSpPr>
            <a:spLocks noGrp="1"/>
          </p:cNvSpPr>
          <p:nvPr>
            <p:ph type="sldNum" sz="quarter" idx="10"/>
          </p:nvPr>
        </p:nvSpPr>
        <p:spPr/>
        <p:txBody>
          <a:bodyPr/>
          <a:lstStyle/>
          <a:p>
            <a:fld id="{95E3A436-1048-CA4E-9C3F-FCB70029503E}" type="slidenum">
              <a:rPr lang="en-US" smtClean="0"/>
              <a:pPr/>
              <a:t>‹#›</a:t>
            </a:fld>
            <a:endParaRPr lang="en-US" dirty="0"/>
          </a:p>
        </p:txBody>
      </p:sp>
      <p:pic>
        <p:nvPicPr>
          <p:cNvPr id="4" name="Picture 3"/>
          <p:cNvPicPr>
            <a:picLocks noChangeAspect="1"/>
          </p:cNvPicPr>
          <p:nvPr userDrawn="1"/>
        </p:nvPicPr>
        <p:blipFill rotWithShape="1">
          <a:blip r:embed="rId2" cstate="email">
            <a:extLst>
              <a:ext uri="{28A0092B-C50C-407E-A947-70E740481C1C}">
                <a14:useLocalDpi xmlns:a14="http://schemas.microsoft.com/office/drawing/2010/main"/>
              </a:ext>
            </a:extLst>
          </a:blip>
          <a:srcRect r="-18"/>
          <a:stretch/>
        </p:blipFill>
        <p:spPr>
          <a:xfrm>
            <a:off x="0" y="718"/>
            <a:ext cx="9144000" cy="1298552"/>
          </a:xfrm>
          <a:prstGeom prst="rect">
            <a:avLst/>
          </a:prstGeom>
        </p:spPr>
      </p:pic>
      <p:sp>
        <p:nvSpPr>
          <p:cNvPr id="5" name="Text Placeholder 2"/>
          <p:cNvSpPr>
            <a:spLocks noGrp="1"/>
          </p:cNvSpPr>
          <p:nvPr>
            <p:ph type="body" sz="quarter" idx="11"/>
          </p:nvPr>
        </p:nvSpPr>
        <p:spPr>
          <a:xfrm>
            <a:off x="427438" y="1819431"/>
            <a:ext cx="7734403" cy="2160420"/>
          </a:xfrm>
          <a:prstGeom prst="rect">
            <a:avLst/>
          </a:prstGeom>
        </p:spPr>
        <p:txBody>
          <a:bodyPr vert="horz"/>
          <a:lstStyle>
            <a:lvl1pPr marL="342900" indent="-342900">
              <a:buClr>
                <a:schemeClr val="accent1"/>
              </a:buClr>
              <a:buFont typeface="Lucida Grande"/>
              <a:buChar char="›"/>
              <a:defRPr sz="2000">
                <a:latin typeface="Raleway"/>
                <a:cs typeface="Raleway"/>
              </a:defRPr>
            </a:lvl1pPr>
            <a:lvl2pPr marL="744538" indent="-342900">
              <a:buClr>
                <a:schemeClr val="accent1"/>
              </a:buClr>
              <a:buFont typeface="Lucida Grande"/>
              <a:buChar char="›"/>
              <a:tabLst/>
              <a:defRPr sz="2000">
                <a:latin typeface="Raleway"/>
                <a:cs typeface="Raleway"/>
              </a:defRPr>
            </a:lvl2pPr>
            <a:lvl3pPr marL="1085850" indent="-342900">
              <a:buClr>
                <a:schemeClr val="accent1"/>
              </a:buClr>
              <a:buFont typeface="Lucida Grande"/>
              <a:buChar char="›"/>
              <a:defRPr sz="2000">
                <a:latin typeface="Raleway"/>
                <a:cs typeface="Raleway"/>
              </a:defRPr>
            </a:lvl3pPr>
            <a:lvl4pPr marL="1487488" indent="-342900">
              <a:buClr>
                <a:schemeClr val="accent1"/>
              </a:buClr>
              <a:buFont typeface="Lucida Grande"/>
              <a:buChar char="›"/>
              <a:defRPr sz="2000">
                <a:latin typeface="Raleway"/>
                <a:cs typeface="Raleway"/>
              </a:defRPr>
            </a:lvl4pPr>
            <a:lvl5pPr marL="1828800" indent="-342900">
              <a:buClr>
                <a:schemeClr val="accent1"/>
              </a:buClr>
              <a:buFont typeface="Lucida Grande"/>
              <a:buChar char="›"/>
              <a:tabLst/>
              <a:defRPr sz="2000">
                <a:latin typeface="Raleway"/>
                <a:cs typeface="Raleway"/>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hape 349"/>
          <p:cNvSpPr txBox="1">
            <a:spLocks noGrp="1"/>
          </p:cNvSpPr>
          <p:nvPr>
            <p:ph type="title" hasCustomPrompt="1"/>
          </p:nvPr>
        </p:nvSpPr>
        <p:spPr>
          <a:xfrm>
            <a:off x="457200" y="424378"/>
            <a:ext cx="8229600" cy="1557392"/>
          </a:xfrm>
          <a:prstGeom prst="rect">
            <a:avLst/>
          </a:prstGeom>
        </p:spPr>
        <p:txBody>
          <a:bodyPr lIns="91425" tIns="91425" rIns="91425" bIns="91425" anchor="t" anchorCtr="0"/>
          <a:lstStyle>
            <a:lvl1pPr rtl="0">
              <a:spcBef>
                <a:spcPts val="0"/>
              </a:spcBef>
              <a:buNone/>
              <a:defRPr sz="2800">
                <a:solidFill>
                  <a:schemeClr val="bg1"/>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r>
              <a:rPr lang="en-US" dirty="0"/>
              <a:t>CLICK TO EDIT MASTER TITLE STYLE</a:t>
            </a:r>
            <a:endParaRPr dirty="0"/>
          </a:p>
        </p:txBody>
      </p:sp>
    </p:spTree>
    <p:extLst>
      <p:ext uri="{BB962C8B-B14F-4D97-AF65-F5344CB8AC3E}">
        <p14:creationId xmlns:p14="http://schemas.microsoft.com/office/powerpoint/2010/main" val="2153095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DMI TEMPLATE - Cover Slide 3">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Shape 79"/>
        <p:cNvGrpSpPr/>
        <p:nvPr/>
      </p:nvGrpSpPr>
      <p:grpSpPr>
        <a:xfrm>
          <a:off x="0" y="0"/>
          <a:ext cx="0" cy="0"/>
          <a:chOff x="0" y="0"/>
          <a:chExt cx="0" cy="0"/>
        </a:xfrm>
      </p:grpSpPr>
      <p:sp>
        <p:nvSpPr>
          <p:cNvPr id="81" name="Shape 81"/>
          <p:cNvSpPr txBox="1">
            <a:spLocks noGrp="1"/>
          </p:cNvSpPr>
          <p:nvPr>
            <p:ph type="ctrTitle" hasCustomPrompt="1"/>
          </p:nvPr>
        </p:nvSpPr>
        <p:spPr>
          <a:xfrm>
            <a:off x="685800" y="2589200"/>
            <a:ext cx="6963000" cy="1744800"/>
          </a:xfrm>
          <a:prstGeom prst="rect">
            <a:avLst/>
          </a:prstGeom>
        </p:spPr>
        <p:txBody>
          <a:bodyPr lIns="91425" tIns="91425" rIns="91425" bIns="91425" anchor="b" anchorCtr="0"/>
          <a:lstStyle>
            <a:lvl1pPr rtl="0">
              <a:spcBef>
                <a:spcPts val="0"/>
              </a:spcBef>
              <a:buClr>
                <a:schemeClr val="lt1"/>
              </a:buClr>
              <a:buSzPct val="100000"/>
              <a:buFont typeface="Raleway"/>
              <a:defRPr sz="4000">
                <a:solidFill>
                  <a:schemeClr val="lt1"/>
                </a:solidFill>
                <a:latin typeface="Raleway"/>
                <a:ea typeface="Raleway"/>
                <a:cs typeface="Raleway"/>
                <a:sym typeface="Raleway"/>
              </a:defRPr>
            </a:lvl1pPr>
            <a:lvl2pPr rtl="0">
              <a:spcBef>
                <a:spcPts val="0"/>
              </a:spcBef>
              <a:buClr>
                <a:schemeClr val="lt1"/>
              </a:buClr>
              <a:buSzPct val="100000"/>
              <a:defRPr sz="4800">
                <a:solidFill>
                  <a:schemeClr val="lt1"/>
                </a:solidFill>
              </a:defRPr>
            </a:lvl2pPr>
            <a:lvl3pPr rtl="0">
              <a:spcBef>
                <a:spcPts val="0"/>
              </a:spcBef>
              <a:buClr>
                <a:schemeClr val="lt1"/>
              </a:buClr>
              <a:buSzPct val="100000"/>
              <a:defRPr sz="4800">
                <a:solidFill>
                  <a:schemeClr val="lt1"/>
                </a:solidFill>
              </a:defRPr>
            </a:lvl3pPr>
            <a:lvl4pPr rtl="0">
              <a:spcBef>
                <a:spcPts val="0"/>
              </a:spcBef>
              <a:buClr>
                <a:schemeClr val="lt1"/>
              </a:buClr>
              <a:buSzPct val="100000"/>
              <a:defRPr sz="4800">
                <a:solidFill>
                  <a:schemeClr val="lt1"/>
                </a:solidFill>
              </a:defRPr>
            </a:lvl4pPr>
            <a:lvl5pPr rtl="0">
              <a:spcBef>
                <a:spcPts val="0"/>
              </a:spcBef>
              <a:buClr>
                <a:schemeClr val="lt1"/>
              </a:buClr>
              <a:buSzPct val="100000"/>
              <a:defRPr sz="4800">
                <a:solidFill>
                  <a:schemeClr val="lt1"/>
                </a:solidFill>
              </a:defRPr>
            </a:lvl5pPr>
            <a:lvl6pPr rtl="0">
              <a:spcBef>
                <a:spcPts val="0"/>
              </a:spcBef>
              <a:buClr>
                <a:schemeClr val="lt1"/>
              </a:buClr>
              <a:buSzPct val="100000"/>
              <a:defRPr sz="4800">
                <a:solidFill>
                  <a:schemeClr val="lt1"/>
                </a:solidFill>
              </a:defRPr>
            </a:lvl6pPr>
            <a:lvl7pPr rtl="0">
              <a:spcBef>
                <a:spcPts val="0"/>
              </a:spcBef>
              <a:buClr>
                <a:schemeClr val="lt1"/>
              </a:buClr>
              <a:buSzPct val="100000"/>
              <a:defRPr sz="4800">
                <a:solidFill>
                  <a:schemeClr val="lt1"/>
                </a:solidFill>
              </a:defRPr>
            </a:lvl7pPr>
            <a:lvl8pPr rtl="0">
              <a:spcBef>
                <a:spcPts val="0"/>
              </a:spcBef>
              <a:buClr>
                <a:schemeClr val="lt1"/>
              </a:buClr>
              <a:buSzPct val="100000"/>
              <a:defRPr sz="4800">
                <a:solidFill>
                  <a:schemeClr val="lt1"/>
                </a:solidFill>
              </a:defRPr>
            </a:lvl8pPr>
            <a:lvl9pPr rtl="0">
              <a:spcBef>
                <a:spcPts val="0"/>
              </a:spcBef>
              <a:buClr>
                <a:schemeClr val="lt1"/>
              </a:buClr>
              <a:buSzPct val="100000"/>
              <a:defRPr sz="4800">
                <a:solidFill>
                  <a:schemeClr val="lt1"/>
                </a:solidFill>
              </a:defRPr>
            </a:lvl9pPr>
          </a:lstStyle>
          <a:p>
            <a:r>
              <a:rPr lang="en-US" dirty="0"/>
              <a:t>CLICK TO EDIT MASTER TITLE STYLE</a:t>
            </a:r>
            <a:endParaRPr dirty="0"/>
          </a:p>
        </p:txBody>
      </p:sp>
      <p:sp>
        <p:nvSpPr>
          <p:cNvPr id="7" name="Shape 111"/>
          <p:cNvSpPr/>
          <p:nvPr/>
        </p:nvSpPr>
        <p:spPr>
          <a:xfrm flipH="1">
            <a:off x="6399600" y="3563101"/>
            <a:ext cx="2744399" cy="1580399"/>
          </a:xfrm>
          <a:prstGeom prst="rtTriangle">
            <a:avLst/>
          </a:prstGeom>
          <a:solidFill>
            <a:srgbClr val="FFFFFF"/>
          </a:solidFill>
          <a:ln>
            <a:noFill/>
          </a:ln>
        </p:spPr>
        <p:txBody>
          <a:bodyPr lIns="91425" tIns="91425" rIns="91425" bIns="91425" anchor="ctr" anchorCtr="0">
            <a:noAutofit/>
          </a:bodyPr>
          <a:lstStyle/>
          <a:p>
            <a:pPr>
              <a:spcBef>
                <a:spcPts val="0"/>
              </a:spcBef>
              <a:buNone/>
            </a:pPr>
            <a:endParaRPr dirty="0">
              <a:latin typeface="Raleway"/>
              <a:ea typeface="Raleway"/>
              <a:cs typeface="Raleway"/>
            </a:endParaRPr>
          </a:p>
        </p:txBody>
      </p:sp>
      <p:pic>
        <p:nvPicPr>
          <p:cNvPr id="10" name="Picture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017055" y="4656896"/>
            <a:ext cx="957399" cy="326709"/>
          </a:xfrm>
          <a:prstGeom prst="rect">
            <a:avLst/>
          </a:prstGeom>
        </p:spPr>
      </p:pic>
    </p:spTree>
    <p:extLst>
      <p:ext uri="{BB962C8B-B14F-4D97-AF65-F5344CB8AC3E}">
        <p14:creationId xmlns:p14="http://schemas.microsoft.com/office/powerpoint/2010/main" val="20719407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estimonial Layout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95E3A436-1048-CA4E-9C3F-FCB70029503E}" type="slidenum">
              <a:rPr lang="en-US" smtClean="0"/>
              <a:pPr/>
              <a:t>‹#›</a:t>
            </a:fld>
            <a:endParaRPr lang="en-US" dirty="0"/>
          </a:p>
        </p:txBody>
      </p:sp>
      <p:pic>
        <p:nvPicPr>
          <p:cNvPr id="4" name="Picture 3"/>
          <p:cNvPicPr>
            <a:picLocks noChangeAspect="1"/>
          </p:cNvPicPr>
          <p:nvPr userDrawn="1"/>
        </p:nvPicPr>
        <p:blipFill rotWithShape="1">
          <a:blip r:embed="rId2" cstate="email">
            <a:extLst>
              <a:ext uri="{28A0092B-C50C-407E-A947-70E740481C1C}">
                <a14:useLocalDpi xmlns:a14="http://schemas.microsoft.com/office/drawing/2010/main"/>
              </a:ext>
            </a:extLst>
          </a:blip>
          <a:srcRect r="-18"/>
          <a:stretch/>
        </p:blipFill>
        <p:spPr>
          <a:xfrm>
            <a:off x="0" y="718"/>
            <a:ext cx="9144000" cy="1298552"/>
          </a:xfrm>
          <a:prstGeom prst="rect">
            <a:avLst/>
          </a:prstGeom>
        </p:spPr>
      </p:pic>
      <p:sp>
        <p:nvSpPr>
          <p:cNvPr id="6" name="Shape 349"/>
          <p:cNvSpPr txBox="1">
            <a:spLocks noGrp="1"/>
          </p:cNvSpPr>
          <p:nvPr>
            <p:ph type="title" hasCustomPrompt="1"/>
          </p:nvPr>
        </p:nvSpPr>
        <p:spPr>
          <a:xfrm>
            <a:off x="457200" y="424378"/>
            <a:ext cx="8229600" cy="1557392"/>
          </a:xfrm>
          <a:prstGeom prst="rect">
            <a:avLst/>
          </a:prstGeom>
        </p:spPr>
        <p:txBody>
          <a:bodyPr lIns="91425" tIns="91425" rIns="91425" bIns="91425" anchor="t" anchorCtr="0"/>
          <a:lstStyle>
            <a:lvl1pPr rtl="0">
              <a:spcBef>
                <a:spcPts val="0"/>
              </a:spcBef>
              <a:buNone/>
              <a:defRPr sz="2800">
                <a:solidFill>
                  <a:schemeClr val="bg1"/>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r>
              <a:rPr lang="en-US" dirty="0"/>
              <a:t>testimonial</a:t>
            </a:r>
            <a:endParaRPr dirty="0"/>
          </a:p>
        </p:txBody>
      </p:sp>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111043" y="508147"/>
            <a:ext cx="633174" cy="498159"/>
          </a:xfrm>
          <a:prstGeom prst="rect">
            <a:avLst/>
          </a:prstGeom>
        </p:spPr>
      </p:pic>
      <p:grpSp>
        <p:nvGrpSpPr>
          <p:cNvPr id="8" name="Group 9"/>
          <p:cNvGrpSpPr/>
          <p:nvPr userDrawn="1"/>
        </p:nvGrpSpPr>
        <p:grpSpPr>
          <a:xfrm>
            <a:off x="7005898" y="1436807"/>
            <a:ext cx="2276408" cy="2004468"/>
            <a:chOff x="79884" y="-148379"/>
            <a:chExt cx="2180505" cy="1920022"/>
          </a:xfrm>
        </p:grpSpPr>
        <p:sp>
          <p:nvSpPr>
            <p:cNvPr id="9" name="Hexagon 16"/>
            <p:cNvSpPr/>
            <p:nvPr/>
          </p:nvSpPr>
          <p:spPr>
            <a:xfrm rot="5400000">
              <a:off x="700818" y="1042239"/>
              <a:ext cx="583711" cy="52666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0" name="Hexagon 17"/>
            <p:cNvSpPr/>
            <p:nvPr/>
          </p:nvSpPr>
          <p:spPr>
            <a:xfrm rot="5400000">
              <a:off x="1373795" y="885049"/>
              <a:ext cx="932144" cy="84104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1" name="Hexagon 18"/>
            <p:cNvSpPr/>
            <p:nvPr/>
          </p:nvSpPr>
          <p:spPr>
            <a:xfrm rot="5400000">
              <a:off x="674058" y="-93094"/>
              <a:ext cx="1131355" cy="1020786"/>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2" name="Hexagon 19"/>
            <p:cNvSpPr/>
            <p:nvPr/>
          </p:nvSpPr>
          <p:spPr>
            <a:xfrm rot="5400000">
              <a:off x="60290" y="-99647"/>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3" name="Hexagon 20"/>
            <p:cNvSpPr/>
            <p:nvPr/>
          </p:nvSpPr>
          <p:spPr>
            <a:xfrm rot="5400000">
              <a:off x="1837301" y="-35150"/>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grpSp>
      <p:grpSp>
        <p:nvGrpSpPr>
          <p:cNvPr id="14" name="Group 27"/>
          <p:cNvGrpSpPr/>
          <p:nvPr userDrawn="1"/>
        </p:nvGrpSpPr>
        <p:grpSpPr>
          <a:xfrm>
            <a:off x="-86407" y="2777954"/>
            <a:ext cx="2276408" cy="2004468"/>
            <a:chOff x="79884" y="-148379"/>
            <a:chExt cx="2180505" cy="1920022"/>
          </a:xfrm>
        </p:grpSpPr>
        <p:sp>
          <p:nvSpPr>
            <p:cNvPr id="15" name="Hexagon 28"/>
            <p:cNvSpPr/>
            <p:nvPr/>
          </p:nvSpPr>
          <p:spPr>
            <a:xfrm rot="5400000">
              <a:off x="700818" y="1042239"/>
              <a:ext cx="583711" cy="52666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6" name="Hexagon 29"/>
            <p:cNvSpPr/>
            <p:nvPr/>
          </p:nvSpPr>
          <p:spPr>
            <a:xfrm rot="5400000">
              <a:off x="1373795" y="885049"/>
              <a:ext cx="932144" cy="84104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7" name="Hexagon 30"/>
            <p:cNvSpPr/>
            <p:nvPr/>
          </p:nvSpPr>
          <p:spPr>
            <a:xfrm rot="5400000">
              <a:off x="674058" y="-93094"/>
              <a:ext cx="1131355" cy="1020786"/>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8" name="Hexagon 31"/>
            <p:cNvSpPr/>
            <p:nvPr/>
          </p:nvSpPr>
          <p:spPr>
            <a:xfrm rot="5400000">
              <a:off x="60290" y="-99647"/>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9" name="Hexagon 32"/>
            <p:cNvSpPr/>
            <p:nvPr/>
          </p:nvSpPr>
          <p:spPr>
            <a:xfrm rot="5400000">
              <a:off x="1837301" y="-35150"/>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grpSp>
      <p:sp>
        <p:nvSpPr>
          <p:cNvPr id="20" name="Text Placeholder 2"/>
          <p:cNvSpPr>
            <a:spLocks noGrp="1"/>
          </p:cNvSpPr>
          <p:nvPr>
            <p:ph type="body" sz="quarter" idx="11"/>
          </p:nvPr>
        </p:nvSpPr>
        <p:spPr>
          <a:xfrm>
            <a:off x="474345" y="1608789"/>
            <a:ext cx="8161349" cy="2691830"/>
          </a:xfrm>
          <a:prstGeom prst="rect">
            <a:avLst/>
          </a:prstGeom>
        </p:spPr>
        <p:txBody>
          <a:bodyPr>
            <a:noAutofit/>
          </a:bodyPr>
          <a:lstStyle>
            <a:lvl1pPr>
              <a:defRPr baseline="0">
                <a:latin typeface="Raleway" panose="020B0003030101060003" pitchFamily="34" charset="0"/>
              </a:defRPr>
            </a:lvl1pPr>
          </a:lstStyle>
          <a:p>
            <a:r>
              <a:rPr lang="en-US" sz="1800" dirty="0"/>
              <a:t>“…Testimonial copy here. Testimonial copy here. Testimonial copy here. Testimonial copy here. Testimonial copy here. Testimonial copy here. Testimonial copy here. Testimonial copy here. Testimonial copy here.”</a:t>
            </a:r>
          </a:p>
          <a:p>
            <a:endParaRPr lang="en-US" sz="1800" dirty="0"/>
          </a:p>
        </p:txBody>
      </p:sp>
      <p:sp>
        <p:nvSpPr>
          <p:cNvPr id="21" name="Text Placeholder 10"/>
          <p:cNvSpPr txBox="1">
            <a:spLocks/>
          </p:cNvSpPr>
          <p:nvPr userDrawn="1"/>
        </p:nvSpPr>
        <p:spPr>
          <a:xfrm>
            <a:off x="5224064" y="3226991"/>
            <a:ext cx="3150431" cy="2887721"/>
          </a:xfrm>
          <a:prstGeom prst="rect">
            <a:avLst/>
          </a:prstGeom>
        </p:spPr>
        <p:txBody>
          <a:bodyPr vert="horz"/>
          <a:lstStyle>
            <a:defPPr marR="0" algn="l" rtl="0">
              <a:lnSpc>
                <a:spcPct val="100000"/>
              </a:lnSpc>
              <a:spcBef>
                <a:spcPts val="0"/>
              </a:spcBef>
              <a:spcAft>
                <a:spcPts val="0"/>
              </a:spcAft>
            </a:defPPr>
            <a:lvl1pPr marL="342900" marR="0" indent="-342900" algn="l" rtl="0" eaLnBrk="1" hangingPunct="1">
              <a:lnSpc>
                <a:spcPct val="100000"/>
              </a:lnSpc>
              <a:spcBef>
                <a:spcPts val="0"/>
              </a:spcBef>
              <a:spcAft>
                <a:spcPts val="0"/>
              </a:spcAft>
              <a:buClr>
                <a:schemeClr val="accent1"/>
              </a:buClr>
              <a:buFont typeface="Lucida Grande"/>
              <a:buChar char="›"/>
              <a:defRPr sz="2000" b="0" i="0" u="none" strike="noStrike" cap="none" baseline="0">
                <a:solidFill>
                  <a:srgbClr val="000000"/>
                </a:solidFill>
                <a:latin typeface="Raleway"/>
                <a:ea typeface="Arial"/>
                <a:cs typeface="Raleway"/>
                <a:sym typeface="Arial"/>
                <a:rtl val="0"/>
              </a:defRPr>
            </a:lvl1pPr>
            <a:lvl2pPr marL="744538" marR="0" indent="-342900" algn="l" rtl="0" eaLnBrk="1" hangingPunct="1">
              <a:lnSpc>
                <a:spcPct val="100000"/>
              </a:lnSpc>
              <a:spcBef>
                <a:spcPts val="0"/>
              </a:spcBef>
              <a:spcAft>
                <a:spcPts val="0"/>
              </a:spcAft>
              <a:buClr>
                <a:schemeClr val="accent1"/>
              </a:buClr>
              <a:buFont typeface="Lucida Grande"/>
              <a:buChar char="›"/>
              <a:tabLst/>
              <a:defRPr sz="2000" b="0" i="0" u="none" strike="noStrike" cap="none" baseline="0">
                <a:solidFill>
                  <a:srgbClr val="000000"/>
                </a:solidFill>
                <a:latin typeface="Raleway"/>
                <a:ea typeface="Arial"/>
                <a:cs typeface="Raleway"/>
                <a:sym typeface="Arial"/>
                <a:rtl val="0"/>
              </a:defRPr>
            </a:lvl2pPr>
            <a:lvl3pPr marL="1085850" marR="0" indent="-342900" algn="l" rtl="0" eaLnBrk="1" hangingPunct="1">
              <a:lnSpc>
                <a:spcPct val="100000"/>
              </a:lnSpc>
              <a:spcBef>
                <a:spcPts val="0"/>
              </a:spcBef>
              <a:spcAft>
                <a:spcPts val="0"/>
              </a:spcAft>
              <a:buClr>
                <a:schemeClr val="accent1"/>
              </a:buClr>
              <a:buFont typeface="Lucida Grande"/>
              <a:buChar char="›"/>
              <a:defRPr sz="2000" b="0" i="0" u="none" strike="noStrike" cap="none" baseline="0">
                <a:solidFill>
                  <a:srgbClr val="000000"/>
                </a:solidFill>
                <a:latin typeface="Raleway"/>
                <a:ea typeface="Arial"/>
                <a:cs typeface="Raleway"/>
                <a:sym typeface="Arial"/>
                <a:rtl val="0"/>
              </a:defRPr>
            </a:lvl3pPr>
            <a:lvl4pPr marL="1487488" marR="0" indent="-342900" algn="l" rtl="0" eaLnBrk="1" hangingPunct="1">
              <a:lnSpc>
                <a:spcPct val="100000"/>
              </a:lnSpc>
              <a:spcBef>
                <a:spcPts val="0"/>
              </a:spcBef>
              <a:spcAft>
                <a:spcPts val="0"/>
              </a:spcAft>
              <a:buClr>
                <a:schemeClr val="accent1"/>
              </a:buClr>
              <a:buFont typeface="Lucida Grande"/>
              <a:buChar char="›"/>
              <a:defRPr sz="2000" b="0" i="0" u="none" strike="noStrike" cap="none" baseline="0">
                <a:solidFill>
                  <a:srgbClr val="000000"/>
                </a:solidFill>
                <a:latin typeface="Raleway"/>
                <a:ea typeface="Arial"/>
                <a:cs typeface="Raleway"/>
                <a:sym typeface="Arial"/>
                <a:rtl val="0"/>
              </a:defRPr>
            </a:lvl4pPr>
            <a:lvl5pPr marL="1828800" marR="0" indent="-342900" algn="l" rtl="0" eaLnBrk="1" hangingPunct="1">
              <a:lnSpc>
                <a:spcPct val="100000"/>
              </a:lnSpc>
              <a:spcBef>
                <a:spcPts val="0"/>
              </a:spcBef>
              <a:spcAft>
                <a:spcPts val="0"/>
              </a:spcAft>
              <a:buClr>
                <a:schemeClr val="accent1"/>
              </a:buClr>
              <a:buFont typeface="Lucida Grande"/>
              <a:buChar char="›"/>
              <a:tabLst/>
              <a:defRPr sz="2000" b="0" i="0" u="none" strike="noStrike" cap="none" baseline="0">
                <a:solidFill>
                  <a:srgbClr val="000000"/>
                </a:solidFill>
                <a:latin typeface="Raleway"/>
                <a:ea typeface="Arial"/>
                <a:cs typeface="Raleway"/>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0" indent="0">
              <a:buNone/>
            </a:pPr>
            <a:r>
              <a:rPr lang="en-US" b="1" dirty="0">
                <a:solidFill>
                  <a:schemeClr val="tx1"/>
                </a:solidFill>
              </a:rPr>
              <a:t>First and Last Name, </a:t>
            </a:r>
            <a:r>
              <a:rPr lang="en-US" dirty="0">
                <a:solidFill>
                  <a:schemeClr val="tx1"/>
                </a:solidFill>
              </a:rPr>
              <a:t>Company Name</a:t>
            </a:r>
          </a:p>
          <a:p>
            <a:pPr marL="0" indent="0">
              <a:buNone/>
            </a:pPr>
            <a:r>
              <a:rPr lang="en-US" dirty="0">
                <a:solidFill>
                  <a:schemeClr val="tx1"/>
                </a:solidFill>
              </a:rPr>
              <a:t>Title</a:t>
            </a:r>
          </a:p>
        </p:txBody>
      </p:sp>
      <p:sp>
        <p:nvSpPr>
          <p:cNvPr id="22" name="TextBox 21"/>
          <p:cNvSpPr txBox="1"/>
          <p:nvPr userDrawn="1"/>
        </p:nvSpPr>
        <p:spPr>
          <a:xfrm>
            <a:off x="3698644" y="3342585"/>
            <a:ext cx="1481328" cy="738664"/>
          </a:xfrm>
          <a:prstGeom prst="rect">
            <a:avLst/>
          </a:prstGeom>
          <a:noFill/>
        </p:spPr>
        <p:txBody>
          <a:bodyPr wrap="square" rtlCol="0">
            <a:spAutoFit/>
          </a:bodyPr>
          <a:lstStyle/>
          <a:p>
            <a:r>
              <a:rPr lang="en-US" dirty="0">
                <a:solidFill>
                  <a:schemeClr val="accent1"/>
                </a:solidFill>
                <a:latin typeface="Raleway"/>
                <a:cs typeface="Raleway"/>
              </a:rPr>
              <a:t>Add Company Logo here, </a:t>
            </a:r>
          </a:p>
          <a:p>
            <a:r>
              <a:rPr lang="en-US" dirty="0">
                <a:solidFill>
                  <a:schemeClr val="accent1"/>
                </a:solidFill>
                <a:latin typeface="Raleway"/>
                <a:cs typeface="Raleway"/>
              </a:rPr>
              <a:t>if available.</a:t>
            </a:r>
          </a:p>
        </p:txBody>
      </p:sp>
    </p:spTree>
    <p:extLst>
      <p:ext uri="{BB962C8B-B14F-4D97-AF65-F5344CB8AC3E}">
        <p14:creationId xmlns:p14="http://schemas.microsoft.com/office/powerpoint/2010/main" val="115829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Red Header">
    <p:spTree>
      <p:nvGrpSpPr>
        <p:cNvPr id="1" name="Shape 391"/>
        <p:cNvGrpSpPr/>
        <p:nvPr/>
      </p:nvGrpSpPr>
      <p:grpSpPr>
        <a:xfrm>
          <a:off x="0" y="0"/>
          <a:ext cx="0" cy="0"/>
          <a:chOff x="0" y="0"/>
          <a:chExt cx="0" cy="0"/>
        </a:xfrm>
      </p:grpSpPr>
      <p:pic>
        <p:nvPicPr>
          <p:cNvPr id="8" name="Picture 7"/>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7119"/>
            <a:ext cx="9153644" cy="1519595"/>
          </a:xfrm>
          <a:prstGeom prst="rect">
            <a:avLst/>
          </a:prstGeom>
        </p:spPr>
      </p:pic>
      <p:sp>
        <p:nvSpPr>
          <p:cNvPr id="393" name="Shape 393"/>
          <p:cNvSpPr txBox="1"/>
          <p:nvPr/>
        </p:nvSpPr>
        <p:spPr>
          <a:xfrm>
            <a:off x="533400" y="434578"/>
            <a:ext cx="8229600" cy="857400"/>
          </a:xfrm>
          <a:prstGeom prst="rect">
            <a:avLst/>
          </a:prstGeom>
          <a:noFill/>
          <a:ln>
            <a:noFill/>
          </a:ln>
        </p:spPr>
        <p:txBody>
          <a:bodyPr lIns="91425" tIns="91425" rIns="91425" bIns="91425" anchor="t" anchorCtr="0">
            <a:noAutofit/>
          </a:bodyPr>
          <a:lstStyle/>
          <a:p>
            <a:pPr lvl="0" rtl="0">
              <a:spcBef>
                <a:spcPts val="0"/>
              </a:spcBef>
              <a:buNone/>
            </a:pPr>
            <a:endParaRPr lang="en" sz="4800" b="1" dirty="0">
              <a:solidFill>
                <a:srgbClr val="FFFFFF"/>
              </a:solidFill>
              <a:latin typeface="Raleway"/>
              <a:ea typeface="Raleway"/>
              <a:cs typeface="Raleway"/>
              <a:sym typeface="Raleway"/>
            </a:endParaRPr>
          </a:p>
        </p:txBody>
      </p:sp>
      <p:sp>
        <p:nvSpPr>
          <p:cNvPr id="5" name="Shape 349"/>
          <p:cNvSpPr txBox="1">
            <a:spLocks noGrp="1"/>
          </p:cNvSpPr>
          <p:nvPr>
            <p:ph type="title" hasCustomPrompt="1"/>
          </p:nvPr>
        </p:nvSpPr>
        <p:spPr>
          <a:xfrm>
            <a:off x="457200" y="234577"/>
            <a:ext cx="8229600" cy="1057401"/>
          </a:xfrm>
          <a:prstGeom prst="rect">
            <a:avLst/>
          </a:prstGeom>
        </p:spPr>
        <p:txBody>
          <a:bodyPr lIns="91425" tIns="91425" rIns="91425" bIns="91425" anchor="ctr" anchorCtr="0"/>
          <a:lstStyle>
            <a:lvl1pPr rtl="0">
              <a:spcBef>
                <a:spcPts val="0"/>
              </a:spcBef>
              <a:buNone/>
              <a:defRPr sz="2800">
                <a:solidFill>
                  <a:schemeClr val="bg1"/>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r>
              <a:rPr lang="en-US" dirty="0"/>
              <a:t>CLICK TO EDIT MASTER TITLE STYLE</a:t>
            </a:r>
            <a:endParaRPr dirty="0"/>
          </a:p>
        </p:txBody>
      </p:sp>
      <p:sp>
        <p:nvSpPr>
          <p:cNvPr id="6" name="Text Placeholder 2"/>
          <p:cNvSpPr>
            <a:spLocks noGrp="1"/>
          </p:cNvSpPr>
          <p:nvPr>
            <p:ph type="body" sz="quarter" idx="10"/>
          </p:nvPr>
        </p:nvSpPr>
        <p:spPr>
          <a:xfrm>
            <a:off x="457199" y="1706748"/>
            <a:ext cx="7672131" cy="3169430"/>
          </a:xfrm>
          <a:prstGeom prst="rect">
            <a:avLst/>
          </a:prstGeom>
        </p:spPr>
        <p:txBody>
          <a:bodyPr vert="horz"/>
          <a:lstStyle>
            <a:lvl1pPr marL="342900" indent="-342900">
              <a:buClr>
                <a:schemeClr val="accent1"/>
              </a:buClr>
              <a:buFont typeface="Lucida Grande"/>
              <a:buChar char="›"/>
              <a:defRPr sz="2000">
                <a:latin typeface="Raleway"/>
                <a:cs typeface="Raleway"/>
              </a:defRPr>
            </a:lvl1pPr>
            <a:lvl2pPr marL="744538" indent="-342900">
              <a:buClr>
                <a:schemeClr val="accent1"/>
              </a:buClr>
              <a:buFont typeface="Lucida Grande"/>
              <a:buChar char="›"/>
              <a:tabLst/>
              <a:defRPr sz="2000">
                <a:latin typeface="Raleway"/>
                <a:cs typeface="Raleway"/>
              </a:defRPr>
            </a:lvl2pPr>
            <a:lvl3pPr marL="1085850" indent="-342900">
              <a:buClr>
                <a:schemeClr val="accent1"/>
              </a:buClr>
              <a:buFont typeface="Lucida Grande"/>
              <a:buChar char="›"/>
              <a:defRPr sz="2000">
                <a:latin typeface="Raleway"/>
                <a:cs typeface="Raleway"/>
              </a:defRPr>
            </a:lvl3pPr>
            <a:lvl4pPr marL="1487488" indent="-342900">
              <a:buClr>
                <a:schemeClr val="accent1"/>
              </a:buClr>
              <a:buFont typeface="Lucida Grande"/>
              <a:buChar char="›"/>
              <a:defRPr sz="2000">
                <a:latin typeface="Raleway"/>
                <a:cs typeface="Raleway"/>
              </a:defRPr>
            </a:lvl4pPr>
            <a:lvl5pPr marL="1828800" indent="-342900">
              <a:buClr>
                <a:schemeClr val="accent1"/>
              </a:buClr>
              <a:buFont typeface="Lucida Grande"/>
              <a:buChar char="›"/>
              <a:tabLst/>
              <a:defRPr sz="2000">
                <a:latin typeface="Raleway"/>
                <a:cs typeface="Raleway"/>
              </a:defRPr>
            </a:lvl5pPr>
          </a:lstStyle>
          <a:p>
            <a:pPr lvl="0"/>
            <a:r>
              <a:rPr lang="en-US"/>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1101440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Red Header with Hexagon Pattern">
    <p:spTree>
      <p:nvGrpSpPr>
        <p:cNvPr id="1" name="Shape 391"/>
        <p:cNvGrpSpPr/>
        <p:nvPr/>
      </p:nvGrpSpPr>
      <p:grpSpPr>
        <a:xfrm>
          <a:off x="0" y="0"/>
          <a:ext cx="0" cy="0"/>
          <a:chOff x="0" y="0"/>
          <a:chExt cx="0" cy="0"/>
        </a:xfrm>
      </p:grpSpPr>
      <p:grpSp>
        <p:nvGrpSpPr>
          <p:cNvPr id="9" name="Group 9"/>
          <p:cNvGrpSpPr/>
          <p:nvPr userDrawn="1"/>
        </p:nvGrpSpPr>
        <p:grpSpPr>
          <a:xfrm>
            <a:off x="7005898" y="1436807"/>
            <a:ext cx="2276408" cy="2004468"/>
            <a:chOff x="79884" y="-148379"/>
            <a:chExt cx="2180505" cy="1920022"/>
          </a:xfrm>
        </p:grpSpPr>
        <p:sp>
          <p:nvSpPr>
            <p:cNvPr id="10" name="Hexagon 16"/>
            <p:cNvSpPr/>
            <p:nvPr/>
          </p:nvSpPr>
          <p:spPr>
            <a:xfrm rot="5400000">
              <a:off x="700818" y="1042239"/>
              <a:ext cx="583711" cy="52666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1" name="Hexagon 17"/>
            <p:cNvSpPr/>
            <p:nvPr/>
          </p:nvSpPr>
          <p:spPr>
            <a:xfrm rot="5400000">
              <a:off x="1373795" y="885049"/>
              <a:ext cx="932144" cy="84104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2" name="Hexagon 18"/>
            <p:cNvSpPr/>
            <p:nvPr/>
          </p:nvSpPr>
          <p:spPr>
            <a:xfrm rot="5400000">
              <a:off x="674058" y="-93094"/>
              <a:ext cx="1131355" cy="1020786"/>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3" name="Hexagon 19"/>
            <p:cNvSpPr/>
            <p:nvPr/>
          </p:nvSpPr>
          <p:spPr>
            <a:xfrm rot="5400000">
              <a:off x="60290" y="-99647"/>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4" name="Hexagon 20"/>
            <p:cNvSpPr/>
            <p:nvPr/>
          </p:nvSpPr>
          <p:spPr>
            <a:xfrm rot="5400000">
              <a:off x="1837301" y="-35150"/>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grpSp>
      <p:grpSp>
        <p:nvGrpSpPr>
          <p:cNvPr id="15" name="Group 27"/>
          <p:cNvGrpSpPr/>
          <p:nvPr userDrawn="1"/>
        </p:nvGrpSpPr>
        <p:grpSpPr>
          <a:xfrm>
            <a:off x="-86407" y="2777954"/>
            <a:ext cx="2276408" cy="2004468"/>
            <a:chOff x="79884" y="-148379"/>
            <a:chExt cx="2180505" cy="1920022"/>
          </a:xfrm>
        </p:grpSpPr>
        <p:sp>
          <p:nvSpPr>
            <p:cNvPr id="16" name="Hexagon 28"/>
            <p:cNvSpPr/>
            <p:nvPr/>
          </p:nvSpPr>
          <p:spPr>
            <a:xfrm rot="5400000">
              <a:off x="700818" y="1042239"/>
              <a:ext cx="583711" cy="52666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7" name="Hexagon 29"/>
            <p:cNvSpPr/>
            <p:nvPr/>
          </p:nvSpPr>
          <p:spPr>
            <a:xfrm rot="5400000">
              <a:off x="1373795" y="885049"/>
              <a:ext cx="932144" cy="841044"/>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8" name="Hexagon 30"/>
            <p:cNvSpPr/>
            <p:nvPr/>
          </p:nvSpPr>
          <p:spPr>
            <a:xfrm rot="5400000">
              <a:off x="674058" y="-93094"/>
              <a:ext cx="1131355" cy="1020786"/>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19" name="Hexagon 31"/>
            <p:cNvSpPr/>
            <p:nvPr/>
          </p:nvSpPr>
          <p:spPr>
            <a:xfrm rot="5400000">
              <a:off x="60290" y="-99647"/>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sp>
          <p:nvSpPr>
            <p:cNvPr id="20" name="Hexagon 32"/>
            <p:cNvSpPr/>
            <p:nvPr/>
          </p:nvSpPr>
          <p:spPr>
            <a:xfrm rot="5400000">
              <a:off x="1837301" y="-35150"/>
              <a:ext cx="400982" cy="361793"/>
            </a:xfrm>
            <a:prstGeom prst="hexagon">
              <a:avLst/>
            </a:prstGeom>
            <a:no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solidFill>
                  <a:schemeClr val="tx2"/>
                </a:solidFill>
              </a:endParaRPr>
            </a:p>
          </p:txBody>
        </p:sp>
      </p:grpSp>
      <p:pic>
        <p:nvPicPr>
          <p:cNvPr id="8" name="Picture 7"/>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7119"/>
            <a:ext cx="9153644" cy="1519595"/>
          </a:xfrm>
          <a:prstGeom prst="rect">
            <a:avLst/>
          </a:prstGeom>
        </p:spPr>
      </p:pic>
      <p:sp>
        <p:nvSpPr>
          <p:cNvPr id="393" name="Shape 393"/>
          <p:cNvSpPr txBox="1"/>
          <p:nvPr/>
        </p:nvSpPr>
        <p:spPr>
          <a:xfrm>
            <a:off x="533400" y="434578"/>
            <a:ext cx="8229600" cy="857400"/>
          </a:xfrm>
          <a:prstGeom prst="rect">
            <a:avLst/>
          </a:prstGeom>
          <a:noFill/>
          <a:ln>
            <a:noFill/>
          </a:ln>
        </p:spPr>
        <p:txBody>
          <a:bodyPr lIns="91425" tIns="91425" rIns="91425" bIns="91425" anchor="t" anchorCtr="0">
            <a:noAutofit/>
          </a:bodyPr>
          <a:lstStyle/>
          <a:p>
            <a:pPr lvl="0" rtl="0">
              <a:spcBef>
                <a:spcPts val="0"/>
              </a:spcBef>
              <a:buNone/>
            </a:pPr>
            <a:endParaRPr lang="en" sz="4800" b="1" dirty="0">
              <a:solidFill>
                <a:srgbClr val="FFFFFF"/>
              </a:solidFill>
              <a:latin typeface="Raleway"/>
              <a:ea typeface="Raleway"/>
              <a:cs typeface="Raleway"/>
              <a:sym typeface="Raleway"/>
            </a:endParaRPr>
          </a:p>
        </p:txBody>
      </p:sp>
      <p:sp>
        <p:nvSpPr>
          <p:cNvPr id="5" name="Shape 349"/>
          <p:cNvSpPr txBox="1">
            <a:spLocks noGrp="1"/>
          </p:cNvSpPr>
          <p:nvPr>
            <p:ph type="title" hasCustomPrompt="1"/>
          </p:nvPr>
        </p:nvSpPr>
        <p:spPr>
          <a:xfrm>
            <a:off x="457200" y="234577"/>
            <a:ext cx="8229600" cy="1057401"/>
          </a:xfrm>
          <a:prstGeom prst="rect">
            <a:avLst/>
          </a:prstGeom>
        </p:spPr>
        <p:txBody>
          <a:bodyPr lIns="91425" tIns="91425" rIns="91425" bIns="91425" anchor="ctr" anchorCtr="0"/>
          <a:lstStyle>
            <a:lvl1pPr rtl="0">
              <a:spcBef>
                <a:spcPts val="0"/>
              </a:spcBef>
              <a:buNone/>
              <a:defRPr sz="2800">
                <a:solidFill>
                  <a:schemeClr val="bg1"/>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r>
              <a:rPr lang="en-US" dirty="0"/>
              <a:t>CLICK TO EDIT MASTER TITLE STYLE</a:t>
            </a:r>
            <a:endParaRPr dirty="0"/>
          </a:p>
        </p:txBody>
      </p:sp>
      <p:sp>
        <p:nvSpPr>
          <p:cNvPr id="6" name="Text Placeholder 2"/>
          <p:cNvSpPr>
            <a:spLocks noGrp="1"/>
          </p:cNvSpPr>
          <p:nvPr>
            <p:ph type="body" sz="quarter" idx="10"/>
          </p:nvPr>
        </p:nvSpPr>
        <p:spPr>
          <a:xfrm>
            <a:off x="457199" y="1706748"/>
            <a:ext cx="7672131" cy="3169430"/>
          </a:xfrm>
          <a:prstGeom prst="rect">
            <a:avLst/>
          </a:prstGeom>
        </p:spPr>
        <p:txBody>
          <a:bodyPr vert="horz"/>
          <a:lstStyle>
            <a:lvl1pPr marL="342900" indent="-342900">
              <a:buClr>
                <a:schemeClr val="accent1"/>
              </a:buClr>
              <a:buFont typeface="Lucida Grande"/>
              <a:buChar char="›"/>
              <a:defRPr sz="2000">
                <a:latin typeface="Raleway"/>
                <a:cs typeface="Raleway"/>
              </a:defRPr>
            </a:lvl1pPr>
            <a:lvl2pPr marL="744538" indent="-342900">
              <a:buClr>
                <a:schemeClr val="accent1"/>
              </a:buClr>
              <a:buFont typeface="Lucida Grande"/>
              <a:buChar char="›"/>
              <a:tabLst/>
              <a:defRPr sz="2000">
                <a:latin typeface="Raleway"/>
                <a:cs typeface="Raleway"/>
              </a:defRPr>
            </a:lvl2pPr>
            <a:lvl3pPr marL="1085850" indent="-342900">
              <a:buClr>
                <a:schemeClr val="accent1"/>
              </a:buClr>
              <a:buFont typeface="Lucida Grande"/>
              <a:buChar char="›"/>
              <a:defRPr sz="2000">
                <a:latin typeface="Raleway"/>
                <a:cs typeface="Raleway"/>
              </a:defRPr>
            </a:lvl3pPr>
            <a:lvl4pPr marL="1487488" indent="-342900">
              <a:buClr>
                <a:schemeClr val="accent1"/>
              </a:buClr>
              <a:buFont typeface="Lucida Grande"/>
              <a:buChar char="›"/>
              <a:defRPr sz="2000">
                <a:latin typeface="Raleway"/>
                <a:cs typeface="Raleway"/>
              </a:defRPr>
            </a:lvl4pPr>
            <a:lvl5pPr marL="1828800" indent="-342900">
              <a:buClr>
                <a:schemeClr val="accent1"/>
              </a:buClr>
              <a:buFont typeface="Lucida Grande"/>
              <a:buChar char="›"/>
              <a:tabLst/>
              <a:defRPr sz="2000">
                <a:latin typeface="Raleway"/>
                <a:cs typeface="Raleway"/>
              </a:defRPr>
            </a:lvl5pPr>
          </a:lstStyle>
          <a:p>
            <a:pPr lvl="0"/>
            <a:r>
              <a:rPr lang="en-US"/>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13472241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DMI TEMPLATE - Chart 11">
    <p:spTree>
      <p:nvGrpSpPr>
        <p:cNvPr id="1" name="Shape 354"/>
        <p:cNvGrpSpPr/>
        <p:nvPr/>
      </p:nvGrpSpPr>
      <p:grpSpPr>
        <a:xfrm>
          <a:off x="0" y="0"/>
          <a:ext cx="0" cy="0"/>
          <a:chOff x="0" y="0"/>
          <a:chExt cx="0" cy="0"/>
        </a:xfrm>
      </p:grpSpPr>
      <p:pic>
        <p:nvPicPr>
          <p:cNvPr id="355" name="Shape 355"/>
          <p:cNvPicPr preferRelativeResize="0"/>
          <p:nvPr/>
        </p:nvPicPr>
        <p:blipFill>
          <a:blip r:embed="rId2">
            <a:alphaModFix/>
          </a:blip>
          <a:stretch>
            <a:fillRect/>
          </a:stretch>
        </p:blipFill>
        <p:spPr>
          <a:xfrm>
            <a:off x="0" y="0"/>
            <a:ext cx="9144000" cy="5143500"/>
          </a:xfrm>
          <a:prstGeom prst="rect">
            <a:avLst/>
          </a:prstGeom>
          <a:noFill/>
          <a:ln>
            <a:noFill/>
          </a:ln>
        </p:spPr>
      </p:pic>
      <p:grpSp>
        <p:nvGrpSpPr>
          <p:cNvPr id="357" name="Shape 357"/>
          <p:cNvGrpSpPr/>
          <p:nvPr/>
        </p:nvGrpSpPr>
        <p:grpSpPr>
          <a:xfrm>
            <a:off x="5855845" y="2164475"/>
            <a:ext cx="897600" cy="1306300"/>
            <a:chOff x="5855845" y="2164475"/>
            <a:chExt cx="897600" cy="1306300"/>
          </a:xfrm>
        </p:grpSpPr>
        <p:cxnSp>
          <p:nvCxnSpPr>
            <p:cNvPr id="358" name="Shape 358"/>
            <p:cNvCxnSpPr/>
            <p:nvPr/>
          </p:nvCxnSpPr>
          <p:spPr>
            <a:xfrm rot="10800000">
              <a:off x="5855845" y="2164475"/>
              <a:ext cx="897600" cy="0"/>
            </a:xfrm>
            <a:prstGeom prst="straightConnector1">
              <a:avLst/>
            </a:prstGeom>
            <a:noFill/>
            <a:ln w="19050" cap="flat">
              <a:solidFill>
                <a:srgbClr val="CCCCCC"/>
              </a:solidFill>
              <a:prstDash val="solid"/>
              <a:round/>
              <a:headEnd type="none" w="lg" len="lg"/>
              <a:tailEnd type="oval" w="lg" len="lg"/>
            </a:ln>
          </p:spPr>
        </p:cxnSp>
        <p:cxnSp>
          <p:nvCxnSpPr>
            <p:cNvPr id="359" name="Shape 359"/>
            <p:cNvCxnSpPr/>
            <p:nvPr/>
          </p:nvCxnSpPr>
          <p:spPr>
            <a:xfrm rot="10800000">
              <a:off x="5855845" y="2599908"/>
              <a:ext cx="897600" cy="0"/>
            </a:xfrm>
            <a:prstGeom prst="straightConnector1">
              <a:avLst/>
            </a:prstGeom>
            <a:noFill/>
            <a:ln w="19050" cap="flat">
              <a:solidFill>
                <a:srgbClr val="CCCCCC"/>
              </a:solidFill>
              <a:prstDash val="solid"/>
              <a:round/>
              <a:headEnd type="none" w="lg" len="lg"/>
              <a:tailEnd type="oval" w="lg" len="lg"/>
            </a:ln>
          </p:spPr>
        </p:cxnSp>
        <p:cxnSp>
          <p:nvCxnSpPr>
            <p:cNvPr id="360" name="Shape 360"/>
            <p:cNvCxnSpPr/>
            <p:nvPr/>
          </p:nvCxnSpPr>
          <p:spPr>
            <a:xfrm rot="10800000">
              <a:off x="5855845" y="3035341"/>
              <a:ext cx="897600" cy="0"/>
            </a:xfrm>
            <a:prstGeom prst="straightConnector1">
              <a:avLst/>
            </a:prstGeom>
            <a:noFill/>
            <a:ln w="19050" cap="flat">
              <a:solidFill>
                <a:srgbClr val="CCCCCC"/>
              </a:solidFill>
              <a:prstDash val="solid"/>
              <a:round/>
              <a:headEnd type="none" w="lg" len="lg"/>
              <a:tailEnd type="oval" w="lg" len="lg"/>
            </a:ln>
          </p:spPr>
        </p:cxnSp>
        <p:cxnSp>
          <p:nvCxnSpPr>
            <p:cNvPr id="361" name="Shape 361"/>
            <p:cNvCxnSpPr/>
            <p:nvPr/>
          </p:nvCxnSpPr>
          <p:spPr>
            <a:xfrm rot="10800000">
              <a:off x="5855845" y="3470775"/>
              <a:ext cx="897600" cy="0"/>
            </a:xfrm>
            <a:prstGeom prst="straightConnector1">
              <a:avLst/>
            </a:prstGeom>
            <a:noFill/>
            <a:ln w="19050" cap="flat">
              <a:solidFill>
                <a:srgbClr val="CCCCCC"/>
              </a:solidFill>
              <a:prstDash val="solid"/>
              <a:round/>
              <a:headEnd type="none" w="lg" len="lg"/>
              <a:tailEnd type="oval" w="lg" len="lg"/>
            </a:ln>
          </p:spPr>
        </p:cxnSp>
      </p:grpSp>
      <p:grpSp>
        <p:nvGrpSpPr>
          <p:cNvPr id="362" name="Shape 362"/>
          <p:cNvGrpSpPr/>
          <p:nvPr/>
        </p:nvGrpSpPr>
        <p:grpSpPr>
          <a:xfrm>
            <a:off x="2467566" y="2164475"/>
            <a:ext cx="897600" cy="1306300"/>
            <a:chOff x="5855845" y="2164475"/>
            <a:chExt cx="897600" cy="1306300"/>
          </a:xfrm>
        </p:grpSpPr>
        <p:cxnSp>
          <p:nvCxnSpPr>
            <p:cNvPr id="363" name="Shape 363"/>
            <p:cNvCxnSpPr/>
            <p:nvPr/>
          </p:nvCxnSpPr>
          <p:spPr>
            <a:xfrm rot="10800000">
              <a:off x="5855845" y="2164475"/>
              <a:ext cx="897600" cy="0"/>
            </a:xfrm>
            <a:prstGeom prst="straightConnector1">
              <a:avLst/>
            </a:prstGeom>
            <a:noFill/>
            <a:ln w="19050" cap="flat">
              <a:solidFill>
                <a:srgbClr val="CCCCCC"/>
              </a:solidFill>
              <a:prstDash val="solid"/>
              <a:round/>
              <a:headEnd type="oval" w="lg" len="lg"/>
              <a:tailEnd type="none" w="lg" len="lg"/>
            </a:ln>
          </p:spPr>
        </p:cxnSp>
        <p:cxnSp>
          <p:nvCxnSpPr>
            <p:cNvPr id="364" name="Shape 364"/>
            <p:cNvCxnSpPr/>
            <p:nvPr/>
          </p:nvCxnSpPr>
          <p:spPr>
            <a:xfrm rot="10800000">
              <a:off x="5855845" y="2599908"/>
              <a:ext cx="897600" cy="0"/>
            </a:xfrm>
            <a:prstGeom prst="straightConnector1">
              <a:avLst/>
            </a:prstGeom>
            <a:noFill/>
            <a:ln w="19050" cap="flat">
              <a:solidFill>
                <a:srgbClr val="CCCCCC"/>
              </a:solidFill>
              <a:prstDash val="solid"/>
              <a:round/>
              <a:headEnd type="oval" w="lg" len="lg"/>
              <a:tailEnd type="none" w="lg" len="lg"/>
            </a:ln>
          </p:spPr>
        </p:cxnSp>
        <p:cxnSp>
          <p:nvCxnSpPr>
            <p:cNvPr id="365" name="Shape 365"/>
            <p:cNvCxnSpPr/>
            <p:nvPr/>
          </p:nvCxnSpPr>
          <p:spPr>
            <a:xfrm rot="10800000">
              <a:off x="5855845" y="3035341"/>
              <a:ext cx="897600" cy="0"/>
            </a:xfrm>
            <a:prstGeom prst="straightConnector1">
              <a:avLst/>
            </a:prstGeom>
            <a:noFill/>
            <a:ln w="19050" cap="flat">
              <a:solidFill>
                <a:srgbClr val="CCCCCC"/>
              </a:solidFill>
              <a:prstDash val="solid"/>
              <a:round/>
              <a:headEnd type="oval" w="lg" len="lg"/>
              <a:tailEnd type="none" w="lg" len="lg"/>
            </a:ln>
          </p:spPr>
        </p:cxnSp>
        <p:cxnSp>
          <p:nvCxnSpPr>
            <p:cNvPr id="366" name="Shape 366"/>
            <p:cNvCxnSpPr/>
            <p:nvPr/>
          </p:nvCxnSpPr>
          <p:spPr>
            <a:xfrm rot="10800000">
              <a:off x="5855845" y="3470775"/>
              <a:ext cx="897600" cy="0"/>
            </a:xfrm>
            <a:prstGeom prst="straightConnector1">
              <a:avLst/>
            </a:prstGeom>
            <a:noFill/>
            <a:ln w="19050" cap="flat">
              <a:solidFill>
                <a:srgbClr val="CCCCCC"/>
              </a:solidFill>
              <a:prstDash val="solid"/>
              <a:round/>
              <a:headEnd type="oval" w="lg" len="lg"/>
              <a:tailEnd type="none" w="lg" len="lg"/>
            </a:ln>
          </p:spPr>
        </p:cxnSp>
      </p:grpSp>
      <p:sp>
        <p:nvSpPr>
          <p:cNvPr id="14" name="Shape 263"/>
          <p:cNvSpPr txBox="1">
            <a:spLocks noGrp="1"/>
          </p:cNvSpPr>
          <p:nvPr>
            <p:ph type="body" idx="10" hasCustomPrompt="1"/>
          </p:nvPr>
        </p:nvSpPr>
        <p:spPr>
          <a:xfrm>
            <a:off x="229325" y="229326"/>
            <a:ext cx="5001899" cy="425872"/>
          </a:xfrm>
          <a:prstGeom prst="rect">
            <a:avLst/>
          </a:prstGeom>
        </p:spPr>
        <p:txBody>
          <a:bodyPr lIns="91425" tIns="91425" rIns="91425" bIns="91425" anchor="t" anchorCtr="0"/>
          <a:lstStyle>
            <a:lvl1pPr rtl="0">
              <a:spcBef>
                <a:spcPts val="0"/>
              </a:spcBef>
              <a:buClr>
                <a:srgbClr val="9A9A9A"/>
              </a:buClr>
              <a:buSzPct val="100000"/>
              <a:defRPr sz="1400" b="1">
                <a:solidFill>
                  <a:schemeClr val="tx2"/>
                </a:solidFill>
                <a:latin typeface="Raleway"/>
                <a:ea typeface="Raleway"/>
                <a:cs typeface="Raleway"/>
              </a:defRPr>
            </a:lvl1pPr>
            <a:lvl2pPr rtl="0">
              <a:spcBef>
                <a:spcPts val="0"/>
              </a:spcBef>
              <a:buClr>
                <a:srgbClr val="9A9A9A"/>
              </a:buClr>
              <a:buSzPct val="100000"/>
              <a:defRPr sz="1600" b="1">
                <a:solidFill>
                  <a:srgbClr val="9A9A9A"/>
                </a:solidFill>
              </a:defRPr>
            </a:lvl2pPr>
            <a:lvl3pPr rtl="0">
              <a:spcBef>
                <a:spcPts val="0"/>
              </a:spcBef>
              <a:buClr>
                <a:srgbClr val="9A9A9A"/>
              </a:buClr>
              <a:buSzPct val="100000"/>
              <a:defRPr sz="1600" b="1">
                <a:solidFill>
                  <a:srgbClr val="9A9A9A"/>
                </a:solidFill>
              </a:defRPr>
            </a:lvl3pPr>
            <a:lvl4pPr rtl="0">
              <a:spcBef>
                <a:spcPts val="0"/>
              </a:spcBef>
              <a:buClr>
                <a:srgbClr val="9A9A9A"/>
              </a:buClr>
              <a:buSzPct val="100000"/>
              <a:defRPr sz="1600" b="1">
                <a:solidFill>
                  <a:srgbClr val="9A9A9A"/>
                </a:solidFill>
              </a:defRPr>
            </a:lvl4pPr>
            <a:lvl5pPr rtl="0">
              <a:spcBef>
                <a:spcPts val="0"/>
              </a:spcBef>
              <a:buClr>
                <a:srgbClr val="9A9A9A"/>
              </a:buClr>
              <a:buSzPct val="100000"/>
              <a:defRPr sz="1600" b="1">
                <a:solidFill>
                  <a:srgbClr val="9A9A9A"/>
                </a:solidFill>
              </a:defRPr>
            </a:lvl5pPr>
            <a:lvl6pPr rtl="0">
              <a:spcBef>
                <a:spcPts val="0"/>
              </a:spcBef>
              <a:buClr>
                <a:srgbClr val="9A9A9A"/>
              </a:buClr>
              <a:buSzPct val="100000"/>
              <a:defRPr sz="1600" b="1">
                <a:solidFill>
                  <a:srgbClr val="9A9A9A"/>
                </a:solidFill>
              </a:defRPr>
            </a:lvl6pPr>
            <a:lvl7pPr rtl="0">
              <a:spcBef>
                <a:spcPts val="0"/>
              </a:spcBef>
              <a:buClr>
                <a:srgbClr val="9A9A9A"/>
              </a:buClr>
              <a:buSzPct val="100000"/>
              <a:defRPr sz="1600" b="1">
                <a:solidFill>
                  <a:srgbClr val="9A9A9A"/>
                </a:solidFill>
              </a:defRPr>
            </a:lvl7pPr>
            <a:lvl8pPr rtl="0">
              <a:spcBef>
                <a:spcPts val="0"/>
              </a:spcBef>
              <a:buClr>
                <a:srgbClr val="9A9A9A"/>
              </a:buClr>
              <a:buSzPct val="100000"/>
              <a:defRPr sz="1600" b="1">
                <a:solidFill>
                  <a:srgbClr val="9A9A9A"/>
                </a:solidFill>
              </a:defRPr>
            </a:lvl8pPr>
            <a:lvl9pPr rtl="0">
              <a:spcBef>
                <a:spcPts val="0"/>
              </a:spcBef>
              <a:buClr>
                <a:srgbClr val="9A9A9A"/>
              </a:buClr>
              <a:buSzPct val="100000"/>
              <a:defRPr sz="1600" b="1">
                <a:solidFill>
                  <a:srgbClr val="9A9A9A"/>
                </a:solidFill>
              </a:defRPr>
            </a:lvl9pPr>
          </a:lstStyle>
          <a:p>
            <a:pPr lvl="0"/>
            <a:r>
              <a:rPr lang="en-US" dirty="0"/>
              <a:t>CLICK TO EDIT MASTER TEXT STYLES</a:t>
            </a:r>
          </a:p>
        </p:txBody>
      </p:sp>
      <p:sp>
        <p:nvSpPr>
          <p:cNvPr id="4" name="Text Placeholder 3"/>
          <p:cNvSpPr>
            <a:spLocks noGrp="1"/>
          </p:cNvSpPr>
          <p:nvPr>
            <p:ph type="body" sz="quarter" idx="11"/>
          </p:nvPr>
        </p:nvSpPr>
        <p:spPr>
          <a:xfrm>
            <a:off x="379413" y="1887090"/>
            <a:ext cx="2087562" cy="566102"/>
          </a:xfrm>
          <a:prstGeom prst="rect">
            <a:avLst/>
          </a:prstGeom>
        </p:spPr>
        <p:txBody>
          <a:bodyPr vert="horz" anchor="ctr"/>
          <a:lstStyle>
            <a:lvl1pPr algn="r">
              <a:defRPr sz="1200">
                <a:solidFill>
                  <a:srgbClr val="FFFFFF"/>
                </a:solidFill>
                <a:latin typeface="Raleway"/>
                <a:ea typeface="Raleway"/>
                <a:cs typeface="Raleway"/>
              </a:defRPr>
            </a:lvl1pPr>
            <a:lvl2pPr>
              <a:defRPr sz="1200">
                <a:solidFill>
                  <a:srgbClr val="FFFFFF"/>
                </a:solidFill>
              </a:defRPr>
            </a:lvl2pPr>
            <a:lvl3pPr>
              <a:defRPr sz="1200">
                <a:solidFill>
                  <a:srgbClr val="FFFFFF"/>
                </a:solidFill>
              </a:defRPr>
            </a:lvl3pPr>
            <a:lvl4pPr>
              <a:defRPr sz="1200">
                <a:solidFill>
                  <a:srgbClr val="FFFFFF"/>
                </a:solidFill>
              </a:defRPr>
            </a:lvl4pPr>
            <a:lvl5pPr>
              <a:defRPr sz="1200">
                <a:solidFill>
                  <a:srgbClr val="FFFFFF"/>
                </a:solidFill>
              </a:defRPr>
            </a:lvl5pPr>
          </a:lstStyle>
          <a:p>
            <a:pPr lvl="0"/>
            <a:r>
              <a:rPr lang="en-US"/>
              <a:t>Edit Master text styles</a:t>
            </a:r>
          </a:p>
        </p:txBody>
      </p:sp>
      <p:sp>
        <p:nvSpPr>
          <p:cNvPr id="18" name="Text Placeholder 3"/>
          <p:cNvSpPr>
            <a:spLocks noGrp="1"/>
          </p:cNvSpPr>
          <p:nvPr>
            <p:ph type="body" sz="quarter" idx="12"/>
          </p:nvPr>
        </p:nvSpPr>
        <p:spPr>
          <a:xfrm>
            <a:off x="379413" y="2324947"/>
            <a:ext cx="2087562" cy="566102"/>
          </a:xfrm>
          <a:prstGeom prst="rect">
            <a:avLst/>
          </a:prstGeom>
        </p:spPr>
        <p:txBody>
          <a:bodyPr vert="horz" anchor="ctr"/>
          <a:lstStyle>
            <a:lvl1pPr algn="r">
              <a:defRPr sz="1200">
                <a:solidFill>
                  <a:srgbClr val="FFFFFF"/>
                </a:solidFill>
                <a:latin typeface="Raleway"/>
                <a:ea typeface="Raleway"/>
                <a:cs typeface="Raleway"/>
              </a:defRPr>
            </a:lvl1pPr>
            <a:lvl2pPr>
              <a:defRPr sz="1200">
                <a:solidFill>
                  <a:srgbClr val="FFFFFF"/>
                </a:solidFill>
              </a:defRPr>
            </a:lvl2pPr>
            <a:lvl3pPr>
              <a:defRPr sz="1200">
                <a:solidFill>
                  <a:srgbClr val="FFFFFF"/>
                </a:solidFill>
              </a:defRPr>
            </a:lvl3pPr>
            <a:lvl4pPr>
              <a:defRPr sz="1200">
                <a:solidFill>
                  <a:srgbClr val="FFFFFF"/>
                </a:solidFill>
              </a:defRPr>
            </a:lvl4pPr>
            <a:lvl5pPr>
              <a:defRPr sz="1200">
                <a:solidFill>
                  <a:srgbClr val="FFFFFF"/>
                </a:solidFill>
              </a:defRPr>
            </a:lvl5pPr>
          </a:lstStyle>
          <a:p>
            <a:pPr lvl="0"/>
            <a:r>
              <a:rPr lang="en-US"/>
              <a:t>Edit Master text styles</a:t>
            </a:r>
          </a:p>
        </p:txBody>
      </p:sp>
      <p:sp>
        <p:nvSpPr>
          <p:cNvPr id="19" name="Text Placeholder 3"/>
          <p:cNvSpPr>
            <a:spLocks noGrp="1"/>
          </p:cNvSpPr>
          <p:nvPr>
            <p:ph type="body" sz="quarter" idx="13"/>
          </p:nvPr>
        </p:nvSpPr>
        <p:spPr>
          <a:xfrm>
            <a:off x="379413" y="2752290"/>
            <a:ext cx="2087562" cy="566102"/>
          </a:xfrm>
          <a:prstGeom prst="rect">
            <a:avLst/>
          </a:prstGeom>
        </p:spPr>
        <p:txBody>
          <a:bodyPr vert="horz" anchor="ctr"/>
          <a:lstStyle>
            <a:lvl1pPr algn="r">
              <a:defRPr sz="1200">
                <a:solidFill>
                  <a:srgbClr val="FFFFFF"/>
                </a:solidFill>
                <a:latin typeface="Raleway"/>
                <a:ea typeface="Raleway"/>
                <a:cs typeface="Raleway"/>
              </a:defRPr>
            </a:lvl1pPr>
            <a:lvl2pPr>
              <a:defRPr sz="1200">
                <a:solidFill>
                  <a:srgbClr val="FFFFFF"/>
                </a:solidFill>
              </a:defRPr>
            </a:lvl2pPr>
            <a:lvl3pPr>
              <a:defRPr sz="1200">
                <a:solidFill>
                  <a:srgbClr val="FFFFFF"/>
                </a:solidFill>
              </a:defRPr>
            </a:lvl3pPr>
            <a:lvl4pPr>
              <a:defRPr sz="1200">
                <a:solidFill>
                  <a:srgbClr val="FFFFFF"/>
                </a:solidFill>
              </a:defRPr>
            </a:lvl4pPr>
            <a:lvl5pPr>
              <a:defRPr sz="1200">
                <a:solidFill>
                  <a:srgbClr val="FFFFFF"/>
                </a:solidFill>
              </a:defRPr>
            </a:lvl5pPr>
          </a:lstStyle>
          <a:p>
            <a:pPr lvl="0"/>
            <a:r>
              <a:rPr lang="en-US"/>
              <a:t>Edit Master text styles</a:t>
            </a:r>
          </a:p>
        </p:txBody>
      </p:sp>
      <p:sp>
        <p:nvSpPr>
          <p:cNvPr id="20" name="Text Placeholder 3"/>
          <p:cNvSpPr>
            <a:spLocks noGrp="1"/>
          </p:cNvSpPr>
          <p:nvPr>
            <p:ph type="body" sz="quarter" idx="14"/>
          </p:nvPr>
        </p:nvSpPr>
        <p:spPr>
          <a:xfrm>
            <a:off x="379413" y="3187724"/>
            <a:ext cx="2087562" cy="566102"/>
          </a:xfrm>
          <a:prstGeom prst="rect">
            <a:avLst/>
          </a:prstGeom>
        </p:spPr>
        <p:txBody>
          <a:bodyPr vert="horz" anchor="ctr"/>
          <a:lstStyle>
            <a:lvl1pPr algn="r">
              <a:defRPr sz="1200">
                <a:solidFill>
                  <a:srgbClr val="FFFFFF"/>
                </a:solidFill>
                <a:latin typeface="Raleway"/>
                <a:ea typeface="Raleway"/>
                <a:cs typeface="Raleway"/>
              </a:defRPr>
            </a:lvl1pPr>
            <a:lvl2pPr>
              <a:defRPr sz="1200">
                <a:solidFill>
                  <a:srgbClr val="FFFFFF"/>
                </a:solidFill>
              </a:defRPr>
            </a:lvl2pPr>
            <a:lvl3pPr>
              <a:defRPr sz="1200">
                <a:solidFill>
                  <a:srgbClr val="FFFFFF"/>
                </a:solidFill>
              </a:defRPr>
            </a:lvl3pPr>
            <a:lvl4pPr>
              <a:defRPr sz="1200">
                <a:solidFill>
                  <a:srgbClr val="FFFFFF"/>
                </a:solidFill>
              </a:defRPr>
            </a:lvl4pPr>
            <a:lvl5pPr>
              <a:defRPr sz="1200">
                <a:solidFill>
                  <a:srgbClr val="FFFFFF"/>
                </a:solidFill>
              </a:defRPr>
            </a:lvl5pPr>
          </a:lstStyle>
          <a:p>
            <a:pPr lvl="0"/>
            <a:r>
              <a:rPr lang="en-US"/>
              <a:t>Edit Master text styles</a:t>
            </a:r>
          </a:p>
        </p:txBody>
      </p:sp>
      <p:sp>
        <p:nvSpPr>
          <p:cNvPr id="21" name="Text Placeholder 3"/>
          <p:cNvSpPr>
            <a:spLocks noGrp="1"/>
          </p:cNvSpPr>
          <p:nvPr>
            <p:ph type="body" sz="quarter" idx="15"/>
          </p:nvPr>
        </p:nvSpPr>
        <p:spPr>
          <a:xfrm>
            <a:off x="6753445" y="1887090"/>
            <a:ext cx="2087562" cy="566102"/>
          </a:xfrm>
          <a:prstGeom prst="rect">
            <a:avLst/>
          </a:prstGeom>
        </p:spPr>
        <p:txBody>
          <a:bodyPr vert="horz" anchor="ctr"/>
          <a:lstStyle>
            <a:lvl1pPr algn="l">
              <a:defRPr sz="1200">
                <a:solidFill>
                  <a:srgbClr val="FFFFFF"/>
                </a:solidFill>
                <a:latin typeface="Raleway"/>
                <a:ea typeface="Raleway"/>
                <a:cs typeface="Raleway"/>
              </a:defRPr>
            </a:lvl1pPr>
            <a:lvl2pPr>
              <a:defRPr sz="1200">
                <a:solidFill>
                  <a:srgbClr val="FFFFFF"/>
                </a:solidFill>
              </a:defRPr>
            </a:lvl2pPr>
            <a:lvl3pPr>
              <a:defRPr sz="1200">
                <a:solidFill>
                  <a:srgbClr val="FFFFFF"/>
                </a:solidFill>
              </a:defRPr>
            </a:lvl3pPr>
            <a:lvl4pPr>
              <a:defRPr sz="1200">
                <a:solidFill>
                  <a:srgbClr val="FFFFFF"/>
                </a:solidFill>
              </a:defRPr>
            </a:lvl4pPr>
            <a:lvl5pPr>
              <a:defRPr sz="1200">
                <a:solidFill>
                  <a:srgbClr val="FFFFFF"/>
                </a:solidFill>
              </a:defRPr>
            </a:lvl5pPr>
          </a:lstStyle>
          <a:p>
            <a:pPr lvl="0"/>
            <a:r>
              <a:rPr lang="en-US"/>
              <a:t>Edit Master text styles</a:t>
            </a:r>
          </a:p>
        </p:txBody>
      </p:sp>
      <p:sp>
        <p:nvSpPr>
          <p:cNvPr id="22" name="Text Placeholder 3"/>
          <p:cNvSpPr>
            <a:spLocks noGrp="1"/>
          </p:cNvSpPr>
          <p:nvPr>
            <p:ph type="body" sz="quarter" idx="16"/>
          </p:nvPr>
        </p:nvSpPr>
        <p:spPr>
          <a:xfrm>
            <a:off x="6753445" y="2324947"/>
            <a:ext cx="2087562" cy="566102"/>
          </a:xfrm>
          <a:prstGeom prst="rect">
            <a:avLst/>
          </a:prstGeom>
        </p:spPr>
        <p:txBody>
          <a:bodyPr vert="horz" anchor="ctr"/>
          <a:lstStyle>
            <a:lvl1pPr algn="l">
              <a:defRPr sz="1200">
                <a:solidFill>
                  <a:srgbClr val="FFFFFF"/>
                </a:solidFill>
                <a:latin typeface="Raleway"/>
                <a:ea typeface="Raleway"/>
                <a:cs typeface="Raleway"/>
              </a:defRPr>
            </a:lvl1pPr>
            <a:lvl2pPr>
              <a:defRPr sz="1200">
                <a:solidFill>
                  <a:srgbClr val="FFFFFF"/>
                </a:solidFill>
              </a:defRPr>
            </a:lvl2pPr>
            <a:lvl3pPr>
              <a:defRPr sz="1200">
                <a:solidFill>
                  <a:srgbClr val="FFFFFF"/>
                </a:solidFill>
              </a:defRPr>
            </a:lvl3pPr>
            <a:lvl4pPr>
              <a:defRPr sz="1200">
                <a:solidFill>
                  <a:srgbClr val="FFFFFF"/>
                </a:solidFill>
              </a:defRPr>
            </a:lvl4pPr>
            <a:lvl5pPr>
              <a:defRPr sz="1200">
                <a:solidFill>
                  <a:srgbClr val="FFFFFF"/>
                </a:solidFill>
              </a:defRPr>
            </a:lvl5pPr>
          </a:lstStyle>
          <a:p>
            <a:pPr lvl="0"/>
            <a:r>
              <a:rPr lang="en-US"/>
              <a:t>Edit Master text styles</a:t>
            </a:r>
          </a:p>
        </p:txBody>
      </p:sp>
      <p:sp>
        <p:nvSpPr>
          <p:cNvPr id="23" name="Text Placeholder 3"/>
          <p:cNvSpPr>
            <a:spLocks noGrp="1"/>
          </p:cNvSpPr>
          <p:nvPr>
            <p:ph type="body" sz="quarter" idx="17"/>
          </p:nvPr>
        </p:nvSpPr>
        <p:spPr>
          <a:xfrm>
            <a:off x="6753445" y="2752290"/>
            <a:ext cx="2087562" cy="566102"/>
          </a:xfrm>
          <a:prstGeom prst="rect">
            <a:avLst/>
          </a:prstGeom>
        </p:spPr>
        <p:txBody>
          <a:bodyPr vert="horz" anchor="ctr"/>
          <a:lstStyle>
            <a:lvl1pPr algn="l">
              <a:defRPr sz="1200">
                <a:solidFill>
                  <a:srgbClr val="FFFFFF"/>
                </a:solidFill>
                <a:latin typeface="Raleway"/>
                <a:ea typeface="Raleway"/>
                <a:cs typeface="Raleway"/>
              </a:defRPr>
            </a:lvl1pPr>
            <a:lvl2pPr>
              <a:defRPr sz="1200">
                <a:solidFill>
                  <a:srgbClr val="FFFFFF"/>
                </a:solidFill>
              </a:defRPr>
            </a:lvl2pPr>
            <a:lvl3pPr>
              <a:defRPr sz="1200">
                <a:solidFill>
                  <a:srgbClr val="FFFFFF"/>
                </a:solidFill>
              </a:defRPr>
            </a:lvl3pPr>
            <a:lvl4pPr>
              <a:defRPr sz="1200">
                <a:solidFill>
                  <a:srgbClr val="FFFFFF"/>
                </a:solidFill>
              </a:defRPr>
            </a:lvl4pPr>
            <a:lvl5pPr>
              <a:defRPr sz="1200">
                <a:solidFill>
                  <a:srgbClr val="FFFFFF"/>
                </a:solidFill>
              </a:defRPr>
            </a:lvl5pPr>
          </a:lstStyle>
          <a:p>
            <a:pPr lvl="0"/>
            <a:r>
              <a:rPr lang="en-US"/>
              <a:t>Edit Master text styles</a:t>
            </a:r>
          </a:p>
        </p:txBody>
      </p:sp>
      <p:sp>
        <p:nvSpPr>
          <p:cNvPr id="24" name="Text Placeholder 3"/>
          <p:cNvSpPr>
            <a:spLocks noGrp="1"/>
          </p:cNvSpPr>
          <p:nvPr>
            <p:ph type="body" sz="quarter" idx="18"/>
          </p:nvPr>
        </p:nvSpPr>
        <p:spPr>
          <a:xfrm>
            <a:off x="6753445" y="3187724"/>
            <a:ext cx="2087562" cy="566102"/>
          </a:xfrm>
          <a:prstGeom prst="rect">
            <a:avLst/>
          </a:prstGeom>
        </p:spPr>
        <p:txBody>
          <a:bodyPr vert="horz" anchor="ctr"/>
          <a:lstStyle>
            <a:lvl1pPr algn="l">
              <a:defRPr sz="1200">
                <a:solidFill>
                  <a:srgbClr val="FFFFFF"/>
                </a:solidFill>
                <a:latin typeface="Raleway"/>
                <a:ea typeface="Raleway"/>
                <a:cs typeface="Raleway"/>
              </a:defRPr>
            </a:lvl1pPr>
            <a:lvl2pPr>
              <a:defRPr sz="1200">
                <a:solidFill>
                  <a:srgbClr val="FFFFFF"/>
                </a:solidFill>
              </a:defRPr>
            </a:lvl2pPr>
            <a:lvl3pPr>
              <a:defRPr sz="1200">
                <a:solidFill>
                  <a:srgbClr val="FFFFFF"/>
                </a:solidFill>
              </a:defRPr>
            </a:lvl3pPr>
            <a:lvl4pPr>
              <a:defRPr sz="1200">
                <a:solidFill>
                  <a:srgbClr val="FFFFFF"/>
                </a:solidFill>
              </a:defRPr>
            </a:lvl4pPr>
            <a:lvl5pPr>
              <a:defRPr sz="1200">
                <a:solidFill>
                  <a:srgbClr val="FFFFFF"/>
                </a:solidFill>
              </a:defRPr>
            </a:lvl5pPr>
          </a:lstStyle>
          <a:p>
            <a:pPr lvl="0"/>
            <a:r>
              <a:rPr lang="en-US"/>
              <a:t>Edit Master text styles</a:t>
            </a:r>
          </a:p>
        </p:txBody>
      </p:sp>
      <p:pic>
        <p:nvPicPr>
          <p:cNvPr id="25" name="Shape 149"/>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09933" y="4682153"/>
            <a:ext cx="550933" cy="190446"/>
          </a:xfrm>
          <a:prstGeom prst="rect">
            <a:avLst/>
          </a:prstGeom>
          <a:noFill/>
          <a:ln>
            <a:noFill/>
          </a:ln>
        </p:spPr>
      </p:pic>
      <p:sp>
        <p:nvSpPr>
          <p:cNvPr id="27" name="Shape 148"/>
          <p:cNvSpPr txBox="1"/>
          <p:nvPr/>
        </p:nvSpPr>
        <p:spPr>
          <a:xfrm rot="5400000">
            <a:off x="-807255" y="3645653"/>
            <a:ext cx="1853399" cy="219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Helvetica Neue"/>
              <a:buNone/>
            </a:pPr>
            <a:r>
              <a:rPr lang="en" sz="600" b="0" i="0" u="none" strike="noStrike" cap="none" baseline="0" dirty="0">
                <a:solidFill>
                  <a:schemeClr val="bg1">
                    <a:lumMod val="75000"/>
                  </a:schemeClr>
                </a:solidFill>
                <a:latin typeface="Helvetica Neue"/>
                <a:ea typeface="Helvetica Neue"/>
                <a:cs typeface="Helvetica Neue"/>
                <a:sym typeface="Helvetica Neue"/>
              </a:rPr>
              <a:t>© 201</a:t>
            </a:r>
            <a:r>
              <a:rPr lang="en-US" sz="600" dirty="0">
                <a:solidFill>
                  <a:schemeClr val="bg1">
                    <a:lumMod val="75000"/>
                  </a:schemeClr>
                </a:solidFill>
                <a:latin typeface="Helvetica Neue"/>
                <a:ea typeface="Helvetica Neue"/>
                <a:cs typeface="Helvetica Neue"/>
                <a:sym typeface="Helvetica Neue"/>
              </a:rPr>
              <a:t>7</a:t>
            </a:r>
            <a:r>
              <a:rPr lang="en" sz="600" dirty="0">
                <a:solidFill>
                  <a:schemeClr val="bg1">
                    <a:lumMod val="75000"/>
                  </a:schemeClr>
                </a:solidFill>
                <a:latin typeface="Helvetica Neue"/>
                <a:ea typeface="Helvetica Neue"/>
                <a:cs typeface="Helvetica Neue"/>
                <a:sym typeface="Helvetica Neue"/>
              </a:rPr>
              <a:t> </a:t>
            </a:r>
            <a:r>
              <a:rPr lang="en" sz="600" b="0" i="0" u="none" strike="noStrike" cap="none" baseline="0" dirty="0">
                <a:solidFill>
                  <a:schemeClr val="bg1">
                    <a:lumMod val="75000"/>
                  </a:schemeClr>
                </a:solidFill>
                <a:latin typeface="Helvetica Neue"/>
                <a:ea typeface="Helvetica Neue"/>
                <a:cs typeface="Helvetica Neue"/>
                <a:sym typeface="Helvetica Neue"/>
              </a:rPr>
              <a:t>DMI </a:t>
            </a:r>
            <a:r>
              <a:rPr lang="en" sz="600" dirty="0">
                <a:solidFill>
                  <a:schemeClr val="bg1">
                    <a:lumMod val="75000"/>
                  </a:schemeClr>
                </a:solidFill>
                <a:latin typeface="Helvetica Neue"/>
                <a:ea typeface="Helvetica Neue"/>
                <a:cs typeface="Helvetica Neue"/>
                <a:sym typeface="Helvetica Neue"/>
              </a:rPr>
              <a:t>CONFIDENTIAL &amp; PROPRIETARY</a:t>
            </a:r>
          </a:p>
          <a:p>
            <a:pPr marL="0" marR="0" lvl="0" indent="0" rtl="0">
              <a:lnSpc>
                <a:spcPct val="100000"/>
              </a:lnSpc>
              <a:spcBef>
                <a:spcPts val="0"/>
              </a:spcBef>
              <a:spcAft>
                <a:spcPts val="0"/>
              </a:spcAft>
              <a:buClr>
                <a:srgbClr val="000000"/>
              </a:buClr>
              <a:buFont typeface="Arial"/>
              <a:buNone/>
            </a:pPr>
            <a:endParaRPr sz="600" b="0" i="0" u="none" strike="noStrike" cap="none" baseline="0" dirty="0">
              <a:solidFill>
                <a:schemeClr val="bg1">
                  <a:lumMod val="75000"/>
                </a:schemeClr>
              </a:solidFill>
              <a:latin typeface="Helvetica Neue"/>
              <a:ea typeface="Helvetica Neue"/>
              <a:cs typeface="Helvetica Neue"/>
              <a:sym typeface="Helvetica Neue"/>
            </a:endParaRPr>
          </a:p>
        </p:txBody>
      </p:sp>
      <p:sp>
        <p:nvSpPr>
          <p:cNvPr id="26" name="Text Placeholder 3"/>
          <p:cNvSpPr>
            <a:spLocks noGrp="1"/>
          </p:cNvSpPr>
          <p:nvPr>
            <p:ph type="body" sz="quarter" idx="19" hasCustomPrompt="1"/>
          </p:nvPr>
        </p:nvSpPr>
        <p:spPr>
          <a:xfrm>
            <a:off x="3752983" y="2576354"/>
            <a:ext cx="1678718" cy="566102"/>
          </a:xfrm>
          <a:prstGeom prst="rect">
            <a:avLst/>
          </a:prstGeom>
        </p:spPr>
        <p:txBody>
          <a:bodyPr vert="horz" anchor="ctr"/>
          <a:lstStyle>
            <a:lvl1pPr algn="ctr">
              <a:defRPr sz="1400" b="1" cap="all">
                <a:solidFill>
                  <a:schemeClr val="accent1"/>
                </a:solidFill>
                <a:latin typeface="Raleway"/>
                <a:ea typeface="Raleway"/>
                <a:cs typeface="Raleway"/>
              </a:defRPr>
            </a:lvl1pPr>
            <a:lvl2pPr>
              <a:defRPr sz="1200">
                <a:solidFill>
                  <a:srgbClr val="FFFFFF"/>
                </a:solidFill>
              </a:defRPr>
            </a:lvl2pPr>
            <a:lvl3pPr>
              <a:defRPr sz="1200">
                <a:solidFill>
                  <a:srgbClr val="FFFFFF"/>
                </a:solidFill>
              </a:defRPr>
            </a:lvl3pPr>
            <a:lvl4pPr>
              <a:defRPr sz="1200">
                <a:solidFill>
                  <a:srgbClr val="FFFFFF"/>
                </a:solidFill>
              </a:defRPr>
            </a:lvl4pPr>
            <a:lvl5pPr>
              <a:defRPr sz="1200">
                <a:solidFill>
                  <a:srgbClr val="FFFFFF"/>
                </a:solidFill>
              </a:defRPr>
            </a:lvl5pPr>
          </a:lstStyle>
          <a:p>
            <a:pPr lvl="0"/>
            <a:r>
              <a:rPr lang="en-US" dirty="0"/>
              <a:t>CLICK TO EDIT MASTER TEXT STYLES</a:t>
            </a:r>
          </a:p>
        </p:txBody>
      </p:sp>
      <p:sp>
        <p:nvSpPr>
          <p:cNvPr id="28"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1"/>
                </a:solidFill>
                <a:latin typeface="Helvetica Neue"/>
                <a:cs typeface="Helvetica Neue"/>
              </a:defRPr>
            </a:lvl1pPr>
          </a:lstStyle>
          <a:p>
            <a:fld id="{95E3A436-1048-CA4E-9C3F-FCB70029503E}" type="slidenum">
              <a:rPr lang="en-US" smtClean="0"/>
              <a:pPr/>
              <a:t>‹#›</a:t>
            </a:fld>
            <a:endParaRPr lang="en-US"/>
          </a:p>
        </p:txBody>
      </p:sp>
      <p:pic>
        <p:nvPicPr>
          <p:cNvPr id="29" name="Shape 355"/>
          <p:cNvPicPr preferRelativeResize="0"/>
          <p:nvPr/>
        </p:nvPicPr>
        <p:blipFill>
          <a:blip r:embed="rId2">
            <a:alphaModFix/>
          </a:blip>
          <a:stretch>
            <a:fillRect/>
          </a:stretch>
        </p:blipFill>
        <p:spPr>
          <a:xfrm>
            <a:off x="0" y="0"/>
            <a:ext cx="9144000" cy="5143500"/>
          </a:xfrm>
          <a:prstGeom prst="rect">
            <a:avLst/>
          </a:prstGeom>
          <a:noFill/>
          <a:ln>
            <a:noFill/>
          </a:ln>
        </p:spPr>
      </p:pic>
      <p:sp>
        <p:nvSpPr>
          <p:cNvPr id="31" name="Shape 148"/>
          <p:cNvSpPr txBox="1"/>
          <p:nvPr/>
        </p:nvSpPr>
        <p:spPr>
          <a:xfrm rot="5400000">
            <a:off x="-807255" y="3645653"/>
            <a:ext cx="1853399" cy="219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Helvetica Neue"/>
              <a:buNone/>
            </a:pPr>
            <a:r>
              <a:rPr lang="en" sz="600" b="0" i="0" u="none" strike="noStrike" cap="none" baseline="0" dirty="0">
                <a:solidFill>
                  <a:schemeClr val="bg2"/>
                </a:solidFill>
                <a:latin typeface="Helvetica Neue"/>
                <a:ea typeface="Helvetica Neue"/>
                <a:cs typeface="Helvetica Neue"/>
                <a:sym typeface="Helvetica Neue"/>
              </a:rPr>
              <a:t>© 201</a:t>
            </a:r>
            <a:r>
              <a:rPr lang="en-US" sz="600" dirty="0">
                <a:solidFill>
                  <a:schemeClr val="bg2"/>
                </a:solidFill>
                <a:latin typeface="Helvetica Neue"/>
                <a:ea typeface="Helvetica Neue"/>
                <a:cs typeface="Helvetica Neue"/>
                <a:sym typeface="Helvetica Neue"/>
              </a:rPr>
              <a:t>7</a:t>
            </a:r>
            <a:r>
              <a:rPr lang="en" sz="600" dirty="0">
                <a:solidFill>
                  <a:schemeClr val="bg2"/>
                </a:solidFill>
                <a:latin typeface="Helvetica Neue"/>
                <a:ea typeface="Helvetica Neue"/>
                <a:cs typeface="Helvetica Neue"/>
                <a:sym typeface="Helvetica Neue"/>
              </a:rPr>
              <a:t> </a:t>
            </a:r>
            <a:r>
              <a:rPr lang="en" sz="600" b="0" i="0" u="none" strike="noStrike" cap="none" baseline="0" dirty="0">
                <a:solidFill>
                  <a:schemeClr val="bg2"/>
                </a:solidFill>
                <a:latin typeface="Helvetica Neue"/>
                <a:ea typeface="Helvetica Neue"/>
                <a:cs typeface="Helvetica Neue"/>
                <a:sym typeface="Helvetica Neue"/>
              </a:rPr>
              <a:t>DMI </a:t>
            </a:r>
            <a:r>
              <a:rPr lang="en" sz="600" dirty="0">
                <a:solidFill>
                  <a:schemeClr val="bg2"/>
                </a:solidFill>
                <a:latin typeface="Helvetica Neue"/>
                <a:ea typeface="Helvetica Neue"/>
                <a:cs typeface="Helvetica Neue"/>
                <a:sym typeface="Helvetica Neue"/>
              </a:rPr>
              <a:t>CONFIDENTIAL &amp; PROPRIETARY</a:t>
            </a:r>
          </a:p>
          <a:p>
            <a:pPr marL="0" marR="0" lvl="0" indent="0" rtl="0">
              <a:lnSpc>
                <a:spcPct val="100000"/>
              </a:lnSpc>
              <a:spcBef>
                <a:spcPts val="0"/>
              </a:spcBef>
              <a:spcAft>
                <a:spcPts val="0"/>
              </a:spcAft>
              <a:buClr>
                <a:srgbClr val="000000"/>
              </a:buClr>
              <a:buFont typeface="Arial"/>
              <a:buNone/>
            </a:pPr>
            <a:endParaRPr sz="600" b="0" i="0" u="none" strike="noStrike" cap="none" baseline="0" dirty="0">
              <a:solidFill>
                <a:schemeClr val="bg2"/>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600269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DMI TEMPLATE - Chart 12">
    <p:spTree>
      <p:nvGrpSpPr>
        <p:cNvPr id="1" name="Shape 367"/>
        <p:cNvGrpSpPr/>
        <p:nvPr/>
      </p:nvGrpSpPr>
      <p:grpSpPr>
        <a:xfrm>
          <a:off x="0" y="0"/>
          <a:ext cx="0" cy="0"/>
          <a:chOff x="0" y="0"/>
          <a:chExt cx="0" cy="0"/>
        </a:xfrm>
      </p:grpSpPr>
      <p:sp>
        <p:nvSpPr>
          <p:cNvPr id="368" name="Shape 368"/>
          <p:cNvSpPr/>
          <p:nvPr/>
        </p:nvSpPr>
        <p:spPr>
          <a:xfrm>
            <a:off x="0" y="1"/>
            <a:ext cx="9143999" cy="2672074"/>
          </a:xfrm>
          <a:prstGeom prst="rect">
            <a:avLst/>
          </a:prstGeom>
          <a:solidFill>
            <a:schemeClr val="tx1"/>
          </a:solidFill>
          <a:ln>
            <a:noFill/>
          </a:ln>
        </p:spPr>
        <p:txBody>
          <a:bodyPr lIns="91425" tIns="91425" rIns="91425" bIns="91425" anchor="ctr" anchorCtr="0">
            <a:noAutofit/>
          </a:bodyPr>
          <a:lstStyle/>
          <a:p>
            <a:pPr>
              <a:spcBef>
                <a:spcPts val="0"/>
              </a:spcBef>
              <a:buNone/>
            </a:pPr>
            <a:endParaRPr dirty="0">
              <a:latin typeface="Raleway"/>
              <a:ea typeface="Raleway"/>
              <a:cs typeface="Raleway"/>
            </a:endParaRPr>
          </a:p>
        </p:txBody>
      </p:sp>
      <p:sp>
        <p:nvSpPr>
          <p:cNvPr id="369" name="Shape 369"/>
          <p:cNvSpPr/>
          <p:nvPr/>
        </p:nvSpPr>
        <p:spPr>
          <a:xfrm rot="10800000" flipH="1">
            <a:off x="3901650" y="2454862"/>
            <a:ext cx="1340700" cy="580023"/>
          </a:xfrm>
          <a:prstGeom prst="triangle">
            <a:avLst>
              <a:gd name="adj" fmla="val 50000"/>
            </a:avLst>
          </a:prstGeom>
          <a:solidFill>
            <a:schemeClr val="tx1"/>
          </a:solidFill>
          <a:ln>
            <a:noFill/>
          </a:ln>
        </p:spPr>
        <p:txBody>
          <a:bodyPr lIns="91425" tIns="91425" rIns="91425" bIns="91425" anchor="ctr" anchorCtr="0">
            <a:noAutofit/>
          </a:bodyPr>
          <a:lstStyle/>
          <a:p>
            <a:pPr>
              <a:spcBef>
                <a:spcPts val="0"/>
              </a:spcBef>
              <a:buNone/>
            </a:pPr>
            <a:endParaRPr dirty="0">
              <a:latin typeface="Raleway"/>
              <a:ea typeface="Raleway"/>
              <a:cs typeface="Raleway"/>
            </a:endParaRPr>
          </a:p>
        </p:txBody>
      </p:sp>
      <p:sp>
        <p:nvSpPr>
          <p:cNvPr id="4" name="Shape 263"/>
          <p:cNvSpPr txBox="1">
            <a:spLocks noGrp="1"/>
          </p:cNvSpPr>
          <p:nvPr>
            <p:ph type="body" idx="10" hasCustomPrompt="1"/>
          </p:nvPr>
        </p:nvSpPr>
        <p:spPr>
          <a:xfrm>
            <a:off x="229325" y="229326"/>
            <a:ext cx="5001899" cy="425872"/>
          </a:xfrm>
          <a:prstGeom prst="rect">
            <a:avLst/>
          </a:prstGeom>
        </p:spPr>
        <p:txBody>
          <a:bodyPr lIns="91425" tIns="91425" rIns="91425" bIns="91425" anchor="t" anchorCtr="0"/>
          <a:lstStyle>
            <a:lvl1pPr rtl="0">
              <a:spcBef>
                <a:spcPts val="0"/>
              </a:spcBef>
              <a:buClr>
                <a:srgbClr val="9A9A9A"/>
              </a:buClr>
              <a:buSzPct val="100000"/>
              <a:defRPr sz="1400" b="1">
                <a:solidFill>
                  <a:srgbClr val="CCD1CD"/>
                </a:solidFill>
                <a:latin typeface="Raleway"/>
                <a:ea typeface="Raleway"/>
                <a:cs typeface="Raleway"/>
              </a:defRPr>
            </a:lvl1pPr>
            <a:lvl2pPr rtl="0">
              <a:spcBef>
                <a:spcPts val="0"/>
              </a:spcBef>
              <a:buClr>
                <a:srgbClr val="9A9A9A"/>
              </a:buClr>
              <a:buSzPct val="100000"/>
              <a:defRPr sz="1600" b="1">
                <a:solidFill>
                  <a:srgbClr val="9A9A9A"/>
                </a:solidFill>
              </a:defRPr>
            </a:lvl2pPr>
            <a:lvl3pPr rtl="0">
              <a:spcBef>
                <a:spcPts val="0"/>
              </a:spcBef>
              <a:buClr>
                <a:srgbClr val="9A9A9A"/>
              </a:buClr>
              <a:buSzPct val="100000"/>
              <a:defRPr sz="1600" b="1">
                <a:solidFill>
                  <a:srgbClr val="9A9A9A"/>
                </a:solidFill>
              </a:defRPr>
            </a:lvl3pPr>
            <a:lvl4pPr rtl="0">
              <a:spcBef>
                <a:spcPts val="0"/>
              </a:spcBef>
              <a:buClr>
                <a:srgbClr val="9A9A9A"/>
              </a:buClr>
              <a:buSzPct val="100000"/>
              <a:defRPr sz="1600" b="1">
                <a:solidFill>
                  <a:srgbClr val="9A9A9A"/>
                </a:solidFill>
              </a:defRPr>
            </a:lvl4pPr>
            <a:lvl5pPr rtl="0">
              <a:spcBef>
                <a:spcPts val="0"/>
              </a:spcBef>
              <a:buClr>
                <a:srgbClr val="9A9A9A"/>
              </a:buClr>
              <a:buSzPct val="100000"/>
              <a:defRPr sz="1600" b="1">
                <a:solidFill>
                  <a:srgbClr val="9A9A9A"/>
                </a:solidFill>
              </a:defRPr>
            </a:lvl5pPr>
            <a:lvl6pPr rtl="0">
              <a:spcBef>
                <a:spcPts val="0"/>
              </a:spcBef>
              <a:buClr>
                <a:srgbClr val="9A9A9A"/>
              </a:buClr>
              <a:buSzPct val="100000"/>
              <a:defRPr sz="1600" b="1">
                <a:solidFill>
                  <a:srgbClr val="9A9A9A"/>
                </a:solidFill>
              </a:defRPr>
            </a:lvl6pPr>
            <a:lvl7pPr rtl="0">
              <a:spcBef>
                <a:spcPts val="0"/>
              </a:spcBef>
              <a:buClr>
                <a:srgbClr val="9A9A9A"/>
              </a:buClr>
              <a:buSzPct val="100000"/>
              <a:defRPr sz="1600" b="1">
                <a:solidFill>
                  <a:srgbClr val="9A9A9A"/>
                </a:solidFill>
              </a:defRPr>
            </a:lvl7pPr>
            <a:lvl8pPr rtl="0">
              <a:spcBef>
                <a:spcPts val="0"/>
              </a:spcBef>
              <a:buClr>
                <a:srgbClr val="9A9A9A"/>
              </a:buClr>
              <a:buSzPct val="100000"/>
              <a:defRPr sz="1600" b="1">
                <a:solidFill>
                  <a:srgbClr val="9A9A9A"/>
                </a:solidFill>
              </a:defRPr>
            </a:lvl8pPr>
            <a:lvl9pPr rtl="0">
              <a:spcBef>
                <a:spcPts val="0"/>
              </a:spcBef>
              <a:buClr>
                <a:srgbClr val="9A9A9A"/>
              </a:buClr>
              <a:buSzPct val="100000"/>
              <a:defRPr sz="1600" b="1">
                <a:solidFill>
                  <a:srgbClr val="9A9A9A"/>
                </a:solidFill>
              </a:defRPr>
            </a:lvl9pPr>
          </a:lstStyle>
          <a:p>
            <a:pPr lvl="0"/>
            <a:r>
              <a:rPr lang="en-US" dirty="0"/>
              <a:t>CLICK TO EDIT MASTER TEXT STYLES</a:t>
            </a:r>
          </a:p>
        </p:txBody>
      </p:sp>
      <p:sp>
        <p:nvSpPr>
          <p:cNvPr id="5" name="Text Placeholder 4"/>
          <p:cNvSpPr>
            <a:spLocks noGrp="1"/>
          </p:cNvSpPr>
          <p:nvPr>
            <p:ph type="body" sz="quarter" idx="11"/>
          </p:nvPr>
        </p:nvSpPr>
        <p:spPr>
          <a:xfrm>
            <a:off x="781844" y="898525"/>
            <a:ext cx="7580312" cy="1439863"/>
          </a:xfrm>
          <a:prstGeom prst="rect">
            <a:avLst/>
          </a:prstGeom>
        </p:spPr>
        <p:txBody>
          <a:bodyPr vert="horz" anchor="ctr"/>
          <a:lstStyle>
            <a:lvl1pPr algn="ctr">
              <a:defRPr sz="2000">
                <a:solidFill>
                  <a:srgbClr val="FFFFFF"/>
                </a:solidFill>
                <a:latin typeface="Raleway"/>
                <a:ea typeface="Raleway"/>
                <a:cs typeface="Raleway"/>
              </a:defRPr>
            </a:lvl1pPr>
            <a:lvl2pPr algn="ctr">
              <a:defRPr sz="2400"/>
            </a:lvl2pPr>
            <a:lvl3pPr algn="ctr">
              <a:defRPr sz="2400"/>
            </a:lvl3pPr>
            <a:lvl4pPr algn="ctr">
              <a:defRPr sz="2400"/>
            </a:lvl4pPr>
            <a:lvl5pPr algn="ctr">
              <a:defRPr sz="2400"/>
            </a:lvl5pPr>
          </a:lstStyle>
          <a:p>
            <a:pPr lvl="0"/>
            <a:r>
              <a:rPr lang="en-US"/>
              <a:t>Edit Master text styles</a:t>
            </a:r>
          </a:p>
        </p:txBody>
      </p:sp>
      <p:sp>
        <p:nvSpPr>
          <p:cNvPr id="7" name="Text Placeholder 6"/>
          <p:cNvSpPr>
            <a:spLocks noGrp="1"/>
          </p:cNvSpPr>
          <p:nvPr>
            <p:ph type="body" sz="quarter" idx="12" hasCustomPrompt="1"/>
          </p:nvPr>
        </p:nvSpPr>
        <p:spPr>
          <a:xfrm>
            <a:off x="782638" y="3034885"/>
            <a:ext cx="7578725" cy="1713271"/>
          </a:xfrm>
          <a:prstGeom prst="rect">
            <a:avLst/>
          </a:prstGeom>
        </p:spPr>
        <p:txBody>
          <a:bodyPr vert="horz" anchor="ctr"/>
          <a:lstStyle>
            <a:lvl1pPr algn="ctr">
              <a:defRPr sz="2000" b="1" cap="all" baseline="0">
                <a:solidFill>
                  <a:schemeClr val="accent1"/>
                </a:solidFill>
                <a:latin typeface="Raleway"/>
                <a:ea typeface="Raleway"/>
                <a:cs typeface="Raleway"/>
              </a:defRPr>
            </a:lvl1pPr>
          </a:lstStyle>
          <a:p>
            <a:pPr lvl="0"/>
            <a:r>
              <a:rPr lang="en-US" dirty="0"/>
              <a:t>THIS SHOULD BE ALL CAPS IN RED.</a:t>
            </a:r>
          </a:p>
        </p:txBody>
      </p:sp>
      <p:sp>
        <p:nvSpPr>
          <p:cNvPr id="8"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17037400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_DMI TEMPLATE - Blank 3">
    <p:bg>
      <p:bgRef idx="1001">
        <a:schemeClr val="bg1"/>
      </p:bgRef>
    </p:bg>
    <p:spTree>
      <p:nvGrpSpPr>
        <p:cNvPr id="1" name="Shape 325"/>
        <p:cNvGrpSpPr/>
        <p:nvPr/>
      </p:nvGrpSpPr>
      <p:grpSpPr>
        <a:xfrm>
          <a:off x="0" y="0"/>
          <a:ext cx="0" cy="0"/>
          <a:chOff x="0" y="0"/>
          <a:chExt cx="0" cy="0"/>
        </a:xfrm>
      </p:grpSpPr>
      <p:sp>
        <p:nvSpPr>
          <p:cNvPr id="5" name="Shape 687"/>
          <p:cNvSpPr/>
          <p:nvPr/>
        </p:nvSpPr>
        <p:spPr>
          <a:xfrm>
            <a:off x="0" y="0"/>
            <a:ext cx="4439100" cy="5143500"/>
          </a:xfrm>
          <a:prstGeom prst="homePlate">
            <a:avLst>
              <a:gd name="adj" fmla="val 21093"/>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0" name="Shape 263"/>
          <p:cNvSpPr txBox="1">
            <a:spLocks noGrp="1"/>
          </p:cNvSpPr>
          <p:nvPr>
            <p:ph type="body" idx="10" hasCustomPrompt="1"/>
          </p:nvPr>
        </p:nvSpPr>
        <p:spPr>
          <a:xfrm>
            <a:off x="229325" y="229326"/>
            <a:ext cx="5001899" cy="425872"/>
          </a:xfrm>
          <a:prstGeom prst="rect">
            <a:avLst/>
          </a:prstGeom>
        </p:spPr>
        <p:txBody>
          <a:bodyPr lIns="91425" tIns="91425" rIns="91425" bIns="91425" anchor="t" anchorCtr="0"/>
          <a:lstStyle>
            <a:lvl1pPr rtl="0">
              <a:spcBef>
                <a:spcPts val="0"/>
              </a:spcBef>
              <a:buClr>
                <a:srgbClr val="9A9A9A"/>
              </a:buClr>
              <a:buSzPct val="100000"/>
              <a:defRPr sz="1400" b="1">
                <a:solidFill>
                  <a:schemeClr val="bg2"/>
                </a:solidFill>
                <a:latin typeface="Raleway"/>
                <a:ea typeface="Raleway"/>
                <a:cs typeface="Raleway"/>
              </a:defRPr>
            </a:lvl1pPr>
            <a:lvl2pPr rtl="0">
              <a:spcBef>
                <a:spcPts val="0"/>
              </a:spcBef>
              <a:buClr>
                <a:srgbClr val="9A9A9A"/>
              </a:buClr>
              <a:buSzPct val="100000"/>
              <a:defRPr sz="1600" b="1">
                <a:solidFill>
                  <a:srgbClr val="9A9A9A"/>
                </a:solidFill>
              </a:defRPr>
            </a:lvl2pPr>
            <a:lvl3pPr rtl="0">
              <a:spcBef>
                <a:spcPts val="0"/>
              </a:spcBef>
              <a:buClr>
                <a:srgbClr val="9A9A9A"/>
              </a:buClr>
              <a:buSzPct val="100000"/>
              <a:defRPr sz="1600" b="1">
                <a:solidFill>
                  <a:srgbClr val="9A9A9A"/>
                </a:solidFill>
              </a:defRPr>
            </a:lvl3pPr>
            <a:lvl4pPr rtl="0">
              <a:spcBef>
                <a:spcPts val="0"/>
              </a:spcBef>
              <a:buClr>
                <a:srgbClr val="9A9A9A"/>
              </a:buClr>
              <a:buSzPct val="100000"/>
              <a:defRPr sz="1600" b="1">
                <a:solidFill>
                  <a:srgbClr val="9A9A9A"/>
                </a:solidFill>
              </a:defRPr>
            </a:lvl4pPr>
            <a:lvl5pPr rtl="0">
              <a:spcBef>
                <a:spcPts val="0"/>
              </a:spcBef>
              <a:buClr>
                <a:srgbClr val="9A9A9A"/>
              </a:buClr>
              <a:buSzPct val="100000"/>
              <a:defRPr sz="1600" b="1">
                <a:solidFill>
                  <a:srgbClr val="9A9A9A"/>
                </a:solidFill>
              </a:defRPr>
            </a:lvl5pPr>
            <a:lvl6pPr rtl="0">
              <a:spcBef>
                <a:spcPts val="0"/>
              </a:spcBef>
              <a:buClr>
                <a:srgbClr val="9A9A9A"/>
              </a:buClr>
              <a:buSzPct val="100000"/>
              <a:defRPr sz="1600" b="1">
                <a:solidFill>
                  <a:srgbClr val="9A9A9A"/>
                </a:solidFill>
              </a:defRPr>
            </a:lvl6pPr>
            <a:lvl7pPr rtl="0">
              <a:spcBef>
                <a:spcPts val="0"/>
              </a:spcBef>
              <a:buClr>
                <a:srgbClr val="9A9A9A"/>
              </a:buClr>
              <a:buSzPct val="100000"/>
              <a:defRPr sz="1600" b="1">
                <a:solidFill>
                  <a:srgbClr val="9A9A9A"/>
                </a:solidFill>
              </a:defRPr>
            </a:lvl7pPr>
            <a:lvl8pPr rtl="0">
              <a:spcBef>
                <a:spcPts val="0"/>
              </a:spcBef>
              <a:buClr>
                <a:srgbClr val="9A9A9A"/>
              </a:buClr>
              <a:buSzPct val="100000"/>
              <a:defRPr sz="1600" b="1">
                <a:solidFill>
                  <a:srgbClr val="9A9A9A"/>
                </a:solidFill>
              </a:defRPr>
            </a:lvl8pPr>
            <a:lvl9pPr rtl="0">
              <a:spcBef>
                <a:spcPts val="0"/>
              </a:spcBef>
              <a:buClr>
                <a:srgbClr val="9A9A9A"/>
              </a:buClr>
              <a:buSzPct val="100000"/>
              <a:defRPr sz="1600" b="1">
                <a:solidFill>
                  <a:srgbClr val="9A9A9A"/>
                </a:solidFill>
              </a:defRPr>
            </a:lvl9pPr>
          </a:lstStyle>
          <a:p>
            <a:pPr lvl="0"/>
            <a:r>
              <a:rPr lang="en-US" dirty="0"/>
              <a:t>CLICK TO EDIT MASTER TEXT STYLES</a:t>
            </a:r>
          </a:p>
        </p:txBody>
      </p:sp>
      <p:sp>
        <p:nvSpPr>
          <p:cNvPr id="12" name="Slide Number Placeholder 3"/>
          <p:cNvSpPr txBox="1">
            <a:spLocks/>
          </p:cNvSpPr>
          <p:nvPr/>
        </p:nvSpPr>
        <p:spPr>
          <a:xfrm>
            <a:off x="9644" y="4866222"/>
            <a:ext cx="603138" cy="274637"/>
          </a:xfrm>
          <a:prstGeom prst="rect">
            <a:avLst/>
          </a:prstGeom>
        </p:spPr>
        <p:txBody>
          <a:bodyPr vert="horz" lIns="91440" tIns="45720" rIns="91440" bIns="45720" rtlCol="0" anchor="ctr"/>
          <a:lstStyle>
            <a:defPPr marR="0" algn="l" rtl="0">
              <a:lnSpc>
                <a:spcPct val="100000"/>
              </a:lnSpc>
              <a:spcBef>
                <a:spcPts val="0"/>
              </a:spcBef>
              <a:spcAft>
                <a:spcPts val="0"/>
              </a:spcAft>
            </a:defPPr>
            <a:lvl1pPr marR="0" algn="l" rtl="0">
              <a:lnSpc>
                <a:spcPct val="100000"/>
              </a:lnSpc>
              <a:spcBef>
                <a:spcPts val="0"/>
              </a:spcBef>
              <a:spcAft>
                <a:spcPts val="0"/>
              </a:spcAft>
              <a:buNone/>
              <a:defRPr sz="900" b="0" i="0" u="none" strike="noStrike" cap="none" baseline="0">
                <a:solidFill>
                  <a:schemeClr val="tx2"/>
                </a:solidFill>
                <a:latin typeface="Helvetica Neue"/>
                <a:ea typeface="Arial"/>
                <a:cs typeface="Helvetica Neue"/>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95E3A436-1048-CA4E-9C3F-FCB70029503E}" type="slidenum">
              <a:rPr kumimoji="0" lang="en-US" sz="900" b="0" i="0" u="none" strike="noStrike" kern="0" cap="none" spc="0" normalizeH="0" baseline="0" noProof="0" smtClean="0">
                <a:ln>
                  <a:noFill/>
                </a:ln>
                <a:solidFill>
                  <a:srgbClr val="6C797A"/>
                </a:solidFill>
                <a:effectLst/>
                <a:uLnTx/>
                <a:uFillTx/>
                <a:latin typeface="Helvetica Neue"/>
                <a:ea typeface="Arial"/>
                <a:cs typeface="Helvetica Neue"/>
                <a:sym typeface="Arial"/>
                <a:rtl val="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0" cap="none" spc="0" normalizeH="0" baseline="0" noProof="0">
              <a:ln>
                <a:noFill/>
              </a:ln>
              <a:solidFill>
                <a:srgbClr val="6C797A"/>
              </a:solidFill>
              <a:effectLst/>
              <a:uLnTx/>
              <a:uFillTx/>
              <a:latin typeface="Helvetica Neue"/>
              <a:ea typeface="Arial"/>
              <a:cs typeface="Helvetica Neue"/>
              <a:sym typeface="Arial"/>
              <a:rtl val="0"/>
            </a:endParaRPr>
          </a:p>
        </p:txBody>
      </p:sp>
      <p:sp>
        <p:nvSpPr>
          <p:cNvPr id="14" name="Shape 148"/>
          <p:cNvSpPr txBox="1"/>
          <p:nvPr/>
        </p:nvSpPr>
        <p:spPr>
          <a:xfrm rot="5400000">
            <a:off x="-807255" y="3645653"/>
            <a:ext cx="1853399" cy="219600"/>
          </a:xfrm>
          <a:prstGeom prst="rect">
            <a:avLst/>
          </a:prstGeom>
          <a:noFill/>
          <a:ln>
            <a:noFill/>
          </a:ln>
        </p:spPr>
        <p:txBody>
          <a:bodyPr lIns="91425" tIns="91425" rIns="91425" bIns="91425" anchor="t" anchorCtr="0">
            <a:noAutofit/>
          </a:bodyPr>
          <a:lstStyle/>
          <a:p>
            <a:pPr>
              <a:buClr>
                <a:srgbClr val="000000"/>
              </a:buClr>
              <a:buSzPct val="25000"/>
              <a:buFont typeface="Helvetica Neue"/>
              <a:buNone/>
            </a:pPr>
            <a:r>
              <a:rPr lang="en" sz="600" dirty="0">
                <a:solidFill>
                  <a:schemeClr val="bg2"/>
                </a:solidFill>
                <a:latin typeface="Helvetica Neue"/>
                <a:ea typeface="Helvetica Neue"/>
                <a:cs typeface="Helvetica Neue"/>
                <a:sym typeface="Helvetica Neue"/>
              </a:rPr>
              <a:t>© 201</a:t>
            </a:r>
            <a:r>
              <a:rPr lang="en-US" sz="600" dirty="0">
                <a:solidFill>
                  <a:schemeClr val="bg2"/>
                </a:solidFill>
                <a:latin typeface="Helvetica Neue"/>
                <a:ea typeface="Helvetica Neue"/>
                <a:cs typeface="Helvetica Neue"/>
                <a:sym typeface="Helvetica Neue"/>
              </a:rPr>
              <a:t>7</a:t>
            </a:r>
            <a:r>
              <a:rPr lang="en" sz="600" dirty="0">
                <a:solidFill>
                  <a:schemeClr val="bg2"/>
                </a:solidFill>
                <a:latin typeface="Helvetica Neue"/>
                <a:ea typeface="Helvetica Neue"/>
                <a:cs typeface="Helvetica Neue"/>
                <a:sym typeface="Helvetica Neue"/>
              </a:rPr>
              <a:t> DMI CONFIDENTIAL &amp; PROPRIETARY</a:t>
            </a:r>
          </a:p>
          <a:p>
            <a:pPr>
              <a:buClr>
                <a:srgbClr val="000000"/>
              </a:buClr>
              <a:buFont typeface="Arial"/>
              <a:buNone/>
            </a:pPr>
            <a:endParaRPr sz="600" dirty="0">
              <a:solidFill>
                <a:schemeClr val="bg2"/>
              </a:solidFill>
              <a:latin typeface="Helvetica Neue"/>
              <a:ea typeface="Helvetica Neue"/>
              <a:cs typeface="Helvetica Neue"/>
              <a:sym typeface="Helvetica Neue"/>
            </a:endParaRPr>
          </a:p>
        </p:txBody>
      </p:sp>
      <p:sp>
        <p:nvSpPr>
          <p:cNvPr id="15" name="Text Placeholder 3"/>
          <p:cNvSpPr>
            <a:spLocks noGrp="1"/>
          </p:cNvSpPr>
          <p:nvPr>
            <p:ph type="body" sz="quarter" idx="11"/>
          </p:nvPr>
        </p:nvSpPr>
        <p:spPr>
          <a:xfrm>
            <a:off x="347841" y="1132439"/>
            <a:ext cx="3150431" cy="2887721"/>
          </a:xfrm>
          <a:prstGeom prst="rect">
            <a:avLst/>
          </a:prstGeom>
        </p:spPr>
        <p:txBody>
          <a:bodyPr vert="horz" anchor="ctr"/>
          <a:lstStyle>
            <a:lvl1pPr>
              <a:defRPr sz="2000">
                <a:solidFill>
                  <a:schemeClr val="accent1"/>
                </a:solidFill>
                <a:latin typeface="Raleway"/>
                <a:ea typeface="Raleway"/>
                <a:cs typeface="Raleway"/>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Edit Master text styles</a:t>
            </a:r>
          </a:p>
        </p:txBody>
      </p:sp>
      <p:sp>
        <p:nvSpPr>
          <p:cNvPr id="16" name="Text Placeholder 6"/>
          <p:cNvSpPr>
            <a:spLocks noGrp="1"/>
          </p:cNvSpPr>
          <p:nvPr>
            <p:ph type="body" sz="quarter" idx="12" hasCustomPrompt="1"/>
          </p:nvPr>
        </p:nvSpPr>
        <p:spPr>
          <a:xfrm>
            <a:off x="4786941" y="1239529"/>
            <a:ext cx="4073925" cy="2780631"/>
          </a:xfrm>
          <a:prstGeom prst="rect">
            <a:avLst/>
          </a:prstGeom>
        </p:spPr>
        <p:txBody>
          <a:bodyPr vert="horz" anchor="ctr"/>
          <a:lstStyle>
            <a:lvl1pPr algn="ctr">
              <a:defRPr sz="1800" b="1" cap="all">
                <a:solidFill>
                  <a:schemeClr val="tx1"/>
                </a:solidFill>
                <a:latin typeface="Raleway"/>
                <a:ea typeface="Raleway"/>
                <a:cs typeface="Raleway"/>
              </a:defRPr>
            </a:lvl1pPr>
            <a:lvl2pPr algn="ctr">
              <a:defRPr sz="1800" b="1"/>
            </a:lvl2pPr>
            <a:lvl3pPr algn="ctr">
              <a:defRPr sz="1800" b="1"/>
            </a:lvl3pPr>
            <a:lvl4pPr algn="ctr">
              <a:defRPr sz="1800" b="1"/>
            </a:lvl4pPr>
            <a:lvl5pPr algn="ctr">
              <a:defRPr sz="1800" b="1"/>
            </a:lvl5pPr>
          </a:lstStyle>
          <a:p>
            <a:pPr lvl="0"/>
            <a:r>
              <a:rPr lang="en-US" dirty="0"/>
              <a:t>CLICK TO EDIT MASTER TEXT STYLES</a:t>
            </a:r>
          </a:p>
        </p:txBody>
      </p:sp>
    </p:spTree>
    <p:extLst>
      <p:ext uri="{BB962C8B-B14F-4D97-AF65-F5344CB8AC3E}">
        <p14:creationId xmlns:p14="http://schemas.microsoft.com/office/powerpoint/2010/main" val="923340746"/>
      </p:ext>
    </p:extLst>
  </p:cSld>
  <p:clrMapOvr>
    <a:overrideClrMapping bg1="dk1" tx1="lt1" bg2="dk2" tx2="lt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estimonial Layout 2">
    <p:bg>
      <p:bgRef idx="1001">
        <a:schemeClr val="bg1"/>
      </p:bgRef>
    </p:bg>
    <p:spTree>
      <p:nvGrpSpPr>
        <p:cNvPr id="1" name="Shape 325"/>
        <p:cNvGrpSpPr/>
        <p:nvPr/>
      </p:nvGrpSpPr>
      <p:grpSpPr>
        <a:xfrm>
          <a:off x="0" y="0"/>
          <a:ext cx="0" cy="0"/>
          <a:chOff x="0" y="0"/>
          <a:chExt cx="0" cy="0"/>
        </a:xfrm>
      </p:grpSpPr>
      <p:sp>
        <p:nvSpPr>
          <p:cNvPr id="5" name="Shape 687"/>
          <p:cNvSpPr/>
          <p:nvPr/>
        </p:nvSpPr>
        <p:spPr>
          <a:xfrm>
            <a:off x="0" y="0"/>
            <a:ext cx="4439100" cy="5143500"/>
          </a:xfrm>
          <a:prstGeom prst="homePlate">
            <a:avLst>
              <a:gd name="adj" fmla="val 21093"/>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0" name="Shape 263"/>
          <p:cNvSpPr txBox="1">
            <a:spLocks noGrp="1"/>
          </p:cNvSpPr>
          <p:nvPr>
            <p:ph type="body" idx="10" hasCustomPrompt="1"/>
          </p:nvPr>
        </p:nvSpPr>
        <p:spPr>
          <a:xfrm>
            <a:off x="229325" y="229326"/>
            <a:ext cx="5001899" cy="425872"/>
          </a:xfrm>
          <a:prstGeom prst="rect">
            <a:avLst/>
          </a:prstGeom>
        </p:spPr>
        <p:txBody>
          <a:bodyPr lIns="91425" tIns="91425" rIns="91425" bIns="91425" anchor="t" anchorCtr="0"/>
          <a:lstStyle>
            <a:lvl1pPr rtl="0">
              <a:spcBef>
                <a:spcPts val="0"/>
              </a:spcBef>
              <a:buClr>
                <a:srgbClr val="9A9A9A"/>
              </a:buClr>
              <a:buSzPct val="100000"/>
              <a:defRPr sz="2800" b="1">
                <a:solidFill>
                  <a:schemeClr val="bg2"/>
                </a:solidFill>
                <a:latin typeface="Raleway"/>
                <a:ea typeface="Raleway"/>
                <a:cs typeface="Raleway"/>
              </a:defRPr>
            </a:lvl1pPr>
            <a:lvl2pPr rtl="0">
              <a:spcBef>
                <a:spcPts val="0"/>
              </a:spcBef>
              <a:buClr>
                <a:srgbClr val="9A9A9A"/>
              </a:buClr>
              <a:buSzPct val="100000"/>
              <a:defRPr sz="1600" b="1">
                <a:solidFill>
                  <a:srgbClr val="9A9A9A"/>
                </a:solidFill>
              </a:defRPr>
            </a:lvl2pPr>
            <a:lvl3pPr rtl="0">
              <a:spcBef>
                <a:spcPts val="0"/>
              </a:spcBef>
              <a:buClr>
                <a:srgbClr val="9A9A9A"/>
              </a:buClr>
              <a:buSzPct val="100000"/>
              <a:defRPr sz="1600" b="1">
                <a:solidFill>
                  <a:srgbClr val="9A9A9A"/>
                </a:solidFill>
              </a:defRPr>
            </a:lvl3pPr>
            <a:lvl4pPr rtl="0">
              <a:spcBef>
                <a:spcPts val="0"/>
              </a:spcBef>
              <a:buClr>
                <a:srgbClr val="9A9A9A"/>
              </a:buClr>
              <a:buSzPct val="100000"/>
              <a:defRPr sz="1600" b="1">
                <a:solidFill>
                  <a:srgbClr val="9A9A9A"/>
                </a:solidFill>
              </a:defRPr>
            </a:lvl4pPr>
            <a:lvl5pPr rtl="0">
              <a:spcBef>
                <a:spcPts val="0"/>
              </a:spcBef>
              <a:buClr>
                <a:srgbClr val="9A9A9A"/>
              </a:buClr>
              <a:buSzPct val="100000"/>
              <a:defRPr sz="1600" b="1">
                <a:solidFill>
                  <a:srgbClr val="9A9A9A"/>
                </a:solidFill>
              </a:defRPr>
            </a:lvl5pPr>
            <a:lvl6pPr rtl="0">
              <a:spcBef>
                <a:spcPts val="0"/>
              </a:spcBef>
              <a:buClr>
                <a:srgbClr val="9A9A9A"/>
              </a:buClr>
              <a:buSzPct val="100000"/>
              <a:defRPr sz="1600" b="1">
                <a:solidFill>
                  <a:srgbClr val="9A9A9A"/>
                </a:solidFill>
              </a:defRPr>
            </a:lvl6pPr>
            <a:lvl7pPr rtl="0">
              <a:spcBef>
                <a:spcPts val="0"/>
              </a:spcBef>
              <a:buClr>
                <a:srgbClr val="9A9A9A"/>
              </a:buClr>
              <a:buSzPct val="100000"/>
              <a:defRPr sz="1600" b="1">
                <a:solidFill>
                  <a:srgbClr val="9A9A9A"/>
                </a:solidFill>
              </a:defRPr>
            </a:lvl7pPr>
            <a:lvl8pPr rtl="0">
              <a:spcBef>
                <a:spcPts val="0"/>
              </a:spcBef>
              <a:buClr>
                <a:srgbClr val="9A9A9A"/>
              </a:buClr>
              <a:buSzPct val="100000"/>
              <a:defRPr sz="1600" b="1">
                <a:solidFill>
                  <a:srgbClr val="9A9A9A"/>
                </a:solidFill>
              </a:defRPr>
            </a:lvl8pPr>
            <a:lvl9pPr rtl="0">
              <a:spcBef>
                <a:spcPts val="0"/>
              </a:spcBef>
              <a:buClr>
                <a:srgbClr val="9A9A9A"/>
              </a:buClr>
              <a:buSzPct val="100000"/>
              <a:defRPr sz="1600" b="1">
                <a:solidFill>
                  <a:srgbClr val="9A9A9A"/>
                </a:solidFill>
              </a:defRPr>
            </a:lvl9pPr>
          </a:lstStyle>
          <a:p>
            <a:pPr lvl="0"/>
            <a:r>
              <a:rPr lang="en-US" dirty="0"/>
              <a:t>TESTIMONIAL</a:t>
            </a:r>
          </a:p>
        </p:txBody>
      </p:sp>
      <p:sp>
        <p:nvSpPr>
          <p:cNvPr id="12" name="Slide Number Placeholder 3"/>
          <p:cNvSpPr txBox="1">
            <a:spLocks/>
          </p:cNvSpPr>
          <p:nvPr/>
        </p:nvSpPr>
        <p:spPr>
          <a:xfrm>
            <a:off x="9644" y="4866222"/>
            <a:ext cx="603138" cy="274637"/>
          </a:xfrm>
          <a:prstGeom prst="rect">
            <a:avLst/>
          </a:prstGeom>
        </p:spPr>
        <p:txBody>
          <a:bodyPr vert="horz" lIns="91440" tIns="45720" rIns="91440" bIns="45720" rtlCol="0" anchor="ctr"/>
          <a:lstStyle>
            <a:defPPr marR="0" algn="l" rtl="0">
              <a:lnSpc>
                <a:spcPct val="100000"/>
              </a:lnSpc>
              <a:spcBef>
                <a:spcPts val="0"/>
              </a:spcBef>
              <a:spcAft>
                <a:spcPts val="0"/>
              </a:spcAft>
            </a:defPPr>
            <a:lvl1pPr marR="0" algn="l" rtl="0">
              <a:lnSpc>
                <a:spcPct val="100000"/>
              </a:lnSpc>
              <a:spcBef>
                <a:spcPts val="0"/>
              </a:spcBef>
              <a:spcAft>
                <a:spcPts val="0"/>
              </a:spcAft>
              <a:buNone/>
              <a:defRPr sz="900" b="0" i="0" u="none" strike="noStrike" cap="none" baseline="0">
                <a:solidFill>
                  <a:schemeClr val="tx2"/>
                </a:solidFill>
                <a:latin typeface="Helvetica Neue"/>
                <a:ea typeface="Arial"/>
                <a:cs typeface="Helvetica Neue"/>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95E3A436-1048-CA4E-9C3F-FCB70029503E}" type="slidenum">
              <a:rPr kumimoji="0" lang="en-US" sz="900" b="0" i="0" u="none" strike="noStrike" kern="0" cap="none" spc="0" normalizeH="0" baseline="0" noProof="0" smtClean="0">
                <a:ln>
                  <a:noFill/>
                </a:ln>
                <a:solidFill>
                  <a:srgbClr val="6C797A"/>
                </a:solidFill>
                <a:effectLst/>
                <a:uLnTx/>
                <a:uFillTx/>
                <a:latin typeface="Helvetica Neue"/>
                <a:ea typeface="Arial"/>
                <a:cs typeface="Helvetica Neue"/>
                <a:sym typeface="Arial"/>
                <a:rtl val="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0" cap="none" spc="0" normalizeH="0" baseline="0" noProof="0">
              <a:ln>
                <a:noFill/>
              </a:ln>
              <a:solidFill>
                <a:srgbClr val="6C797A"/>
              </a:solidFill>
              <a:effectLst/>
              <a:uLnTx/>
              <a:uFillTx/>
              <a:latin typeface="Helvetica Neue"/>
              <a:ea typeface="Arial"/>
              <a:cs typeface="Helvetica Neue"/>
              <a:sym typeface="Arial"/>
              <a:rtl val="0"/>
            </a:endParaRPr>
          </a:p>
        </p:txBody>
      </p:sp>
      <p:sp>
        <p:nvSpPr>
          <p:cNvPr id="14" name="Shape 148"/>
          <p:cNvSpPr txBox="1"/>
          <p:nvPr/>
        </p:nvSpPr>
        <p:spPr>
          <a:xfrm rot="5400000">
            <a:off x="-807255" y="3645653"/>
            <a:ext cx="1853399" cy="219600"/>
          </a:xfrm>
          <a:prstGeom prst="rect">
            <a:avLst/>
          </a:prstGeom>
          <a:noFill/>
          <a:ln>
            <a:noFill/>
          </a:ln>
        </p:spPr>
        <p:txBody>
          <a:bodyPr lIns="91425" tIns="91425" rIns="91425" bIns="91425" anchor="t" anchorCtr="0">
            <a:noAutofit/>
          </a:bodyPr>
          <a:lstStyle/>
          <a:p>
            <a:pPr>
              <a:buClr>
                <a:srgbClr val="000000"/>
              </a:buClr>
              <a:buSzPct val="25000"/>
              <a:buFont typeface="Helvetica Neue"/>
              <a:buNone/>
            </a:pPr>
            <a:r>
              <a:rPr lang="en" sz="600" dirty="0">
                <a:solidFill>
                  <a:schemeClr val="bg2"/>
                </a:solidFill>
                <a:latin typeface="Helvetica Neue"/>
                <a:ea typeface="Helvetica Neue"/>
                <a:cs typeface="Helvetica Neue"/>
                <a:sym typeface="Helvetica Neue"/>
              </a:rPr>
              <a:t>© 201</a:t>
            </a:r>
            <a:r>
              <a:rPr lang="en-US" sz="600" dirty="0">
                <a:solidFill>
                  <a:schemeClr val="bg2"/>
                </a:solidFill>
                <a:latin typeface="Helvetica Neue"/>
                <a:ea typeface="Helvetica Neue"/>
                <a:cs typeface="Helvetica Neue"/>
                <a:sym typeface="Helvetica Neue"/>
              </a:rPr>
              <a:t>7</a:t>
            </a:r>
            <a:r>
              <a:rPr lang="en" sz="600" dirty="0">
                <a:solidFill>
                  <a:schemeClr val="bg2"/>
                </a:solidFill>
                <a:latin typeface="Helvetica Neue"/>
                <a:ea typeface="Helvetica Neue"/>
                <a:cs typeface="Helvetica Neue"/>
                <a:sym typeface="Helvetica Neue"/>
              </a:rPr>
              <a:t> DMI CONFIDENTIAL &amp; PROPRIETARY</a:t>
            </a:r>
          </a:p>
          <a:p>
            <a:pPr>
              <a:buClr>
                <a:srgbClr val="000000"/>
              </a:buClr>
              <a:buFont typeface="Arial"/>
              <a:buNone/>
            </a:pPr>
            <a:endParaRPr sz="600" dirty="0">
              <a:solidFill>
                <a:schemeClr val="bg2"/>
              </a:solidFill>
              <a:latin typeface="Helvetica Neue"/>
              <a:ea typeface="Helvetica Neue"/>
              <a:cs typeface="Helvetica Neue"/>
              <a:sym typeface="Helvetica Neue"/>
            </a:endParaRPr>
          </a:p>
        </p:txBody>
      </p:sp>
      <p:sp>
        <p:nvSpPr>
          <p:cNvPr id="15" name="Text Placeholder 3"/>
          <p:cNvSpPr>
            <a:spLocks noGrp="1"/>
          </p:cNvSpPr>
          <p:nvPr>
            <p:ph type="body" sz="quarter" idx="11" hasCustomPrompt="1"/>
          </p:nvPr>
        </p:nvSpPr>
        <p:spPr>
          <a:xfrm>
            <a:off x="347841" y="1132439"/>
            <a:ext cx="3150431" cy="2887721"/>
          </a:xfrm>
          <a:prstGeom prst="rect">
            <a:avLst/>
          </a:prstGeom>
        </p:spPr>
        <p:txBody>
          <a:bodyPr vert="horz" anchor="ctr"/>
          <a:lstStyle>
            <a:lvl1pPr>
              <a:defRPr sz="2000">
                <a:solidFill>
                  <a:schemeClr val="accent1"/>
                </a:solidFill>
                <a:latin typeface="Raleway"/>
                <a:ea typeface="Raleway"/>
                <a:cs typeface="Raleway"/>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marL="285750" indent="-285750">
              <a:buFontTx/>
              <a:buChar char="-"/>
            </a:pPr>
            <a:r>
              <a:rPr lang="en-US" b="1" dirty="0">
                <a:solidFill>
                  <a:schemeClr val="bg2"/>
                </a:solidFill>
              </a:rPr>
              <a:t>First and Last Name, Company Name</a:t>
            </a:r>
          </a:p>
          <a:p>
            <a:r>
              <a:rPr lang="en-US" b="1" dirty="0">
                <a:solidFill>
                  <a:schemeClr val="bg2"/>
                </a:solidFill>
              </a:rPr>
              <a:t>     Title here</a:t>
            </a:r>
          </a:p>
        </p:txBody>
      </p:sp>
      <p:sp>
        <p:nvSpPr>
          <p:cNvPr id="16" name="Text Placeholder 6"/>
          <p:cNvSpPr>
            <a:spLocks noGrp="1"/>
          </p:cNvSpPr>
          <p:nvPr>
            <p:ph type="body" sz="quarter" idx="12" hasCustomPrompt="1"/>
          </p:nvPr>
        </p:nvSpPr>
        <p:spPr>
          <a:xfrm>
            <a:off x="4786941" y="1239529"/>
            <a:ext cx="4073925" cy="2780631"/>
          </a:xfrm>
          <a:prstGeom prst="rect">
            <a:avLst/>
          </a:prstGeom>
        </p:spPr>
        <p:txBody>
          <a:bodyPr vert="horz" anchor="ctr"/>
          <a:lstStyle>
            <a:lvl1pPr algn="ctr">
              <a:defRPr sz="1800" b="1" cap="all">
                <a:solidFill>
                  <a:schemeClr val="tx1"/>
                </a:solidFill>
                <a:latin typeface="Raleway"/>
                <a:ea typeface="Raleway"/>
                <a:cs typeface="Raleway"/>
              </a:defRPr>
            </a:lvl1pPr>
            <a:lvl2pPr algn="ctr">
              <a:defRPr sz="1800" b="1"/>
            </a:lvl2pPr>
            <a:lvl3pPr algn="ctr">
              <a:defRPr sz="1800" b="1"/>
            </a:lvl3pPr>
            <a:lvl4pPr algn="ctr">
              <a:defRPr sz="1800" b="1"/>
            </a:lvl4pPr>
            <a:lvl5pPr algn="ctr">
              <a:defRPr sz="1800" b="1"/>
            </a:lvl5pPr>
          </a:lstStyle>
          <a:p>
            <a:r>
              <a:rPr lang="en-US" sz="1800" b="0" cap="none" dirty="0"/>
              <a:t>“…Testimonial copy here. Testimonial copy here. Testimonial copy here. Testimonial copy here. Testimonial copy here. Testimonial copy here.</a:t>
            </a:r>
          </a:p>
          <a:p>
            <a:r>
              <a:rPr lang="en-US" sz="1800" b="0" cap="none" dirty="0"/>
              <a:t>Testimonial copy here. Testimonial copy here. Testimonial copy here.”</a:t>
            </a:r>
          </a:p>
        </p:txBody>
      </p:sp>
      <p:pic>
        <p:nvPicPr>
          <p:cNvPr id="11" name="Picture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837469" y="229326"/>
            <a:ext cx="762000" cy="762000"/>
          </a:xfrm>
          <a:prstGeom prst="rect">
            <a:avLst/>
          </a:prstGeom>
        </p:spPr>
      </p:pic>
      <p:sp>
        <p:nvSpPr>
          <p:cNvPr id="13" name="TextBox 12"/>
          <p:cNvSpPr txBox="1"/>
          <p:nvPr userDrawn="1"/>
        </p:nvSpPr>
        <p:spPr>
          <a:xfrm>
            <a:off x="1232838" y="3657600"/>
            <a:ext cx="1481328" cy="738664"/>
          </a:xfrm>
          <a:prstGeom prst="rect">
            <a:avLst/>
          </a:prstGeom>
          <a:noFill/>
        </p:spPr>
        <p:txBody>
          <a:bodyPr wrap="square" rtlCol="0">
            <a:spAutoFit/>
          </a:bodyPr>
          <a:lstStyle/>
          <a:p>
            <a:r>
              <a:rPr lang="en-US" dirty="0">
                <a:solidFill>
                  <a:schemeClr val="bg2"/>
                </a:solidFill>
                <a:latin typeface="Raleway"/>
                <a:cs typeface="Raleway"/>
              </a:rPr>
              <a:t>Add Company Logo here, </a:t>
            </a:r>
          </a:p>
          <a:p>
            <a:r>
              <a:rPr lang="en-US" dirty="0">
                <a:solidFill>
                  <a:schemeClr val="bg2"/>
                </a:solidFill>
                <a:latin typeface="Raleway"/>
                <a:cs typeface="Raleway"/>
              </a:rPr>
              <a:t>if available.</a:t>
            </a:r>
          </a:p>
        </p:txBody>
      </p:sp>
    </p:spTree>
    <p:extLst>
      <p:ext uri="{BB962C8B-B14F-4D97-AF65-F5344CB8AC3E}">
        <p14:creationId xmlns:p14="http://schemas.microsoft.com/office/powerpoint/2010/main" val="3389307135"/>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DMI TEMPLATE - Chart 13">
    <p:spTree>
      <p:nvGrpSpPr>
        <p:cNvPr id="1" name="Shape 370"/>
        <p:cNvGrpSpPr/>
        <p:nvPr/>
      </p:nvGrpSpPr>
      <p:grpSpPr>
        <a:xfrm>
          <a:off x="0" y="0"/>
          <a:ext cx="0" cy="0"/>
          <a:chOff x="0" y="0"/>
          <a:chExt cx="0" cy="0"/>
        </a:xfrm>
      </p:grpSpPr>
      <p:sp>
        <p:nvSpPr>
          <p:cNvPr id="371" name="Shape 371"/>
          <p:cNvSpPr/>
          <p:nvPr/>
        </p:nvSpPr>
        <p:spPr>
          <a:xfrm rot="10800000">
            <a:off x="-1285849" y="0"/>
            <a:ext cx="5376899" cy="5143499"/>
          </a:xfrm>
          <a:prstGeom prst="hexagon">
            <a:avLst>
              <a:gd name="adj" fmla="val 25000"/>
              <a:gd name="vf" fmla="val 115470"/>
            </a:avLst>
          </a:prstGeom>
          <a:solidFill>
            <a:schemeClr val="tx1"/>
          </a:solidFill>
          <a:ln>
            <a:noFill/>
          </a:ln>
        </p:spPr>
        <p:txBody>
          <a:bodyPr lIns="91425" tIns="91425" rIns="91425" bIns="91425" anchor="ctr" anchorCtr="0">
            <a:noAutofit/>
          </a:bodyPr>
          <a:lstStyle/>
          <a:p>
            <a:pPr>
              <a:spcBef>
                <a:spcPts val="0"/>
              </a:spcBef>
              <a:buNone/>
            </a:pPr>
            <a:endParaRPr dirty="0">
              <a:latin typeface="Raleway"/>
              <a:ea typeface="Raleway"/>
              <a:cs typeface="Raleway"/>
            </a:endParaRPr>
          </a:p>
        </p:txBody>
      </p:sp>
      <p:pic>
        <p:nvPicPr>
          <p:cNvPr id="372" name="Shape 372"/>
          <p:cNvPicPr preferRelativeResize="0"/>
          <p:nvPr/>
        </p:nvPicPr>
        <p:blipFill>
          <a:blip r:embed="rId2" cstate="email">
            <a:alphaModFix amt="89000"/>
            <a:extLst>
              <a:ext uri="{28A0092B-C50C-407E-A947-70E740481C1C}">
                <a14:useLocalDpi xmlns:a14="http://schemas.microsoft.com/office/drawing/2010/main"/>
              </a:ext>
            </a:extLst>
          </a:blip>
          <a:stretch>
            <a:fillRect/>
          </a:stretch>
        </p:blipFill>
        <p:spPr>
          <a:xfrm>
            <a:off x="4848225" y="448225"/>
            <a:ext cx="3674049" cy="4247050"/>
          </a:xfrm>
          <a:prstGeom prst="rect">
            <a:avLst/>
          </a:prstGeom>
          <a:noFill/>
          <a:ln>
            <a:noFill/>
          </a:ln>
        </p:spPr>
      </p:pic>
      <p:sp>
        <p:nvSpPr>
          <p:cNvPr id="4" name="Text Placeholder 3"/>
          <p:cNvSpPr>
            <a:spLocks noGrp="1"/>
          </p:cNvSpPr>
          <p:nvPr>
            <p:ph type="body" sz="quarter" idx="10"/>
          </p:nvPr>
        </p:nvSpPr>
        <p:spPr>
          <a:xfrm>
            <a:off x="347842" y="1132439"/>
            <a:ext cx="2791088" cy="2887721"/>
          </a:xfrm>
          <a:prstGeom prst="rect">
            <a:avLst/>
          </a:prstGeom>
        </p:spPr>
        <p:txBody>
          <a:bodyPr vert="horz" anchor="ctr"/>
          <a:lstStyle>
            <a:lvl1pPr>
              <a:defRPr sz="2000">
                <a:solidFill>
                  <a:schemeClr val="bg1"/>
                </a:solidFill>
                <a:latin typeface="Raleway"/>
                <a:ea typeface="Raleway"/>
                <a:cs typeface="Raleway"/>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Edit Master text styles</a:t>
            </a:r>
          </a:p>
        </p:txBody>
      </p:sp>
      <p:sp>
        <p:nvSpPr>
          <p:cNvPr id="7" name="Text Placeholder 6"/>
          <p:cNvSpPr>
            <a:spLocks noGrp="1"/>
          </p:cNvSpPr>
          <p:nvPr>
            <p:ph type="body" sz="quarter" idx="11" hasCustomPrompt="1"/>
          </p:nvPr>
        </p:nvSpPr>
        <p:spPr>
          <a:xfrm>
            <a:off x="5492750" y="1901522"/>
            <a:ext cx="2393950" cy="1358900"/>
          </a:xfrm>
          <a:prstGeom prst="rect">
            <a:avLst/>
          </a:prstGeom>
        </p:spPr>
        <p:txBody>
          <a:bodyPr vert="horz" anchor="ctr"/>
          <a:lstStyle>
            <a:lvl1pPr algn="ctr">
              <a:defRPr sz="1800" b="1" cap="all">
                <a:solidFill>
                  <a:srgbClr val="C11F2F"/>
                </a:solidFill>
                <a:latin typeface="Raleway"/>
                <a:ea typeface="Raleway"/>
                <a:cs typeface="Raleway"/>
              </a:defRPr>
            </a:lvl1pPr>
            <a:lvl2pPr algn="ctr">
              <a:defRPr sz="1800" b="1"/>
            </a:lvl2pPr>
            <a:lvl3pPr algn="ctr">
              <a:defRPr sz="1800" b="1"/>
            </a:lvl3pPr>
            <a:lvl4pPr algn="ctr">
              <a:defRPr sz="1800" b="1"/>
            </a:lvl4pPr>
            <a:lvl5pPr algn="ctr">
              <a:defRPr sz="1800" b="1"/>
            </a:lvl5pPr>
          </a:lstStyle>
          <a:p>
            <a:pPr lvl="0"/>
            <a:r>
              <a:rPr lang="en-US" dirty="0"/>
              <a:t>CLICK TO EDIT MASTER TEXT STYLES</a:t>
            </a:r>
          </a:p>
        </p:txBody>
      </p:sp>
      <p:sp>
        <p:nvSpPr>
          <p:cNvPr id="9" name="Shape 148"/>
          <p:cNvSpPr txBox="1"/>
          <p:nvPr/>
        </p:nvSpPr>
        <p:spPr>
          <a:xfrm rot="5400000">
            <a:off x="-807255" y="3645653"/>
            <a:ext cx="1853399" cy="219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Helvetica Neue"/>
              <a:buNone/>
            </a:pPr>
            <a:r>
              <a:rPr lang="en" sz="600" b="0" i="0" u="none" strike="noStrike" cap="none" baseline="0" dirty="0">
                <a:solidFill>
                  <a:schemeClr val="bg2"/>
                </a:solidFill>
                <a:latin typeface="Helvetica Neue"/>
                <a:ea typeface="Helvetica Neue"/>
                <a:cs typeface="Helvetica Neue"/>
                <a:sym typeface="Helvetica Neue"/>
              </a:rPr>
              <a:t>© 201</a:t>
            </a:r>
            <a:r>
              <a:rPr lang="en-US" sz="600" dirty="0">
                <a:solidFill>
                  <a:schemeClr val="bg2"/>
                </a:solidFill>
                <a:latin typeface="Helvetica Neue"/>
                <a:ea typeface="Helvetica Neue"/>
                <a:cs typeface="Helvetica Neue"/>
                <a:sym typeface="Helvetica Neue"/>
              </a:rPr>
              <a:t>7</a:t>
            </a:r>
            <a:r>
              <a:rPr lang="en" sz="600" dirty="0">
                <a:solidFill>
                  <a:schemeClr val="bg2"/>
                </a:solidFill>
                <a:latin typeface="Helvetica Neue"/>
                <a:ea typeface="Helvetica Neue"/>
                <a:cs typeface="Helvetica Neue"/>
                <a:sym typeface="Helvetica Neue"/>
              </a:rPr>
              <a:t> </a:t>
            </a:r>
            <a:r>
              <a:rPr lang="en" sz="600" b="0" i="0" u="none" strike="noStrike" cap="none" baseline="0" dirty="0">
                <a:solidFill>
                  <a:schemeClr val="bg2"/>
                </a:solidFill>
                <a:latin typeface="Helvetica Neue"/>
                <a:ea typeface="Helvetica Neue"/>
                <a:cs typeface="Helvetica Neue"/>
                <a:sym typeface="Helvetica Neue"/>
              </a:rPr>
              <a:t>DMI </a:t>
            </a:r>
            <a:r>
              <a:rPr lang="en" sz="600" dirty="0">
                <a:solidFill>
                  <a:schemeClr val="bg2"/>
                </a:solidFill>
                <a:latin typeface="Helvetica Neue"/>
                <a:ea typeface="Helvetica Neue"/>
                <a:cs typeface="Helvetica Neue"/>
                <a:sym typeface="Helvetica Neue"/>
              </a:rPr>
              <a:t>CONFIDENTIAL &amp; PROPRIETARY</a:t>
            </a:r>
          </a:p>
          <a:p>
            <a:pPr marL="0" marR="0" lvl="0" indent="0" rtl="0">
              <a:lnSpc>
                <a:spcPct val="100000"/>
              </a:lnSpc>
              <a:spcBef>
                <a:spcPts val="0"/>
              </a:spcBef>
              <a:spcAft>
                <a:spcPts val="0"/>
              </a:spcAft>
              <a:buClr>
                <a:srgbClr val="000000"/>
              </a:buClr>
              <a:buFont typeface="Arial"/>
              <a:buNone/>
            </a:pPr>
            <a:endParaRPr sz="600" b="0" i="0" u="none" strike="noStrike" cap="none" baseline="0" dirty="0">
              <a:solidFill>
                <a:schemeClr val="bg2"/>
              </a:solidFill>
              <a:latin typeface="Helvetica Neue"/>
              <a:ea typeface="Helvetica Neue"/>
              <a:cs typeface="Helvetica Neue"/>
              <a:sym typeface="Helvetica Neue"/>
            </a:endParaRPr>
          </a:p>
        </p:txBody>
      </p:sp>
      <p:sp>
        <p:nvSpPr>
          <p:cNvPr id="8"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rgbClr val="FFFFFF"/>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2123401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DMI TEMPLATE - Chart 14">
    <p:spTree>
      <p:nvGrpSpPr>
        <p:cNvPr id="1" name="Shape 373"/>
        <p:cNvGrpSpPr/>
        <p:nvPr/>
      </p:nvGrpSpPr>
      <p:grpSpPr>
        <a:xfrm>
          <a:off x="0" y="0"/>
          <a:ext cx="0" cy="0"/>
          <a:chOff x="0" y="0"/>
          <a:chExt cx="0" cy="0"/>
        </a:xfrm>
      </p:grpSpPr>
      <p:pic>
        <p:nvPicPr>
          <p:cNvPr id="374" name="Shape 374"/>
          <p:cNvPicPr preferRelativeResize="0"/>
          <p:nvPr/>
        </p:nvPicPr>
        <p:blipFill>
          <a:blip r:embed="rId2" cstate="email">
            <a:alphaModFix amt="89000"/>
            <a:extLst>
              <a:ext uri="{28A0092B-C50C-407E-A947-70E740481C1C}">
                <a14:useLocalDpi xmlns:a14="http://schemas.microsoft.com/office/drawing/2010/main"/>
              </a:ext>
            </a:extLst>
          </a:blip>
          <a:stretch>
            <a:fillRect/>
          </a:stretch>
        </p:blipFill>
        <p:spPr>
          <a:xfrm>
            <a:off x="2734975" y="448225"/>
            <a:ext cx="3674049" cy="4247050"/>
          </a:xfrm>
          <a:prstGeom prst="rect">
            <a:avLst/>
          </a:prstGeom>
          <a:noFill/>
          <a:ln>
            <a:noFill/>
          </a:ln>
        </p:spPr>
      </p:pic>
      <p:sp>
        <p:nvSpPr>
          <p:cNvPr id="3" name="Text Placeholder 6"/>
          <p:cNvSpPr>
            <a:spLocks noGrp="1"/>
          </p:cNvSpPr>
          <p:nvPr>
            <p:ph type="body" sz="quarter" idx="11" hasCustomPrompt="1"/>
          </p:nvPr>
        </p:nvSpPr>
        <p:spPr>
          <a:xfrm>
            <a:off x="3381429" y="1909611"/>
            <a:ext cx="2393950" cy="1358900"/>
          </a:xfrm>
          <a:prstGeom prst="rect">
            <a:avLst/>
          </a:prstGeom>
        </p:spPr>
        <p:txBody>
          <a:bodyPr vert="horz" anchor="ctr"/>
          <a:lstStyle>
            <a:lvl1pPr algn="ctr">
              <a:defRPr sz="1800" b="1" cap="all">
                <a:solidFill>
                  <a:schemeClr val="accent1"/>
                </a:solidFill>
                <a:latin typeface="Raleway"/>
                <a:ea typeface="Raleway"/>
                <a:cs typeface="Raleway"/>
              </a:defRPr>
            </a:lvl1pPr>
            <a:lvl2pPr algn="ctr">
              <a:defRPr sz="1800" b="1"/>
            </a:lvl2pPr>
            <a:lvl3pPr algn="ctr">
              <a:defRPr sz="1800" b="1"/>
            </a:lvl3pPr>
            <a:lvl4pPr algn="ctr">
              <a:defRPr sz="1800" b="1"/>
            </a:lvl4pPr>
            <a:lvl5pPr algn="ctr">
              <a:defRPr sz="1800" b="1"/>
            </a:lvl5pPr>
          </a:lstStyle>
          <a:p>
            <a:pPr lvl="0"/>
            <a:r>
              <a:rPr lang="en-US" dirty="0"/>
              <a:t>CLICK TO EDIT MASTER TEXT STYLES</a:t>
            </a:r>
          </a:p>
        </p:txBody>
      </p:sp>
      <p:sp>
        <p:nvSpPr>
          <p:cNvPr id="4" name="Shape 263"/>
          <p:cNvSpPr txBox="1">
            <a:spLocks noGrp="1"/>
          </p:cNvSpPr>
          <p:nvPr>
            <p:ph type="body" idx="10" hasCustomPrompt="1"/>
          </p:nvPr>
        </p:nvSpPr>
        <p:spPr>
          <a:xfrm>
            <a:off x="229325" y="229326"/>
            <a:ext cx="5001899" cy="425872"/>
          </a:xfrm>
          <a:prstGeom prst="rect">
            <a:avLst/>
          </a:prstGeom>
        </p:spPr>
        <p:txBody>
          <a:bodyPr lIns="91425" tIns="91425" rIns="91425" bIns="91425" anchor="t" anchorCtr="0"/>
          <a:lstStyle>
            <a:lvl1pPr rtl="0">
              <a:spcBef>
                <a:spcPts val="0"/>
              </a:spcBef>
              <a:buClr>
                <a:srgbClr val="9A9A9A"/>
              </a:buClr>
              <a:buSzPct val="100000"/>
              <a:defRPr sz="1400" b="1">
                <a:solidFill>
                  <a:schemeClr val="bg2"/>
                </a:solidFill>
                <a:latin typeface="Raleway"/>
                <a:ea typeface="Raleway"/>
                <a:cs typeface="Raleway"/>
              </a:defRPr>
            </a:lvl1pPr>
            <a:lvl2pPr rtl="0">
              <a:spcBef>
                <a:spcPts val="0"/>
              </a:spcBef>
              <a:buClr>
                <a:srgbClr val="9A9A9A"/>
              </a:buClr>
              <a:buSzPct val="100000"/>
              <a:defRPr sz="1600" b="1">
                <a:solidFill>
                  <a:srgbClr val="9A9A9A"/>
                </a:solidFill>
              </a:defRPr>
            </a:lvl2pPr>
            <a:lvl3pPr rtl="0">
              <a:spcBef>
                <a:spcPts val="0"/>
              </a:spcBef>
              <a:buClr>
                <a:srgbClr val="9A9A9A"/>
              </a:buClr>
              <a:buSzPct val="100000"/>
              <a:defRPr sz="1600" b="1">
                <a:solidFill>
                  <a:srgbClr val="9A9A9A"/>
                </a:solidFill>
              </a:defRPr>
            </a:lvl3pPr>
            <a:lvl4pPr rtl="0">
              <a:spcBef>
                <a:spcPts val="0"/>
              </a:spcBef>
              <a:buClr>
                <a:srgbClr val="9A9A9A"/>
              </a:buClr>
              <a:buSzPct val="100000"/>
              <a:defRPr sz="1600" b="1">
                <a:solidFill>
                  <a:srgbClr val="9A9A9A"/>
                </a:solidFill>
              </a:defRPr>
            </a:lvl4pPr>
            <a:lvl5pPr rtl="0">
              <a:spcBef>
                <a:spcPts val="0"/>
              </a:spcBef>
              <a:buClr>
                <a:srgbClr val="9A9A9A"/>
              </a:buClr>
              <a:buSzPct val="100000"/>
              <a:defRPr sz="1600" b="1">
                <a:solidFill>
                  <a:srgbClr val="9A9A9A"/>
                </a:solidFill>
              </a:defRPr>
            </a:lvl5pPr>
            <a:lvl6pPr rtl="0">
              <a:spcBef>
                <a:spcPts val="0"/>
              </a:spcBef>
              <a:buClr>
                <a:srgbClr val="9A9A9A"/>
              </a:buClr>
              <a:buSzPct val="100000"/>
              <a:defRPr sz="1600" b="1">
                <a:solidFill>
                  <a:srgbClr val="9A9A9A"/>
                </a:solidFill>
              </a:defRPr>
            </a:lvl6pPr>
            <a:lvl7pPr rtl="0">
              <a:spcBef>
                <a:spcPts val="0"/>
              </a:spcBef>
              <a:buClr>
                <a:srgbClr val="9A9A9A"/>
              </a:buClr>
              <a:buSzPct val="100000"/>
              <a:defRPr sz="1600" b="1">
                <a:solidFill>
                  <a:srgbClr val="9A9A9A"/>
                </a:solidFill>
              </a:defRPr>
            </a:lvl7pPr>
            <a:lvl8pPr rtl="0">
              <a:spcBef>
                <a:spcPts val="0"/>
              </a:spcBef>
              <a:buClr>
                <a:srgbClr val="9A9A9A"/>
              </a:buClr>
              <a:buSzPct val="100000"/>
              <a:defRPr sz="1600" b="1">
                <a:solidFill>
                  <a:srgbClr val="9A9A9A"/>
                </a:solidFill>
              </a:defRPr>
            </a:lvl8pPr>
            <a:lvl9pPr rtl="0">
              <a:spcBef>
                <a:spcPts val="0"/>
              </a:spcBef>
              <a:buClr>
                <a:srgbClr val="9A9A9A"/>
              </a:buClr>
              <a:buSzPct val="100000"/>
              <a:defRPr sz="1600" b="1">
                <a:solidFill>
                  <a:srgbClr val="9A9A9A"/>
                </a:solidFill>
              </a:defRPr>
            </a:lvl9pPr>
          </a:lstStyle>
          <a:p>
            <a:pPr lvl="0"/>
            <a:r>
              <a:rPr lang="en-US" dirty="0"/>
              <a:t>CLICK TO EDIT MASTER TEXT STYLES</a:t>
            </a:r>
          </a:p>
        </p:txBody>
      </p:sp>
      <p:sp>
        <p:nvSpPr>
          <p:cNvPr id="5" name="Text Placeholder 6"/>
          <p:cNvSpPr>
            <a:spLocks noGrp="1"/>
          </p:cNvSpPr>
          <p:nvPr>
            <p:ph type="body" sz="quarter" idx="12" hasCustomPrompt="1"/>
          </p:nvPr>
        </p:nvSpPr>
        <p:spPr>
          <a:xfrm>
            <a:off x="259096" y="1512616"/>
            <a:ext cx="2393950" cy="2135457"/>
          </a:xfrm>
          <a:prstGeom prst="rect">
            <a:avLst/>
          </a:prstGeom>
        </p:spPr>
        <p:txBody>
          <a:bodyPr vert="horz" anchor="ctr"/>
          <a:lstStyle>
            <a:lvl1pPr marL="0" marR="0" indent="0" algn="r" defTabSz="914400" rtl="0" eaLnBrk="1" fontAlgn="auto" latinLnBrk="0" hangingPunct="1">
              <a:lnSpc>
                <a:spcPct val="100000"/>
              </a:lnSpc>
              <a:spcBef>
                <a:spcPts val="600"/>
              </a:spcBef>
              <a:spcAft>
                <a:spcPts val="0"/>
              </a:spcAft>
              <a:buClr>
                <a:srgbClr val="434343"/>
              </a:buClr>
              <a:buSzPct val="100000"/>
              <a:buFont typeface="Raleway"/>
              <a:buNone/>
              <a:tabLst/>
              <a:defRPr sz="1200" b="1">
                <a:solidFill>
                  <a:schemeClr val="tx1"/>
                </a:solidFill>
                <a:latin typeface="Raleway"/>
                <a:ea typeface="Raleway"/>
                <a:cs typeface="Raleway"/>
              </a:defRPr>
            </a:lvl1pPr>
            <a:lvl2pPr algn="ctr">
              <a:defRPr sz="1800" b="1"/>
            </a:lvl2pPr>
            <a:lvl3pPr algn="ctr">
              <a:defRPr sz="1800" b="1"/>
            </a:lvl3pPr>
            <a:lvl4pPr algn="ctr">
              <a:defRPr sz="1800" b="1"/>
            </a:lvl4pPr>
            <a:lvl5pPr algn="ctr">
              <a:defRPr sz="1800" b="1"/>
            </a:lvl5pPr>
          </a:lstStyle>
          <a:p>
            <a:pPr lvl="0"/>
            <a:r>
              <a:rPr lang="en-US" dirty="0"/>
              <a:t>CLICK TO EDIT MASTER TEXT STYLES</a:t>
            </a:r>
          </a:p>
          <a:p>
            <a:pPr marL="0" marR="0" lvl="0" indent="0" algn="r" defTabSz="914400" rtl="0" eaLnBrk="1" fontAlgn="auto" latinLnBrk="0" hangingPunct="1">
              <a:lnSpc>
                <a:spcPct val="100000"/>
              </a:lnSpc>
              <a:spcBef>
                <a:spcPts val="600"/>
              </a:spcBef>
              <a:spcAft>
                <a:spcPts val="0"/>
              </a:spcAft>
              <a:buClr>
                <a:srgbClr val="434343"/>
              </a:buClr>
              <a:buSzPct val="100000"/>
              <a:buFont typeface="Raleway"/>
              <a:buNone/>
              <a:tabLst/>
              <a:defRPr/>
            </a:pPr>
            <a:r>
              <a:rPr lang="en-US" dirty="0"/>
              <a:t>CLICK TO EDIT MASTER TEXT STYLES</a:t>
            </a:r>
          </a:p>
          <a:p>
            <a:pPr marL="0" marR="0" lvl="0" indent="0" algn="r" defTabSz="914400" rtl="0" eaLnBrk="1" fontAlgn="auto" latinLnBrk="0" hangingPunct="1">
              <a:lnSpc>
                <a:spcPct val="100000"/>
              </a:lnSpc>
              <a:spcBef>
                <a:spcPts val="600"/>
              </a:spcBef>
              <a:spcAft>
                <a:spcPts val="0"/>
              </a:spcAft>
              <a:buClr>
                <a:srgbClr val="434343"/>
              </a:buClr>
              <a:buSzPct val="100000"/>
              <a:buFont typeface="Raleway"/>
              <a:buNone/>
              <a:tabLst/>
              <a:defRPr/>
            </a:pPr>
            <a:r>
              <a:rPr lang="en-US" dirty="0"/>
              <a:t>CLICK TO EDIT MASTER TEXT STYLES</a:t>
            </a:r>
          </a:p>
          <a:p>
            <a:pPr marL="0" marR="0" lvl="0" indent="0" algn="r" defTabSz="914400" rtl="0" eaLnBrk="1" fontAlgn="auto" latinLnBrk="0" hangingPunct="1">
              <a:lnSpc>
                <a:spcPct val="100000"/>
              </a:lnSpc>
              <a:spcBef>
                <a:spcPts val="600"/>
              </a:spcBef>
              <a:spcAft>
                <a:spcPts val="0"/>
              </a:spcAft>
              <a:buClr>
                <a:srgbClr val="434343"/>
              </a:buClr>
              <a:buSzPct val="100000"/>
              <a:buFont typeface="Raleway"/>
              <a:buNone/>
              <a:tabLst/>
              <a:defRPr/>
            </a:pPr>
            <a:r>
              <a:rPr lang="en-US" dirty="0"/>
              <a:t>CLICK TO EDIT MASTER TEXT STYLES</a:t>
            </a:r>
          </a:p>
        </p:txBody>
      </p:sp>
      <p:sp>
        <p:nvSpPr>
          <p:cNvPr id="6" name="Text Placeholder 6"/>
          <p:cNvSpPr>
            <a:spLocks noGrp="1"/>
          </p:cNvSpPr>
          <p:nvPr>
            <p:ph type="body" sz="quarter" idx="13" hasCustomPrompt="1"/>
          </p:nvPr>
        </p:nvSpPr>
        <p:spPr>
          <a:xfrm>
            <a:off x="6487897" y="1512616"/>
            <a:ext cx="2393950" cy="2135457"/>
          </a:xfrm>
          <a:prstGeom prst="rect">
            <a:avLst/>
          </a:prstGeom>
        </p:spPr>
        <p:txBody>
          <a:bodyPr vert="horz" anchor="ctr"/>
          <a:lstStyle>
            <a:lvl1pPr marL="0" marR="0" indent="0" algn="l" defTabSz="914400" rtl="0" eaLnBrk="1" fontAlgn="auto" latinLnBrk="0" hangingPunct="1">
              <a:lnSpc>
                <a:spcPct val="100000"/>
              </a:lnSpc>
              <a:spcBef>
                <a:spcPts val="600"/>
              </a:spcBef>
              <a:spcAft>
                <a:spcPts val="0"/>
              </a:spcAft>
              <a:buClr>
                <a:srgbClr val="434343"/>
              </a:buClr>
              <a:buSzPct val="100000"/>
              <a:buFont typeface="Raleway"/>
              <a:buNone/>
              <a:tabLst/>
              <a:defRPr sz="1200" b="1">
                <a:solidFill>
                  <a:schemeClr val="tx1"/>
                </a:solidFill>
                <a:latin typeface="Raleway"/>
                <a:ea typeface="Raleway"/>
                <a:cs typeface="Raleway"/>
              </a:defRPr>
            </a:lvl1pPr>
            <a:lvl2pPr algn="ctr">
              <a:defRPr sz="1800" b="1"/>
            </a:lvl2pPr>
            <a:lvl3pPr algn="ctr">
              <a:defRPr sz="1800" b="1"/>
            </a:lvl3pPr>
            <a:lvl4pPr algn="ctr">
              <a:defRPr sz="1800" b="1"/>
            </a:lvl4pPr>
            <a:lvl5pPr algn="ctr">
              <a:defRPr sz="1800" b="1"/>
            </a:lvl5pPr>
          </a:lstStyle>
          <a:p>
            <a:pPr lvl="0"/>
            <a:r>
              <a:rPr lang="en-US" dirty="0"/>
              <a:t>CLICK TO EDIT MASTER TEXT STYLES</a:t>
            </a:r>
          </a:p>
          <a:p>
            <a:pPr marL="0" marR="0" lvl="0" indent="0" algn="l" defTabSz="914400" rtl="0" eaLnBrk="1" fontAlgn="auto" latinLnBrk="0" hangingPunct="1">
              <a:lnSpc>
                <a:spcPct val="100000"/>
              </a:lnSpc>
              <a:spcBef>
                <a:spcPts val="600"/>
              </a:spcBef>
              <a:spcAft>
                <a:spcPts val="0"/>
              </a:spcAft>
              <a:buClr>
                <a:srgbClr val="434343"/>
              </a:buClr>
              <a:buSzPct val="100000"/>
              <a:buFont typeface="Raleway"/>
              <a:buNone/>
              <a:tabLst/>
              <a:defRPr/>
            </a:pPr>
            <a:r>
              <a:rPr lang="en-US" dirty="0"/>
              <a:t>CLICK TO EDIT MASTER TEXT STYLES</a:t>
            </a:r>
          </a:p>
          <a:p>
            <a:pPr marL="0" marR="0" lvl="0" indent="0" algn="l" defTabSz="914400" rtl="0" eaLnBrk="1" fontAlgn="auto" latinLnBrk="0" hangingPunct="1">
              <a:lnSpc>
                <a:spcPct val="100000"/>
              </a:lnSpc>
              <a:spcBef>
                <a:spcPts val="600"/>
              </a:spcBef>
              <a:spcAft>
                <a:spcPts val="0"/>
              </a:spcAft>
              <a:buClr>
                <a:srgbClr val="434343"/>
              </a:buClr>
              <a:buSzPct val="100000"/>
              <a:buFont typeface="Raleway"/>
              <a:buNone/>
              <a:tabLst/>
              <a:defRPr/>
            </a:pPr>
            <a:r>
              <a:rPr lang="en-US" dirty="0"/>
              <a:t>CLICK TO EDIT MASTER TEXT STYLES</a:t>
            </a:r>
          </a:p>
          <a:p>
            <a:pPr marL="0" marR="0" lvl="0" indent="0" algn="l" defTabSz="914400" rtl="0" eaLnBrk="1" fontAlgn="auto" latinLnBrk="0" hangingPunct="1">
              <a:lnSpc>
                <a:spcPct val="100000"/>
              </a:lnSpc>
              <a:spcBef>
                <a:spcPts val="600"/>
              </a:spcBef>
              <a:spcAft>
                <a:spcPts val="0"/>
              </a:spcAft>
              <a:buClr>
                <a:srgbClr val="434343"/>
              </a:buClr>
              <a:buSzPct val="100000"/>
              <a:buFont typeface="Raleway"/>
              <a:buNone/>
              <a:tabLst/>
              <a:defRPr/>
            </a:pPr>
            <a:r>
              <a:rPr lang="en-US" dirty="0"/>
              <a:t>CLICK TO EDIT MASTER TEXT STYLES</a:t>
            </a:r>
          </a:p>
        </p:txBody>
      </p:sp>
      <p:sp>
        <p:nvSpPr>
          <p:cNvPr id="7"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18307986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DMI TEMPLATE - Chart 15">
    <p:spTree>
      <p:nvGrpSpPr>
        <p:cNvPr id="1" name="Shape 375"/>
        <p:cNvGrpSpPr/>
        <p:nvPr/>
      </p:nvGrpSpPr>
      <p:grpSpPr>
        <a:xfrm>
          <a:off x="0" y="0"/>
          <a:ext cx="0" cy="0"/>
          <a:chOff x="0" y="0"/>
          <a:chExt cx="0" cy="0"/>
        </a:xfrm>
      </p:grpSpPr>
      <p:cxnSp>
        <p:nvCxnSpPr>
          <p:cNvPr id="376" name="Shape 376"/>
          <p:cNvCxnSpPr/>
          <p:nvPr/>
        </p:nvCxnSpPr>
        <p:spPr>
          <a:xfrm>
            <a:off x="527050" y="1495375"/>
            <a:ext cx="2514600" cy="0"/>
          </a:xfrm>
          <a:prstGeom prst="straightConnector1">
            <a:avLst/>
          </a:prstGeom>
          <a:noFill/>
          <a:ln w="19050" cap="flat">
            <a:solidFill>
              <a:srgbClr val="D8D8D8"/>
            </a:solidFill>
            <a:prstDash val="solid"/>
            <a:round/>
            <a:headEnd type="oval" w="lg" len="lg"/>
            <a:tailEnd type="none" w="lg" len="lg"/>
          </a:ln>
        </p:spPr>
      </p:cxnSp>
      <p:cxnSp>
        <p:nvCxnSpPr>
          <p:cNvPr id="377" name="Shape 377"/>
          <p:cNvCxnSpPr/>
          <p:nvPr/>
        </p:nvCxnSpPr>
        <p:spPr>
          <a:xfrm>
            <a:off x="527050" y="2231975"/>
            <a:ext cx="2514600" cy="0"/>
          </a:xfrm>
          <a:prstGeom prst="straightConnector1">
            <a:avLst/>
          </a:prstGeom>
          <a:noFill/>
          <a:ln w="19050" cap="flat">
            <a:solidFill>
              <a:srgbClr val="D8D8D8"/>
            </a:solidFill>
            <a:prstDash val="solid"/>
            <a:round/>
            <a:headEnd type="oval" w="lg" len="lg"/>
            <a:tailEnd type="none" w="lg" len="lg"/>
          </a:ln>
        </p:spPr>
      </p:cxnSp>
      <p:cxnSp>
        <p:nvCxnSpPr>
          <p:cNvPr id="378" name="Shape 378"/>
          <p:cNvCxnSpPr/>
          <p:nvPr/>
        </p:nvCxnSpPr>
        <p:spPr>
          <a:xfrm>
            <a:off x="527050" y="2968575"/>
            <a:ext cx="2514600" cy="0"/>
          </a:xfrm>
          <a:prstGeom prst="straightConnector1">
            <a:avLst/>
          </a:prstGeom>
          <a:noFill/>
          <a:ln w="19050" cap="flat">
            <a:solidFill>
              <a:srgbClr val="D8D8D8"/>
            </a:solidFill>
            <a:prstDash val="solid"/>
            <a:round/>
            <a:headEnd type="oval" w="lg" len="lg"/>
            <a:tailEnd type="none" w="lg" len="lg"/>
          </a:ln>
        </p:spPr>
      </p:cxnSp>
      <p:cxnSp>
        <p:nvCxnSpPr>
          <p:cNvPr id="379" name="Shape 379"/>
          <p:cNvCxnSpPr/>
          <p:nvPr/>
        </p:nvCxnSpPr>
        <p:spPr>
          <a:xfrm>
            <a:off x="527050" y="3705175"/>
            <a:ext cx="2514600" cy="0"/>
          </a:xfrm>
          <a:prstGeom prst="straightConnector1">
            <a:avLst/>
          </a:prstGeom>
          <a:noFill/>
          <a:ln w="19050" cap="flat">
            <a:solidFill>
              <a:srgbClr val="D8D8D8"/>
            </a:solidFill>
            <a:prstDash val="solid"/>
            <a:round/>
            <a:headEnd type="oval" w="lg" len="lg"/>
            <a:tailEnd type="none" w="lg" len="lg"/>
          </a:ln>
        </p:spPr>
      </p:cxnSp>
      <p:cxnSp>
        <p:nvCxnSpPr>
          <p:cNvPr id="380" name="Shape 380"/>
          <p:cNvCxnSpPr/>
          <p:nvPr/>
        </p:nvCxnSpPr>
        <p:spPr>
          <a:xfrm>
            <a:off x="527050" y="4441775"/>
            <a:ext cx="2514600" cy="0"/>
          </a:xfrm>
          <a:prstGeom prst="straightConnector1">
            <a:avLst/>
          </a:prstGeom>
          <a:noFill/>
          <a:ln w="19050" cap="flat">
            <a:solidFill>
              <a:srgbClr val="D8D8D8"/>
            </a:solidFill>
            <a:prstDash val="solid"/>
            <a:round/>
            <a:headEnd type="oval" w="lg" len="lg"/>
            <a:tailEnd type="none" w="lg" len="lg"/>
          </a:ln>
        </p:spPr>
      </p:cxnSp>
      <p:cxnSp>
        <p:nvCxnSpPr>
          <p:cNvPr id="381" name="Shape 381"/>
          <p:cNvCxnSpPr/>
          <p:nvPr/>
        </p:nvCxnSpPr>
        <p:spPr>
          <a:xfrm>
            <a:off x="6086475" y="1495375"/>
            <a:ext cx="2514600" cy="0"/>
          </a:xfrm>
          <a:prstGeom prst="straightConnector1">
            <a:avLst/>
          </a:prstGeom>
          <a:noFill/>
          <a:ln w="19050" cap="flat">
            <a:solidFill>
              <a:srgbClr val="D8D8D8"/>
            </a:solidFill>
            <a:prstDash val="solid"/>
            <a:round/>
            <a:headEnd type="none" w="lg" len="lg"/>
            <a:tailEnd type="oval" w="lg" len="lg"/>
          </a:ln>
        </p:spPr>
      </p:cxnSp>
      <p:cxnSp>
        <p:nvCxnSpPr>
          <p:cNvPr id="382" name="Shape 382"/>
          <p:cNvCxnSpPr/>
          <p:nvPr/>
        </p:nvCxnSpPr>
        <p:spPr>
          <a:xfrm>
            <a:off x="6086475" y="2231975"/>
            <a:ext cx="2514600" cy="0"/>
          </a:xfrm>
          <a:prstGeom prst="straightConnector1">
            <a:avLst/>
          </a:prstGeom>
          <a:noFill/>
          <a:ln w="19050" cap="flat">
            <a:solidFill>
              <a:srgbClr val="D8D8D8"/>
            </a:solidFill>
            <a:prstDash val="solid"/>
            <a:round/>
            <a:headEnd type="none" w="lg" len="lg"/>
            <a:tailEnd type="oval" w="lg" len="lg"/>
          </a:ln>
        </p:spPr>
      </p:cxnSp>
      <p:cxnSp>
        <p:nvCxnSpPr>
          <p:cNvPr id="383" name="Shape 383"/>
          <p:cNvCxnSpPr/>
          <p:nvPr/>
        </p:nvCxnSpPr>
        <p:spPr>
          <a:xfrm>
            <a:off x="6086475" y="2968575"/>
            <a:ext cx="2514600" cy="0"/>
          </a:xfrm>
          <a:prstGeom prst="straightConnector1">
            <a:avLst/>
          </a:prstGeom>
          <a:noFill/>
          <a:ln w="19050" cap="flat">
            <a:solidFill>
              <a:srgbClr val="D8D8D8"/>
            </a:solidFill>
            <a:prstDash val="solid"/>
            <a:round/>
            <a:headEnd type="none" w="lg" len="lg"/>
            <a:tailEnd type="oval" w="lg" len="lg"/>
          </a:ln>
        </p:spPr>
      </p:cxnSp>
      <p:cxnSp>
        <p:nvCxnSpPr>
          <p:cNvPr id="384" name="Shape 384"/>
          <p:cNvCxnSpPr/>
          <p:nvPr/>
        </p:nvCxnSpPr>
        <p:spPr>
          <a:xfrm>
            <a:off x="6086475" y="3705175"/>
            <a:ext cx="2514600" cy="0"/>
          </a:xfrm>
          <a:prstGeom prst="straightConnector1">
            <a:avLst/>
          </a:prstGeom>
          <a:noFill/>
          <a:ln w="19050" cap="flat">
            <a:solidFill>
              <a:srgbClr val="D8D8D8"/>
            </a:solidFill>
            <a:prstDash val="solid"/>
            <a:round/>
            <a:headEnd type="none" w="lg" len="lg"/>
            <a:tailEnd type="oval" w="lg" len="lg"/>
          </a:ln>
        </p:spPr>
      </p:cxnSp>
      <p:cxnSp>
        <p:nvCxnSpPr>
          <p:cNvPr id="385" name="Shape 385"/>
          <p:cNvCxnSpPr/>
          <p:nvPr/>
        </p:nvCxnSpPr>
        <p:spPr>
          <a:xfrm>
            <a:off x="6086475" y="4441775"/>
            <a:ext cx="2514600" cy="0"/>
          </a:xfrm>
          <a:prstGeom prst="straightConnector1">
            <a:avLst/>
          </a:prstGeom>
          <a:noFill/>
          <a:ln w="19050" cap="flat">
            <a:solidFill>
              <a:srgbClr val="D8D8D8"/>
            </a:solidFill>
            <a:prstDash val="solid"/>
            <a:round/>
            <a:headEnd type="none" w="lg" len="lg"/>
            <a:tailEnd type="oval" w="lg" len="lg"/>
          </a:ln>
        </p:spPr>
      </p:cxnSp>
      <p:sp>
        <p:nvSpPr>
          <p:cNvPr id="386" name="Shape 386"/>
          <p:cNvSpPr/>
          <p:nvPr/>
        </p:nvSpPr>
        <p:spPr>
          <a:xfrm>
            <a:off x="2906850" y="1203325"/>
            <a:ext cx="3330300" cy="584100"/>
          </a:xfrm>
          <a:prstGeom prst="rect">
            <a:avLst/>
          </a:prstGeom>
          <a:solidFill>
            <a:schemeClr val="accent1"/>
          </a:solidFill>
          <a:ln>
            <a:noFill/>
          </a:ln>
        </p:spPr>
        <p:txBody>
          <a:bodyPr lIns="91425" tIns="91425" rIns="91425" bIns="91425" anchor="ctr" anchorCtr="0">
            <a:noAutofit/>
          </a:bodyPr>
          <a:lstStyle/>
          <a:p>
            <a:pPr lvl="0" algn="ctr"/>
            <a:endParaRPr lang="en-US" sz="1200" b="1" dirty="0">
              <a:solidFill>
                <a:srgbClr val="FFFFFF"/>
              </a:solidFill>
              <a:latin typeface="Raleway"/>
              <a:ea typeface="Raleway"/>
              <a:cs typeface="Raleway"/>
            </a:endParaRPr>
          </a:p>
        </p:txBody>
      </p:sp>
      <p:sp>
        <p:nvSpPr>
          <p:cNvPr id="387" name="Shape 387"/>
          <p:cNvSpPr/>
          <p:nvPr/>
        </p:nvSpPr>
        <p:spPr>
          <a:xfrm>
            <a:off x="2913725" y="1939925"/>
            <a:ext cx="3330300" cy="584100"/>
          </a:xfrm>
          <a:prstGeom prst="rect">
            <a:avLst/>
          </a:prstGeom>
          <a:solidFill>
            <a:schemeClr val="accent1"/>
          </a:solidFill>
          <a:ln>
            <a:noFill/>
          </a:ln>
        </p:spPr>
        <p:txBody>
          <a:bodyPr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srgbClr val="FFFFFF"/>
              </a:solidFill>
              <a:effectLst/>
              <a:uLnTx/>
              <a:uFillTx/>
              <a:latin typeface="Raleway"/>
              <a:ea typeface="Raleway"/>
              <a:cs typeface="Raleway"/>
              <a:sym typeface="Arial"/>
              <a:rtl val="0"/>
            </a:endParaRPr>
          </a:p>
        </p:txBody>
      </p:sp>
      <p:sp>
        <p:nvSpPr>
          <p:cNvPr id="388" name="Shape 388"/>
          <p:cNvSpPr/>
          <p:nvPr/>
        </p:nvSpPr>
        <p:spPr>
          <a:xfrm>
            <a:off x="2913725" y="2676525"/>
            <a:ext cx="3330300" cy="584100"/>
          </a:xfrm>
          <a:prstGeom prst="rect">
            <a:avLst/>
          </a:prstGeom>
          <a:solidFill>
            <a:schemeClr val="accent1"/>
          </a:solidFill>
          <a:ln>
            <a:noFill/>
          </a:ln>
        </p:spPr>
        <p:txBody>
          <a:bodyPr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srgbClr val="FFFFFF"/>
              </a:solidFill>
              <a:effectLst/>
              <a:uLnTx/>
              <a:uFillTx/>
              <a:latin typeface="Raleway"/>
              <a:ea typeface="Raleway"/>
              <a:cs typeface="Raleway"/>
              <a:sym typeface="Arial"/>
              <a:rtl val="0"/>
            </a:endParaRPr>
          </a:p>
        </p:txBody>
      </p:sp>
      <p:sp>
        <p:nvSpPr>
          <p:cNvPr id="389" name="Shape 389"/>
          <p:cNvSpPr/>
          <p:nvPr/>
        </p:nvSpPr>
        <p:spPr>
          <a:xfrm>
            <a:off x="2913725" y="3413125"/>
            <a:ext cx="3330300" cy="584100"/>
          </a:xfrm>
          <a:prstGeom prst="rect">
            <a:avLst/>
          </a:prstGeom>
          <a:solidFill>
            <a:schemeClr val="accent1"/>
          </a:solidFill>
          <a:ln>
            <a:noFill/>
          </a:ln>
        </p:spPr>
        <p:txBody>
          <a:bodyPr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srgbClr val="FFFFFF"/>
              </a:solidFill>
              <a:effectLst/>
              <a:uLnTx/>
              <a:uFillTx/>
              <a:latin typeface="Raleway"/>
              <a:ea typeface="Raleway"/>
              <a:cs typeface="Raleway"/>
              <a:sym typeface="Arial"/>
              <a:rtl val="0"/>
            </a:endParaRPr>
          </a:p>
        </p:txBody>
      </p:sp>
      <p:sp>
        <p:nvSpPr>
          <p:cNvPr id="390" name="Shape 390"/>
          <p:cNvSpPr/>
          <p:nvPr/>
        </p:nvSpPr>
        <p:spPr>
          <a:xfrm>
            <a:off x="2913725" y="4149725"/>
            <a:ext cx="3330300" cy="584100"/>
          </a:xfrm>
          <a:prstGeom prst="rect">
            <a:avLst/>
          </a:prstGeom>
          <a:solidFill>
            <a:schemeClr val="accent1"/>
          </a:solidFill>
          <a:ln>
            <a:noFill/>
          </a:ln>
        </p:spPr>
        <p:txBody>
          <a:bodyPr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srgbClr val="FFFFFF"/>
              </a:solidFill>
              <a:effectLst/>
              <a:uLnTx/>
              <a:uFillTx/>
              <a:latin typeface="Raleway"/>
              <a:ea typeface="Raleway"/>
              <a:cs typeface="Raleway"/>
              <a:sym typeface="Arial"/>
              <a:rtl val="0"/>
            </a:endParaRPr>
          </a:p>
        </p:txBody>
      </p:sp>
      <p:sp>
        <p:nvSpPr>
          <p:cNvPr id="17" name="Shape 263"/>
          <p:cNvSpPr txBox="1">
            <a:spLocks noGrp="1"/>
          </p:cNvSpPr>
          <p:nvPr>
            <p:ph type="body" idx="10" hasCustomPrompt="1"/>
          </p:nvPr>
        </p:nvSpPr>
        <p:spPr>
          <a:xfrm>
            <a:off x="229325" y="229326"/>
            <a:ext cx="5001899" cy="425872"/>
          </a:xfrm>
          <a:prstGeom prst="rect">
            <a:avLst/>
          </a:prstGeom>
        </p:spPr>
        <p:txBody>
          <a:bodyPr lIns="91425" tIns="91425" rIns="91425" bIns="91425" anchor="t" anchorCtr="0"/>
          <a:lstStyle>
            <a:lvl1pPr rtl="0">
              <a:spcBef>
                <a:spcPts val="0"/>
              </a:spcBef>
              <a:buClr>
                <a:srgbClr val="9A9A9A"/>
              </a:buClr>
              <a:buSzPct val="100000"/>
              <a:defRPr sz="1400" b="1">
                <a:solidFill>
                  <a:schemeClr val="bg2"/>
                </a:solidFill>
                <a:latin typeface="Raleway"/>
                <a:ea typeface="Raleway"/>
                <a:cs typeface="Raleway"/>
              </a:defRPr>
            </a:lvl1pPr>
            <a:lvl2pPr rtl="0">
              <a:spcBef>
                <a:spcPts val="0"/>
              </a:spcBef>
              <a:buClr>
                <a:srgbClr val="9A9A9A"/>
              </a:buClr>
              <a:buSzPct val="100000"/>
              <a:defRPr sz="1600" b="1">
                <a:solidFill>
                  <a:srgbClr val="9A9A9A"/>
                </a:solidFill>
              </a:defRPr>
            </a:lvl2pPr>
            <a:lvl3pPr rtl="0">
              <a:spcBef>
                <a:spcPts val="0"/>
              </a:spcBef>
              <a:buClr>
                <a:srgbClr val="9A9A9A"/>
              </a:buClr>
              <a:buSzPct val="100000"/>
              <a:defRPr sz="1600" b="1">
                <a:solidFill>
                  <a:srgbClr val="9A9A9A"/>
                </a:solidFill>
              </a:defRPr>
            </a:lvl3pPr>
            <a:lvl4pPr rtl="0">
              <a:spcBef>
                <a:spcPts val="0"/>
              </a:spcBef>
              <a:buClr>
                <a:srgbClr val="9A9A9A"/>
              </a:buClr>
              <a:buSzPct val="100000"/>
              <a:defRPr sz="1600" b="1">
                <a:solidFill>
                  <a:srgbClr val="9A9A9A"/>
                </a:solidFill>
              </a:defRPr>
            </a:lvl4pPr>
            <a:lvl5pPr rtl="0">
              <a:spcBef>
                <a:spcPts val="0"/>
              </a:spcBef>
              <a:buClr>
                <a:srgbClr val="9A9A9A"/>
              </a:buClr>
              <a:buSzPct val="100000"/>
              <a:defRPr sz="1600" b="1">
                <a:solidFill>
                  <a:srgbClr val="9A9A9A"/>
                </a:solidFill>
              </a:defRPr>
            </a:lvl5pPr>
            <a:lvl6pPr rtl="0">
              <a:spcBef>
                <a:spcPts val="0"/>
              </a:spcBef>
              <a:buClr>
                <a:srgbClr val="9A9A9A"/>
              </a:buClr>
              <a:buSzPct val="100000"/>
              <a:defRPr sz="1600" b="1">
                <a:solidFill>
                  <a:srgbClr val="9A9A9A"/>
                </a:solidFill>
              </a:defRPr>
            </a:lvl6pPr>
            <a:lvl7pPr rtl="0">
              <a:spcBef>
                <a:spcPts val="0"/>
              </a:spcBef>
              <a:buClr>
                <a:srgbClr val="9A9A9A"/>
              </a:buClr>
              <a:buSzPct val="100000"/>
              <a:defRPr sz="1600" b="1">
                <a:solidFill>
                  <a:srgbClr val="9A9A9A"/>
                </a:solidFill>
              </a:defRPr>
            </a:lvl7pPr>
            <a:lvl8pPr rtl="0">
              <a:spcBef>
                <a:spcPts val="0"/>
              </a:spcBef>
              <a:buClr>
                <a:srgbClr val="9A9A9A"/>
              </a:buClr>
              <a:buSzPct val="100000"/>
              <a:defRPr sz="1600" b="1">
                <a:solidFill>
                  <a:srgbClr val="9A9A9A"/>
                </a:solidFill>
              </a:defRPr>
            </a:lvl8pPr>
            <a:lvl9pPr rtl="0">
              <a:spcBef>
                <a:spcPts val="0"/>
              </a:spcBef>
              <a:buClr>
                <a:srgbClr val="9A9A9A"/>
              </a:buClr>
              <a:buSzPct val="100000"/>
              <a:defRPr sz="1600" b="1">
                <a:solidFill>
                  <a:srgbClr val="9A9A9A"/>
                </a:solidFill>
              </a:defRPr>
            </a:lvl9pPr>
          </a:lstStyle>
          <a:p>
            <a:pPr lvl="0"/>
            <a:r>
              <a:rPr lang="en-US" dirty="0"/>
              <a:t>CLICK TO EDIT MASTER TEXT STYLES</a:t>
            </a:r>
          </a:p>
        </p:txBody>
      </p:sp>
      <p:sp>
        <p:nvSpPr>
          <p:cNvPr id="8" name="Text Placeholder 7"/>
          <p:cNvSpPr>
            <a:spLocks noGrp="1"/>
          </p:cNvSpPr>
          <p:nvPr>
            <p:ph type="body" sz="quarter" idx="23" hasCustomPrompt="1"/>
          </p:nvPr>
        </p:nvSpPr>
        <p:spPr>
          <a:xfrm>
            <a:off x="2913725" y="1203325"/>
            <a:ext cx="3321975" cy="584100"/>
          </a:xfrm>
          <a:prstGeom prst="rect">
            <a:avLst/>
          </a:prstGeom>
        </p:spPr>
        <p:txBody>
          <a:bodyPr vert="horz" anchor="ctr"/>
          <a:lstStyle>
            <a:lvl1pPr algn="ctr">
              <a:defRPr b="1" cap="all">
                <a:solidFill>
                  <a:schemeClr val="bg1"/>
                </a:solidFill>
                <a:latin typeface="Raleway"/>
                <a:cs typeface="Raleway"/>
              </a:defRPr>
            </a:lvl1pPr>
            <a:lvl2pPr algn="ctr">
              <a:defRPr b="1">
                <a:solidFill>
                  <a:schemeClr val="bg1"/>
                </a:solidFill>
                <a:latin typeface="Raleway"/>
                <a:cs typeface="Raleway"/>
              </a:defRPr>
            </a:lvl2pPr>
            <a:lvl3pPr algn="ctr">
              <a:defRPr b="1">
                <a:solidFill>
                  <a:schemeClr val="bg1"/>
                </a:solidFill>
                <a:latin typeface="Raleway"/>
                <a:cs typeface="Raleway"/>
              </a:defRPr>
            </a:lvl3pPr>
            <a:lvl4pPr algn="ctr">
              <a:defRPr b="1">
                <a:solidFill>
                  <a:schemeClr val="bg1"/>
                </a:solidFill>
                <a:latin typeface="Raleway"/>
                <a:cs typeface="Raleway"/>
              </a:defRPr>
            </a:lvl4pPr>
            <a:lvl5pPr algn="ctr">
              <a:defRPr b="1">
                <a:solidFill>
                  <a:schemeClr val="bg1"/>
                </a:solidFill>
                <a:latin typeface="Raleway"/>
                <a:cs typeface="Raleway"/>
              </a:defRPr>
            </a:lvl5pPr>
          </a:lstStyle>
          <a:p>
            <a:pPr lvl="0"/>
            <a:r>
              <a:rPr lang="en-US" dirty="0"/>
              <a:t>CLICK TO EDIT MASTER TEXT STYLES</a:t>
            </a:r>
          </a:p>
        </p:txBody>
      </p:sp>
      <p:sp>
        <p:nvSpPr>
          <p:cNvPr id="36" name="Text Placeholder 7"/>
          <p:cNvSpPr>
            <a:spLocks noGrp="1"/>
          </p:cNvSpPr>
          <p:nvPr>
            <p:ph type="body" sz="quarter" idx="24" hasCustomPrompt="1"/>
          </p:nvPr>
        </p:nvSpPr>
        <p:spPr>
          <a:xfrm>
            <a:off x="2913725" y="1939925"/>
            <a:ext cx="3321975" cy="584100"/>
          </a:xfrm>
          <a:prstGeom prst="rect">
            <a:avLst/>
          </a:prstGeom>
        </p:spPr>
        <p:txBody>
          <a:bodyPr vert="horz" anchor="ctr"/>
          <a:lstStyle>
            <a:lvl1pPr algn="ctr">
              <a:defRPr b="1" cap="all">
                <a:solidFill>
                  <a:schemeClr val="bg1"/>
                </a:solidFill>
                <a:latin typeface="Raleway"/>
                <a:cs typeface="Raleway"/>
              </a:defRPr>
            </a:lvl1pPr>
            <a:lvl2pPr algn="ctr">
              <a:defRPr b="1">
                <a:solidFill>
                  <a:schemeClr val="bg1"/>
                </a:solidFill>
                <a:latin typeface="Raleway"/>
                <a:cs typeface="Raleway"/>
              </a:defRPr>
            </a:lvl2pPr>
            <a:lvl3pPr algn="ctr">
              <a:defRPr b="1">
                <a:solidFill>
                  <a:schemeClr val="bg1"/>
                </a:solidFill>
                <a:latin typeface="Raleway"/>
                <a:cs typeface="Raleway"/>
              </a:defRPr>
            </a:lvl3pPr>
            <a:lvl4pPr algn="ctr">
              <a:defRPr b="1">
                <a:solidFill>
                  <a:schemeClr val="bg1"/>
                </a:solidFill>
                <a:latin typeface="Raleway"/>
                <a:cs typeface="Raleway"/>
              </a:defRPr>
            </a:lvl4pPr>
            <a:lvl5pPr algn="ctr">
              <a:defRPr b="1">
                <a:solidFill>
                  <a:schemeClr val="bg1"/>
                </a:solidFill>
                <a:latin typeface="Raleway"/>
                <a:cs typeface="Raleway"/>
              </a:defRPr>
            </a:lvl5pPr>
          </a:lstStyle>
          <a:p>
            <a:pPr lvl="0"/>
            <a:r>
              <a:rPr lang="en-US" dirty="0"/>
              <a:t>CLICK TO EDIT MASTER TEXT STYLES</a:t>
            </a:r>
          </a:p>
        </p:txBody>
      </p:sp>
      <p:sp>
        <p:nvSpPr>
          <p:cNvPr id="37" name="Text Placeholder 7"/>
          <p:cNvSpPr>
            <a:spLocks noGrp="1"/>
          </p:cNvSpPr>
          <p:nvPr>
            <p:ph type="body" sz="quarter" idx="25" hasCustomPrompt="1"/>
          </p:nvPr>
        </p:nvSpPr>
        <p:spPr>
          <a:xfrm>
            <a:off x="2913725" y="2676525"/>
            <a:ext cx="3321975" cy="584100"/>
          </a:xfrm>
          <a:prstGeom prst="rect">
            <a:avLst/>
          </a:prstGeom>
        </p:spPr>
        <p:txBody>
          <a:bodyPr vert="horz" anchor="ctr"/>
          <a:lstStyle>
            <a:lvl1pPr algn="ctr">
              <a:defRPr b="1" cap="all">
                <a:solidFill>
                  <a:schemeClr val="bg1"/>
                </a:solidFill>
                <a:latin typeface="Raleway"/>
                <a:cs typeface="Raleway"/>
              </a:defRPr>
            </a:lvl1pPr>
            <a:lvl2pPr algn="ctr">
              <a:defRPr b="1">
                <a:solidFill>
                  <a:schemeClr val="bg1"/>
                </a:solidFill>
                <a:latin typeface="Raleway"/>
                <a:cs typeface="Raleway"/>
              </a:defRPr>
            </a:lvl2pPr>
            <a:lvl3pPr algn="ctr">
              <a:defRPr b="1">
                <a:solidFill>
                  <a:schemeClr val="bg1"/>
                </a:solidFill>
                <a:latin typeface="Raleway"/>
                <a:cs typeface="Raleway"/>
              </a:defRPr>
            </a:lvl3pPr>
            <a:lvl4pPr algn="ctr">
              <a:defRPr b="1">
                <a:solidFill>
                  <a:schemeClr val="bg1"/>
                </a:solidFill>
                <a:latin typeface="Raleway"/>
                <a:cs typeface="Raleway"/>
              </a:defRPr>
            </a:lvl4pPr>
            <a:lvl5pPr algn="ctr">
              <a:defRPr b="1">
                <a:solidFill>
                  <a:schemeClr val="bg1"/>
                </a:solidFill>
                <a:latin typeface="Raleway"/>
                <a:cs typeface="Raleway"/>
              </a:defRPr>
            </a:lvl5pPr>
          </a:lstStyle>
          <a:p>
            <a:pPr lvl="0"/>
            <a:r>
              <a:rPr lang="en-US" dirty="0"/>
              <a:t>CLICK TO EDIT MASTER TEXT STYLES</a:t>
            </a:r>
          </a:p>
        </p:txBody>
      </p:sp>
      <p:sp>
        <p:nvSpPr>
          <p:cNvPr id="38" name="Text Placeholder 7"/>
          <p:cNvSpPr>
            <a:spLocks noGrp="1"/>
          </p:cNvSpPr>
          <p:nvPr>
            <p:ph type="body" sz="quarter" idx="26" hasCustomPrompt="1"/>
          </p:nvPr>
        </p:nvSpPr>
        <p:spPr>
          <a:xfrm>
            <a:off x="2913725" y="3413125"/>
            <a:ext cx="3321975" cy="584100"/>
          </a:xfrm>
          <a:prstGeom prst="rect">
            <a:avLst/>
          </a:prstGeom>
        </p:spPr>
        <p:txBody>
          <a:bodyPr vert="horz" anchor="ctr"/>
          <a:lstStyle>
            <a:lvl1pPr algn="ctr">
              <a:defRPr b="1" cap="all">
                <a:solidFill>
                  <a:schemeClr val="bg1"/>
                </a:solidFill>
                <a:latin typeface="Raleway"/>
                <a:cs typeface="Raleway"/>
              </a:defRPr>
            </a:lvl1pPr>
            <a:lvl2pPr algn="ctr">
              <a:defRPr b="1">
                <a:solidFill>
                  <a:schemeClr val="bg1"/>
                </a:solidFill>
                <a:latin typeface="Raleway"/>
                <a:cs typeface="Raleway"/>
              </a:defRPr>
            </a:lvl2pPr>
            <a:lvl3pPr algn="ctr">
              <a:defRPr b="1">
                <a:solidFill>
                  <a:schemeClr val="bg1"/>
                </a:solidFill>
                <a:latin typeface="Raleway"/>
                <a:cs typeface="Raleway"/>
              </a:defRPr>
            </a:lvl3pPr>
            <a:lvl4pPr algn="ctr">
              <a:defRPr b="1">
                <a:solidFill>
                  <a:schemeClr val="bg1"/>
                </a:solidFill>
                <a:latin typeface="Raleway"/>
                <a:cs typeface="Raleway"/>
              </a:defRPr>
            </a:lvl4pPr>
            <a:lvl5pPr algn="ctr">
              <a:defRPr b="1">
                <a:solidFill>
                  <a:schemeClr val="bg1"/>
                </a:solidFill>
                <a:latin typeface="Raleway"/>
                <a:cs typeface="Raleway"/>
              </a:defRPr>
            </a:lvl5pPr>
          </a:lstStyle>
          <a:p>
            <a:pPr lvl="0"/>
            <a:r>
              <a:rPr lang="en-US" dirty="0"/>
              <a:t>CLICK TO EDIT MASTER TEXT STYLES</a:t>
            </a:r>
          </a:p>
        </p:txBody>
      </p:sp>
      <p:sp>
        <p:nvSpPr>
          <p:cNvPr id="39" name="Text Placeholder 7"/>
          <p:cNvSpPr>
            <a:spLocks noGrp="1"/>
          </p:cNvSpPr>
          <p:nvPr>
            <p:ph type="body" sz="quarter" idx="27" hasCustomPrompt="1"/>
          </p:nvPr>
        </p:nvSpPr>
        <p:spPr>
          <a:xfrm>
            <a:off x="2913725" y="4149725"/>
            <a:ext cx="3321975" cy="584100"/>
          </a:xfrm>
          <a:prstGeom prst="rect">
            <a:avLst/>
          </a:prstGeom>
        </p:spPr>
        <p:txBody>
          <a:bodyPr vert="horz" anchor="ctr"/>
          <a:lstStyle>
            <a:lvl1pPr algn="ctr">
              <a:defRPr b="1" cap="all">
                <a:solidFill>
                  <a:schemeClr val="bg1"/>
                </a:solidFill>
                <a:latin typeface="Raleway"/>
                <a:cs typeface="Raleway"/>
              </a:defRPr>
            </a:lvl1pPr>
            <a:lvl2pPr algn="ctr">
              <a:defRPr b="1">
                <a:solidFill>
                  <a:schemeClr val="bg1"/>
                </a:solidFill>
                <a:latin typeface="Raleway"/>
                <a:cs typeface="Raleway"/>
              </a:defRPr>
            </a:lvl2pPr>
            <a:lvl3pPr algn="ctr">
              <a:defRPr b="1">
                <a:solidFill>
                  <a:schemeClr val="bg1"/>
                </a:solidFill>
                <a:latin typeface="Raleway"/>
                <a:cs typeface="Raleway"/>
              </a:defRPr>
            </a:lvl3pPr>
            <a:lvl4pPr algn="ctr">
              <a:defRPr b="1">
                <a:solidFill>
                  <a:schemeClr val="bg1"/>
                </a:solidFill>
                <a:latin typeface="Raleway"/>
                <a:cs typeface="Raleway"/>
              </a:defRPr>
            </a:lvl4pPr>
            <a:lvl5pPr algn="ctr">
              <a:defRPr b="1">
                <a:solidFill>
                  <a:schemeClr val="bg1"/>
                </a:solidFill>
                <a:latin typeface="Raleway"/>
                <a:cs typeface="Raleway"/>
              </a:defRPr>
            </a:lvl5pPr>
          </a:lstStyle>
          <a:p>
            <a:pPr lvl="0"/>
            <a:r>
              <a:rPr lang="en-US" dirty="0"/>
              <a:t>CLICK TO EDIT MASTER TEXT STYLES</a:t>
            </a:r>
          </a:p>
        </p:txBody>
      </p:sp>
      <p:sp>
        <p:nvSpPr>
          <p:cNvPr id="10" name="Text Placeholder 9"/>
          <p:cNvSpPr>
            <a:spLocks noGrp="1"/>
          </p:cNvSpPr>
          <p:nvPr>
            <p:ph type="body" sz="quarter" idx="28"/>
          </p:nvPr>
        </p:nvSpPr>
        <p:spPr>
          <a:xfrm>
            <a:off x="550106" y="1139659"/>
            <a:ext cx="2240720" cy="389271"/>
          </a:xfrm>
          <a:prstGeom prst="rect">
            <a:avLst/>
          </a:prstGeom>
        </p:spPr>
        <p:txBody>
          <a:bodyPr vert="horz" anchor="b"/>
          <a:lstStyle>
            <a:lvl1pPr>
              <a:defRPr sz="1100">
                <a:solidFill>
                  <a:schemeClr val="tx1"/>
                </a:solidFill>
                <a:latin typeface="Raleway"/>
                <a:cs typeface="Raleway"/>
              </a:defRPr>
            </a:lvl1pPr>
            <a:lvl2pPr>
              <a:defRPr sz="1100">
                <a:latin typeface="Raleway"/>
                <a:cs typeface="Raleway"/>
              </a:defRPr>
            </a:lvl2pPr>
            <a:lvl3pPr>
              <a:defRPr sz="1100">
                <a:latin typeface="Raleway"/>
                <a:cs typeface="Raleway"/>
              </a:defRPr>
            </a:lvl3pPr>
            <a:lvl4pPr>
              <a:defRPr sz="1100">
                <a:latin typeface="Raleway"/>
                <a:cs typeface="Raleway"/>
              </a:defRPr>
            </a:lvl4pPr>
            <a:lvl5pPr>
              <a:defRPr sz="1100">
                <a:latin typeface="Raleway"/>
                <a:cs typeface="Raleway"/>
              </a:defRPr>
            </a:lvl5pPr>
          </a:lstStyle>
          <a:p>
            <a:pPr lvl="0"/>
            <a:r>
              <a:rPr lang="en-US"/>
              <a:t>Edit Master text styles</a:t>
            </a:r>
          </a:p>
        </p:txBody>
      </p:sp>
      <p:sp>
        <p:nvSpPr>
          <p:cNvPr id="42" name="Text Placeholder 9"/>
          <p:cNvSpPr>
            <a:spLocks noGrp="1"/>
          </p:cNvSpPr>
          <p:nvPr>
            <p:ph type="body" sz="quarter" idx="29"/>
          </p:nvPr>
        </p:nvSpPr>
        <p:spPr>
          <a:xfrm>
            <a:off x="550106" y="4084001"/>
            <a:ext cx="2240720" cy="389271"/>
          </a:xfrm>
          <a:prstGeom prst="rect">
            <a:avLst/>
          </a:prstGeom>
        </p:spPr>
        <p:txBody>
          <a:bodyPr vert="horz" anchor="b"/>
          <a:lstStyle>
            <a:lvl1pPr>
              <a:defRPr sz="1100">
                <a:solidFill>
                  <a:schemeClr val="tx1"/>
                </a:solidFill>
                <a:latin typeface="Raleway"/>
                <a:cs typeface="Raleway"/>
              </a:defRPr>
            </a:lvl1pPr>
            <a:lvl2pPr>
              <a:defRPr sz="1100">
                <a:latin typeface="Raleway"/>
                <a:cs typeface="Raleway"/>
              </a:defRPr>
            </a:lvl2pPr>
            <a:lvl3pPr>
              <a:defRPr sz="1100">
                <a:latin typeface="Raleway"/>
                <a:cs typeface="Raleway"/>
              </a:defRPr>
            </a:lvl3pPr>
            <a:lvl4pPr>
              <a:defRPr sz="1100">
                <a:latin typeface="Raleway"/>
                <a:cs typeface="Raleway"/>
              </a:defRPr>
            </a:lvl4pPr>
            <a:lvl5pPr>
              <a:defRPr sz="1100">
                <a:latin typeface="Raleway"/>
                <a:cs typeface="Raleway"/>
              </a:defRPr>
            </a:lvl5pPr>
          </a:lstStyle>
          <a:p>
            <a:pPr lvl="0"/>
            <a:r>
              <a:rPr lang="en-US"/>
              <a:t>Edit Master text styles</a:t>
            </a:r>
          </a:p>
        </p:txBody>
      </p:sp>
      <p:sp>
        <p:nvSpPr>
          <p:cNvPr id="43" name="Text Placeholder 9"/>
          <p:cNvSpPr>
            <a:spLocks noGrp="1"/>
          </p:cNvSpPr>
          <p:nvPr>
            <p:ph type="body" sz="quarter" idx="30"/>
          </p:nvPr>
        </p:nvSpPr>
        <p:spPr>
          <a:xfrm>
            <a:off x="550106" y="3347914"/>
            <a:ext cx="2240720" cy="389271"/>
          </a:xfrm>
          <a:prstGeom prst="rect">
            <a:avLst/>
          </a:prstGeom>
        </p:spPr>
        <p:txBody>
          <a:bodyPr vert="horz" anchor="b"/>
          <a:lstStyle>
            <a:lvl1pPr>
              <a:defRPr sz="1100">
                <a:solidFill>
                  <a:schemeClr val="tx1"/>
                </a:solidFill>
                <a:latin typeface="Raleway"/>
                <a:cs typeface="Raleway"/>
              </a:defRPr>
            </a:lvl1pPr>
            <a:lvl2pPr>
              <a:defRPr sz="1100">
                <a:latin typeface="Raleway"/>
                <a:cs typeface="Raleway"/>
              </a:defRPr>
            </a:lvl2pPr>
            <a:lvl3pPr>
              <a:defRPr sz="1100">
                <a:latin typeface="Raleway"/>
                <a:cs typeface="Raleway"/>
              </a:defRPr>
            </a:lvl3pPr>
            <a:lvl4pPr>
              <a:defRPr sz="1100">
                <a:latin typeface="Raleway"/>
                <a:cs typeface="Raleway"/>
              </a:defRPr>
            </a:lvl4pPr>
            <a:lvl5pPr>
              <a:defRPr sz="1100">
                <a:latin typeface="Raleway"/>
                <a:cs typeface="Raleway"/>
              </a:defRPr>
            </a:lvl5pPr>
          </a:lstStyle>
          <a:p>
            <a:pPr lvl="0"/>
            <a:r>
              <a:rPr lang="en-US"/>
              <a:t>Edit Master text styles</a:t>
            </a:r>
          </a:p>
        </p:txBody>
      </p:sp>
      <p:sp>
        <p:nvSpPr>
          <p:cNvPr id="44" name="Text Placeholder 9"/>
          <p:cNvSpPr>
            <a:spLocks noGrp="1"/>
          </p:cNvSpPr>
          <p:nvPr>
            <p:ph type="body" sz="quarter" idx="31"/>
          </p:nvPr>
        </p:nvSpPr>
        <p:spPr>
          <a:xfrm>
            <a:off x="550106" y="2611829"/>
            <a:ext cx="2240720" cy="389271"/>
          </a:xfrm>
          <a:prstGeom prst="rect">
            <a:avLst/>
          </a:prstGeom>
        </p:spPr>
        <p:txBody>
          <a:bodyPr vert="horz" anchor="b"/>
          <a:lstStyle>
            <a:lvl1pPr>
              <a:defRPr sz="1100">
                <a:solidFill>
                  <a:schemeClr val="tx1"/>
                </a:solidFill>
                <a:latin typeface="Raleway"/>
                <a:cs typeface="Raleway"/>
              </a:defRPr>
            </a:lvl1pPr>
            <a:lvl2pPr>
              <a:defRPr sz="1100">
                <a:latin typeface="Raleway"/>
                <a:cs typeface="Raleway"/>
              </a:defRPr>
            </a:lvl2pPr>
            <a:lvl3pPr>
              <a:defRPr sz="1100">
                <a:latin typeface="Raleway"/>
                <a:cs typeface="Raleway"/>
              </a:defRPr>
            </a:lvl3pPr>
            <a:lvl4pPr>
              <a:defRPr sz="1100">
                <a:latin typeface="Raleway"/>
                <a:cs typeface="Raleway"/>
              </a:defRPr>
            </a:lvl4pPr>
            <a:lvl5pPr>
              <a:defRPr sz="1100">
                <a:latin typeface="Raleway"/>
                <a:cs typeface="Raleway"/>
              </a:defRPr>
            </a:lvl5pPr>
          </a:lstStyle>
          <a:p>
            <a:pPr lvl="0"/>
            <a:r>
              <a:rPr lang="en-US"/>
              <a:t>Edit Master text styles</a:t>
            </a:r>
          </a:p>
        </p:txBody>
      </p:sp>
      <p:sp>
        <p:nvSpPr>
          <p:cNvPr id="45" name="Text Placeholder 9"/>
          <p:cNvSpPr>
            <a:spLocks noGrp="1"/>
          </p:cNvSpPr>
          <p:nvPr>
            <p:ph type="body" sz="quarter" idx="32"/>
          </p:nvPr>
        </p:nvSpPr>
        <p:spPr>
          <a:xfrm>
            <a:off x="550106" y="1875744"/>
            <a:ext cx="2240720" cy="389271"/>
          </a:xfrm>
          <a:prstGeom prst="rect">
            <a:avLst/>
          </a:prstGeom>
        </p:spPr>
        <p:txBody>
          <a:bodyPr vert="horz" anchor="b"/>
          <a:lstStyle>
            <a:lvl1pPr>
              <a:defRPr sz="1100">
                <a:solidFill>
                  <a:schemeClr val="tx1"/>
                </a:solidFill>
                <a:latin typeface="Raleway"/>
                <a:cs typeface="Raleway"/>
              </a:defRPr>
            </a:lvl1pPr>
            <a:lvl2pPr>
              <a:defRPr sz="1100">
                <a:latin typeface="Raleway"/>
                <a:cs typeface="Raleway"/>
              </a:defRPr>
            </a:lvl2pPr>
            <a:lvl3pPr>
              <a:defRPr sz="1100">
                <a:latin typeface="Raleway"/>
                <a:cs typeface="Raleway"/>
              </a:defRPr>
            </a:lvl3pPr>
            <a:lvl4pPr>
              <a:defRPr sz="1100">
                <a:latin typeface="Raleway"/>
                <a:cs typeface="Raleway"/>
              </a:defRPr>
            </a:lvl4pPr>
            <a:lvl5pPr>
              <a:defRPr sz="1100">
                <a:latin typeface="Raleway"/>
                <a:cs typeface="Raleway"/>
              </a:defRPr>
            </a:lvl5pPr>
          </a:lstStyle>
          <a:p>
            <a:pPr lvl="0"/>
            <a:r>
              <a:rPr lang="en-US"/>
              <a:t>Edit Master text styles</a:t>
            </a:r>
          </a:p>
        </p:txBody>
      </p:sp>
      <p:sp>
        <p:nvSpPr>
          <p:cNvPr id="46" name="Text Placeholder 9"/>
          <p:cNvSpPr>
            <a:spLocks noGrp="1"/>
          </p:cNvSpPr>
          <p:nvPr>
            <p:ph type="body" sz="quarter" idx="33"/>
          </p:nvPr>
        </p:nvSpPr>
        <p:spPr>
          <a:xfrm>
            <a:off x="6352266" y="1139659"/>
            <a:ext cx="2240720" cy="389271"/>
          </a:xfrm>
          <a:prstGeom prst="rect">
            <a:avLst/>
          </a:prstGeom>
        </p:spPr>
        <p:txBody>
          <a:bodyPr vert="horz" anchor="b"/>
          <a:lstStyle>
            <a:lvl1pPr algn="r">
              <a:defRPr sz="1100">
                <a:solidFill>
                  <a:schemeClr val="tx1"/>
                </a:solidFill>
                <a:latin typeface="Raleway"/>
                <a:cs typeface="Raleway"/>
              </a:defRPr>
            </a:lvl1pPr>
            <a:lvl2pPr>
              <a:defRPr sz="1100">
                <a:latin typeface="Raleway"/>
                <a:cs typeface="Raleway"/>
              </a:defRPr>
            </a:lvl2pPr>
            <a:lvl3pPr>
              <a:defRPr sz="1100">
                <a:latin typeface="Raleway"/>
                <a:cs typeface="Raleway"/>
              </a:defRPr>
            </a:lvl3pPr>
            <a:lvl4pPr>
              <a:defRPr sz="1100">
                <a:latin typeface="Raleway"/>
                <a:cs typeface="Raleway"/>
              </a:defRPr>
            </a:lvl4pPr>
            <a:lvl5pPr>
              <a:defRPr sz="1100">
                <a:latin typeface="Raleway"/>
                <a:cs typeface="Raleway"/>
              </a:defRPr>
            </a:lvl5pPr>
          </a:lstStyle>
          <a:p>
            <a:pPr lvl="0"/>
            <a:r>
              <a:rPr lang="en-US"/>
              <a:t>Edit Master text styles</a:t>
            </a:r>
          </a:p>
        </p:txBody>
      </p:sp>
      <p:sp>
        <p:nvSpPr>
          <p:cNvPr id="47" name="Text Placeholder 9"/>
          <p:cNvSpPr>
            <a:spLocks noGrp="1"/>
          </p:cNvSpPr>
          <p:nvPr>
            <p:ph type="body" sz="quarter" idx="34"/>
          </p:nvPr>
        </p:nvSpPr>
        <p:spPr>
          <a:xfrm>
            <a:off x="6352266" y="4084001"/>
            <a:ext cx="2240720" cy="389271"/>
          </a:xfrm>
          <a:prstGeom prst="rect">
            <a:avLst/>
          </a:prstGeom>
        </p:spPr>
        <p:txBody>
          <a:bodyPr vert="horz" anchor="b"/>
          <a:lstStyle>
            <a:lvl1pPr algn="r">
              <a:defRPr sz="1100">
                <a:solidFill>
                  <a:schemeClr val="tx1"/>
                </a:solidFill>
                <a:latin typeface="Raleway"/>
                <a:cs typeface="Raleway"/>
              </a:defRPr>
            </a:lvl1pPr>
            <a:lvl2pPr>
              <a:defRPr sz="1100">
                <a:latin typeface="Raleway"/>
                <a:cs typeface="Raleway"/>
              </a:defRPr>
            </a:lvl2pPr>
            <a:lvl3pPr>
              <a:defRPr sz="1100">
                <a:latin typeface="Raleway"/>
                <a:cs typeface="Raleway"/>
              </a:defRPr>
            </a:lvl3pPr>
            <a:lvl4pPr>
              <a:defRPr sz="1100">
                <a:latin typeface="Raleway"/>
                <a:cs typeface="Raleway"/>
              </a:defRPr>
            </a:lvl4pPr>
            <a:lvl5pPr>
              <a:defRPr sz="1100">
                <a:latin typeface="Raleway"/>
                <a:cs typeface="Raleway"/>
              </a:defRPr>
            </a:lvl5pPr>
          </a:lstStyle>
          <a:p>
            <a:pPr lvl="0"/>
            <a:r>
              <a:rPr lang="en-US"/>
              <a:t>Edit Master text styles</a:t>
            </a:r>
          </a:p>
        </p:txBody>
      </p:sp>
      <p:sp>
        <p:nvSpPr>
          <p:cNvPr id="48" name="Text Placeholder 9"/>
          <p:cNvSpPr>
            <a:spLocks noGrp="1"/>
          </p:cNvSpPr>
          <p:nvPr>
            <p:ph type="body" sz="quarter" idx="35"/>
          </p:nvPr>
        </p:nvSpPr>
        <p:spPr>
          <a:xfrm>
            <a:off x="6352266" y="3347914"/>
            <a:ext cx="2240720" cy="389271"/>
          </a:xfrm>
          <a:prstGeom prst="rect">
            <a:avLst/>
          </a:prstGeom>
        </p:spPr>
        <p:txBody>
          <a:bodyPr vert="horz" anchor="b"/>
          <a:lstStyle>
            <a:lvl1pPr algn="r">
              <a:defRPr sz="1100">
                <a:solidFill>
                  <a:schemeClr val="tx1"/>
                </a:solidFill>
                <a:latin typeface="Raleway"/>
                <a:cs typeface="Raleway"/>
              </a:defRPr>
            </a:lvl1pPr>
            <a:lvl2pPr>
              <a:defRPr sz="1100">
                <a:latin typeface="Raleway"/>
                <a:cs typeface="Raleway"/>
              </a:defRPr>
            </a:lvl2pPr>
            <a:lvl3pPr>
              <a:defRPr sz="1100">
                <a:latin typeface="Raleway"/>
                <a:cs typeface="Raleway"/>
              </a:defRPr>
            </a:lvl3pPr>
            <a:lvl4pPr>
              <a:defRPr sz="1100">
                <a:latin typeface="Raleway"/>
                <a:cs typeface="Raleway"/>
              </a:defRPr>
            </a:lvl4pPr>
            <a:lvl5pPr>
              <a:defRPr sz="1100">
                <a:latin typeface="Raleway"/>
                <a:cs typeface="Raleway"/>
              </a:defRPr>
            </a:lvl5pPr>
          </a:lstStyle>
          <a:p>
            <a:pPr lvl="0"/>
            <a:r>
              <a:rPr lang="en-US"/>
              <a:t>Edit Master text styles</a:t>
            </a:r>
          </a:p>
        </p:txBody>
      </p:sp>
      <p:sp>
        <p:nvSpPr>
          <p:cNvPr id="49" name="Text Placeholder 9"/>
          <p:cNvSpPr>
            <a:spLocks noGrp="1"/>
          </p:cNvSpPr>
          <p:nvPr>
            <p:ph type="body" sz="quarter" idx="36"/>
          </p:nvPr>
        </p:nvSpPr>
        <p:spPr>
          <a:xfrm>
            <a:off x="6352266" y="2611829"/>
            <a:ext cx="2240720" cy="389271"/>
          </a:xfrm>
          <a:prstGeom prst="rect">
            <a:avLst/>
          </a:prstGeom>
        </p:spPr>
        <p:txBody>
          <a:bodyPr vert="horz" anchor="b"/>
          <a:lstStyle>
            <a:lvl1pPr algn="r">
              <a:defRPr sz="1100">
                <a:solidFill>
                  <a:schemeClr val="tx1"/>
                </a:solidFill>
                <a:latin typeface="Raleway"/>
                <a:cs typeface="Raleway"/>
              </a:defRPr>
            </a:lvl1pPr>
            <a:lvl2pPr>
              <a:defRPr sz="1100">
                <a:latin typeface="Raleway"/>
                <a:cs typeface="Raleway"/>
              </a:defRPr>
            </a:lvl2pPr>
            <a:lvl3pPr>
              <a:defRPr sz="1100">
                <a:latin typeface="Raleway"/>
                <a:cs typeface="Raleway"/>
              </a:defRPr>
            </a:lvl3pPr>
            <a:lvl4pPr>
              <a:defRPr sz="1100">
                <a:latin typeface="Raleway"/>
                <a:cs typeface="Raleway"/>
              </a:defRPr>
            </a:lvl4pPr>
            <a:lvl5pPr>
              <a:defRPr sz="1100">
                <a:latin typeface="Raleway"/>
                <a:cs typeface="Raleway"/>
              </a:defRPr>
            </a:lvl5pPr>
          </a:lstStyle>
          <a:p>
            <a:pPr lvl="0"/>
            <a:r>
              <a:rPr lang="en-US"/>
              <a:t>Edit Master text styles</a:t>
            </a:r>
          </a:p>
        </p:txBody>
      </p:sp>
      <p:sp>
        <p:nvSpPr>
          <p:cNvPr id="50" name="Text Placeholder 9"/>
          <p:cNvSpPr>
            <a:spLocks noGrp="1"/>
          </p:cNvSpPr>
          <p:nvPr>
            <p:ph type="body" sz="quarter" idx="37"/>
          </p:nvPr>
        </p:nvSpPr>
        <p:spPr>
          <a:xfrm>
            <a:off x="6352266" y="1875744"/>
            <a:ext cx="2240720" cy="389271"/>
          </a:xfrm>
          <a:prstGeom prst="rect">
            <a:avLst/>
          </a:prstGeom>
        </p:spPr>
        <p:txBody>
          <a:bodyPr vert="horz" anchor="b"/>
          <a:lstStyle>
            <a:lvl1pPr algn="r">
              <a:defRPr sz="1100">
                <a:solidFill>
                  <a:schemeClr val="tx1"/>
                </a:solidFill>
                <a:latin typeface="Raleway"/>
                <a:cs typeface="Raleway"/>
              </a:defRPr>
            </a:lvl1pPr>
            <a:lvl2pPr>
              <a:defRPr sz="1100">
                <a:latin typeface="Raleway"/>
                <a:cs typeface="Raleway"/>
              </a:defRPr>
            </a:lvl2pPr>
            <a:lvl3pPr>
              <a:defRPr sz="1100">
                <a:latin typeface="Raleway"/>
                <a:cs typeface="Raleway"/>
              </a:defRPr>
            </a:lvl3pPr>
            <a:lvl4pPr>
              <a:defRPr sz="1100">
                <a:latin typeface="Raleway"/>
                <a:cs typeface="Raleway"/>
              </a:defRPr>
            </a:lvl4pPr>
            <a:lvl5pPr>
              <a:defRPr sz="1100">
                <a:latin typeface="Raleway"/>
                <a:cs typeface="Raleway"/>
              </a:defRPr>
            </a:lvl5pPr>
          </a:lstStyle>
          <a:p>
            <a:pPr lvl="0"/>
            <a:r>
              <a:rPr lang="en-US"/>
              <a:t>Edit Master text styles</a:t>
            </a:r>
          </a:p>
        </p:txBody>
      </p:sp>
      <p:sp>
        <p:nvSpPr>
          <p:cNvPr id="53" name="Text Placeholder 9"/>
          <p:cNvSpPr>
            <a:spLocks noGrp="1"/>
          </p:cNvSpPr>
          <p:nvPr>
            <p:ph type="body" sz="quarter" idx="38" hasCustomPrompt="1"/>
          </p:nvPr>
        </p:nvSpPr>
        <p:spPr>
          <a:xfrm>
            <a:off x="550106" y="749519"/>
            <a:ext cx="2240720" cy="382052"/>
          </a:xfrm>
          <a:prstGeom prst="rect">
            <a:avLst/>
          </a:prstGeom>
        </p:spPr>
        <p:txBody>
          <a:bodyPr vert="horz" anchor="ctr"/>
          <a:lstStyle>
            <a:lvl1pPr>
              <a:defRPr sz="1400" b="1" cap="all">
                <a:solidFill>
                  <a:schemeClr val="tx1"/>
                </a:solidFill>
                <a:latin typeface="Raleway"/>
                <a:cs typeface="Raleway"/>
              </a:defRPr>
            </a:lvl1pPr>
            <a:lvl2pPr>
              <a:defRPr sz="1100">
                <a:latin typeface="Raleway"/>
                <a:cs typeface="Raleway"/>
              </a:defRPr>
            </a:lvl2pPr>
            <a:lvl3pPr>
              <a:defRPr sz="1100">
                <a:latin typeface="Raleway"/>
                <a:cs typeface="Raleway"/>
              </a:defRPr>
            </a:lvl3pPr>
            <a:lvl4pPr>
              <a:defRPr sz="1100">
                <a:latin typeface="Raleway"/>
                <a:cs typeface="Raleway"/>
              </a:defRPr>
            </a:lvl4pPr>
            <a:lvl5pPr>
              <a:defRPr sz="1100">
                <a:latin typeface="Raleway"/>
                <a:cs typeface="Raleway"/>
              </a:defRPr>
            </a:lvl5pPr>
          </a:lstStyle>
          <a:p>
            <a:pPr lvl="0"/>
            <a:r>
              <a:rPr lang="en-US" dirty="0"/>
              <a:t>CLICK TO EDIT MASTER TEXT STYLES</a:t>
            </a:r>
          </a:p>
        </p:txBody>
      </p:sp>
      <p:sp>
        <p:nvSpPr>
          <p:cNvPr id="54" name="Text Placeholder 9"/>
          <p:cNvSpPr>
            <a:spLocks noGrp="1"/>
          </p:cNvSpPr>
          <p:nvPr>
            <p:ph type="body" sz="quarter" idx="39" hasCustomPrompt="1"/>
          </p:nvPr>
        </p:nvSpPr>
        <p:spPr>
          <a:xfrm>
            <a:off x="6352266" y="749519"/>
            <a:ext cx="2240720" cy="382052"/>
          </a:xfrm>
          <a:prstGeom prst="rect">
            <a:avLst/>
          </a:prstGeom>
        </p:spPr>
        <p:txBody>
          <a:bodyPr vert="horz" anchor="ctr"/>
          <a:lstStyle>
            <a:lvl1pPr>
              <a:defRPr sz="1400" b="1" cap="all">
                <a:solidFill>
                  <a:schemeClr val="tx1"/>
                </a:solidFill>
                <a:latin typeface="Raleway"/>
                <a:cs typeface="Raleway"/>
              </a:defRPr>
            </a:lvl1pPr>
            <a:lvl2pPr>
              <a:defRPr sz="1100">
                <a:latin typeface="Raleway"/>
                <a:cs typeface="Raleway"/>
              </a:defRPr>
            </a:lvl2pPr>
            <a:lvl3pPr>
              <a:defRPr sz="1100">
                <a:latin typeface="Raleway"/>
                <a:cs typeface="Raleway"/>
              </a:defRPr>
            </a:lvl3pPr>
            <a:lvl4pPr>
              <a:defRPr sz="1100">
                <a:latin typeface="Raleway"/>
                <a:cs typeface="Raleway"/>
              </a:defRPr>
            </a:lvl4pPr>
            <a:lvl5pPr>
              <a:defRPr sz="1100">
                <a:latin typeface="Raleway"/>
                <a:cs typeface="Raleway"/>
              </a:defRPr>
            </a:lvl5pPr>
          </a:lstStyle>
          <a:p>
            <a:pPr lvl="0"/>
            <a:r>
              <a:rPr lang="en-US" dirty="0"/>
              <a:t>CLICK TO EDIT MASTER TEXT STYLES</a:t>
            </a:r>
          </a:p>
        </p:txBody>
      </p:sp>
      <p:sp>
        <p:nvSpPr>
          <p:cNvPr id="35"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1087737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DMI TEMPLATE - Cover Slide 4">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Shape 79"/>
        <p:cNvGrpSpPr/>
        <p:nvPr/>
      </p:nvGrpSpPr>
      <p:grpSpPr>
        <a:xfrm>
          <a:off x="0" y="0"/>
          <a:ext cx="0" cy="0"/>
          <a:chOff x="0" y="0"/>
          <a:chExt cx="0" cy="0"/>
        </a:xfrm>
      </p:grpSpPr>
      <p:sp>
        <p:nvSpPr>
          <p:cNvPr id="81" name="Shape 81"/>
          <p:cNvSpPr txBox="1">
            <a:spLocks noGrp="1"/>
          </p:cNvSpPr>
          <p:nvPr>
            <p:ph type="ctrTitle" hasCustomPrompt="1"/>
          </p:nvPr>
        </p:nvSpPr>
        <p:spPr>
          <a:xfrm>
            <a:off x="685800" y="2589200"/>
            <a:ext cx="6963000" cy="1744800"/>
          </a:xfrm>
          <a:prstGeom prst="rect">
            <a:avLst/>
          </a:prstGeom>
        </p:spPr>
        <p:txBody>
          <a:bodyPr lIns="91425" tIns="91425" rIns="91425" bIns="91425" anchor="b" anchorCtr="0"/>
          <a:lstStyle>
            <a:lvl1pPr rtl="0">
              <a:spcBef>
                <a:spcPts val="0"/>
              </a:spcBef>
              <a:buClr>
                <a:schemeClr val="lt1"/>
              </a:buClr>
              <a:buSzPct val="100000"/>
              <a:buFont typeface="Raleway"/>
              <a:defRPr sz="4000">
                <a:solidFill>
                  <a:schemeClr val="lt1"/>
                </a:solidFill>
                <a:latin typeface="Raleway"/>
                <a:ea typeface="Raleway"/>
                <a:cs typeface="Raleway"/>
                <a:sym typeface="Raleway"/>
              </a:defRPr>
            </a:lvl1pPr>
            <a:lvl2pPr rtl="0">
              <a:spcBef>
                <a:spcPts val="0"/>
              </a:spcBef>
              <a:buClr>
                <a:schemeClr val="lt1"/>
              </a:buClr>
              <a:buSzPct val="100000"/>
              <a:defRPr sz="4800">
                <a:solidFill>
                  <a:schemeClr val="lt1"/>
                </a:solidFill>
              </a:defRPr>
            </a:lvl2pPr>
            <a:lvl3pPr rtl="0">
              <a:spcBef>
                <a:spcPts val="0"/>
              </a:spcBef>
              <a:buClr>
                <a:schemeClr val="lt1"/>
              </a:buClr>
              <a:buSzPct val="100000"/>
              <a:defRPr sz="4800">
                <a:solidFill>
                  <a:schemeClr val="lt1"/>
                </a:solidFill>
              </a:defRPr>
            </a:lvl3pPr>
            <a:lvl4pPr rtl="0">
              <a:spcBef>
                <a:spcPts val="0"/>
              </a:spcBef>
              <a:buClr>
                <a:schemeClr val="lt1"/>
              </a:buClr>
              <a:buSzPct val="100000"/>
              <a:defRPr sz="4800">
                <a:solidFill>
                  <a:schemeClr val="lt1"/>
                </a:solidFill>
              </a:defRPr>
            </a:lvl4pPr>
            <a:lvl5pPr rtl="0">
              <a:spcBef>
                <a:spcPts val="0"/>
              </a:spcBef>
              <a:buClr>
                <a:schemeClr val="lt1"/>
              </a:buClr>
              <a:buSzPct val="100000"/>
              <a:defRPr sz="4800">
                <a:solidFill>
                  <a:schemeClr val="lt1"/>
                </a:solidFill>
              </a:defRPr>
            </a:lvl5pPr>
            <a:lvl6pPr rtl="0">
              <a:spcBef>
                <a:spcPts val="0"/>
              </a:spcBef>
              <a:buClr>
                <a:schemeClr val="lt1"/>
              </a:buClr>
              <a:buSzPct val="100000"/>
              <a:defRPr sz="4800">
                <a:solidFill>
                  <a:schemeClr val="lt1"/>
                </a:solidFill>
              </a:defRPr>
            </a:lvl6pPr>
            <a:lvl7pPr rtl="0">
              <a:spcBef>
                <a:spcPts val="0"/>
              </a:spcBef>
              <a:buClr>
                <a:schemeClr val="lt1"/>
              </a:buClr>
              <a:buSzPct val="100000"/>
              <a:defRPr sz="4800">
                <a:solidFill>
                  <a:schemeClr val="lt1"/>
                </a:solidFill>
              </a:defRPr>
            </a:lvl7pPr>
            <a:lvl8pPr rtl="0">
              <a:spcBef>
                <a:spcPts val="0"/>
              </a:spcBef>
              <a:buClr>
                <a:schemeClr val="lt1"/>
              </a:buClr>
              <a:buSzPct val="100000"/>
              <a:defRPr sz="4800">
                <a:solidFill>
                  <a:schemeClr val="lt1"/>
                </a:solidFill>
              </a:defRPr>
            </a:lvl8pPr>
            <a:lvl9pPr rtl="0">
              <a:spcBef>
                <a:spcPts val="0"/>
              </a:spcBef>
              <a:buClr>
                <a:schemeClr val="lt1"/>
              </a:buClr>
              <a:buSzPct val="100000"/>
              <a:defRPr sz="4800">
                <a:solidFill>
                  <a:schemeClr val="lt1"/>
                </a:solidFill>
              </a:defRPr>
            </a:lvl9pPr>
          </a:lstStyle>
          <a:p>
            <a:r>
              <a:rPr lang="en-US" dirty="0"/>
              <a:t>CLICK TO EDIT MASTER TITLE STYLE</a:t>
            </a:r>
            <a:endParaRPr dirty="0"/>
          </a:p>
        </p:txBody>
      </p:sp>
      <p:sp>
        <p:nvSpPr>
          <p:cNvPr id="7" name="Shape 111"/>
          <p:cNvSpPr/>
          <p:nvPr/>
        </p:nvSpPr>
        <p:spPr>
          <a:xfrm flipH="1">
            <a:off x="6399600" y="3563101"/>
            <a:ext cx="2744399" cy="1580399"/>
          </a:xfrm>
          <a:prstGeom prst="rtTriangle">
            <a:avLst/>
          </a:prstGeom>
          <a:solidFill>
            <a:srgbClr val="FFFFFF"/>
          </a:solidFill>
          <a:ln>
            <a:noFill/>
          </a:ln>
        </p:spPr>
        <p:txBody>
          <a:bodyPr lIns="91425" tIns="91425" rIns="91425" bIns="91425" anchor="ctr" anchorCtr="0">
            <a:noAutofit/>
          </a:bodyPr>
          <a:lstStyle/>
          <a:p>
            <a:pPr>
              <a:spcBef>
                <a:spcPts val="0"/>
              </a:spcBef>
              <a:buNone/>
            </a:pPr>
            <a:endParaRPr dirty="0">
              <a:latin typeface="Raleway"/>
              <a:ea typeface="Raleway"/>
              <a:cs typeface="Raleway"/>
            </a:endParaRPr>
          </a:p>
        </p:txBody>
      </p:sp>
      <p:pic>
        <p:nvPicPr>
          <p:cNvPr id="12" name="Picture 1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017055" y="4656896"/>
            <a:ext cx="957399" cy="326709"/>
          </a:xfrm>
          <a:prstGeom prst="rect">
            <a:avLst/>
          </a:prstGeom>
        </p:spPr>
      </p:pic>
    </p:spTree>
    <p:extLst>
      <p:ext uri="{BB962C8B-B14F-4D97-AF65-F5344CB8AC3E}">
        <p14:creationId xmlns:p14="http://schemas.microsoft.com/office/powerpoint/2010/main" val="16601768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ase Study Layout with Monitor">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95E3A436-1048-CA4E-9C3F-FCB70029503E}" type="slidenum">
              <a:rPr lang="en-US" smtClean="0"/>
              <a:pPr/>
              <a:t>‹#›</a:t>
            </a:fld>
            <a:endParaRPr lang="en-US" dirty="0"/>
          </a:p>
        </p:txBody>
      </p:sp>
      <p:sp>
        <p:nvSpPr>
          <p:cNvPr id="4" name="Shape 348"/>
          <p:cNvSpPr/>
          <p:nvPr userDrawn="1"/>
        </p:nvSpPr>
        <p:spPr>
          <a:xfrm>
            <a:off x="0" y="0"/>
            <a:ext cx="4850296" cy="5143500"/>
          </a:xfrm>
          <a:prstGeom prst="rect">
            <a:avLst/>
          </a:prstGeom>
          <a:solidFill>
            <a:srgbClr val="F3F2EF"/>
          </a:solidFill>
          <a:ln>
            <a:noFill/>
          </a:ln>
        </p:spPr>
        <p:txBody>
          <a:bodyPr lIns="91425" tIns="91425" rIns="91425" bIns="91425" anchor="ctr" anchorCtr="0">
            <a:noAutofit/>
          </a:bodyPr>
          <a:lstStyle/>
          <a:p>
            <a:pPr lvl="0">
              <a:spcBef>
                <a:spcPts val="0"/>
              </a:spcBef>
              <a:buNone/>
            </a:pPr>
            <a:endParaRPr dirty="0"/>
          </a:p>
        </p:txBody>
      </p:sp>
      <p:pic>
        <p:nvPicPr>
          <p:cNvPr id="5" name="Shape 438"/>
          <p:cNvPicPr preferRelativeResize="0"/>
          <p:nvPr userDrawn="1"/>
        </p:nvPicPr>
        <p:blipFill>
          <a:blip r:embed="rId2" cstate="email">
            <a:alphaModFix/>
            <a:extLst>
              <a:ext uri="{28A0092B-C50C-407E-A947-70E740481C1C}">
                <a14:useLocalDpi xmlns:a14="http://schemas.microsoft.com/office/drawing/2010/main"/>
              </a:ext>
            </a:extLst>
          </a:blip>
          <a:stretch>
            <a:fillRect/>
          </a:stretch>
        </p:blipFill>
        <p:spPr>
          <a:xfrm>
            <a:off x="5023926" y="871926"/>
            <a:ext cx="3898824" cy="3274111"/>
          </a:xfrm>
          <a:prstGeom prst="rect">
            <a:avLst/>
          </a:prstGeom>
          <a:noFill/>
          <a:ln>
            <a:noFill/>
          </a:ln>
        </p:spPr>
      </p:pic>
      <p:sp>
        <p:nvSpPr>
          <p:cNvPr id="2" name="Rectangle 1"/>
          <p:cNvSpPr/>
          <p:nvPr userDrawn="1"/>
        </p:nvSpPr>
        <p:spPr>
          <a:xfrm>
            <a:off x="232711" y="1090462"/>
            <a:ext cx="4358412" cy="6132448"/>
          </a:xfrm>
          <a:prstGeom prst="rect">
            <a:avLst/>
          </a:prstGeom>
        </p:spPr>
        <p:txBody>
          <a:bodyPr wrap="square">
            <a:spAutoFit/>
          </a:bodyPr>
          <a:lstStyle/>
          <a:p>
            <a:pPr lvl="0" rtl="0">
              <a:spcBef>
                <a:spcPts val="0"/>
              </a:spcBef>
              <a:spcAft>
                <a:spcPts val="600"/>
              </a:spcAft>
              <a:buClr>
                <a:srgbClr val="000000"/>
              </a:buClr>
              <a:buFont typeface="Arial"/>
              <a:buNone/>
            </a:pPr>
            <a:r>
              <a:rPr lang="en-US" sz="1200" b="1" dirty="0">
                <a:solidFill>
                  <a:schemeClr val="dk1"/>
                </a:solidFill>
                <a:latin typeface="Raleway"/>
                <a:ea typeface="Raleway"/>
                <a:cs typeface="Raleway"/>
                <a:sym typeface="Raleway"/>
              </a:rPr>
              <a:t>CLICK TO CASE STUDY TITLE HERE (ADD LOGO ABOVE)</a:t>
            </a:r>
            <a:endParaRPr lang="en" sz="1200" b="1" dirty="0">
              <a:solidFill>
                <a:schemeClr val="dk1"/>
              </a:solidFill>
              <a:latin typeface="Raleway"/>
              <a:ea typeface="Raleway"/>
              <a:cs typeface="Raleway"/>
              <a:sym typeface="Raleway"/>
            </a:endParaRPr>
          </a:p>
          <a:p>
            <a:pPr marL="0" marR="0" lvl="0" indent="0" algn="l" rtl="0">
              <a:lnSpc>
                <a:spcPct val="115000"/>
              </a:lnSpc>
              <a:spcBef>
                <a:spcPts val="0"/>
              </a:spcBef>
              <a:spcAft>
                <a:spcPts val="0"/>
              </a:spcAft>
              <a:buClr>
                <a:srgbClr val="E92F40"/>
              </a:buClr>
              <a:buSzPct val="25000"/>
              <a:buFont typeface="Raleway"/>
              <a:buNone/>
            </a:pPr>
            <a:r>
              <a:rPr lang="en" sz="1000" b="1" i="0" u="none" strike="noStrike" cap="none" dirty="0">
                <a:solidFill>
                  <a:schemeClr val="accent1"/>
                </a:solidFill>
                <a:latin typeface="Raleway"/>
                <a:ea typeface="Raleway"/>
                <a:cs typeface="Raleway"/>
                <a:sym typeface="Raleway"/>
              </a:rPr>
              <a:t>SOLUTION</a:t>
            </a:r>
            <a:r>
              <a:rPr lang="en" sz="1000" b="0" i="0" u="none" strike="noStrike" cap="none" dirty="0">
                <a:solidFill>
                  <a:srgbClr val="E2102C"/>
                </a:solidFill>
                <a:latin typeface="Raleway"/>
                <a:ea typeface="Raleway"/>
                <a:cs typeface="Raleway"/>
                <a:sym typeface="Raleway"/>
              </a:rPr>
              <a:t> </a:t>
            </a:r>
          </a:p>
          <a:p>
            <a:pPr marL="0" marR="0" lvl="0" indent="0" algn="l" defTabSz="914400" rtl="0" eaLnBrk="1" fontAlgn="auto" latinLnBrk="0" hangingPunct="1">
              <a:lnSpc>
                <a:spcPct val="115000"/>
              </a:lnSpc>
              <a:spcBef>
                <a:spcPts val="0"/>
              </a:spcBef>
              <a:spcAft>
                <a:spcPts val="1200"/>
              </a:spcAft>
              <a:buClr>
                <a:srgbClr val="000000"/>
              </a:buClr>
              <a:buSzPct val="122222"/>
              <a:buFont typeface="Arial"/>
              <a:buNone/>
              <a:tabLst/>
              <a:defRPr/>
            </a:pPr>
            <a:r>
              <a:rPr lang="en-US" sz="1000" dirty="0">
                <a:solidFill>
                  <a:schemeClr val="dk1"/>
                </a:solidFill>
                <a:latin typeface="Raleway"/>
                <a:ea typeface="Raleway"/>
                <a:cs typeface="Raleway"/>
                <a:sym typeface="Raleway"/>
              </a:rPr>
              <a:t>Click to add case study here. Click to add case study here. Click to add case study here. Click to add case study here. Click to add case study here. Click to add case study here. Click to add case study here. Click to add case study here. Click to add case study here. Click to add case study here. Click to add case study here. Click to add case study here. Click to add case study here. Click to add case study here. Click to add case study here. Click to add case study here.</a:t>
            </a:r>
          </a:p>
          <a:p>
            <a:pPr marL="0" marR="0" lvl="0" indent="0" algn="l" rtl="0">
              <a:lnSpc>
                <a:spcPct val="115000"/>
              </a:lnSpc>
              <a:spcBef>
                <a:spcPts val="0"/>
              </a:spcBef>
              <a:spcAft>
                <a:spcPts val="0"/>
              </a:spcAft>
              <a:buClr>
                <a:srgbClr val="E92F40"/>
              </a:buClr>
              <a:buSzPct val="25000"/>
              <a:buFont typeface="Raleway"/>
              <a:buNone/>
            </a:pPr>
            <a:r>
              <a:rPr lang="en" sz="1000" b="1" i="0" u="none" strike="noStrike" cap="none" dirty="0">
                <a:solidFill>
                  <a:schemeClr val="accent1"/>
                </a:solidFill>
                <a:latin typeface="Raleway"/>
                <a:ea typeface="Raleway"/>
                <a:cs typeface="Raleway"/>
                <a:sym typeface="Raleway"/>
              </a:rPr>
              <a:t>RESU</a:t>
            </a:r>
            <a:r>
              <a:rPr lang="en-US" sz="1000" b="1" i="0" u="none" strike="noStrike" cap="none" dirty="0">
                <a:solidFill>
                  <a:schemeClr val="accent1"/>
                </a:solidFill>
                <a:latin typeface="Raleway"/>
                <a:ea typeface="Raleway"/>
                <a:cs typeface="Raleway"/>
                <a:sym typeface="Raleway"/>
              </a:rPr>
              <a:t>LTS</a:t>
            </a:r>
            <a:r>
              <a:rPr lang="en" sz="1000" b="0" i="0" u="none" strike="noStrike" cap="none" dirty="0">
                <a:solidFill>
                  <a:srgbClr val="E2102C"/>
                </a:solidFill>
                <a:latin typeface="Raleway"/>
                <a:ea typeface="Raleway"/>
                <a:cs typeface="Raleway"/>
                <a:sym typeface="Raleway"/>
              </a:rPr>
              <a:t> </a:t>
            </a:r>
          </a:p>
          <a:p>
            <a:pPr marL="0" marR="0" lvl="0" indent="0" algn="l" defTabSz="914400" rtl="0" eaLnBrk="1" fontAlgn="auto" latinLnBrk="0" hangingPunct="1">
              <a:lnSpc>
                <a:spcPct val="115000"/>
              </a:lnSpc>
              <a:spcBef>
                <a:spcPts val="0"/>
              </a:spcBef>
              <a:spcAft>
                <a:spcPts val="1200"/>
              </a:spcAft>
              <a:buClr>
                <a:srgbClr val="000000"/>
              </a:buClr>
              <a:buSzPct val="122222"/>
              <a:buFont typeface="Arial"/>
              <a:buNone/>
              <a:tabLst/>
              <a:defRPr/>
            </a:pPr>
            <a:r>
              <a:rPr lang="en-US" sz="1000" dirty="0">
                <a:solidFill>
                  <a:schemeClr val="dk1"/>
                </a:solidFill>
                <a:latin typeface="Raleway"/>
                <a:ea typeface="Raleway"/>
                <a:cs typeface="Raleway"/>
                <a:sym typeface="Raleway"/>
              </a:rPr>
              <a:t>Click to add case study here. Click to add case study here. Click to add case study here. Click to add case study here. Click to add case study here. Click to add case study here. Click to add case study here. Click to add case study here. Click to add case study here. Click to add case study here. Click to add case study here. Click to add case study here. Click to add case study here. Click to add case study here. Click to add case study here. Click to add case study here. Click to add case study here.</a:t>
            </a:r>
          </a:p>
          <a:p>
            <a:pPr marL="0" marR="0" lvl="0" indent="0" algn="l" defTabSz="914400" rtl="0" eaLnBrk="1" fontAlgn="auto" latinLnBrk="0" hangingPunct="1">
              <a:lnSpc>
                <a:spcPct val="115000"/>
              </a:lnSpc>
              <a:spcBef>
                <a:spcPts val="0"/>
              </a:spcBef>
              <a:spcAft>
                <a:spcPts val="1200"/>
              </a:spcAft>
              <a:buClr>
                <a:srgbClr val="000000"/>
              </a:buClr>
              <a:buSzPct val="122222"/>
              <a:buFont typeface="Arial"/>
              <a:buNone/>
              <a:tabLst/>
              <a:defRPr/>
            </a:pPr>
            <a:endParaRPr lang="en-US" sz="1000" dirty="0">
              <a:solidFill>
                <a:schemeClr val="dk1"/>
              </a:solidFill>
              <a:latin typeface="Raleway"/>
              <a:ea typeface="Raleway"/>
              <a:cs typeface="Raleway"/>
              <a:sym typeface="Raleway"/>
            </a:endParaRPr>
          </a:p>
          <a:p>
            <a:pPr marL="0" marR="0" lvl="0" indent="0" algn="l" defTabSz="914400" rtl="0" eaLnBrk="1" fontAlgn="auto" latinLnBrk="0" hangingPunct="1">
              <a:lnSpc>
                <a:spcPct val="115000"/>
              </a:lnSpc>
              <a:spcBef>
                <a:spcPts val="0"/>
              </a:spcBef>
              <a:spcAft>
                <a:spcPts val="1200"/>
              </a:spcAft>
              <a:buClr>
                <a:srgbClr val="000000"/>
              </a:buClr>
              <a:buSzPct val="122222"/>
              <a:buFont typeface="Arial"/>
              <a:buNone/>
              <a:tabLst/>
              <a:defRPr/>
            </a:pPr>
            <a:endParaRPr lang="en-US" sz="1000" dirty="0">
              <a:solidFill>
                <a:schemeClr val="dk1"/>
              </a:solidFill>
              <a:latin typeface="Raleway"/>
              <a:ea typeface="Raleway"/>
              <a:cs typeface="Raleway"/>
              <a:sym typeface="Raleway"/>
            </a:endParaRPr>
          </a:p>
          <a:p>
            <a:pPr marL="0" marR="0" lvl="0" indent="0" algn="l" defTabSz="914400" rtl="0" eaLnBrk="1" fontAlgn="auto" latinLnBrk="0" hangingPunct="1">
              <a:lnSpc>
                <a:spcPct val="115000"/>
              </a:lnSpc>
              <a:spcBef>
                <a:spcPts val="0"/>
              </a:spcBef>
              <a:spcAft>
                <a:spcPts val="1200"/>
              </a:spcAft>
              <a:buClr>
                <a:srgbClr val="000000"/>
              </a:buClr>
              <a:buSzPct val="122222"/>
              <a:buFont typeface="Arial"/>
              <a:buNone/>
              <a:tabLst/>
              <a:defRPr/>
            </a:pPr>
            <a:endParaRPr lang="en-US" sz="1000" dirty="0">
              <a:solidFill>
                <a:schemeClr val="dk1"/>
              </a:solidFill>
              <a:latin typeface="Raleway"/>
              <a:ea typeface="Raleway"/>
              <a:cs typeface="Raleway"/>
              <a:sym typeface="Raleway"/>
            </a:endParaRPr>
          </a:p>
          <a:p>
            <a:pPr lvl="0" rtl="0">
              <a:lnSpc>
                <a:spcPct val="115000"/>
              </a:lnSpc>
              <a:spcBef>
                <a:spcPts val="0"/>
              </a:spcBef>
              <a:spcAft>
                <a:spcPts val="1200"/>
              </a:spcAft>
              <a:buClr>
                <a:srgbClr val="000000"/>
              </a:buClr>
              <a:buSzPct val="122222"/>
              <a:buFont typeface="Arial"/>
              <a:buNone/>
            </a:pPr>
            <a:endParaRPr lang="en-US" sz="1000" dirty="0">
              <a:solidFill>
                <a:schemeClr val="dk1"/>
              </a:solidFill>
              <a:latin typeface="Raleway"/>
              <a:ea typeface="Raleway"/>
              <a:cs typeface="Raleway"/>
              <a:sym typeface="Raleway"/>
            </a:endParaRPr>
          </a:p>
          <a:p>
            <a:pPr lvl="0" rtl="0">
              <a:lnSpc>
                <a:spcPct val="115000"/>
              </a:lnSpc>
              <a:spcBef>
                <a:spcPts val="0"/>
              </a:spcBef>
              <a:spcAft>
                <a:spcPts val="1200"/>
              </a:spcAft>
              <a:buClr>
                <a:srgbClr val="000000"/>
              </a:buClr>
              <a:buSzPct val="122222"/>
              <a:buFont typeface="Arial"/>
              <a:buNone/>
            </a:pPr>
            <a:endParaRPr lang="en-US" sz="1000" dirty="0">
              <a:solidFill>
                <a:schemeClr val="dk1"/>
              </a:solidFill>
              <a:latin typeface="Raleway"/>
              <a:ea typeface="Raleway"/>
              <a:cs typeface="Raleway"/>
              <a:sym typeface="Raleway"/>
            </a:endParaRPr>
          </a:p>
          <a:p>
            <a:pPr lvl="0" rtl="0">
              <a:lnSpc>
                <a:spcPct val="115000"/>
              </a:lnSpc>
              <a:spcBef>
                <a:spcPts val="0"/>
              </a:spcBef>
              <a:spcAft>
                <a:spcPts val="1200"/>
              </a:spcAft>
              <a:buClr>
                <a:srgbClr val="000000"/>
              </a:buClr>
              <a:buSzPct val="122222"/>
              <a:buFont typeface="Arial"/>
              <a:buNone/>
            </a:pPr>
            <a:endParaRPr lang="en-US" sz="1000" dirty="0">
              <a:solidFill>
                <a:schemeClr val="dk1"/>
              </a:solidFill>
              <a:latin typeface="Raleway"/>
              <a:ea typeface="Raleway"/>
              <a:cs typeface="Raleway"/>
              <a:sym typeface="Raleway"/>
            </a:endParaRPr>
          </a:p>
          <a:p>
            <a:pPr marL="0" marR="0" lvl="0" indent="0" algn="l" defTabSz="914400" rtl="0" eaLnBrk="1" fontAlgn="auto" latinLnBrk="0" hangingPunct="1">
              <a:lnSpc>
                <a:spcPct val="115000"/>
              </a:lnSpc>
              <a:spcBef>
                <a:spcPts val="0"/>
              </a:spcBef>
              <a:spcAft>
                <a:spcPts val="1200"/>
              </a:spcAft>
              <a:buClr>
                <a:srgbClr val="000000"/>
              </a:buClr>
              <a:buSzPct val="122222"/>
              <a:buFont typeface="Arial"/>
              <a:buNone/>
              <a:tabLst/>
              <a:defRPr/>
            </a:pPr>
            <a:endParaRPr lang="en" sz="1000" b="0" i="0" u="none" strike="noStrike" cap="none" dirty="0">
              <a:solidFill>
                <a:srgbClr val="E2102C"/>
              </a:solidFill>
              <a:latin typeface="Raleway"/>
              <a:ea typeface="Raleway"/>
              <a:cs typeface="Raleway"/>
              <a:sym typeface="Raleway"/>
            </a:endParaRPr>
          </a:p>
          <a:p>
            <a:pPr lvl="0" rtl="0">
              <a:lnSpc>
                <a:spcPct val="115000"/>
              </a:lnSpc>
              <a:spcBef>
                <a:spcPts val="0"/>
              </a:spcBef>
              <a:spcAft>
                <a:spcPts val="1200"/>
              </a:spcAft>
              <a:buClr>
                <a:srgbClr val="000000"/>
              </a:buClr>
              <a:buSzPct val="122222"/>
              <a:buFont typeface="Arial"/>
              <a:buNone/>
            </a:pPr>
            <a:endParaRPr lang="en" sz="1000" dirty="0">
              <a:solidFill>
                <a:schemeClr val="dk1"/>
              </a:solidFill>
              <a:latin typeface="Raleway"/>
              <a:ea typeface="Raleway"/>
              <a:cs typeface="Raleway"/>
              <a:sym typeface="Raleway"/>
            </a:endParaRPr>
          </a:p>
        </p:txBody>
      </p:sp>
    </p:spTree>
    <p:extLst>
      <p:ext uri="{BB962C8B-B14F-4D97-AF65-F5344CB8AC3E}">
        <p14:creationId xmlns:p14="http://schemas.microsoft.com/office/powerpoint/2010/main" val="189205655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 Case Study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95E3A436-1048-CA4E-9C3F-FCB70029503E}" type="slidenum">
              <a:rPr lang="en-US" smtClean="0"/>
              <a:pPr/>
              <a:t>‹#›</a:t>
            </a:fld>
            <a:endParaRPr lang="en-US" dirty="0"/>
          </a:p>
        </p:txBody>
      </p:sp>
      <p:sp>
        <p:nvSpPr>
          <p:cNvPr id="4" name="Shape 348"/>
          <p:cNvSpPr/>
          <p:nvPr userDrawn="1"/>
        </p:nvSpPr>
        <p:spPr>
          <a:xfrm>
            <a:off x="0" y="0"/>
            <a:ext cx="4528500" cy="5143500"/>
          </a:xfrm>
          <a:prstGeom prst="rect">
            <a:avLst/>
          </a:prstGeom>
          <a:solidFill>
            <a:srgbClr val="F3F2EF"/>
          </a:solidFill>
          <a:ln>
            <a:noFill/>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16625504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DMI TEMPLATE - Blank 2">
    <p:bg>
      <p:bgPr>
        <a:solidFill>
          <a:srgbClr val="F0EFEB"/>
        </a:solidFill>
        <a:effectLst/>
      </p:bgPr>
    </p:bg>
    <p:spTree>
      <p:nvGrpSpPr>
        <p:cNvPr id="1" name="Shape 325"/>
        <p:cNvGrpSpPr/>
        <p:nvPr/>
      </p:nvGrpSpPr>
      <p:grpSpPr>
        <a:xfrm>
          <a:off x="0" y="0"/>
          <a:ext cx="0" cy="0"/>
          <a:chOff x="0" y="0"/>
          <a:chExt cx="0" cy="0"/>
        </a:xfrm>
      </p:grpSpPr>
      <p:sp>
        <p:nvSpPr>
          <p:cNvPr id="2"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tx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496598844"/>
      </p:ext>
    </p:extLst>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DMI TEMPLATE - Blank 3">
    <p:bg>
      <p:bgRef idx="1001">
        <a:schemeClr val="bg1"/>
      </p:bgRef>
    </p:bg>
    <p:spTree>
      <p:nvGrpSpPr>
        <p:cNvPr id="1" name="Shape 325"/>
        <p:cNvGrpSpPr/>
        <p:nvPr/>
      </p:nvGrpSpPr>
      <p:grpSpPr>
        <a:xfrm>
          <a:off x="0" y="0"/>
          <a:ext cx="0" cy="0"/>
          <a:chOff x="0" y="0"/>
          <a:chExt cx="0" cy="0"/>
        </a:xfrm>
      </p:grpSpPr>
      <p:sp>
        <p:nvSpPr>
          <p:cNvPr id="3"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tx1"/>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1215318866"/>
      </p:ext>
    </p:extLst>
  </p:cSld>
  <p:clrMapOvr>
    <a:overrideClrMapping bg1="dk1" tx1="lt1" bg2="dk2" tx2="lt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DMI TEMPLATE - Color Palette">
    <p:spTree>
      <p:nvGrpSpPr>
        <p:cNvPr id="1" name="Shape 394"/>
        <p:cNvGrpSpPr/>
        <p:nvPr/>
      </p:nvGrpSpPr>
      <p:grpSpPr>
        <a:xfrm>
          <a:off x="0" y="0"/>
          <a:ext cx="0" cy="0"/>
          <a:chOff x="0" y="0"/>
          <a:chExt cx="0" cy="0"/>
        </a:xfrm>
      </p:grpSpPr>
      <p:sp>
        <p:nvSpPr>
          <p:cNvPr id="395" name="Shape 395"/>
          <p:cNvSpPr/>
          <p:nvPr/>
        </p:nvSpPr>
        <p:spPr>
          <a:xfrm rot="5400000">
            <a:off x="334149" y="862719"/>
            <a:ext cx="1435199" cy="1300800"/>
          </a:xfrm>
          <a:prstGeom prst="hexagon">
            <a:avLst>
              <a:gd name="adj" fmla="val 25000"/>
              <a:gd name="vf" fmla="val 115470"/>
            </a:avLst>
          </a:prstGeom>
          <a:solidFill>
            <a:schemeClr val="accent1"/>
          </a:solidFill>
          <a:ln w="38100" cap="flat">
            <a:noFill/>
            <a:prstDash val="solid"/>
            <a:round/>
            <a:headEnd type="none" w="med" len="med"/>
            <a:tailEnd type="none" w="med" len="med"/>
          </a:ln>
        </p:spPr>
        <p:txBody>
          <a:bodyPr lIns="91425" tIns="0" rIns="0" bIns="0" anchor="ctr" anchorCtr="0">
            <a:noAutofit/>
          </a:bodyPr>
          <a:lstStyle/>
          <a:p>
            <a:pPr marL="0" marR="0" lvl="0" indent="0" algn="ctr" rtl="0">
              <a:lnSpc>
                <a:spcPct val="100000"/>
              </a:lnSpc>
              <a:spcBef>
                <a:spcPts val="0"/>
              </a:spcBef>
              <a:spcAft>
                <a:spcPts val="0"/>
              </a:spcAft>
              <a:buClr>
                <a:srgbClr val="000000"/>
              </a:buClr>
              <a:buFont typeface="Arial"/>
              <a:buNone/>
            </a:pPr>
            <a:endParaRPr sz="900" b="1" i="0" u="none" strike="noStrike" cap="none" baseline="0">
              <a:solidFill>
                <a:srgbClr val="FFFFFF"/>
              </a:solidFill>
              <a:latin typeface="Helvetica Neue"/>
              <a:ea typeface="Helvetica Neue"/>
              <a:cs typeface="Helvetica Neue"/>
              <a:sym typeface="Helvetica Neue"/>
            </a:endParaRPr>
          </a:p>
        </p:txBody>
      </p:sp>
      <p:sp>
        <p:nvSpPr>
          <p:cNvPr id="396" name="Shape 396"/>
          <p:cNvSpPr txBox="1"/>
          <p:nvPr/>
        </p:nvSpPr>
        <p:spPr>
          <a:xfrm>
            <a:off x="401350" y="1124721"/>
            <a:ext cx="1300799" cy="787031"/>
          </a:xfrm>
          <a:prstGeom prst="rect">
            <a:avLst/>
          </a:prstGeom>
          <a:noFill/>
          <a:ln>
            <a:noFill/>
          </a:ln>
        </p:spPr>
        <p:txBody>
          <a:bodyPr lIns="91425" tIns="91425" rIns="91425" bIns="91425" anchor="ctr" anchorCtr="0">
            <a:noAutofit/>
          </a:bodyPr>
          <a:lstStyle/>
          <a:p>
            <a:pPr lvl="0" algn="ctr" rtl="0">
              <a:spcBef>
                <a:spcPts val="0"/>
              </a:spcBef>
              <a:buNone/>
            </a:pPr>
            <a:r>
              <a:rPr lang="en-US" sz="1200" dirty="0">
                <a:solidFill>
                  <a:srgbClr val="FFFFFF"/>
                </a:solidFill>
                <a:latin typeface="Raleway"/>
                <a:ea typeface="Raleway"/>
                <a:cs typeface="Raleway"/>
                <a:sym typeface="Raleway"/>
              </a:rPr>
              <a:t>DMI Red</a:t>
            </a:r>
          </a:p>
          <a:p>
            <a:pPr lvl="0" algn="ctr" rtl="0">
              <a:spcBef>
                <a:spcPts val="0"/>
              </a:spcBef>
              <a:buNone/>
            </a:pPr>
            <a:r>
              <a:rPr lang="en" sz="1200" b="1" dirty="0">
                <a:solidFill>
                  <a:srgbClr val="FFFFFF"/>
                </a:solidFill>
                <a:latin typeface="Raleway"/>
                <a:ea typeface="Raleway"/>
                <a:cs typeface="Raleway"/>
                <a:sym typeface="Raleway"/>
              </a:rPr>
              <a:t>#CE353D</a:t>
            </a:r>
          </a:p>
        </p:txBody>
      </p:sp>
      <p:sp>
        <p:nvSpPr>
          <p:cNvPr id="397" name="Shape 397"/>
          <p:cNvSpPr/>
          <p:nvPr/>
        </p:nvSpPr>
        <p:spPr>
          <a:xfrm rot="5400000">
            <a:off x="1873573" y="862700"/>
            <a:ext cx="1435199" cy="1300800"/>
          </a:xfrm>
          <a:prstGeom prst="hexagon">
            <a:avLst>
              <a:gd name="adj" fmla="val 25000"/>
              <a:gd name="vf" fmla="val 115470"/>
            </a:avLst>
          </a:prstGeom>
          <a:solidFill>
            <a:schemeClr val="tx2"/>
          </a:solidFill>
          <a:ln w="38100" cap="flat">
            <a:noFill/>
            <a:prstDash val="solid"/>
            <a:round/>
            <a:headEnd type="none" w="med" len="med"/>
            <a:tailEnd type="none" w="med" len="med"/>
          </a:ln>
        </p:spPr>
        <p:txBody>
          <a:bodyPr lIns="91425" tIns="0" rIns="0" bIns="0" anchor="ctr" anchorCtr="0">
            <a:noAutofit/>
          </a:bodyPr>
          <a:lstStyle/>
          <a:p>
            <a:pPr marL="0" marR="0" lvl="0" indent="0" algn="ctr" rtl="0">
              <a:lnSpc>
                <a:spcPct val="100000"/>
              </a:lnSpc>
              <a:spcBef>
                <a:spcPts val="0"/>
              </a:spcBef>
              <a:spcAft>
                <a:spcPts val="0"/>
              </a:spcAft>
              <a:buClr>
                <a:srgbClr val="000000"/>
              </a:buClr>
              <a:buFont typeface="Arial"/>
              <a:buNone/>
            </a:pPr>
            <a:endParaRPr sz="900" b="1" i="0" u="none" strike="noStrike" cap="none" baseline="0">
              <a:solidFill>
                <a:srgbClr val="FFFFFF"/>
              </a:solidFill>
              <a:latin typeface="Helvetica Neue"/>
              <a:ea typeface="Helvetica Neue"/>
              <a:cs typeface="Helvetica Neue"/>
              <a:sym typeface="Helvetica Neue"/>
            </a:endParaRPr>
          </a:p>
        </p:txBody>
      </p:sp>
      <p:sp>
        <p:nvSpPr>
          <p:cNvPr id="398" name="Shape 398"/>
          <p:cNvSpPr txBox="1"/>
          <p:nvPr/>
        </p:nvSpPr>
        <p:spPr>
          <a:xfrm>
            <a:off x="1940772" y="1124721"/>
            <a:ext cx="1300801" cy="787031"/>
          </a:xfrm>
          <a:prstGeom prst="rect">
            <a:avLst/>
          </a:prstGeom>
          <a:noFill/>
          <a:ln>
            <a:noFill/>
          </a:ln>
        </p:spPr>
        <p:txBody>
          <a:bodyPr lIns="91425" tIns="91425" rIns="91425" bIns="91425" anchor="ctr" anchorCtr="0">
            <a:noAutofit/>
          </a:bodyPr>
          <a:lstStyle/>
          <a:p>
            <a:pPr lvl="0" algn="ctr" rtl="0">
              <a:spcBef>
                <a:spcPts val="0"/>
              </a:spcBef>
              <a:buNone/>
            </a:pPr>
            <a:r>
              <a:rPr lang="en-US" sz="1200" b="0" dirty="0">
                <a:solidFill>
                  <a:srgbClr val="434343"/>
                </a:solidFill>
                <a:latin typeface="Raleway"/>
                <a:ea typeface="Raleway"/>
                <a:cs typeface="Raleway"/>
                <a:sym typeface="Raleway"/>
              </a:rPr>
              <a:t>Pumice</a:t>
            </a:r>
          </a:p>
          <a:p>
            <a:pPr lvl="0" algn="ctr" rtl="0">
              <a:spcBef>
                <a:spcPts val="0"/>
              </a:spcBef>
              <a:buNone/>
            </a:pPr>
            <a:r>
              <a:rPr lang="en" sz="1200" b="1" dirty="0">
                <a:solidFill>
                  <a:srgbClr val="434343"/>
                </a:solidFill>
                <a:latin typeface="Raleway"/>
                <a:ea typeface="Raleway"/>
                <a:cs typeface="Raleway"/>
                <a:sym typeface="Raleway"/>
              </a:rPr>
              <a:t>#D5D9D6</a:t>
            </a:r>
          </a:p>
        </p:txBody>
      </p:sp>
      <p:sp>
        <p:nvSpPr>
          <p:cNvPr id="399" name="Shape 399"/>
          <p:cNvSpPr/>
          <p:nvPr/>
        </p:nvSpPr>
        <p:spPr>
          <a:xfrm rot="5400000">
            <a:off x="3412985" y="862700"/>
            <a:ext cx="1435199" cy="1300800"/>
          </a:xfrm>
          <a:prstGeom prst="hexagon">
            <a:avLst>
              <a:gd name="adj" fmla="val 25000"/>
              <a:gd name="vf" fmla="val 115470"/>
            </a:avLst>
          </a:prstGeom>
          <a:solidFill>
            <a:schemeClr val="bg2"/>
          </a:solidFill>
          <a:ln>
            <a:noFill/>
          </a:ln>
        </p:spPr>
        <p:txBody>
          <a:bodyPr lIns="91425" tIns="0" rIns="0" bIns="0" anchor="ctr" anchorCtr="0">
            <a:noAutofit/>
          </a:bodyPr>
          <a:lstStyle/>
          <a:p>
            <a:pPr marL="0" marR="0" lvl="0" indent="0" algn="ctr" rtl="0">
              <a:lnSpc>
                <a:spcPct val="100000"/>
              </a:lnSpc>
              <a:spcBef>
                <a:spcPts val="0"/>
              </a:spcBef>
              <a:spcAft>
                <a:spcPts val="0"/>
              </a:spcAft>
              <a:buClr>
                <a:srgbClr val="000000"/>
              </a:buClr>
              <a:buFont typeface="Arial"/>
              <a:buNone/>
            </a:pPr>
            <a:endParaRPr sz="900" b="1" i="0" u="none" strike="noStrike" cap="none" baseline="0">
              <a:solidFill>
                <a:srgbClr val="FFFFFF"/>
              </a:solidFill>
              <a:latin typeface="Helvetica Neue"/>
              <a:ea typeface="Helvetica Neue"/>
              <a:cs typeface="Helvetica Neue"/>
              <a:sym typeface="Helvetica Neue"/>
            </a:endParaRPr>
          </a:p>
        </p:txBody>
      </p:sp>
      <p:sp>
        <p:nvSpPr>
          <p:cNvPr id="400" name="Shape 400"/>
          <p:cNvSpPr txBox="1"/>
          <p:nvPr/>
        </p:nvSpPr>
        <p:spPr>
          <a:xfrm>
            <a:off x="3480185" y="1124721"/>
            <a:ext cx="1300800" cy="787031"/>
          </a:xfrm>
          <a:prstGeom prst="rect">
            <a:avLst/>
          </a:prstGeom>
          <a:noFill/>
          <a:ln>
            <a:noFill/>
          </a:ln>
        </p:spPr>
        <p:txBody>
          <a:bodyPr lIns="91425" tIns="91425" rIns="91425" bIns="91425" anchor="ctr" anchorCtr="0">
            <a:noAutofit/>
          </a:bodyPr>
          <a:lstStyle/>
          <a:p>
            <a:pPr lvl="0" algn="ctr" rtl="0">
              <a:spcBef>
                <a:spcPts val="0"/>
              </a:spcBef>
              <a:buNone/>
            </a:pPr>
            <a:r>
              <a:rPr lang="en-US" sz="1200" b="0" dirty="0">
                <a:solidFill>
                  <a:srgbClr val="FFFFFF"/>
                </a:solidFill>
                <a:latin typeface="Raleway"/>
                <a:ea typeface="Raleway"/>
                <a:cs typeface="Raleway"/>
                <a:sym typeface="Raleway"/>
              </a:rPr>
              <a:t>Concrete</a:t>
            </a:r>
          </a:p>
          <a:p>
            <a:pPr lvl="0" algn="ctr" rtl="0">
              <a:spcBef>
                <a:spcPts val="0"/>
              </a:spcBef>
              <a:buNone/>
            </a:pPr>
            <a:r>
              <a:rPr lang="en" sz="1200" b="1" dirty="0">
                <a:solidFill>
                  <a:srgbClr val="FFFFFF"/>
                </a:solidFill>
                <a:latin typeface="Raleway"/>
                <a:ea typeface="Raleway"/>
                <a:cs typeface="Raleway"/>
                <a:sym typeface="Raleway"/>
              </a:rPr>
              <a:t>#7F8C8D</a:t>
            </a:r>
          </a:p>
        </p:txBody>
      </p:sp>
      <p:sp>
        <p:nvSpPr>
          <p:cNvPr id="401" name="Shape 401"/>
          <p:cNvSpPr/>
          <p:nvPr/>
        </p:nvSpPr>
        <p:spPr>
          <a:xfrm rot="5400000">
            <a:off x="1114660" y="2148942"/>
            <a:ext cx="1435199" cy="1300800"/>
          </a:xfrm>
          <a:prstGeom prst="hexagon">
            <a:avLst>
              <a:gd name="adj" fmla="val 25000"/>
              <a:gd name="vf" fmla="val 115470"/>
            </a:avLst>
          </a:prstGeom>
          <a:solidFill>
            <a:schemeClr val="tx1"/>
          </a:solidFill>
          <a:ln>
            <a:noFill/>
          </a:ln>
        </p:spPr>
        <p:txBody>
          <a:bodyPr lIns="91425" tIns="0" rIns="0" bIns="0" anchor="ctr" anchorCtr="0">
            <a:noAutofit/>
          </a:bodyPr>
          <a:lstStyle/>
          <a:p>
            <a:pPr marL="0" marR="0" lvl="0" indent="0" algn="ctr" rtl="0">
              <a:lnSpc>
                <a:spcPct val="100000"/>
              </a:lnSpc>
              <a:spcBef>
                <a:spcPts val="0"/>
              </a:spcBef>
              <a:spcAft>
                <a:spcPts val="0"/>
              </a:spcAft>
              <a:buClr>
                <a:srgbClr val="000000"/>
              </a:buClr>
              <a:buFont typeface="Arial"/>
              <a:buNone/>
            </a:pPr>
            <a:endParaRPr sz="900" b="1" i="0" u="none" strike="noStrike" cap="none" baseline="0">
              <a:solidFill>
                <a:srgbClr val="FFFFFF"/>
              </a:solidFill>
              <a:latin typeface="Helvetica Neue"/>
              <a:ea typeface="Helvetica Neue"/>
              <a:cs typeface="Helvetica Neue"/>
              <a:sym typeface="Helvetica Neue"/>
            </a:endParaRPr>
          </a:p>
        </p:txBody>
      </p:sp>
      <p:sp>
        <p:nvSpPr>
          <p:cNvPr id="402" name="Shape 402"/>
          <p:cNvSpPr txBox="1"/>
          <p:nvPr/>
        </p:nvSpPr>
        <p:spPr>
          <a:xfrm>
            <a:off x="1181859" y="2417770"/>
            <a:ext cx="1300801" cy="780197"/>
          </a:xfrm>
          <a:prstGeom prst="rect">
            <a:avLst/>
          </a:prstGeom>
          <a:noFill/>
          <a:ln>
            <a:noFill/>
          </a:ln>
        </p:spPr>
        <p:txBody>
          <a:bodyPr lIns="91425" tIns="91425" rIns="91425" bIns="91425" anchor="ctr" anchorCtr="0">
            <a:noAutofit/>
          </a:bodyPr>
          <a:lstStyle/>
          <a:p>
            <a:pPr lvl="0" algn="ctr" rtl="0">
              <a:spcBef>
                <a:spcPts val="0"/>
              </a:spcBef>
              <a:buNone/>
            </a:pPr>
            <a:r>
              <a:rPr lang="en-US" sz="1200" b="0" dirty="0">
                <a:solidFill>
                  <a:srgbClr val="FFFFFF"/>
                </a:solidFill>
                <a:latin typeface="Raleway"/>
                <a:ea typeface="Raleway"/>
                <a:cs typeface="Raleway"/>
                <a:sym typeface="Raleway"/>
              </a:rPr>
              <a:t>Night</a:t>
            </a:r>
          </a:p>
          <a:p>
            <a:pPr lvl="0" algn="ctr" rtl="0">
              <a:spcBef>
                <a:spcPts val="0"/>
              </a:spcBef>
              <a:buNone/>
            </a:pPr>
            <a:r>
              <a:rPr lang="en" sz="1200" b="1" dirty="0">
                <a:solidFill>
                  <a:srgbClr val="FFFFFF"/>
                </a:solidFill>
                <a:latin typeface="Raleway"/>
                <a:ea typeface="Raleway"/>
                <a:cs typeface="Raleway"/>
                <a:sym typeface="Raleway"/>
              </a:rPr>
              <a:t>#363C41</a:t>
            </a:r>
          </a:p>
        </p:txBody>
      </p:sp>
      <p:sp>
        <p:nvSpPr>
          <p:cNvPr id="403" name="Shape 403"/>
          <p:cNvSpPr/>
          <p:nvPr/>
        </p:nvSpPr>
        <p:spPr>
          <a:xfrm rot="5400000">
            <a:off x="2658517" y="2148942"/>
            <a:ext cx="1435199" cy="1300800"/>
          </a:xfrm>
          <a:prstGeom prst="hexagon">
            <a:avLst>
              <a:gd name="adj" fmla="val 25000"/>
              <a:gd name="vf" fmla="val 115470"/>
            </a:avLst>
          </a:prstGeom>
          <a:solidFill>
            <a:schemeClr val="accent2"/>
          </a:solidFill>
          <a:ln>
            <a:noFill/>
          </a:ln>
        </p:spPr>
        <p:txBody>
          <a:bodyPr lIns="91425" tIns="0" rIns="0" bIns="0" anchor="ctr" anchorCtr="0">
            <a:noAutofit/>
          </a:bodyPr>
          <a:lstStyle/>
          <a:p>
            <a:pPr marL="0" marR="0" lvl="0" indent="0" algn="ctr" rtl="0">
              <a:lnSpc>
                <a:spcPct val="100000"/>
              </a:lnSpc>
              <a:spcBef>
                <a:spcPts val="0"/>
              </a:spcBef>
              <a:spcAft>
                <a:spcPts val="0"/>
              </a:spcAft>
              <a:buClr>
                <a:srgbClr val="000000"/>
              </a:buClr>
              <a:buFont typeface="Arial"/>
              <a:buNone/>
            </a:pPr>
            <a:endParaRPr sz="900" b="1" i="0" u="none" strike="noStrike" cap="none" baseline="0">
              <a:solidFill>
                <a:srgbClr val="FFFFFF"/>
              </a:solidFill>
              <a:latin typeface="Helvetica Neue"/>
              <a:ea typeface="Helvetica Neue"/>
              <a:cs typeface="Helvetica Neue"/>
              <a:sym typeface="Helvetica Neue"/>
            </a:endParaRPr>
          </a:p>
        </p:txBody>
      </p:sp>
      <p:sp>
        <p:nvSpPr>
          <p:cNvPr id="404" name="Shape 404"/>
          <p:cNvSpPr txBox="1"/>
          <p:nvPr/>
        </p:nvSpPr>
        <p:spPr>
          <a:xfrm>
            <a:off x="2725717" y="2417770"/>
            <a:ext cx="1300800" cy="780197"/>
          </a:xfrm>
          <a:prstGeom prst="rect">
            <a:avLst/>
          </a:prstGeom>
          <a:noFill/>
          <a:ln>
            <a:noFill/>
          </a:ln>
        </p:spPr>
        <p:txBody>
          <a:bodyPr lIns="91425" tIns="91425" rIns="91425" bIns="91425" anchor="ctr" anchorCtr="0">
            <a:noAutofit/>
          </a:bodyPr>
          <a:lstStyle/>
          <a:p>
            <a:pPr lvl="0" algn="ctr" rtl="0">
              <a:spcBef>
                <a:spcPts val="0"/>
              </a:spcBef>
              <a:buNone/>
            </a:pPr>
            <a:r>
              <a:rPr lang="en-US" sz="1200" b="0" dirty="0">
                <a:solidFill>
                  <a:srgbClr val="FFFFFF"/>
                </a:solidFill>
                <a:latin typeface="Raleway"/>
                <a:ea typeface="Raleway"/>
                <a:cs typeface="Raleway"/>
                <a:sym typeface="Raleway"/>
              </a:rPr>
              <a:t>Wisteria</a:t>
            </a:r>
          </a:p>
          <a:p>
            <a:pPr lvl="0" algn="ctr" rtl="0">
              <a:spcBef>
                <a:spcPts val="0"/>
              </a:spcBef>
              <a:buNone/>
            </a:pPr>
            <a:r>
              <a:rPr lang="en" sz="1200" b="1" dirty="0">
                <a:solidFill>
                  <a:srgbClr val="FFFFFF"/>
                </a:solidFill>
                <a:latin typeface="Raleway"/>
                <a:ea typeface="Raleway"/>
                <a:cs typeface="Raleway"/>
                <a:sym typeface="Raleway"/>
              </a:rPr>
              <a:t>#884E9C</a:t>
            </a:r>
          </a:p>
        </p:txBody>
      </p:sp>
      <p:sp>
        <p:nvSpPr>
          <p:cNvPr id="405" name="Shape 405"/>
          <p:cNvSpPr/>
          <p:nvPr/>
        </p:nvSpPr>
        <p:spPr>
          <a:xfrm rot="5400000">
            <a:off x="4202374" y="2148942"/>
            <a:ext cx="1435199" cy="1300800"/>
          </a:xfrm>
          <a:prstGeom prst="hexagon">
            <a:avLst>
              <a:gd name="adj" fmla="val 25000"/>
              <a:gd name="vf" fmla="val 115470"/>
            </a:avLst>
          </a:prstGeom>
          <a:solidFill>
            <a:srgbClr val="F0EFEB"/>
          </a:solidFill>
          <a:ln>
            <a:noFill/>
          </a:ln>
        </p:spPr>
        <p:txBody>
          <a:bodyPr lIns="91425" tIns="0" rIns="0" bIns="0" anchor="ctr" anchorCtr="0">
            <a:noAutofit/>
          </a:bodyPr>
          <a:lstStyle/>
          <a:p>
            <a:pPr marL="0" marR="0" lvl="0" indent="0" algn="ctr" rtl="0">
              <a:lnSpc>
                <a:spcPct val="100000"/>
              </a:lnSpc>
              <a:spcBef>
                <a:spcPts val="0"/>
              </a:spcBef>
              <a:spcAft>
                <a:spcPts val="0"/>
              </a:spcAft>
              <a:buClr>
                <a:srgbClr val="000000"/>
              </a:buClr>
              <a:buFont typeface="Arial"/>
              <a:buNone/>
            </a:pPr>
            <a:endParaRPr sz="900" b="1" i="0" u="none" strike="noStrike" cap="none" baseline="0">
              <a:solidFill>
                <a:srgbClr val="FFFFFF"/>
              </a:solidFill>
              <a:latin typeface="Helvetica Neue"/>
              <a:ea typeface="Helvetica Neue"/>
              <a:cs typeface="Helvetica Neue"/>
              <a:sym typeface="Helvetica Neue"/>
            </a:endParaRPr>
          </a:p>
        </p:txBody>
      </p:sp>
      <p:sp>
        <p:nvSpPr>
          <p:cNvPr id="406" name="Shape 406"/>
          <p:cNvSpPr txBox="1"/>
          <p:nvPr/>
        </p:nvSpPr>
        <p:spPr>
          <a:xfrm>
            <a:off x="4269574" y="2417770"/>
            <a:ext cx="1300800" cy="780197"/>
          </a:xfrm>
          <a:prstGeom prst="rect">
            <a:avLst/>
          </a:prstGeom>
          <a:noFill/>
          <a:ln>
            <a:noFill/>
          </a:ln>
        </p:spPr>
        <p:txBody>
          <a:bodyPr lIns="91425" tIns="91425" rIns="91425" bIns="91425" anchor="ctr" anchorCtr="0">
            <a:noAutofit/>
          </a:bodyPr>
          <a:lstStyle/>
          <a:p>
            <a:pPr lvl="0" algn="ctr" rtl="0">
              <a:spcBef>
                <a:spcPts val="0"/>
              </a:spcBef>
              <a:buNone/>
            </a:pPr>
            <a:r>
              <a:rPr lang="en-US" sz="1200" b="0" dirty="0">
                <a:solidFill>
                  <a:srgbClr val="434343"/>
                </a:solidFill>
                <a:latin typeface="Raleway"/>
                <a:ea typeface="Raleway"/>
                <a:cs typeface="Raleway"/>
                <a:sym typeface="Raleway"/>
              </a:rPr>
              <a:t>Mist</a:t>
            </a:r>
          </a:p>
          <a:p>
            <a:pPr lvl="0" algn="ctr" rtl="0">
              <a:spcBef>
                <a:spcPts val="0"/>
              </a:spcBef>
              <a:buNone/>
            </a:pPr>
            <a:r>
              <a:rPr lang="en" sz="1200" b="1" dirty="0">
                <a:solidFill>
                  <a:srgbClr val="434343"/>
                </a:solidFill>
                <a:latin typeface="Raleway"/>
                <a:ea typeface="Raleway"/>
                <a:cs typeface="Raleway"/>
                <a:sym typeface="Raleway"/>
              </a:rPr>
              <a:t>#F3F2EF</a:t>
            </a:r>
          </a:p>
        </p:txBody>
      </p:sp>
      <p:sp>
        <p:nvSpPr>
          <p:cNvPr id="407" name="Shape 407"/>
          <p:cNvSpPr txBox="1"/>
          <p:nvPr/>
        </p:nvSpPr>
        <p:spPr>
          <a:xfrm>
            <a:off x="401350" y="340400"/>
            <a:ext cx="2502600" cy="455100"/>
          </a:xfrm>
          <a:prstGeom prst="rect">
            <a:avLst/>
          </a:prstGeom>
          <a:noFill/>
          <a:ln>
            <a:noFill/>
          </a:ln>
        </p:spPr>
        <p:txBody>
          <a:bodyPr lIns="91425" tIns="91425" rIns="91425" bIns="91425" anchor="t" anchorCtr="0">
            <a:noAutofit/>
          </a:bodyPr>
          <a:lstStyle/>
          <a:p>
            <a:pPr lvl="0" rtl="0">
              <a:spcBef>
                <a:spcPts val="0"/>
              </a:spcBef>
              <a:buNone/>
            </a:pPr>
            <a:r>
              <a:rPr lang="en">
                <a:latin typeface="Raleway"/>
                <a:ea typeface="Raleway"/>
                <a:cs typeface="Raleway"/>
                <a:sym typeface="Raleway"/>
              </a:rPr>
              <a:t>COLORS: </a:t>
            </a:r>
          </a:p>
        </p:txBody>
      </p:sp>
      <p:sp>
        <p:nvSpPr>
          <p:cNvPr id="408" name="Shape 408"/>
          <p:cNvSpPr/>
          <p:nvPr/>
        </p:nvSpPr>
        <p:spPr>
          <a:xfrm rot="5400000">
            <a:off x="2021775" y="3437146"/>
            <a:ext cx="1119899" cy="1014899"/>
          </a:xfrm>
          <a:prstGeom prst="hexagon">
            <a:avLst>
              <a:gd name="adj" fmla="val 25000"/>
              <a:gd name="vf" fmla="val 115470"/>
            </a:avLst>
          </a:prstGeom>
          <a:solidFill>
            <a:schemeClr val="accent6"/>
          </a:solidFill>
          <a:ln>
            <a:noFill/>
          </a:ln>
        </p:spPr>
        <p:txBody>
          <a:bodyPr lIns="91425" tIns="0" rIns="0" bIns="0" anchor="ctr" anchorCtr="0">
            <a:noAutofit/>
          </a:bodyPr>
          <a:lstStyle/>
          <a:p>
            <a:pPr marL="0" marR="0" lvl="0" indent="0" algn="ctr" rtl="0">
              <a:lnSpc>
                <a:spcPct val="100000"/>
              </a:lnSpc>
              <a:spcBef>
                <a:spcPts val="0"/>
              </a:spcBef>
              <a:spcAft>
                <a:spcPts val="0"/>
              </a:spcAft>
              <a:buClr>
                <a:srgbClr val="000000"/>
              </a:buClr>
              <a:buFont typeface="Arial"/>
              <a:buNone/>
            </a:pPr>
            <a:endParaRPr sz="900" b="1" i="0" u="none" strike="noStrike" cap="none" baseline="0">
              <a:solidFill>
                <a:srgbClr val="FFFFFF"/>
              </a:solidFill>
              <a:latin typeface="Helvetica Neue"/>
              <a:ea typeface="Helvetica Neue"/>
              <a:cs typeface="Helvetica Neue"/>
              <a:sym typeface="Helvetica Neue"/>
            </a:endParaRPr>
          </a:p>
        </p:txBody>
      </p:sp>
      <p:sp>
        <p:nvSpPr>
          <p:cNvPr id="409" name="Shape 409"/>
          <p:cNvSpPr txBox="1"/>
          <p:nvPr/>
        </p:nvSpPr>
        <p:spPr>
          <a:xfrm>
            <a:off x="2074275" y="3641959"/>
            <a:ext cx="1014899" cy="609998"/>
          </a:xfrm>
          <a:prstGeom prst="rect">
            <a:avLst/>
          </a:prstGeom>
          <a:noFill/>
          <a:ln>
            <a:noFill/>
          </a:ln>
        </p:spPr>
        <p:txBody>
          <a:bodyPr lIns="91425" tIns="91425" rIns="91425" bIns="91425" anchor="ctr" anchorCtr="0">
            <a:noAutofit/>
          </a:bodyPr>
          <a:lstStyle/>
          <a:p>
            <a:pPr lvl="0" algn="ctr" rtl="0">
              <a:spcBef>
                <a:spcPts val="0"/>
              </a:spcBef>
              <a:buNone/>
            </a:pPr>
            <a:r>
              <a:rPr lang="en" sz="1200" b="1" dirty="0">
                <a:solidFill>
                  <a:srgbClr val="FFFFFF"/>
                </a:solidFill>
                <a:latin typeface="Raleway"/>
                <a:ea typeface="Raleway"/>
                <a:cs typeface="Raleway"/>
                <a:sym typeface="Raleway"/>
              </a:rPr>
              <a:t>#E15829</a:t>
            </a:r>
          </a:p>
        </p:txBody>
      </p:sp>
      <p:sp>
        <p:nvSpPr>
          <p:cNvPr id="410" name="Shape 410"/>
          <p:cNvSpPr/>
          <p:nvPr/>
        </p:nvSpPr>
        <p:spPr>
          <a:xfrm rot="5400000">
            <a:off x="3561175" y="3437146"/>
            <a:ext cx="1119899" cy="1014899"/>
          </a:xfrm>
          <a:prstGeom prst="hexagon">
            <a:avLst>
              <a:gd name="adj" fmla="val 25000"/>
              <a:gd name="vf" fmla="val 115470"/>
            </a:avLst>
          </a:prstGeom>
          <a:solidFill>
            <a:schemeClr val="accent4"/>
          </a:solidFill>
          <a:ln>
            <a:noFill/>
          </a:ln>
        </p:spPr>
        <p:txBody>
          <a:bodyPr lIns="91425" tIns="0" rIns="0" bIns="0" anchor="ctr" anchorCtr="0">
            <a:noAutofit/>
          </a:bodyPr>
          <a:lstStyle/>
          <a:p>
            <a:pPr marL="0" marR="0" lvl="0" indent="0" algn="ctr" rtl="0">
              <a:lnSpc>
                <a:spcPct val="100000"/>
              </a:lnSpc>
              <a:spcBef>
                <a:spcPts val="0"/>
              </a:spcBef>
              <a:spcAft>
                <a:spcPts val="0"/>
              </a:spcAft>
              <a:buClr>
                <a:srgbClr val="000000"/>
              </a:buClr>
              <a:buFont typeface="Arial"/>
              <a:buNone/>
            </a:pPr>
            <a:endParaRPr sz="900" b="1" i="0" u="none" strike="noStrike" cap="none" baseline="0">
              <a:solidFill>
                <a:srgbClr val="FFFFFF"/>
              </a:solidFill>
              <a:latin typeface="Helvetica Neue"/>
              <a:ea typeface="Helvetica Neue"/>
              <a:cs typeface="Helvetica Neue"/>
              <a:sym typeface="Helvetica Neue"/>
            </a:endParaRPr>
          </a:p>
        </p:txBody>
      </p:sp>
      <p:sp>
        <p:nvSpPr>
          <p:cNvPr id="411" name="Shape 411"/>
          <p:cNvSpPr txBox="1"/>
          <p:nvPr/>
        </p:nvSpPr>
        <p:spPr>
          <a:xfrm>
            <a:off x="3613674" y="3641959"/>
            <a:ext cx="1014899" cy="609997"/>
          </a:xfrm>
          <a:prstGeom prst="rect">
            <a:avLst/>
          </a:prstGeom>
          <a:noFill/>
          <a:ln>
            <a:noFill/>
          </a:ln>
        </p:spPr>
        <p:txBody>
          <a:bodyPr lIns="91425" tIns="91425" rIns="91425" bIns="91425" anchor="ctr" anchorCtr="0">
            <a:noAutofit/>
          </a:bodyPr>
          <a:lstStyle/>
          <a:p>
            <a:pPr lvl="0" algn="ctr" rtl="0">
              <a:spcBef>
                <a:spcPts val="0"/>
              </a:spcBef>
              <a:buNone/>
            </a:pPr>
            <a:r>
              <a:rPr lang="en" sz="1200" b="1" dirty="0">
                <a:solidFill>
                  <a:srgbClr val="FFFFFF"/>
                </a:solidFill>
                <a:latin typeface="Raleway"/>
                <a:ea typeface="Raleway"/>
                <a:cs typeface="Raleway"/>
                <a:sym typeface="Raleway"/>
              </a:rPr>
              <a:t>#E9004B</a:t>
            </a:r>
          </a:p>
        </p:txBody>
      </p:sp>
      <p:sp>
        <p:nvSpPr>
          <p:cNvPr id="412" name="Shape 412"/>
          <p:cNvSpPr/>
          <p:nvPr/>
        </p:nvSpPr>
        <p:spPr>
          <a:xfrm rot="5400000">
            <a:off x="597172" y="3437146"/>
            <a:ext cx="1119899" cy="1014899"/>
          </a:xfrm>
          <a:prstGeom prst="hexagon">
            <a:avLst>
              <a:gd name="adj" fmla="val 25000"/>
              <a:gd name="vf" fmla="val 115470"/>
            </a:avLst>
          </a:prstGeom>
          <a:solidFill>
            <a:schemeClr val="accent3"/>
          </a:solidFill>
          <a:ln>
            <a:noFill/>
          </a:ln>
        </p:spPr>
        <p:txBody>
          <a:bodyPr lIns="91425" tIns="0" rIns="0" bIns="0" anchor="ctr" anchorCtr="0">
            <a:noAutofit/>
          </a:bodyPr>
          <a:lstStyle/>
          <a:p>
            <a:pPr marL="0" marR="0" lvl="0" indent="0" algn="ctr" rtl="0">
              <a:lnSpc>
                <a:spcPct val="100000"/>
              </a:lnSpc>
              <a:spcBef>
                <a:spcPts val="0"/>
              </a:spcBef>
              <a:spcAft>
                <a:spcPts val="0"/>
              </a:spcAft>
              <a:buClr>
                <a:srgbClr val="000000"/>
              </a:buClr>
              <a:buFont typeface="Arial"/>
              <a:buNone/>
            </a:pPr>
            <a:endParaRPr sz="900" b="1" i="0" u="none" strike="noStrike" cap="none" baseline="0">
              <a:solidFill>
                <a:srgbClr val="FFFFFF"/>
              </a:solidFill>
              <a:latin typeface="Helvetica Neue"/>
              <a:ea typeface="Helvetica Neue"/>
              <a:cs typeface="Helvetica Neue"/>
              <a:sym typeface="Helvetica Neue"/>
            </a:endParaRPr>
          </a:p>
        </p:txBody>
      </p:sp>
      <p:sp>
        <p:nvSpPr>
          <p:cNvPr id="413" name="Shape 413"/>
          <p:cNvSpPr txBox="1"/>
          <p:nvPr/>
        </p:nvSpPr>
        <p:spPr>
          <a:xfrm>
            <a:off x="649672" y="3641959"/>
            <a:ext cx="1014899" cy="609998"/>
          </a:xfrm>
          <a:prstGeom prst="rect">
            <a:avLst/>
          </a:prstGeom>
          <a:noFill/>
          <a:ln>
            <a:noFill/>
          </a:ln>
        </p:spPr>
        <p:txBody>
          <a:bodyPr lIns="91425" tIns="91425" rIns="91425" bIns="91425" anchor="ctr" anchorCtr="0">
            <a:noAutofit/>
          </a:bodyPr>
          <a:lstStyle/>
          <a:p>
            <a:pPr lvl="0" algn="ctr" rtl="0">
              <a:spcBef>
                <a:spcPts val="0"/>
              </a:spcBef>
              <a:buNone/>
            </a:pPr>
            <a:r>
              <a:rPr lang="en" sz="1200" b="1" dirty="0">
                <a:solidFill>
                  <a:srgbClr val="FFFFFF"/>
                </a:solidFill>
                <a:latin typeface="Raleway"/>
                <a:ea typeface="Raleway"/>
                <a:cs typeface="Raleway"/>
                <a:sym typeface="Raleway"/>
              </a:rPr>
              <a:t>#490C66</a:t>
            </a:r>
          </a:p>
        </p:txBody>
      </p:sp>
      <p:sp>
        <p:nvSpPr>
          <p:cNvPr id="414" name="Shape 414"/>
          <p:cNvSpPr/>
          <p:nvPr/>
        </p:nvSpPr>
        <p:spPr>
          <a:xfrm rot="5400000">
            <a:off x="5100572" y="3437146"/>
            <a:ext cx="1119899" cy="1014899"/>
          </a:xfrm>
          <a:prstGeom prst="hexagon">
            <a:avLst>
              <a:gd name="adj" fmla="val 25000"/>
              <a:gd name="vf" fmla="val 115470"/>
            </a:avLst>
          </a:prstGeom>
          <a:solidFill>
            <a:schemeClr val="accent5"/>
          </a:solidFill>
          <a:ln>
            <a:noFill/>
          </a:ln>
        </p:spPr>
        <p:txBody>
          <a:bodyPr lIns="91425" tIns="0" rIns="0" bIns="0" anchor="ctr" anchorCtr="0">
            <a:noAutofit/>
          </a:bodyPr>
          <a:lstStyle/>
          <a:p>
            <a:pPr marL="0" marR="0" lvl="0" indent="0" algn="ctr" rtl="0">
              <a:lnSpc>
                <a:spcPct val="100000"/>
              </a:lnSpc>
              <a:spcBef>
                <a:spcPts val="0"/>
              </a:spcBef>
              <a:spcAft>
                <a:spcPts val="0"/>
              </a:spcAft>
              <a:buClr>
                <a:srgbClr val="000000"/>
              </a:buClr>
              <a:buFont typeface="Arial"/>
              <a:buNone/>
            </a:pPr>
            <a:endParaRPr sz="900" b="1" i="0" u="none" strike="noStrike" cap="none" baseline="0">
              <a:solidFill>
                <a:srgbClr val="FFFFFF"/>
              </a:solidFill>
              <a:latin typeface="Helvetica Neue"/>
              <a:ea typeface="Helvetica Neue"/>
              <a:cs typeface="Helvetica Neue"/>
              <a:sym typeface="Helvetica Neue"/>
            </a:endParaRPr>
          </a:p>
        </p:txBody>
      </p:sp>
      <p:sp>
        <p:nvSpPr>
          <p:cNvPr id="415" name="Shape 415"/>
          <p:cNvSpPr txBox="1"/>
          <p:nvPr/>
        </p:nvSpPr>
        <p:spPr>
          <a:xfrm>
            <a:off x="5153072" y="3641959"/>
            <a:ext cx="1014899" cy="609997"/>
          </a:xfrm>
          <a:prstGeom prst="rect">
            <a:avLst/>
          </a:prstGeom>
          <a:noFill/>
          <a:ln>
            <a:noFill/>
          </a:ln>
        </p:spPr>
        <p:txBody>
          <a:bodyPr lIns="91425" tIns="91425" rIns="91425" bIns="91425" anchor="ctr" anchorCtr="0">
            <a:noAutofit/>
          </a:bodyPr>
          <a:lstStyle/>
          <a:p>
            <a:pPr lvl="0" algn="ctr" rtl="0">
              <a:spcBef>
                <a:spcPts val="0"/>
              </a:spcBef>
              <a:buNone/>
            </a:pPr>
            <a:r>
              <a:rPr lang="en" sz="1200" b="1" dirty="0">
                <a:solidFill>
                  <a:srgbClr val="FFFFFF"/>
                </a:solidFill>
                <a:latin typeface="Raleway"/>
                <a:ea typeface="Raleway"/>
                <a:cs typeface="Raleway"/>
                <a:sym typeface="Raleway"/>
              </a:rPr>
              <a:t>#E74582</a:t>
            </a:r>
          </a:p>
          <a:p>
            <a:pPr lvl="0" algn="ctr" rtl="0">
              <a:spcBef>
                <a:spcPts val="0"/>
              </a:spcBef>
              <a:buNone/>
            </a:pPr>
            <a:endParaRPr sz="1200" b="1" dirty="0">
              <a:solidFill>
                <a:srgbClr val="FFFFFF"/>
              </a:solidFill>
              <a:latin typeface="Raleway"/>
              <a:ea typeface="Raleway"/>
              <a:cs typeface="Raleway"/>
              <a:sym typeface="Raleway"/>
            </a:endParaRPr>
          </a:p>
        </p:txBody>
      </p:sp>
    </p:spTree>
    <p:extLst>
      <p:ext uri="{BB962C8B-B14F-4D97-AF65-F5344CB8AC3E}">
        <p14:creationId xmlns:p14="http://schemas.microsoft.com/office/powerpoint/2010/main" val="11472142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25BAE-E3B4-E14D-AD92-A6474AFF6893}"/>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A102A32-1A5A-4147-A2F7-C4738AA820E2}"/>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5459051-5B55-764A-AC54-4005037AFB09}"/>
              </a:ext>
            </a:extLst>
          </p:cNvPr>
          <p:cNvSpPr>
            <a:spLocks noGrp="1"/>
          </p:cNvSpPr>
          <p:nvPr>
            <p:ph type="dt" sz="half" idx="10"/>
          </p:nvPr>
        </p:nvSpPr>
        <p:spPr/>
        <p:txBody>
          <a:bodyPr/>
          <a:lstStyle/>
          <a:p>
            <a:fld id="{10A7A14F-5C88-EE4E-BDFA-6077CA20262E}" type="datetimeFigureOut">
              <a:rPr lang="en-US" smtClean="0"/>
              <a:t>3/9/2019</a:t>
            </a:fld>
            <a:endParaRPr lang="en-US"/>
          </a:p>
        </p:txBody>
      </p:sp>
      <p:sp>
        <p:nvSpPr>
          <p:cNvPr id="5" name="Footer Placeholder 4">
            <a:extLst>
              <a:ext uri="{FF2B5EF4-FFF2-40B4-BE49-F238E27FC236}">
                <a16:creationId xmlns:a16="http://schemas.microsoft.com/office/drawing/2014/main" id="{DEDBD72F-468F-1446-8568-889C1721DB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F3EE8E-E5ED-FA45-B54A-F014CDE84AAD}"/>
              </a:ext>
            </a:extLst>
          </p:cNvPr>
          <p:cNvSpPr>
            <a:spLocks noGrp="1"/>
          </p:cNvSpPr>
          <p:nvPr>
            <p:ph type="sldNum" sz="quarter" idx="12"/>
          </p:nvPr>
        </p:nvSpPr>
        <p:spPr/>
        <p:txBody>
          <a:bodyPr/>
          <a:lstStyle/>
          <a:p>
            <a:fld id="{BB7B920A-A608-C245-B4AA-AB9A652737F6}" type="slidenum">
              <a:rPr lang="en-US" smtClean="0"/>
              <a:t>‹#›</a:t>
            </a:fld>
            <a:endParaRPr lang="en-US"/>
          </a:p>
        </p:txBody>
      </p:sp>
    </p:spTree>
    <p:extLst>
      <p:ext uri="{BB962C8B-B14F-4D97-AF65-F5344CB8AC3E}">
        <p14:creationId xmlns:p14="http://schemas.microsoft.com/office/powerpoint/2010/main" val="37379256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2C313-2E4F-D045-8BBB-EBF0DCB080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F4730F-3AC4-3047-8B0B-4DD4A03B1AC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9EDAAF-9805-EF42-94AE-9F13A5ACAAC0}"/>
              </a:ext>
            </a:extLst>
          </p:cNvPr>
          <p:cNvSpPr>
            <a:spLocks noGrp="1"/>
          </p:cNvSpPr>
          <p:nvPr>
            <p:ph type="dt" sz="half" idx="10"/>
          </p:nvPr>
        </p:nvSpPr>
        <p:spPr/>
        <p:txBody>
          <a:bodyPr/>
          <a:lstStyle/>
          <a:p>
            <a:fld id="{10A7A14F-5C88-EE4E-BDFA-6077CA20262E}" type="datetimeFigureOut">
              <a:rPr lang="en-US" smtClean="0"/>
              <a:t>3/9/2019</a:t>
            </a:fld>
            <a:endParaRPr lang="en-US"/>
          </a:p>
        </p:txBody>
      </p:sp>
      <p:sp>
        <p:nvSpPr>
          <p:cNvPr id="5" name="Footer Placeholder 4">
            <a:extLst>
              <a:ext uri="{FF2B5EF4-FFF2-40B4-BE49-F238E27FC236}">
                <a16:creationId xmlns:a16="http://schemas.microsoft.com/office/drawing/2014/main" id="{177EEF6D-C8BB-3546-8A21-4EE813AD4D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C6E79-FDBC-CD45-B04A-8C59C52456BF}"/>
              </a:ext>
            </a:extLst>
          </p:cNvPr>
          <p:cNvSpPr>
            <a:spLocks noGrp="1"/>
          </p:cNvSpPr>
          <p:nvPr>
            <p:ph type="sldNum" sz="quarter" idx="12"/>
          </p:nvPr>
        </p:nvSpPr>
        <p:spPr/>
        <p:txBody>
          <a:bodyPr/>
          <a:lstStyle/>
          <a:p>
            <a:fld id="{BB7B920A-A608-C245-B4AA-AB9A652737F6}" type="slidenum">
              <a:rPr lang="en-US" smtClean="0"/>
              <a:t>‹#›</a:t>
            </a:fld>
            <a:endParaRPr lang="en-US"/>
          </a:p>
        </p:txBody>
      </p:sp>
    </p:spTree>
    <p:extLst>
      <p:ext uri="{BB962C8B-B14F-4D97-AF65-F5344CB8AC3E}">
        <p14:creationId xmlns:p14="http://schemas.microsoft.com/office/powerpoint/2010/main" val="30982270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4E3F4-4200-8F4E-AC18-ECDCF7D3C05A}"/>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8DDA02A9-07C1-CF4D-B419-729DF70879D1}"/>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DE8CAFE-69DC-0D44-8FC6-D262F9EC44BA}"/>
              </a:ext>
            </a:extLst>
          </p:cNvPr>
          <p:cNvSpPr>
            <a:spLocks noGrp="1"/>
          </p:cNvSpPr>
          <p:nvPr>
            <p:ph type="dt" sz="half" idx="10"/>
          </p:nvPr>
        </p:nvSpPr>
        <p:spPr/>
        <p:txBody>
          <a:bodyPr/>
          <a:lstStyle/>
          <a:p>
            <a:fld id="{10A7A14F-5C88-EE4E-BDFA-6077CA20262E}" type="datetimeFigureOut">
              <a:rPr lang="en-US" smtClean="0"/>
              <a:t>3/9/2019</a:t>
            </a:fld>
            <a:endParaRPr lang="en-US"/>
          </a:p>
        </p:txBody>
      </p:sp>
      <p:sp>
        <p:nvSpPr>
          <p:cNvPr id="5" name="Footer Placeholder 4">
            <a:extLst>
              <a:ext uri="{FF2B5EF4-FFF2-40B4-BE49-F238E27FC236}">
                <a16:creationId xmlns:a16="http://schemas.microsoft.com/office/drawing/2014/main" id="{702F6702-5150-3A48-8084-A7966B2AC1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9DDF08-DF2A-424A-80CB-A6F23EC7EFED}"/>
              </a:ext>
            </a:extLst>
          </p:cNvPr>
          <p:cNvSpPr>
            <a:spLocks noGrp="1"/>
          </p:cNvSpPr>
          <p:nvPr>
            <p:ph type="sldNum" sz="quarter" idx="12"/>
          </p:nvPr>
        </p:nvSpPr>
        <p:spPr/>
        <p:txBody>
          <a:bodyPr/>
          <a:lstStyle/>
          <a:p>
            <a:fld id="{BB7B920A-A608-C245-B4AA-AB9A652737F6}" type="slidenum">
              <a:rPr lang="en-US" smtClean="0"/>
              <a:t>‹#›</a:t>
            </a:fld>
            <a:endParaRPr lang="en-US"/>
          </a:p>
        </p:txBody>
      </p:sp>
    </p:spTree>
    <p:extLst>
      <p:ext uri="{BB962C8B-B14F-4D97-AF65-F5344CB8AC3E}">
        <p14:creationId xmlns:p14="http://schemas.microsoft.com/office/powerpoint/2010/main" val="21648128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1FE1E-6078-5648-B0B5-AD1585756D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B96FC6-20B1-404C-B850-3E7E32DECB15}"/>
              </a:ext>
            </a:extLst>
          </p:cNvPr>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DB44EF-80CB-4647-A431-B221ADA0844C}"/>
              </a:ext>
            </a:extLst>
          </p:cNvPr>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9664DA-4D80-874C-8734-9623E8C805BC}"/>
              </a:ext>
            </a:extLst>
          </p:cNvPr>
          <p:cNvSpPr>
            <a:spLocks noGrp="1"/>
          </p:cNvSpPr>
          <p:nvPr>
            <p:ph type="dt" sz="half" idx="10"/>
          </p:nvPr>
        </p:nvSpPr>
        <p:spPr/>
        <p:txBody>
          <a:bodyPr/>
          <a:lstStyle/>
          <a:p>
            <a:fld id="{10A7A14F-5C88-EE4E-BDFA-6077CA20262E}" type="datetimeFigureOut">
              <a:rPr lang="en-US" smtClean="0"/>
              <a:t>3/9/2019</a:t>
            </a:fld>
            <a:endParaRPr lang="en-US"/>
          </a:p>
        </p:txBody>
      </p:sp>
      <p:sp>
        <p:nvSpPr>
          <p:cNvPr id="6" name="Footer Placeholder 5">
            <a:extLst>
              <a:ext uri="{FF2B5EF4-FFF2-40B4-BE49-F238E27FC236}">
                <a16:creationId xmlns:a16="http://schemas.microsoft.com/office/drawing/2014/main" id="{190EF6B9-86D5-884B-9825-B67A941492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7F0840-ECF0-CE4A-9782-FB5806C0D035}"/>
              </a:ext>
            </a:extLst>
          </p:cNvPr>
          <p:cNvSpPr>
            <a:spLocks noGrp="1"/>
          </p:cNvSpPr>
          <p:nvPr>
            <p:ph type="sldNum" sz="quarter" idx="12"/>
          </p:nvPr>
        </p:nvSpPr>
        <p:spPr/>
        <p:txBody>
          <a:bodyPr/>
          <a:lstStyle/>
          <a:p>
            <a:fld id="{BB7B920A-A608-C245-B4AA-AB9A652737F6}" type="slidenum">
              <a:rPr lang="en-US" smtClean="0"/>
              <a:t>‹#›</a:t>
            </a:fld>
            <a:endParaRPr lang="en-US"/>
          </a:p>
        </p:txBody>
      </p:sp>
    </p:spTree>
    <p:extLst>
      <p:ext uri="{BB962C8B-B14F-4D97-AF65-F5344CB8AC3E}">
        <p14:creationId xmlns:p14="http://schemas.microsoft.com/office/powerpoint/2010/main" val="237603493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ABD18-82E4-8946-A679-E19D33E0DEBD}"/>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D17A9D-3D40-9649-8BF7-9BBE2DC3F5F2}"/>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09201775-275A-E74B-96E9-301F687698B5}"/>
              </a:ext>
            </a:extLst>
          </p:cNvPr>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747DCE-B34A-FC43-B806-6CC593796C4B}"/>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EA291FD7-C424-D84E-AE2D-A4DEB969FEA1}"/>
              </a:ext>
            </a:extLst>
          </p:cNvPr>
          <p:cNvSpPr>
            <a:spLocks noGrp="1"/>
          </p:cNvSpPr>
          <p:nvPr>
            <p:ph sz="quarter" idx="4"/>
          </p:nvPr>
        </p:nvSpPr>
        <p:spPr>
          <a:xfrm>
            <a:off x="4629150"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818B32-FDBC-7C41-9B45-FD6BE6F3262E}"/>
              </a:ext>
            </a:extLst>
          </p:cNvPr>
          <p:cNvSpPr>
            <a:spLocks noGrp="1"/>
          </p:cNvSpPr>
          <p:nvPr>
            <p:ph type="dt" sz="half" idx="10"/>
          </p:nvPr>
        </p:nvSpPr>
        <p:spPr/>
        <p:txBody>
          <a:bodyPr/>
          <a:lstStyle/>
          <a:p>
            <a:fld id="{10A7A14F-5C88-EE4E-BDFA-6077CA20262E}" type="datetimeFigureOut">
              <a:rPr lang="en-US" smtClean="0"/>
              <a:t>3/9/2019</a:t>
            </a:fld>
            <a:endParaRPr lang="en-US"/>
          </a:p>
        </p:txBody>
      </p:sp>
      <p:sp>
        <p:nvSpPr>
          <p:cNvPr id="8" name="Footer Placeholder 7">
            <a:extLst>
              <a:ext uri="{FF2B5EF4-FFF2-40B4-BE49-F238E27FC236}">
                <a16:creationId xmlns:a16="http://schemas.microsoft.com/office/drawing/2014/main" id="{19198E7D-2EB8-5F46-9417-F3AFD2A33E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60ACCD-5E92-9042-9099-B1DC64FEA3B3}"/>
              </a:ext>
            </a:extLst>
          </p:cNvPr>
          <p:cNvSpPr>
            <a:spLocks noGrp="1"/>
          </p:cNvSpPr>
          <p:nvPr>
            <p:ph type="sldNum" sz="quarter" idx="12"/>
          </p:nvPr>
        </p:nvSpPr>
        <p:spPr/>
        <p:txBody>
          <a:bodyPr/>
          <a:lstStyle/>
          <a:p>
            <a:fld id="{BB7B920A-A608-C245-B4AA-AB9A652737F6}" type="slidenum">
              <a:rPr lang="en-US" smtClean="0"/>
              <a:t>‹#›</a:t>
            </a:fld>
            <a:endParaRPr lang="en-US"/>
          </a:p>
        </p:txBody>
      </p:sp>
    </p:spTree>
    <p:extLst>
      <p:ext uri="{BB962C8B-B14F-4D97-AF65-F5344CB8AC3E}">
        <p14:creationId xmlns:p14="http://schemas.microsoft.com/office/powerpoint/2010/main" val="1563443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_DMI TEMPLATE - Cover Slide 7">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Shape 79"/>
        <p:cNvGrpSpPr/>
        <p:nvPr/>
      </p:nvGrpSpPr>
      <p:grpSpPr>
        <a:xfrm>
          <a:off x="0" y="0"/>
          <a:ext cx="0" cy="0"/>
          <a:chOff x="0" y="0"/>
          <a:chExt cx="0" cy="0"/>
        </a:xfrm>
      </p:grpSpPr>
      <p:sp>
        <p:nvSpPr>
          <p:cNvPr id="81" name="Shape 81"/>
          <p:cNvSpPr txBox="1">
            <a:spLocks noGrp="1"/>
          </p:cNvSpPr>
          <p:nvPr>
            <p:ph type="ctrTitle" hasCustomPrompt="1"/>
          </p:nvPr>
        </p:nvSpPr>
        <p:spPr>
          <a:xfrm>
            <a:off x="685800" y="2589200"/>
            <a:ext cx="6963000" cy="1744800"/>
          </a:xfrm>
          <a:prstGeom prst="rect">
            <a:avLst/>
          </a:prstGeom>
        </p:spPr>
        <p:txBody>
          <a:bodyPr lIns="91425" tIns="91425" rIns="91425" bIns="91425" anchor="b" anchorCtr="0"/>
          <a:lstStyle>
            <a:lvl1pPr rtl="0">
              <a:spcBef>
                <a:spcPts val="0"/>
              </a:spcBef>
              <a:buClr>
                <a:schemeClr val="lt1"/>
              </a:buClr>
              <a:buSzPct val="100000"/>
              <a:buFont typeface="Raleway"/>
              <a:defRPr sz="4000">
                <a:solidFill>
                  <a:schemeClr val="lt1"/>
                </a:solidFill>
                <a:latin typeface="Raleway"/>
                <a:ea typeface="Raleway"/>
                <a:cs typeface="Raleway"/>
                <a:sym typeface="Raleway"/>
              </a:defRPr>
            </a:lvl1pPr>
            <a:lvl2pPr rtl="0">
              <a:spcBef>
                <a:spcPts val="0"/>
              </a:spcBef>
              <a:buClr>
                <a:schemeClr val="lt1"/>
              </a:buClr>
              <a:buSzPct val="100000"/>
              <a:defRPr sz="4800">
                <a:solidFill>
                  <a:schemeClr val="lt1"/>
                </a:solidFill>
              </a:defRPr>
            </a:lvl2pPr>
            <a:lvl3pPr rtl="0">
              <a:spcBef>
                <a:spcPts val="0"/>
              </a:spcBef>
              <a:buClr>
                <a:schemeClr val="lt1"/>
              </a:buClr>
              <a:buSzPct val="100000"/>
              <a:defRPr sz="4800">
                <a:solidFill>
                  <a:schemeClr val="lt1"/>
                </a:solidFill>
              </a:defRPr>
            </a:lvl3pPr>
            <a:lvl4pPr rtl="0">
              <a:spcBef>
                <a:spcPts val="0"/>
              </a:spcBef>
              <a:buClr>
                <a:schemeClr val="lt1"/>
              </a:buClr>
              <a:buSzPct val="100000"/>
              <a:defRPr sz="4800">
                <a:solidFill>
                  <a:schemeClr val="lt1"/>
                </a:solidFill>
              </a:defRPr>
            </a:lvl4pPr>
            <a:lvl5pPr rtl="0">
              <a:spcBef>
                <a:spcPts val="0"/>
              </a:spcBef>
              <a:buClr>
                <a:schemeClr val="lt1"/>
              </a:buClr>
              <a:buSzPct val="100000"/>
              <a:defRPr sz="4800">
                <a:solidFill>
                  <a:schemeClr val="lt1"/>
                </a:solidFill>
              </a:defRPr>
            </a:lvl5pPr>
            <a:lvl6pPr rtl="0">
              <a:spcBef>
                <a:spcPts val="0"/>
              </a:spcBef>
              <a:buClr>
                <a:schemeClr val="lt1"/>
              </a:buClr>
              <a:buSzPct val="100000"/>
              <a:defRPr sz="4800">
                <a:solidFill>
                  <a:schemeClr val="lt1"/>
                </a:solidFill>
              </a:defRPr>
            </a:lvl6pPr>
            <a:lvl7pPr rtl="0">
              <a:spcBef>
                <a:spcPts val="0"/>
              </a:spcBef>
              <a:buClr>
                <a:schemeClr val="lt1"/>
              </a:buClr>
              <a:buSzPct val="100000"/>
              <a:defRPr sz="4800">
                <a:solidFill>
                  <a:schemeClr val="lt1"/>
                </a:solidFill>
              </a:defRPr>
            </a:lvl7pPr>
            <a:lvl8pPr rtl="0">
              <a:spcBef>
                <a:spcPts val="0"/>
              </a:spcBef>
              <a:buClr>
                <a:schemeClr val="lt1"/>
              </a:buClr>
              <a:buSzPct val="100000"/>
              <a:defRPr sz="4800">
                <a:solidFill>
                  <a:schemeClr val="lt1"/>
                </a:solidFill>
              </a:defRPr>
            </a:lvl8pPr>
            <a:lvl9pPr rtl="0">
              <a:spcBef>
                <a:spcPts val="0"/>
              </a:spcBef>
              <a:buClr>
                <a:schemeClr val="lt1"/>
              </a:buClr>
              <a:buSzPct val="100000"/>
              <a:defRPr sz="4800">
                <a:solidFill>
                  <a:schemeClr val="lt1"/>
                </a:solidFill>
              </a:defRPr>
            </a:lvl9pPr>
          </a:lstStyle>
          <a:p>
            <a:r>
              <a:rPr lang="en-US" dirty="0"/>
              <a:t>CLICK TO EDIT MASTER TITLE STYLE</a:t>
            </a:r>
            <a:endParaRPr dirty="0"/>
          </a:p>
        </p:txBody>
      </p:sp>
      <p:sp>
        <p:nvSpPr>
          <p:cNvPr id="7" name="Shape 111"/>
          <p:cNvSpPr/>
          <p:nvPr/>
        </p:nvSpPr>
        <p:spPr>
          <a:xfrm flipH="1">
            <a:off x="6399600" y="3563101"/>
            <a:ext cx="2744399" cy="1580399"/>
          </a:xfrm>
          <a:prstGeom prst="rtTriangle">
            <a:avLst/>
          </a:prstGeom>
          <a:solidFill>
            <a:srgbClr val="FFFFFF"/>
          </a:solidFill>
          <a:ln>
            <a:noFill/>
          </a:ln>
        </p:spPr>
        <p:txBody>
          <a:bodyPr lIns="91425" tIns="91425" rIns="91425" bIns="91425" anchor="ctr" anchorCtr="0">
            <a:noAutofit/>
          </a:bodyPr>
          <a:lstStyle/>
          <a:p>
            <a:pPr>
              <a:spcBef>
                <a:spcPts val="0"/>
              </a:spcBef>
              <a:buNone/>
            </a:pPr>
            <a:endParaRPr dirty="0">
              <a:latin typeface="Raleway"/>
              <a:ea typeface="Raleway"/>
              <a:cs typeface="Raleway"/>
            </a:endParaRPr>
          </a:p>
        </p:txBody>
      </p:sp>
      <p:pic>
        <p:nvPicPr>
          <p:cNvPr id="11" name="Picture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017055" y="4656896"/>
            <a:ext cx="957399" cy="326709"/>
          </a:xfrm>
          <a:prstGeom prst="rect">
            <a:avLst/>
          </a:prstGeom>
        </p:spPr>
      </p:pic>
    </p:spTree>
    <p:extLst>
      <p:ext uri="{BB962C8B-B14F-4D97-AF65-F5344CB8AC3E}">
        <p14:creationId xmlns:p14="http://schemas.microsoft.com/office/powerpoint/2010/main" val="210252646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C5B69-69EE-CF45-BDE9-2AEF942B4D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E85848-4729-4343-A128-752F946BC31D}"/>
              </a:ext>
            </a:extLst>
          </p:cNvPr>
          <p:cNvSpPr>
            <a:spLocks noGrp="1"/>
          </p:cNvSpPr>
          <p:nvPr>
            <p:ph type="dt" sz="half" idx="10"/>
          </p:nvPr>
        </p:nvSpPr>
        <p:spPr/>
        <p:txBody>
          <a:bodyPr/>
          <a:lstStyle/>
          <a:p>
            <a:fld id="{10A7A14F-5C88-EE4E-BDFA-6077CA20262E}" type="datetimeFigureOut">
              <a:rPr lang="en-US" smtClean="0"/>
              <a:t>3/9/2019</a:t>
            </a:fld>
            <a:endParaRPr lang="en-US"/>
          </a:p>
        </p:txBody>
      </p:sp>
      <p:sp>
        <p:nvSpPr>
          <p:cNvPr id="4" name="Footer Placeholder 3">
            <a:extLst>
              <a:ext uri="{FF2B5EF4-FFF2-40B4-BE49-F238E27FC236}">
                <a16:creationId xmlns:a16="http://schemas.microsoft.com/office/drawing/2014/main" id="{4DBED0B6-FE26-2841-9B7A-C73E510066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EB43BB3-E2E9-0346-AA94-8C0CE7C06E38}"/>
              </a:ext>
            </a:extLst>
          </p:cNvPr>
          <p:cNvSpPr>
            <a:spLocks noGrp="1"/>
          </p:cNvSpPr>
          <p:nvPr>
            <p:ph type="sldNum" sz="quarter" idx="12"/>
          </p:nvPr>
        </p:nvSpPr>
        <p:spPr/>
        <p:txBody>
          <a:bodyPr/>
          <a:lstStyle/>
          <a:p>
            <a:fld id="{BB7B920A-A608-C245-B4AA-AB9A652737F6}" type="slidenum">
              <a:rPr lang="en-US" smtClean="0"/>
              <a:t>‹#›</a:t>
            </a:fld>
            <a:endParaRPr lang="en-US"/>
          </a:p>
        </p:txBody>
      </p:sp>
    </p:spTree>
    <p:extLst>
      <p:ext uri="{BB962C8B-B14F-4D97-AF65-F5344CB8AC3E}">
        <p14:creationId xmlns:p14="http://schemas.microsoft.com/office/powerpoint/2010/main" val="31492191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78F7BD-BDBB-9849-8EFE-34CDA4B08D72}"/>
              </a:ext>
            </a:extLst>
          </p:cNvPr>
          <p:cNvSpPr>
            <a:spLocks noGrp="1"/>
          </p:cNvSpPr>
          <p:nvPr>
            <p:ph type="dt" sz="half" idx="10"/>
          </p:nvPr>
        </p:nvSpPr>
        <p:spPr/>
        <p:txBody>
          <a:bodyPr/>
          <a:lstStyle/>
          <a:p>
            <a:fld id="{10A7A14F-5C88-EE4E-BDFA-6077CA20262E}" type="datetimeFigureOut">
              <a:rPr lang="en-US" smtClean="0"/>
              <a:t>3/9/2019</a:t>
            </a:fld>
            <a:endParaRPr lang="en-US"/>
          </a:p>
        </p:txBody>
      </p:sp>
      <p:sp>
        <p:nvSpPr>
          <p:cNvPr id="3" name="Footer Placeholder 2">
            <a:extLst>
              <a:ext uri="{FF2B5EF4-FFF2-40B4-BE49-F238E27FC236}">
                <a16:creationId xmlns:a16="http://schemas.microsoft.com/office/drawing/2014/main" id="{D9D2EF39-14B7-AD42-9381-81B838314D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B19696-05B0-0447-9088-81D36EF2BDCF}"/>
              </a:ext>
            </a:extLst>
          </p:cNvPr>
          <p:cNvSpPr>
            <a:spLocks noGrp="1"/>
          </p:cNvSpPr>
          <p:nvPr>
            <p:ph type="sldNum" sz="quarter" idx="12"/>
          </p:nvPr>
        </p:nvSpPr>
        <p:spPr/>
        <p:txBody>
          <a:bodyPr/>
          <a:lstStyle/>
          <a:p>
            <a:fld id="{BB7B920A-A608-C245-B4AA-AB9A652737F6}" type="slidenum">
              <a:rPr lang="en-US" smtClean="0"/>
              <a:t>‹#›</a:t>
            </a:fld>
            <a:endParaRPr lang="en-US"/>
          </a:p>
        </p:txBody>
      </p:sp>
    </p:spTree>
    <p:extLst>
      <p:ext uri="{BB962C8B-B14F-4D97-AF65-F5344CB8AC3E}">
        <p14:creationId xmlns:p14="http://schemas.microsoft.com/office/powerpoint/2010/main" val="420984536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6F48F-62FB-F04D-9784-B1753B3F33F7}"/>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4626884-1606-BE4B-9807-2105D6E17725}"/>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9992AF-6993-7847-8312-F512E6698494}"/>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4AFC8C97-1276-5742-9596-F6044A8EBE11}"/>
              </a:ext>
            </a:extLst>
          </p:cNvPr>
          <p:cNvSpPr>
            <a:spLocks noGrp="1"/>
          </p:cNvSpPr>
          <p:nvPr>
            <p:ph type="dt" sz="half" idx="10"/>
          </p:nvPr>
        </p:nvSpPr>
        <p:spPr/>
        <p:txBody>
          <a:bodyPr/>
          <a:lstStyle/>
          <a:p>
            <a:fld id="{10A7A14F-5C88-EE4E-BDFA-6077CA20262E}" type="datetimeFigureOut">
              <a:rPr lang="en-US" smtClean="0"/>
              <a:t>3/9/2019</a:t>
            </a:fld>
            <a:endParaRPr lang="en-US"/>
          </a:p>
        </p:txBody>
      </p:sp>
      <p:sp>
        <p:nvSpPr>
          <p:cNvPr id="6" name="Footer Placeholder 5">
            <a:extLst>
              <a:ext uri="{FF2B5EF4-FFF2-40B4-BE49-F238E27FC236}">
                <a16:creationId xmlns:a16="http://schemas.microsoft.com/office/drawing/2014/main" id="{EA4A815F-42E3-C546-9DDC-3C5CEA581B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E2DE91-3A09-884E-86DB-41DAAA1854A2}"/>
              </a:ext>
            </a:extLst>
          </p:cNvPr>
          <p:cNvSpPr>
            <a:spLocks noGrp="1"/>
          </p:cNvSpPr>
          <p:nvPr>
            <p:ph type="sldNum" sz="quarter" idx="12"/>
          </p:nvPr>
        </p:nvSpPr>
        <p:spPr/>
        <p:txBody>
          <a:bodyPr/>
          <a:lstStyle/>
          <a:p>
            <a:fld id="{BB7B920A-A608-C245-B4AA-AB9A652737F6}" type="slidenum">
              <a:rPr lang="en-US" smtClean="0"/>
              <a:t>‹#›</a:t>
            </a:fld>
            <a:endParaRPr lang="en-US"/>
          </a:p>
        </p:txBody>
      </p:sp>
    </p:spTree>
    <p:extLst>
      <p:ext uri="{BB962C8B-B14F-4D97-AF65-F5344CB8AC3E}">
        <p14:creationId xmlns:p14="http://schemas.microsoft.com/office/powerpoint/2010/main" val="36667039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EEFE4-610A-F742-A64B-CFF13E7E2021}"/>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D0B9422-5E11-BA4B-9BA3-FA34DBFC1749}"/>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760CD4A4-42FD-814E-86D6-B60A09C35610}"/>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3EED784E-2296-6240-8DAC-D3007F8ACE8A}"/>
              </a:ext>
            </a:extLst>
          </p:cNvPr>
          <p:cNvSpPr>
            <a:spLocks noGrp="1"/>
          </p:cNvSpPr>
          <p:nvPr>
            <p:ph type="dt" sz="half" idx="10"/>
          </p:nvPr>
        </p:nvSpPr>
        <p:spPr/>
        <p:txBody>
          <a:bodyPr/>
          <a:lstStyle/>
          <a:p>
            <a:fld id="{10A7A14F-5C88-EE4E-BDFA-6077CA20262E}" type="datetimeFigureOut">
              <a:rPr lang="en-US" smtClean="0"/>
              <a:t>3/9/2019</a:t>
            </a:fld>
            <a:endParaRPr lang="en-US"/>
          </a:p>
        </p:txBody>
      </p:sp>
      <p:sp>
        <p:nvSpPr>
          <p:cNvPr id="6" name="Footer Placeholder 5">
            <a:extLst>
              <a:ext uri="{FF2B5EF4-FFF2-40B4-BE49-F238E27FC236}">
                <a16:creationId xmlns:a16="http://schemas.microsoft.com/office/drawing/2014/main" id="{EC6F1FD4-3AD9-2B4A-8BE0-E76DC008D9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093F9D-9A36-9E49-B0C3-CFF37D5AF597}"/>
              </a:ext>
            </a:extLst>
          </p:cNvPr>
          <p:cNvSpPr>
            <a:spLocks noGrp="1"/>
          </p:cNvSpPr>
          <p:nvPr>
            <p:ph type="sldNum" sz="quarter" idx="12"/>
          </p:nvPr>
        </p:nvSpPr>
        <p:spPr/>
        <p:txBody>
          <a:bodyPr/>
          <a:lstStyle/>
          <a:p>
            <a:fld id="{BB7B920A-A608-C245-B4AA-AB9A652737F6}" type="slidenum">
              <a:rPr lang="en-US" smtClean="0"/>
              <a:t>‹#›</a:t>
            </a:fld>
            <a:endParaRPr lang="en-US"/>
          </a:p>
        </p:txBody>
      </p:sp>
    </p:spTree>
    <p:extLst>
      <p:ext uri="{BB962C8B-B14F-4D97-AF65-F5344CB8AC3E}">
        <p14:creationId xmlns:p14="http://schemas.microsoft.com/office/powerpoint/2010/main" val="330733028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E176B-B7A8-D44B-ACB5-989345F64F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FD2539-BAB4-A842-84C3-59CA2E3D4FA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4C32F5-EBE3-134A-8B02-D6DDB9972199}"/>
              </a:ext>
            </a:extLst>
          </p:cNvPr>
          <p:cNvSpPr>
            <a:spLocks noGrp="1"/>
          </p:cNvSpPr>
          <p:nvPr>
            <p:ph type="dt" sz="half" idx="10"/>
          </p:nvPr>
        </p:nvSpPr>
        <p:spPr/>
        <p:txBody>
          <a:bodyPr/>
          <a:lstStyle/>
          <a:p>
            <a:fld id="{10A7A14F-5C88-EE4E-BDFA-6077CA20262E}" type="datetimeFigureOut">
              <a:rPr lang="en-US" smtClean="0"/>
              <a:t>3/9/2019</a:t>
            </a:fld>
            <a:endParaRPr lang="en-US"/>
          </a:p>
        </p:txBody>
      </p:sp>
      <p:sp>
        <p:nvSpPr>
          <p:cNvPr id="5" name="Footer Placeholder 4">
            <a:extLst>
              <a:ext uri="{FF2B5EF4-FFF2-40B4-BE49-F238E27FC236}">
                <a16:creationId xmlns:a16="http://schemas.microsoft.com/office/drawing/2014/main" id="{0154464F-8932-3A46-9418-8A9DA777DA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0E13AE-2AA4-4F41-89B3-58776BA5CC11}"/>
              </a:ext>
            </a:extLst>
          </p:cNvPr>
          <p:cNvSpPr>
            <a:spLocks noGrp="1"/>
          </p:cNvSpPr>
          <p:nvPr>
            <p:ph type="sldNum" sz="quarter" idx="12"/>
          </p:nvPr>
        </p:nvSpPr>
        <p:spPr/>
        <p:txBody>
          <a:bodyPr/>
          <a:lstStyle/>
          <a:p>
            <a:fld id="{BB7B920A-A608-C245-B4AA-AB9A652737F6}" type="slidenum">
              <a:rPr lang="en-US" smtClean="0"/>
              <a:t>‹#›</a:t>
            </a:fld>
            <a:endParaRPr lang="en-US"/>
          </a:p>
        </p:txBody>
      </p:sp>
    </p:spTree>
    <p:extLst>
      <p:ext uri="{BB962C8B-B14F-4D97-AF65-F5344CB8AC3E}">
        <p14:creationId xmlns:p14="http://schemas.microsoft.com/office/powerpoint/2010/main" val="38974874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5D7DA6-B48B-3F4B-A269-FA77CF745B73}"/>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519F69-DFF6-6942-9135-257B481CCDAC}"/>
              </a:ext>
            </a:extLst>
          </p:cNvPr>
          <p:cNvSpPr>
            <a:spLocks noGrp="1"/>
          </p:cNvSpPr>
          <p:nvPr>
            <p:ph type="body" orient="vert" idx="1"/>
          </p:nvPr>
        </p:nvSpPr>
        <p:spPr>
          <a:xfrm>
            <a:off x="628650" y="273844"/>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FAA149-DEB5-3149-A199-2A6F637E2093}"/>
              </a:ext>
            </a:extLst>
          </p:cNvPr>
          <p:cNvSpPr>
            <a:spLocks noGrp="1"/>
          </p:cNvSpPr>
          <p:nvPr>
            <p:ph type="dt" sz="half" idx="10"/>
          </p:nvPr>
        </p:nvSpPr>
        <p:spPr/>
        <p:txBody>
          <a:bodyPr/>
          <a:lstStyle/>
          <a:p>
            <a:fld id="{10A7A14F-5C88-EE4E-BDFA-6077CA20262E}" type="datetimeFigureOut">
              <a:rPr lang="en-US" smtClean="0"/>
              <a:t>3/9/2019</a:t>
            </a:fld>
            <a:endParaRPr lang="en-US"/>
          </a:p>
        </p:txBody>
      </p:sp>
      <p:sp>
        <p:nvSpPr>
          <p:cNvPr id="5" name="Footer Placeholder 4">
            <a:extLst>
              <a:ext uri="{FF2B5EF4-FFF2-40B4-BE49-F238E27FC236}">
                <a16:creationId xmlns:a16="http://schemas.microsoft.com/office/drawing/2014/main" id="{3810B90E-370D-8E49-9054-8206DEE2C8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C0410-7024-E948-BAAD-321753C1AEEF}"/>
              </a:ext>
            </a:extLst>
          </p:cNvPr>
          <p:cNvSpPr>
            <a:spLocks noGrp="1"/>
          </p:cNvSpPr>
          <p:nvPr>
            <p:ph type="sldNum" sz="quarter" idx="12"/>
          </p:nvPr>
        </p:nvSpPr>
        <p:spPr/>
        <p:txBody>
          <a:bodyPr/>
          <a:lstStyle/>
          <a:p>
            <a:fld id="{BB7B920A-A608-C245-B4AA-AB9A652737F6}" type="slidenum">
              <a:rPr lang="en-US" smtClean="0"/>
              <a:t>‹#›</a:t>
            </a:fld>
            <a:endParaRPr lang="en-US"/>
          </a:p>
        </p:txBody>
      </p:sp>
    </p:spTree>
    <p:extLst>
      <p:ext uri="{BB962C8B-B14F-4D97-AF65-F5344CB8AC3E}">
        <p14:creationId xmlns:p14="http://schemas.microsoft.com/office/powerpoint/2010/main" val="379137722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cSld name="Red Header">
    <p:spTree>
      <p:nvGrpSpPr>
        <p:cNvPr id="1" name="Shape 391"/>
        <p:cNvGrpSpPr/>
        <p:nvPr/>
      </p:nvGrpSpPr>
      <p:grpSpPr>
        <a:xfrm>
          <a:off x="0" y="0"/>
          <a:ext cx="0" cy="0"/>
          <a:chOff x="0" y="0"/>
          <a:chExt cx="0" cy="0"/>
        </a:xfrm>
      </p:grpSpPr>
      <p:pic>
        <p:nvPicPr>
          <p:cNvPr id="8" name="Picture 7"/>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7119"/>
            <a:ext cx="9153644" cy="1519595"/>
          </a:xfrm>
          <a:prstGeom prst="rect">
            <a:avLst/>
          </a:prstGeom>
        </p:spPr>
      </p:pic>
      <p:sp>
        <p:nvSpPr>
          <p:cNvPr id="393" name="Shape 393"/>
          <p:cNvSpPr txBox="1"/>
          <p:nvPr/>
        </p:nvSpPr>
        <p:spPr>
          <a:xfrm>
            <a:off x="533400" y="434578"/>
            <a:ext cx="8229600" cy="857400"/>
          </a:xfrm>
          <a:prstGeom prst="rect">
            <a:avLst/>
          </a:prstGeom>
          <a:noFill/>
          <a:ln>
            <a:noFill/>
          </a:ln>
        </p:spPr>
        <p:txBody>
          <a:bodyPr lIns="91425" tIns="91425" rIns="91425" bIns="91425" anchor="t" anchorCtr="0">
            <a:noAutofit/>
          </a:bodyPr>
          <a:lstStyle/>
          <a:p>
            <a:pPr lvl="0" rtl="0">
              <a:spcBef>
                <a:spcPts val="0"/>
              </a:spcBef>
              <a:buNone/>
            </a:pPr>
            <a:endParaRPr lang="en" sz="4800" b="1" dirty="0">
              <a:solidFill>
                <a:srgbClr val="FFFFFF"/>
              </a:solidFill>
              <a:latin typeface="Raleway"/>
              <a:ea typeface="Raleway"/>
              <a:cs typeface="Raleway"/>
              <a:sym typeface="Raleway"/>
            </a:endParaRPr>
          </a:p>
        </p:txBody>
      </p:sp>
      <p:sp>
        <p:nvSpPr>
          <p:cNvPr id="5" name="Shape 349"/>
          <p:cNvSpPr txBox="1">
            <a:spLocks noGrp="1"/>
          </p:cNvSpPr>
          <p:nvPr>
            <p:ph type="title" hasCustomPrompt="1"/>
          </p:nvPr>
        </p:nvSpPr>
        <p:spPr>
          <a:xfrm>
            <a:off x="457200" y="234577"/>
            <a:ext cx="8229600" cy="1057401"/>
          </a:xfrm>
          <a:prstGeom prst="rect">
            <a:avLst/>
          </a:prstGeom>
        </p:spPr>
        <p:txBody>
          <a:bodyPr lIns="91425" tIns="91425" rIns="91425" bIns="91425" anchor="ctr" anchorCtr="0"/>
          <a:lstStyle>
            <a:lvl1pPr rtl="0">
              <a:spcBef>
                <a:spcPts val="0"/>
              </a:spcBef>
              <a:buNone/>
              <a:defRPr sz="2800">
                <a:solidFill>
                  <a:schemeClr val="bg1"/>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r>
              <a:rPr lang="en-US" dirty="0"/>
              <a:t>CLICK TO EDIT MASTER TITLE STYLE</a:t>
            </a:r>
            <a:endParaRPr dirty="0"/>
          </a:p>
        </p:txBody>
      </p:sp>
      <p:sp>
        <p:nvSpPr>
          <p:cNvPr id="6" name="Text Placeholder 2"/>
          <p:cNvSpPr>
            <a:spLocks noGrp="1"/>
          </p:cNvSpPr>
          <p:nvPr>
            <p:ph type="body" sz="quarter" idx="10"/>
          </p:nvPr>
        </p:nvSpPr>
        <p:spPr>
          <a:xfrm>
            <a:off x="457199" y="1706748"/>
            <a:ext cx="7672131" cy="3169430"/>
          </a:xfrm>
          <a:prstGeom prst="rect">
            <a:avLst/>
          </a:prstGeom>
        </p:spPr>
        <p:txBody>
          <a:bodyPr vert="horz"/>
          <a:lstStyle>
            <a:lvl1pPr marL="342900" indent="-342900">
              <a:buClr>
                <a:schemeClr val="accent1"/>
              </a:buClr>
              <a:buFont typeface="Lucida Grande"/>
              <a:buChar char="›"/>
              <a:defRPr sz="2000">
                <a:latin typeface="Raleway"/>
                <a:cs typeface="Raleway"/>
              </a:defRPr>
            </a:lvl1pPr>
            <a:lvl2pPr marL="744538" indent="-342900">
              <a:buClr>
                <a:schemeClr val="accent1"/>
              </a:buClr>
              <a:buFont typeface="Lucida Grande"/>
              <a:buChar char="›"/>
              <a:tabLst/>
              <a:defRPr sz="2000">
                <a:latin typeface="Raleway"/>
                <a:cs typeface="Raleway"/>
              </a:defRPr>
            </a:lvl2pPr>
            <a:lvl3pPr marL="1085850" indent="-342900">
              <a:buClr>
                <a:schemeClr val="accent1"/>
              </a:buClr>
              <a:buFont typeface="Lucida Grande"/>
              <a:buChar char="›"/>
              <a:defRPr sz="2000">
                <a:latin typeface="Raleway"/>
                <a:cs typeface="Raleway"/>
              </a:defRPr>
            </a:lvl3pPr>
            <a:lvl4pPr marL="1487488" indent="-342900">
              <a:buClr>
                <a:schemeClr val="accent1"/>
              </a:buClr>
              <a:buFont typeface="Lucida Grande"/>
              <a:buChar char="›"/>
              <a:defRPr sz="2000">
                <a:latin typeface="Raleway"/>
                <a:cs typeface="Raleway"/>
              </a:defRPr>
            </a:lvl4pPr>
            <a:lvl5pPr marL="1828800" indent="-342900">
              <a:buClr>
                <a:schemeClr val="accent1"/>
              </a:buClr>
              <a:buFont typeface="Lucida Grande"/>
              <a:buChar char="›"/>
              <a:tabLst/>
              <a:defRPr sz="2000">
                <a:latin typeface="Raleway"/>
                <a:cs typeface="Raleway"/>
              </a:defRPr>
            </a:lvl5pPr>
          </a:lstStyle>
          <a:p>
            <a:pPr lvl="0"/>
            <a:r>
              <a:rPr lang="en-US"/>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2796345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MI TEMPLATE - Cover Slide 1">
    <p:bg>
      <p:bgPr>
        <a:blipFill rotWithShape="1">
          <a:blip r:embed="rId2" cstate="email">
            <a:alphaModFix/>
            <a:extLst>
              <a:ext uri="{28A0092B-C50C-407E-A947-70E740481C1C}">
                <a14:useLocalDpi xmlns:a14="http://schemas.microsoft.com/office/drawing/2010/main"/>
              </a:ext>
            </a:extLst>
          </a:blip>
          <a:stretch>
            <a:fillRect/>
          </a:stretch>
        </a:blipFill>
        <a:effectLst/>
      </p:bgPr>
    </p:bg>
    <p:spTree>
      <p:nvGrpSpPr>
        <p:cNvPr id="1" name="Shape 30"/>
        <p:cNvGrpSpPr/>
        <p:nvPr/>
      </p:nvGrpSpPr>
      <p:grpSpPr>
        <a:xfrm>
          <a:off x="0" y="0"/>
          <a:ext cx="0" cy="0"/>
          <a:chOff x="0" y="0"/>
          <a:chExt cx="0" cy="0"/>
        </a:xfrm>
      </p:grpSpPr>
      <p:sp>
        <p:nvSpPr>
          <p:cNvPr id="31" name="Shape 31"/>
          <p:cNvSpPr txBox="1">
            <a:spLocks noGrp="1"/>
          </p:cNvSpPr>
          <p:nvPr>
            <p:ph type="ctrTitle" hasCustomPrompt="1"/>
          </p:nvPr>
        </p:nvSpPr>
        <p:spPr>
          <a:xfrm>
            <a:off x="685800" y="2589200"/>
            <a:ext cx="6963000" cy="17448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lt1"/>
              </a:buClr>
              <a:buFont typeface="Raleway"/>
              <a:buNone/>
              <a:defRPr sz="4000" b="1" i="0" u="none" strike="noStrike" cap="none">
                <a:solidFill>
                  <a:schemeClr val="lt1"/>
                </a:solidFill>
                <a:latin typeface="Raleway"/>
                <a:ea typeface="Raleway"/>
                <a:cs typeface="Raleway"/>
                <a:sym typeface="Raleway"/>
              </a:defRPr>
            </a:lvl1pPr>
            <a:lvl2pPr marL="0" marR="0" lvl="1" indent="0" algn="l" rtl="0">
              <a:lnSpc>
                <a:spcPct val="100000"/>
              </a:lnSpc>
              <a:spcBef>
                <a:spcPts val="0"/>
              </a:spcBef>
              <a:spcAft>
                <a:spcPts val="0"/>
              </a:spcAft>
              <a:buClr>
                <a:schemeClr val="lt1"/>
              </a:buClr>
              <a:buFont typeface="Arial"/>
              <a:buNone/>
              <a:defRPr sz="4800" b="1" i="0" u="none" strike="noStrike" cap="none">
                <a:solidFill>
                  <a:schemeClr val="lt1"/>
                </a:solidFill>
                <a:latin typeface="Arial"/>
                <a:ea typeface="Arial"/>
                <a:cs typeface="Arial"/>
                <a:sym typeface="Arial"/>
              </a:defRPr>
            </a:lvl2pPr>
            <a:lvl3pPr lvl="2" indent="0" rtl="0">
              <a:spcBef>
                <a:spcPts val="0"/>
              </a:spcBef>
              <a:buClr>
                <a:schemeClr val="lt1"/>
              </a:buClr>
              <a:buFont typeface="Arial"/>
              <a:buNone/>
              <a:defRPr sz="4800" b="1">
                <a:solidFill>
                  <a:schemeClr val="lt1"/>
                </a:solidFill>
              </a:defRPr>
            </a:lvl3pPr>
            <a:lvl4pPr lvl="3" indent="0" rtl="0">
              <a:spcBef>
                <a:spcPts val="0"/>
              </a:spcBef>
              <a:buClr>
                <a:schemeClr val="lt1"/>
              </a:buClr>
              <a:buFont typeface="Arial"/>
              <a:buNone/>
              <a:defRPr sz="4800" b="1">
                <a:solidFill>
                  <a:schemeClr val="lt1"/>
                </a:solidFill>
              </a:defRPr>
            </a:lvl4pPr>
            <a:lvl5pPr lvl="4" indent="0" rtl="0">
              <a:spcBef>
                <a:spcPts val="0"/>
              </a:spcBef>
              <a:buClr>
                <a:schemeClr val="lt1"/>
              </a:buClr>
              <a:buFont typeface="Arial"/>
              <a:buNone/>
              <a:defRPr sz="4800" b="1">
                <a:solidFill>
                  <a:schemeClr val="lt1"/>
                </a:solidFill>
              </a:defRPr>
            </a:lvl5pPr>
            <a:lvl6pPr lvl="5" indent="0" rtl="0">
              <a:spcBef>
                <a:spcPts val="0"/>
              </a:spcBef>
              <a:buClr>
                <a:schemeClr val="lt1"/>
              </a:buClr>
              <a:buFont typeface="Arial"/>
              <a:buNone/>
              <a:defRPr sz="4800" b="1">
                <a:solidFill>
                  <a:schemeClr val="lt1"/>
                </a:solidFill>
              </a:defRPr>
            </a:lvl6pPr>
            <a:lvl7pPr lvl="6" indent="0" rtl="0">
              <a:spcBef>
                <a:spcPts val="0"/>
              </a:spcBef>
              <a:buClr>
                <a:schemeClr val="lt1"/>
              </a:buClr>
              <a:buFont typeface="Arial"/>
              <a:buNone/>
              <a:defRPr sz="4800" b="1">
                <a:solidFill>
                  <a:schemeClr val="lt1"/>
                </a:solidFill>
              </a:defRPr>
            </a:lvl7pPr>
            <a:lvl8pPr lvl="7" indent="0" rtl="0">
              <a:spcBef>
                <a:spcPts val="0"/>
              </a:spcBef>
              <a:buClr>
                <a:schemeClr val="lt1"/>
              </a:buClr>
              <a:buFont typeface="Arial"/>
              <a:buNone/>
              <a:defRPr sz="4800" b="1">
                <a:solidFill>
                  <a:schemeClr val="lt1"/>
                </a:solidFill>
              </a:defRPr>
            </a:lvl8pPr>
            <a:lvl9pPr lvl="8" indent="0" rtl="0">
              <a:spcBef>
                <a:spcPts val="0"/>
              </a:spcBef>
              <a:buClr>
                <a:schemeClr val="lt1"/>
              </a:buClr>
              <a:buFont typeface="Arial"/>
              <a:buNone/>
              <a:defRPr sz="4800" b="1">
                <a:solidFill>
                  <a:schemeClr val="lt1"/>
                </a:solidFill>
              </a:defRPr>
            </a:lvl9pPr>
          </a:lstStyle>
          <a:p>
            <a:r>
              <a:rPr lang="en-US" dirty="0"/>
              <a:t>CLICK TO EDIT MASTER TITLE STYLE</a:t>
            </a:r>
            <a:endParaRPr dirty="0"/>
          </a:p>
        </p:txBody>
      </p:sp>
      <p:sp>
        <p:nvSpPr>
          <p:cNvPr id="32" name="Shape 32"/>
          <p:cNvSpPr/>
          <p:nvPr userDrawn="1"/>
        </p:nvSpPr>
        <p:spPr>
          <a:xfrm flipH="1">
            <a:off x="6399599" y="3563101"/>
            <a:ext cx="2744400" cy="1580400"/>
          </a:xfrm>
          <a:prstGeom prst="rtTriangle">
            <a:avLst/>
          </a:prstGeom>
          <a:solidFill>
            <a:srgbClr val="FFFFFF"/>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Raleway"/>
              <a:ea typeface="Raleway"/>
              <a:cs typeface="Raleway"/>
              <a:sym typeface="Raleway"/>
            </a:endParaRPr>
          </a:p>
        </p:txBody>
      </p:sp>
      <p:pic>
        <p:nvPicPr>
          <p:cNvPr id="5" name="Picture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017055" y="4656896"/>
            <a:ext cx="957399" cy="326709"/>
          </a:xfrm>
          <a:prstGeom prst="rect">
            <a:avLst/>
          </a:prstGeom>
        </p:spPr>
      </p:pic>
    </p:spTree>
    <p:extLst>
      <p:ext uri="{BB962C8B-B14F-4D97-AF65-F5344CB8AC3E}">
        <p14:creationId xmlns:p14="http://schemas.microsoft.com/office/powerpoint/2010/main" val="774554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MI TEMPLATE - Cover Slide 12">
    <p:bg>
      <p:bgPr>
        <a:blipFill>
          <a:blip r:embed="rId2">
            <a:alphaModFix/>
          </a:blip>
          <a:stretch>
            <a:fillRect/>
          </a:stretch>
        </a:blipFill>
        <a:effectLst/>
      </p:bgPr>
    </p:bg>
    <p:spTree>
      <p:nvGrpSpPr>
        <p:cNvPr id="1" name="Shape 116"/>
        <p:cNvGrpSpPr/>
        <p:nvPr/>
      </p:nvGrpSpPr>
      <p:grpSpPr>
        <a:xfrm>
          <a:off x="0" y="0"/>
          <a:ext cx="0" cy="0"/>
          <a:chOff x="0" y="0"/>
          <a:chExt cx="0" cy="0"/>
        </a:xfrm>
      </p:grpSpPr>
      <p:sp>
        <p:nvSpPr>
          <p:cNvPr id="117" name="Shape 117"/>
          <p:cNvSpPr txBox="1">
            <a:spLocks noGrp="1"/>
          </p:cNvSpPr>
          <p:nvPr>
            <p:ph type="title" hasCustomPrompt="1"/>
          </p:nvPr>
        </p:nvSpPr>
        <p:spPr>
          <a:xfrm>
            <a:off x="2790825" y="2391789"/>
            <a:ext cx="6136749" cy="1579838"/>
          </a:xfrm>
          <a:prstGeom prst="rect">
            <a:avLst/>
          </a:prstGeom>
        </p:spPr>
        <p:txBody>
          <a:bodyPr lIns="91425" tIns="91425" rIns="91425" bIns="91425" anchor="b" anchorCtr="0"/>
          <a:lstStyle>
            <a:lvl1pPr algn="r" rtl="0">
              <a:spcBef>
                <a:spcPts val="0"/>
              </a:spcBef>
              <a:buNone/>
              <a:defRPr sz="4000"/>
            </a:lvl1pPr>
            <a:lvl2pPr algn="r" rtl="0">
              <a:spcBef>
                <a:spcPts val="0"/>
              </a:spcBef>
              <a:buNone/>
              <a:defRPr/>
            </a:lvl2pPr>
            <a:lvl3pPr algn="r" rtl="0">
              <a:spcBef>
                <a:spcPts val="0"/>
              </a:spcBef>
              <a:buNone/>
              <a:defRPr/>
            </a:lvl3pPr>
            <a:lvl4pPr algn="r" rtl="0">
              <a:spcBef>
                <a:spcPts val="0"/>
              </a:spcBef>
              <a:buNone/>
              <a:defRPr/>
            </a:lvl4pPr>
            <a:lvl5pPr algn="r" rtl="0">
              <a:spcBef>
                <a:spcPts val="0"/>
              </a:spcBef>
              <a:buNone/>
              <a:defRPr/>
            </a:lvl5pPr>
            <a:lvl6pPr algn="r" rtl="0">
              <a:spcBef>
                <a:spcPts val="0"/>
              </a:spcBef>
              <a:buNone/>
              <a:defRPr/>
            </a:lvl6pPr>
            <a:lvl7pPr algn="r" rtl="0">
              <a:spcBef>
                <a:spcPts val="0"/>
              </a:spcBef>
              <a:buNone/>
              <a:defRPr/>
            </a:lvl7pPr>
            <a:lvl8pPr algn="r" rtl="0">
              <a:spcBef>
                <a:spcPts val="0"/>
              </a:spcBef>
              <a:buNone/>
              <a:defRPr/>
            </a:lvl8pPr>
            <a:lvl9pPr algn="r">
              <a:spcBef>
                <a:spcPts val="0"/>
              </a:spcBef>
              <a:buNone/>
              <a:defRPr/>
            </a:lvl9pPr>
          </a:lstStyle>
          <a:p>
            <a:r>
              <a:rPr lang="en-US" dirty="0"/>
              <a:t>CLICK TO EDIT MASTER TITLE STYLE</a:t>
            </a:r>
          </a:p>
        </p:txBody>
      </p:sp>
    </p:spTree>
    <p:extLst>
      <p:ext uri="{BB962C8B-B14F-4D97-AF65-F5344CB8AC3E}">
        <p14:creationId xmlns:p14="http://schemas.microsoft.com/office/powerpoint/2010/main" val="879519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DMI TEMPLATE - Cover Slide 12">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Shape 116"/>
        <p:cNvGrpSpPr/>
        <p:nvPr/>
      </p:nvGrpSpPr>
      <p:grpSpPr>
        <a:xfrm>
          <a:off x="0" y="0"/>
          <a:ext cx="0" cy="0"/>
          <a:chOff x="0" y="0"/>
          <a:chExt cx="0" cy="0"/>
        </a:xfrm>
      </p:grpSpPr>
      <p:sp>
        <p:nvSpPr>
          <p:cNvPr id="117" name="Shape 117"/>
          <p:cNvSpPr txBox="1">
            <a:spLocks noGrp="1"/>
          </p:cNvSpPr>
          <p:nvPr>
            <p:ph type="title" hasCustomPrompt="1"/>
          </p:nvPr>
        </p:nvSpPr>
        <p:spPr>
          <a:xfrm>
            <a:off x="4338918" y="1075764"/>
            <a:ext cx="4588656" cy="2662780"/>
          </a:xfrm>
          <a:prstGeom prst="rect">
            <a:avLst/>
          </a:prstGeom>
        </p:spPr>
        <p:txBody>
          <a:bodyPr lIns="91425" tIns="91425" rIns="91425" bIns="91425" anchor="ctr" anchorCtr="0"/>
          <a:lstStyle>
            <a:lvl1pPr algn="l" rtl="0">
              <a:spcBef>
                <a:spcPts val="0"/>
              </a:spcBef>
              <a:buNone/>
              <a:defRPr sz="4000"/>
            </a:lvl1pPr>
            <a:lvl2pPr algn="r" rtl="0">
              <a:spcBef>
                <a:spcPts val="0"/>
              </a:spcBef>
              <a:buNone/>
              <a:defRPr/>
            </a:lvl2pPr>
            <a:lvl3pPr algn="r" rtl="0">
              <a:spcBef>
                <a:spcPts val="0"/>
              </a:spcBef>
              <a:buNone/>
              <a:defRPr/>
            </a:lvl3pPr>
            <a:lvl4pPr algn="r" rtl="0">
              <a:spcBef>
                <a:spcPts val="0"/>
              </a:spcBef>
              <a:buNone/>
              <a:defRPr/>
            </a:lvl4pPr>
            <a:lvl5pPr algn="r" rtl="0">
              <a:spcBef>
                <a:spcPts val="0"/>
              </a:spcBef>
              <a:buNone/>
              <a:defRPr/>
            </a:lvl5pPr>
            <a:lvl6pPr algn="r" rtl="0">
              <a:spcBef>
                <a:spcPts val="0"/>
              </a:spcBef>
              <a:buNone/>
              <a:defRPr/>
            </a:lvl6pPr>
            <a:lvl7pPr algn="r" rtl="0">
              <a:spcBef>
                <a:spcPts val="0"/>
              </a:spcBef>
              <a:buNone/>
              <a:defRPr/>
            </a:lvl7pPr>
            <a:lvl8pPr algn="r" rtl="0">
              <a:spcBef>
                <a:spcPts val="0"/>
              </a:spcBef>
              <a:buNone/>
              <a:defRPr/>
            </a:lvl8pPr>
            <a:lvl9pPr algn="r">
              <a:spcBef>
                <a:spcPts val="0"/>
              </a:spcBef>
              <a:buNone/>
              <a:defRPr/>
            </a:lvl9pPr>
          </a:lstStyle>
          <a:p>
            <a:r>
              <a:rPr lang="en-US" dirty="0"/>
              <a:t>CLICK TO EDIT MASTER TITLE STYLE</a:t>
            </a:r>
          </a:p>
        </p:txBody>
      </p:sp>
      <p:sp>
        <p:nvSpPr>
          <p:cNvPr id="8" name="Text Placeholder 7"/>
          <p:cNvSpPr>
            <a:spLocks noGrp="1"/>
          </p:cNvSpPr>
          <p:nvPr>
            <p:ph type="body" sz="quarter" idx="10"/>
          </p:nvPr>
        </p:nvSpPr>
        <p:spPr>
          <a:xfrm>
            <a:off x="4338638" y="3738563"/>
            <a:ext cx="4589462" cy="555625"/>
          </a:xfrm>
          <a:prstGeom prst="rect">
            <a:avLst/>
          </a:prstGeom>
        </p:spPr>
        <p:txBody>
          <a:bodyPr/>
          <a:lstStyle>
            <a:lvl1pPr>
              <a:defRPr>
                <a:solidFill>
                  <a:schemeClr val="tx1"/>
                </a:solidFill>
                <a:latin typeface="Raleway" charset="0"/>
                <a:ea typeface="Raleway" charset="0"/>
                <a:cs typeface="Raleway" charset="0"/>
              </a:defRPr>
            </a:lvl1pPr>
          </a:lstStyle>
          <a:p>
            <a:pPr lvl="0"/>
            <a:r>
              <a:rPr lang="en-US"/>
              <a:t>Edit Master text styles</a:t>
            </a:r>
          </a:p>
        </p:txBody>
      </p:sp>
    </p:spTree>
    <p:extLst>
      <p:ext uri="{BB962C8B-B14F-4D97-AF65-F5344CB8AC3E}">
        <p14:creationId xmlns:p14="http://schemas.microsoft.com/office/powerpoint/2010/main" val="1791354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lain">
    <p:bg>
      <p:bgRef idx="1001">
        <a:schemeClr val="bg1"/>
      </p:bgRef>
    </p:bg>
    <p:spTree>
      <p:nvGrpSpPr>
        <p:cNvPr id="1" name="Shape 245"/>
        <p:cNvGrpSpPr/>
        <p:nvPr/>
      </p:nvGrpSpPr>
      <p:grpSpPr>
        <a:xfrm>
          <a:off x="0" y="0"/>
          <a:ext cx="0" cy="0"/>
          <a:chOff x="0" y="0"/>
          <a:chExt cx="0" cy="0"/>
        </a:xfrm>
      </p:grpSpPr>
      <p:sp>
        <p:nvSpPr>
          <p:cNvPr id="7" name="Title 1"/>
          <p:cNvSpPr>
            <a:spLocks noGrp="1"/>
          </p:cNvSpPr>
          <p:nvPr>
            <p:ph type="title" hasCustomPrompt="1"/>
          </p:nvPr>
        </p:nvSpPr>
        <p:spPr>
          <a:xfrm>
            <a:off x="229325" y="229326"/>
            <a:ext cx="5001899" cy="425872"/>
          </a:xfrm>
        </p:spPr>
        <p:txBody>
          <a:bodyPr vert="horz" anchor="t"/>
          <a:lstStyle>
            <a:lvl1pPr>
              <a:defRPr sz="1400">
                <a:solidFill>
                  <a:schemeClr val="tx2"/>
                </a:solidFill>
              </a:defRPr>
            </a:lvl1pPr>
          </a:lstStyle>
          <a:p>
            <a:r>
              <a:rPr lang="en-US" dirty="0"/>
              <a:t>CLICK TO EDIT MASTER TITLE STYLE</a:t>
            </a:r>
          </a:p>
        </p:txBody>
      </p:sp>
      <p:sp>
        <p:nvSpPr>
          <p:cNvPr id="3" name="Text Placeholder 2"/>
          <p:cNvSpPr>
            <a:spLocks noGrp="1"/>
          </p:cNvSpPr>
          <p:nvPr>
            <p:ph type="body" sz="quarter" idx="10"/>
          </p:nvPr>
        </p:nvSpPr>
        <p:spPr>
          <a:xfrm>
            <a:off x="457200" y="841827"/>
            <a:ext cx="7503886" cy="4034351"/>
          </a:xfrm>
          <a:prstGeom prst="rect">
            <a:avLst/>
          </a:prstGeom>
        </p:spPr>
        <p:txBody>
          <a:bodyPr vert="horz"/>
          <a:lstStyle>
            <a:lvl1pPr marL="342900" indent="-342900">
              <a:buClr>
                <a:schemeClr val="accent1"/>
              </a:buClr>
              <a:buFont typeface="Lucida Grande"/>
              <a:buChar char="›"/>
              <a:defRPr sz="2000">
                <a:latin typeface="Raleway"/>
                <a:cs typeface="Raleway"/>
              </a:defRPr>
            </a:lvl1pPr>
            <a:lvl2pPr marL="744538" indent="-342900">
              <a:buClr>
                <a:schemeClr val="accent1"/>
              </a:buClr>
              <a:buFont typeface="Lucida Grande"/>
              <a:buChar char="›"/>
              <a:tabLst/>
              <a:defRPr sz="2000">
                <a:latin typeface="Raleway"/>
                <a:cs typeface="Raleway"/>
              </a:defRPr>
            </a:lvl2pPr>
            <a:lvl3pPr marL="1085850" indent="-342900">
              <a:buClr>
                <a:schemeClr val="accent1"/>
              </a:buClr>
              <a:buFont typeface="Lucida Grande"/>
              <a:buChar char="›"/>
              <a:defRPr sz="2000">
                <a:latin typeface="Raleway"/>
                <a:cs typeface="Raleway"/>
              </a:defRPr>
            </a:lvl3pPr>
            <a:lvl4pPr marL="1487488" indent="-342900">
              <a:buClr>
                <a:schemeClr val="accent1"/>
              </a:buClr>
              <a:buFont typeface="Lucida Grande"/>
              <a:buChar char="›"/>
              <a:defRPr sz="2000">
                <a:latin typeface="Raleway"/>
                <a:cs typeface="Raleway"/>
              </a:defRPr>
            </a:lvl4pPr>
            <a:lvl5pPr marL="1828800" indent="-342900">
              <a:buClr>
                <a:schemeClr val="accent1"/>
              </a:buClr>
              <a:buFont typeface="Lucida Grande"/>
              <a:buChar char="›"/>
              <a:tabLst/>
              <a:defRPr sz="2000">
                <a:latin typeface="Raleway"/>
                <a:cs typeface="Raleway"/>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a:p>
        </p:txBody>
      </p:sp>
    </p:spTree>
    <p:extLst>
      <p:ext uri="{BB962C8B-B14F-4D97-AF65-F5344CB8AC3E}">
        <p14:creationId xmlns:p14="http://schemas.microsoft.com/office/powerpoint/2010/main" val="96120187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685800" y="2376800"/>
            <a:ext cx="6963000" cy="1957200"/>
          </a:xfrm>
          <a:prstGeom prst="rect">
            <a:avLst/>
          </a:prstGeom>
          <a:noFill/>
          <a:ln>
            <a:noFill/>
          </a:ln>
        </p:spPr>
        <p:txBody>
          <a:bodyPr lIns="91425" tIns="91425" rIns="91425" bIns="91425" anchor="b" anchorCtr="0"/>
          <a:lstStyle>
            <a:lvl1pPr rtl="0">
              <a:spcBef>
                <a:spcPts val="0"/>
              </a:spcBef>
              <a:buClr>
                <a:schemeClr val="dk2"/>
              </a:buClr>
              <a:buSzPct val="100000"/>
              <a:buFont typeface="Raleway"/>
              <a:buNone/>
              <a:defRPr sz="4800" b="1">
                <a:solidFill>
                  <a:schemeClr val="dk2"/>
                </a:solidFill>
                <a:latin typeface="Raleway"/>
                <a:ea typeface="Raleway"/>
                <a:cs typeface="Raleway"/>
                <a:sym typeface="Raleway"/>
              </a:defRPr>
            </a:lvl1pPr>
            <a:lvl2pPr rtl="0">
              <a:spcBef>
                <a:spcPts val="0"/>
              </a:spcBef>
              <a:buClr>
                <a:schemeClr val="dk2"/>
              </a:buClr>
              <a:buSzPct val="100000"/>
              <a:buNone/>
              <a:defRPr sz="3600" b="1">
                <a:solidFill>
                  <a:schemeClr val="dk2"/>
                </a:solidFill>
              </a:defRPr>
            </a:lvl2pPr>
            <a:lvl3pPr rtl="0">
              <a:spcBef>
                <a:spcPts val="0"/>
              </a:spcBef>
              <a:buClr>
                <a:schemeClr val="dk2"/>
              </a:buClr>
              <a:buSzPct val="100000"/>
              <a:buNone/>
              <a:defRPr sz="3600" b="1">
                <a:solidFill>
                  <a:schemeClr val="dk2"/>
                </a:solidFill>
              </a:defRPr>
            </a:lvl3pPr>
            <a:lvl4pPr rtl="0">
              <a:spcBef>
                <a:spcPts val="0"/>
              </a:spcBef>
              <a:buClr>
                <a:schemeClr val="dk2"/>
              </a:buClr>
              <a:buSzPct val="100000"/>
              <a:buNone/>
              <a:defRPr sz="3600" b="1">
                <a:solidFill>
                  <a:schemeClr val="dk2"/>
                </a:solidFill>
              </a:defRPr>
            </a:lvl4pPr>
            <a:lvl5pPr rtl="0">
              <a:spcBef>
                <a:spcPts val="0"/>
              </a:spcBef>
              <a:buClr>
                <a:schemeClr val="dk2"/>
              </a:buClr>
              <a:buSzPct val="100000"/>
              <a:buNone/>
              <a:defRPr sz="3600" b="1">
                <a:solidFill>
                  <a:schemeClr val="dk2"/>
                </a:solidFill>
              </a:defRPr>
            </a:lvl5pPr>
            <a:lvl6pPr rtl="0">
              <a:spcBef>
                <a:spcPts val="0"/>
              </a:spcBef>
              <a:buClr>
                <a:schemeClr val="dk2"/>
              </a:buClr>
              <a:buSzPct val="100000"/>
              <a:buNone/>
              <a:defRPr sz="3600" b="1">
                <a:solidFill>
                  <a:schemeClr val="dk2"/>
                </a:solidFill>
              </a:defRPr>
            </a:lvl6pPr>
            <a:lvl7pPr rtl="0">
              <a:spcBef>
                <a:spcPts val="0"/>
              </a:spcBef>
              <a:buClr>
                <a:schemeClr val="dk2"/>
              </a:buClr>
              <a:buSzPct val="100000"/>
              <a:buNone/>
              <a:defRPr sz="3600" b="1">
                <a:solidFill>
                  <a:schemeClr val="dk2"/>
                </a:solidFill>
              </a:defRPr>
            </a:lvl7pPr>
            <a:lvl8pPr rtl="0">
              <a:spcBef>
                <a:spcPts val="0"/>
              </a:spcBef>
              <a:buClr>
                <a:schemeClr val="dk2"/>
              </a:buClr>
              <a:buSzPct val="100000"/>
              <a:buNone/>
              <a:defRPr sz="3600" b="1">
                <a:solidFill>
                  <a:schemeClr val="dk2"/>
                </a:solidFill>
              </a:defRPr>
            </a:lvl8pPr>
            <a:lvl9pPr rtl="0">
              <a:spcBef>
                <a:spcPts val="0"/>
              </a:spcBef>
              <a:buClr>
                <a:schemeClr val="dk2"/>
              </a:buClr>
              <a:buSzPct val="100000"/>
              <a:buNone/>
              <a:defRPr sz="3600" b="1">
                <a:solidFill>
                  <a:schemeClr val="dk2"/>
                </a:solidFill>
              </a:defRPr>
            </a:lvl9pPr>
          </a:lstStyle>
          <a:p>
            <a:endParaRPr lang="en-US" dirty="0"/>
          </a:p>
        </p:txBody>
      </p:sp>
      <p:cxnSp>
        <p:nvCxnSpPr>
          <p:cNvPr id="33" name="Shape 33"/>
          <p:cNvCxnSpPr/>
          <p:nvPr/>
        </p:nvCxnSpPr>
        <p:spPr>
          <a:xfrm rot="10800000">
            <a:off x="0" y="5306500"/>
            <a:ext cx="9120600" cy="0"/>
          </a:xfrm>
          <a:prstGeom prst="straightConnector1">
            <a:avLst/>
          </a:prstGeom>
          <a:noFill/>
          <a:ln w="9525" cap="flat">
            <a:solidFill>
              <a:srgbClr val="FF0000"/>
            </a:solidFill>
            <a:prstDash val="solid"/>
            <a:round/>
            <a:headEnd type="none" w="lg" len="lg"/>
            <a:tailEnd type="none" w="lg" len="lg"/>
          </a:ln>
        </p:spPr>
      </p:cxnSp>
      <p:sp>
        <p:nvSpPr>
          <p:cNvPr id="8" name="Shape 148"/>
          <p:cNvSpPr txBox="1"/>
          <p:nvPr/>
        </p:nvSpPr>
        <p:spPr>
          <a:xfrm rot="5400000">
            <a:off x="-807255" y="3645653"/>
            <a:ext cx="1853399" cy="219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Helvetica Neue"/>
              <a:buNone/>
            </a:pPr>
            <a:r>
              <a:rPr lang="en" sz="600" b="0" i="0" u="none" strike="noStrike" cap="none" baseline="0" dirty="0">
                <a:solidFill>
                  <a:schemeClr val="bg2"/>
                </a:solidFill>
                <a:latin typeface="Helvetica Neue"/>
                <a:ea typeface="Helvetica Neue"/>
                <a:cs typeface="Helvetica Neue"/>
                <a:sym typeface="Helvetica Neue"/>
              </a:rPr>
              <a:t>© 201</a:t>
            </a:r>
            <a:r>
              <a:rPr lang="en-US" sz="600" dirty="0">
                <a:solidFill>
                  <a:schemeClr val="bg2"/>
                </a:solidFill>
                <a:latin typeface="Helvetica Neue"/>
                <a:ea typeface="Helvetica Neue"/>
                <a:cs typeface="Helvetica Neue"/>
                <a:sym typeface="Helvetica Neue"/>
              </a:rPr>
              <a:t>7</a:t>
            </a:r>
            <a:r>
              <a:rPr lang="en" sz="600" dirty="0">
                <a:solidFill>
                  <a:schemeClr val="bg2"/>
                </a:solidFill>
                <a:latin typeface="Helvetica Neue"/>
                <a:ea typeface="Helvetica Neue"/>
                <a:cs typeface="Helvetica Neue"/>
                <a:sym typeface="Helvetica Neue"/>
              </a:rPr>
              <a:t> </a:t>
            </a:r>
            <a:r>
              <a:rPr lang="en" sz="600" b="0" i="0" u="none" strike="noStrike" cap="none" baseline="0" dirty="0">
                <a:solidFill>
                  <a:schemeClr val="bg2"/>
                </a:solidFill>
                <a:latin typeface="Helvetica Neue"/>
                <a:ea typeface="Helvetica Neue"/>
                <a:cs typeface="Helvetica Neue"/>
                <a:sym typeface="Helvetica Neue"/>
              </a:rPr>
              <a:t>DMI </a:t>
            </a:r>
            <a:r>
              <a:rPr lang="en" sz="600" dirty="0">
                <a:solidFill>
                  <a:schemeClr val="bg2"/>
                </a:solidFill>
                <a:latin typeface="Helvetica Neue"/>
                <a:ea typeface="Helvetica Neue"/>
                <a:cs typeface="Helvetica Neue"/>
                <a:sym typeface="Helvetica Neue"/>
              </a:rPr>
              <a:t>CONFIDENTIAL &amp; PROPRIETARY</a:t>
            </a:r>
          </a:p>
          <a:p>
            <a:pPr marL="0" marR="0" lvl="0" indent="0" rtl="0">
              <a:lnSpc>
                <a:spcPct val="100000"/>
              </a:lnSpc>
              <a:spcBef>
                <a:spcPts val="0"/>
              </a:spcBef>
              <a:spcAft>
                <a:spcPts val="0"/>
              </a:spcAft>
              <a:buClr>
                <a:srgbClr val="000000"/>
              </a:buClr>
              <a:buFont typeface="Arial"/>
              <a:buNone/>
            </a:pPr>
            <a:endParaRPr sz="600" b="0" i="0" u="none" strike="noStrike" cap="none" baseline="0" dirty="0">
              <a:solidFill>
                <a:schemeClr val="bg2"/>
              </a:solidFill>
              <a:latin typeface="Helvetica Neue"/>
              <a:ea typeface="Helvetica Neue"/>
              <a:cs typeface="Helvetica Neue"/>
              <a:sym typeface="Helvetica Neue"/>
            </a:endParaRPr>
          </a:p>
        </p:txBody>
      </p:sp>
      <p:sp>
        <p:nvSpPr>
          <p:cNvPr id="4" name="Slide Number Placeholder 3"/>
          <p:cNvSpPr>
            <a:spLocks noGrp="1"/>
          </p:cNvSpPr>
          <p:nvPr>
            <p:ph type="sldNum" sz="quarter" idx="4"/>
          </p:nvPr>
        </p:nvSpPr>
        <p:spPr>
          <a:xfrm>
            <a:off x="9644" y="4866222"/>
            <a:ext cx="603138" cy="274637"/>
          </a:xfrm>
          <a:prstGeom prst="rect">
            <a:avLst/>
          </a:prstGeom>
        </p:spPr>
        <p:txBody>
          <a:bodyPr vert="horz" lIns="91440" tIns="45720" rIns="91440" bIns="45720" rtlCol="0" anchor="ctr"/>
          <a:lstStyle>
            <a:lvl1pPr algn="l">
              <a:defRPr sz="900">
                <a:solidFill>
                  <a:schemeClr val="bg2"/>
                </a:solidFill>
                <a:latin typeface="Helvetica Neue"/>
                <a:cs typeface="Helvetica Neue"/>
              </a:defRPr>
            </a:lvl1pPr>
          </a:lstStyle>
          <a:p>
            <a:fld id="{95E3A436-1048-CA4E-9C3F-FCB70029503E}" type="slidenum">
              <a:rPr lang="en-US" smtClean="0"/>
              <a:pPr/>
              <a:t>‹#›</a:t>
            </a:fld>
            <a:endParaRPr lang="en-US" dirty="0"/>
          </a:p>
        </p:txBody>
      </p:sp>
      <p:pic>
        <p:nvPicPr>
          <p:cNvPr id="9" name="Picture 8"/>
          <p:cNvPicPr>
            <a:picLocks noChangeAspect="1"/>
          </p:cNvPicPr>
          <p:nvPr userDrawn="1"/>
        </p:nvPicPr>
        <p:blipFill>
          <a:blip r:embed="rId46" cstate="email">
            <a:extLst>
              <a:ext uri="{28A0092B-C50C-407E-A947-70E740481C1C}">
                <a14:useLocalDpi xmlns:a14="http://schemas.microsoft.com/office/drawing/2010/main"/>
              </a:ext>
            </a:extLst>
          </a:blip>
          <a:stretch>
            <a:fillRect/>
          </a:stretch>
        </p:blipFill>
        <p:spPr>
          <a:xfrm>
            <a:off x="8017055" y="4656896"/>
            <a:ext cx="957399" cy="326709"/>
          </a:xfrm>
          <a:prstGeom prst="rect">
            <a:avLst/>
          </a:prstGeom>
        </p:spPr>
      </p:pic>
    </p:spTree>
    <p:extLst>
      <p:ext uri="{BB962C8B-B14F-4D97-AF65-F5344CB8AC3E}">
        <p14:creationId xmlns:p14="http://schemas.microsoft.com/office/powerpoint/2010/main" val="42897018"/>
      </p:ext>
    </p:extLst>
  </p:cSld>
  <p:clrMap bg1="lt1" tx1="dk1" bg2="dk2" tx2="lt2" accent1="accent1" accent2="accent2" accent3="accent3" accent4="accent4" accent5="accent5" accent6="accent6" hlink="hlink" folHlink="folHlink"/>
  <p:sldLayoutIdLst>
    <p:sldLayoutId id="2147483772" r:id="rId1"/>
    <p:sldLayoutId id="2147483830" r:id="rId2"/>
    <p:sldLayoutId id="2147483775" r:id="rId3"/>
    <p:sldLayoutId id="2147483776" r:id="rId4"/>
    <p:sldLayoutId id="2147483779" r:id="rId5"/>
    <p:sldLayoutId id="2147483817" r:id="rId6"/>
    <p:sldLayoutId id="2147483784" r:id="rId7"/>
    <p:sldLayoutId id="2147483813" r:id="rId8"/>
    <p:sldLayoutId id="2147483785" r:id="rId9"/>
    <p:sldLayoutId id="2147483826" r:id="rId10"/>
    <p:sldLayoutId id="2147483786" r:id="rId11"/>
    <p:sldLayoutId id="2147483787" r:id="rId12"/>
    <p:sldLayoutId id="2147483788" r:id="rId13"/>
    <p:sldLayoutId id="2147483789" r:id="rId14"/>
    <p:sldLayoutId id="2147483790" r:id="rId15"/>
    <p:sldLayoutId id="2147483791" r:id="rId16"/>
    <p:sldLayoutId id="2147483792" r:id="rId17"/>
    <p:sldLayoutId id="2147483825" r:id="rId18"/>
    <p:sldLayoutId id="2147483793" r:id="rId19"/>
    <p:sldLayoutId id="2147483794" r:id="rId20"/>
    <p:sldLayoutId id="2147483795" r:id="rId21"/>
    <p:sldLayoutId id="2147483796" r:id="rId22"/>
    <p:sldLayoutId id="2147483797" r:id="rId23"/>
    <p:sldLayoutId id="2147483798" r:id="rId24"/>
    <p:sldLayoutId id="2147483799" r:id="rId25"/>
    <p:sldLayoutId id="2147483800" r:id="rId26"/>
    <p:sldLayoutId id="2147483801" r:id="rId27"/>
    <p:sldLayoutId id="2147483820" r:id="rId28"/>
    <p:sldLayoutId id="2147483823" r:id="rId29"/>
    <p:sldLayoutId id="2147483829" r:id="rId30"/>
    <p:sldLayoutId id="2147483802" r:id="rId31"/>
    <p:sldLayoutId id="2147483824" r:id="rId32"/>
    <p:sldLayoutId id="2147483803" r:id="rId33"/>
    <p:sldLayoutId id="2147483804" r:id="rId34"/>
    <p:sldLayoutId id="2147483812" r:id="rId35"/>
    <p:sldLayoutId id="2147483828" r:id="rId36"/>
    <p:sldLayoutId id="2147483805" r:id="rId37"/>
    <p:sldLayoutId id="2147483806" r:id="rId38"/>
    <p:sldLayoutId id="2147483807" r:id="rId39"/>
    <p:sldLayoutId id="2147483815" r:id="rId40"/>
    <p:sldLayoutId id="2147483814" r:id="rId41"/>
    <p:sldLayoutId id="2147483809" r:id="rId42"/>
    <p:sldLayoutId id="2147483810" r:id="rId43"/>
    <p:sldLayoutId id="2147483811" r:id="rId44"/>
  </p:sldLayoutIdLst>
  <p:hf hdr="0" ftr="0" dt="0"/>
  <p:txStyles>
    <p:title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4000" b="0" i="0" u="none" strike="noStrike" cap="all" baseline="0">
          <a:solidFill>
            <a:srgbClr val="000000"/>
          </a:solidFill>
          <a:latin typeface="Arial"/>
          <a:ea typeface="Arial"/>
          <a:cs typeface="Arial"/>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77BE2C-DB6B-704D-BAA5-7A35D7F49B74}"/>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C104ED-7EFD-F04E-A594-97FDDF996354}"/>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1715DD-67A1-6B48-A09A-A37D035BF547}"/>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0A7A14F-5C88-EE4E-BDFA-6077CA20262E}" type="datetimeFigureOut">
              <a:rPr lang="en-US" smtClean="0"/>
              <a:t>3/9/2019</a:t>
            </a:fld>
            <a:endParaRPr lang="en-US"/>
          </a:p>
        </p:txBody>
      </p:sp>
      <p:sp>
        <p:nvSpPr>
          <p:cNvPr id="5" name="Footer Placeholder 4">
            <a:extLst>
              <a:ext uri="{FF2B5EF4-FFF2-40B4-BE49-F238E27FC236}">
                <a16:creationId xmlns:a16="http://schemas.microsoft.com/office/drawing/2014/main" id="{A72FC0E8-7B35-4A42-B5C4-5A852C7D39C8}"/>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73F752-D252-D341-82A5-CA60EA3EE3E6}"/>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BB7B920A-A608-C245-B4AA-AB9A652737F6}" type="slidenum">
              <a:rPr lang="en-US" smtClean="0"/>
              <a:t>‹#›</a:t>
            </a:fld>
            <a:endParaRPr lang="en-US"/>
          </a:p>
        </p:txBody>
      </p:sp>
    </p:spTree>
    <p:extLst>
      <p:ext uri="{BB962C8B-B14F-4D97-AF65-F5344CB8AC3E}">
        <p14:creationId xmlns:p14="http://schemas.microsoft.com/office/powerpoint/2010/main" val="1575924302"/>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3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5.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hyperlink" Target="https://sql2012alwaysonlogin.codeplex.com/" TargetMode="External"/><Relationship Id="rId2" Type="http://schemas.openxmlformats.org/officeDocument/2006/relationships/hyperlink" Target="https://www.sqlskills.com/free-tools/ssms-availability-group-add-in" TargetMode="External"/><Relationship Id="rId1" Type="http://schemas.openxmlformats.org/officeDocument/2006/relationships/slideLayout" Target="../slideLayouts/slideLayout32.xml"/><Relationship Id="rId4" Type="http://schemas.openxmlformats.org/officeDocument/2006/relationships/image" Target="../media/image33.jpeg"/></Relationships>
</file>

<file path=ppt/slides/_rels/slide19.xml.rels><?xml version="1.0" encoding="UTF-8" standalone="yes"?>
<Relationships xmlns="http://schemas.openxmlformats.org/package/2006/relationships"><Relationship Id="rId3" Type="http://schemas.openxmlformats.org/officeDocument/2006/relationships/hyperlink" Target="https://dbatools.io/" TargetMode="External"/><Relationship Id="rId2" Type="http://schemas.openxmlformats.org/officeDocument/2006/relationships/notesSlide" Target="../notesSlides/notesSlide3.xml"/><Relationship Id="rId1" Type="http://schemas.openxmlformats.org/officeDocument/2006/relationships/slideLayout" Target="../slideLayouts/slideLayout32.xml"/><Relationship Id="rId5" Type="http://schemas.openxmlformats.org/officeDocument/2006/relationships/image" Target="../media/image34.jpeg"/><Relationship Id="rId4" Type="http://schemas.openxmlformats.org/officeDocument/2006/relationships/hyperlink" Target="https://docs.dbatools.io"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1.xml"/></Relationships>
</file>

<file path=ppt/slides/_rels/slide20.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3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7.xml.rels><?xml version="1.0" encoding="UTF-8" standalone="yes"?>
<Relationships xmlns="http://schemas.openxmlformats.org/package/2006/relationships"><Relationship Id="rId2" Type="http://schemas.openxmlformats.org/officeDocument/2006/relationships/hyperlink" Target="http://bit.ly/2DYORws" TargetMode="External"/><Relationship Id="rId1" Type="http://schemas.openxmlformats.org/officeDocument/2006/relationships/slideLayout" Target="../slideLayouts/slideLayout32.xml"/></Relationships>
</file>

<file path=ppt/slides/_rels/slide2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1.xml"/></Relationships>
</file>

<file path=ppt/slides/_rels/slide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1.xml"/></Relationships>
</file>

<file path=ppt/slides/_rels/slide3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mailto:matt.gordon@finbargoeseast.com?subject=SQLBits%20contact" TargetMode="External"/><Relationship Id="rId1" Type="http://schemas.openxmlformats.org/officeDocument/2006/relationships/slideLayout" Target="../slideLayouts/slideLayout56.xml"/><Relationship Id="rId4" Type="http://schemas.openxmlformats.org/officeDocument/2006/relationships/image" Target="../media/image21.jpeg"/></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mailto:matt.gordon@finbargoeseast.com?subject=SQLBits%20contact" TargetMode="External"/><Relationship Id="rId1" Type="http://schemas.openxmlformats.org/officeDocument/2006/relationships/slideLayout" Target="../slideLayouts/slideLayout31.xml"/><Relationship Id="rId4" Type="http://schemas.openxmlformats.org/officeDocument/2006/relationships/image" Target="../media/image21.jpeg"/></Relationships>
</file>

<file path=ppt/slides/_rels/slide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31.xml"/><Relationship Id="rId4" Type="http://schemas.openxmlformats.org/officeDocument/2006/relationships/image" Target="../media/image2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125673" y="896265"/>
            <a:ext cx="5051378" cy="3094647"/>
          </a:xfrm>
        </p:spPr>
        <p:txBody>
          <a:bodyPr/>
          <a:lstStyle/>
          <a:p>
            <a:pPr algn="ctr"/>
            <a:r>
              <a:rPr lang="en-US" dirty="0"/>
              <a:t>Top 5 TIPS TO KEEP Always on AGs humming and users happy</a:t>
            </a:r>
            <a:br>
              <a:rPr lang="en-US" dirty="0"/>
            </a:br>
            <a:endParaRPr lang="en-US" sz="2400" b="0" dirty="0"/>
          </a:p>
        </p:txBody>
      </p:sp>
      <p:sp>
        <p:nvSpPr>
          <p:cNvPr id="7" name="Subtitle 6"/>
          <p:cNvSpPr>
            <a:spLocks noGrp="1"/>
          </p:cNvSpPr>
          <p:nvPr>
            <p:ph type="subTitle" idx="1"/>
          </p:nvPr>
        </p:nvSpPr>
        <p:spPr>
          <a:xfrm>
            <a:off x="571499" y="3990912"/>
            <a:ext cx="6664569" cy="784799"/>
          </a:xfrm>
        </p:spPr>
        <p:txBody>
          <a:bodyPr/>
          <a:lstStyle/>
          <a:p>
            <a:pPr algn="ctr"/>
            <a:endParaRPr lang="en-US" dirty="0"/>
          </a:p>
          <a:p>
            <a:pPr algn="ctr"/>
            <a:r>
              <a:rPr lang="en-US" dirty="0"/>
              <a:t>Matt Gordon</a:t>
            </a:r>
          </a:p>
        </p:txBody>
      </p:sp>
    </p:spTree>
    <p:extLst>
      <p:ext uri="{BB962C8B-B14F-4D97-AF65-F5344CB8AC3E}">
        <p14:creationId xmlns:p14="http://schemas.microsoft.com/office/powerpoint/2010/main" val="510296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5318D-CC32-4FB3-B631-B19181AD731A}"/>
              </a:ext>
            </a:extLst>
          </p:cNvPr>
          <p:cNvSpPr>
            <a:spLocks noGrp="1"/>
          </p:cNvSpPr>
          <p:nvPr>
            <p:ph type="title"/>
          </p:nvPr>
        </p:nvSpPr>
        <p:spPr/>
        <p:txBody>
          <a:bodyPr/>
          <a:lstStyle/>
          <a:p>
            <a:r>
              <a:rPr lang="en-US" dirty="0"/>
              <a:t>EVERYBODY ON THE SAME PAGE</a:t>
            </a:r>
          </a:p>
        </p:txBody>
      </p:sp>
      <p:sp>
        <p:nvSpPr>
          <p:cNvPr id="3" name="Text Placeholder 2">
            <a:extLst>
              <a:ext uri="{FF2B5EF4-FFF2-40B4-BE49-F238E27FC236}">
                <a16:creationId xmlns:a16="http://schemas.microsoft.com/office/drawing/2014/main" id="{E473073D-5303-45D0-95AE-0EE155806734}"/>
              </a:ext>
            </a:extLst>
          </p:cNvPr>
          <p:cNvSpPr>
            <a:spLocks noGrp="1"/>
          </p:cNvSpPr>
          <p:nvPr>
            <p:ph type="body" sz="quarter" idx="10"/>
          </p:nvPr>
        </p:nvSpPr>
        <p:spPr/>
        <p:txBody>
          <a:bodyPr/>
          <a:lstStyle/>
          <a:p>
            <a:r>
              <a:rPr lang="en-US" dirty="0"/>
              <a:t>Do not set up Availability Groups in a vacuum</a:t>
            </a:r>
          </a:p>
          <a:p>
            <a:pPr lvl="1"/>
            <a:r>
              <a:rPr lang="en-US" dirty="0"/>
              <a:t>Collaboration with operations</a:t>
            </a:r>
          </a:p>
          <a:p>
            <a:pPr lvl="1"/>
            <a:r>
              <a:rPr lang="en-US" dirty="0"/>
              <a:t>Collaboration with networking</a:t>
            </a:r>
          </a:p>
          <a:p>
            <a:pPr lvl="1"/>
            <a:endParaRPr lang="en-US" dirty="0"/>
          </a:p>
          <a:p>
            <a:r>
              <a:rPr lang="en-US" dirty="0"/>
              <a:t>Service level agreements (SLA) drive design</a:t>
            </a:r>
          </a:p>
          <a:p>
            <a:pPr lvl="1"/>
            <a:r>
              <a:rPr lang="en-US" dirty="0"/>
              <a:t>Legal consequences</a:t>
            </a:r>
          </a:p>
          <a:p>
            <a:pPr lvl="1"/>
            <a:r>
              <a:rPr lang="en-US" dirty="0"/>
              <a:t>Corporate consequences</a:t>
            </a:r>
          </a:p>
        </p:txBody>
      </p:sp>
      <p:sp>
        <p:nvSpPr>
          <p:cNvPr id="4" name="Slide Number Placeholder 3">
            <a:extLst>
              <a:ext uri="{FF2B5EF4-FFF2-40B4-BE49-F238E27FC236}">
                <a16:creationId xmlns:a16="http://schemas.microsoft.com/office/drawing/2014/main" id="{0C436E1A-CFAC-4C5E-A0D1-EADEA36E9341}"/>
              </a:ext>
            </a:extLst>
          </p:cNvPr>
          <p:cNvSpPr>
            <a:spLocks noGrp="1"/>
          </p:cNvSpPr>
          <p:nvPr>
            <p:ph type="sldNum" sz="quarter" idx="4"/>
          </p:nvPr>
        </p:nvSpPr>
        <p:spPr/>
        <p:txBody>
          <a:bodyPr/>
          <a:lstStyle/>
          <a:p>
            <a:fld id="{95E3A436-1048-CA4E-9C3F-FCB70029503E}" type="slidenum">
              <a:rPr lang="en-US" smtClean="0"/>
              <a:pPr/>
              <a:t>10</a:t>
            </a:fld>
            <a:endParaRPr lang="en-US"/>
          </a:p>
        </p:txBody>
      </p:sp>
    </p:spTree>
    <p:extLst>
      <p:ext uri="{BB962C8B-B14F-4D97-AF65-F5344CB8AC3E}">
        <p14:creationId xmlns:p14="http://schemas.microsoft.com/office/powerpoint/2010/main" val="4055565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5318D-CC32-4FB3-B631-B19181AD731A}"/>
              </a:ext>
            </a:extLst>
          </p:cNvPr>
          <p:cNvSpPr>
            <a:spLocks noGrp="1"/>
          </p:cNvSpPr>
          <p:nvPr>
            <p:ph type="title"/>
          </p:nvPr>
        </p:nvSpPr>
        <p:spPr/>
        <p:txBody>
          <a:bodyPr/>
          <a:lstStyle/>
          <a:p>
            <a:r>
              <a:rPr lang="en-US" dirty="0"/>
              <a:t>EVERYBODY ON THE SAME PAGE</a:t>
            </a:r>
          </a:p>
        </p:txBody>
      </p:sp>
      <p:sp>
        <p:nvSpPr>
          <p:cNvPr id="3" name="Text Placeholder 2">
            <a:extLst>
              <a:ext uri="{FF2B5EF4-FFF2-40B4-BE49-F238E27FC236}">
                <a16:creationId xmlns:a16="http://schemas.microsoft.com/office/drawing/2014/main" id="{E473073D-5303-45D0-95AE-0EE155806734}"/>
              </a:ext>
            </a:extLst>
          </p:cNvPr>
          <p:cNvSpPr>
            <a:spLocks noGrp="1"/>
          </p:cNvSpPr>
          <p:nvPr>
            <p:ph type="body" sz="quarter" idx="10"/>
          </p:nvPr>
        </p:nvSpPr>
        <p:spPr>
          <a:xfrm>
            <a:off x="457199" y="1706748"/>
            <a:ext cx="8022610" cy="3169430"/>
          </a:xfrm>
        </p:spPr>
        <p:txBody>
          <a:bodyPr/>
          <a:lstStyle/>
          <a:p>
            <a:r>
              <a:rPr lang="en-US" dirty="0"/>
              <a:t>Customer needs should also be considered</a:t>
            </a:r>
          </a:p>
          <a:p>
            <a:pPr lvl="1"/>
            <a:r>
              <a:rPr lang="en-US" dirty="0"/>
              <a:t>Business dependent</a:t>
            </a:r>
          </a:p>
          <a:p>
            <a:pPr lvl="1"/>
            <a:r>
              <a:rPr lang="en-US" dirty="0"/>
              <a:t>Set expectations based on implementation and support costs</a:t>
            </a:r>
          </a:p>
        </p:txBody>
      </p:sp>
      <p:sp>
        <p:nvSpPr>
          <p:cNvPr id="4" name="Slide Number Placeholder 3">
            <a:extLst>
              <a:ext uri="{FF2B5EF4-FFF2-40B4-BE49-F238E27FC236}">
                <a16:creationId xmlns:a16="http://schemas.microsoft.com/office/drawing/2014/main" id="{0C436E1A-CFAC-4C5E-A0D1-EADEA36E9341}"/>
              </a:ext>
            </a:extLst>
          </p:cNvPr>
          <p:cNvSpPr>
            <a:spLocks noGrp="1"/>
          </p:cNvSpPr>
          <p:nvPr>
            <p:ph type="sldNum" sz="quarter" idx="4"/>
          </p:nvPr>
        </p:nvSpPr>
        <p:spPr/>
        <p:txBody>
          <a:bodyPr/>
          <a:lstStyle/>
          <a:p>
            <a:fld id="{95E3A436-1048-CA4E-9C3F-FCB70029503E}" type="slidenum">
              <a:rPr lang="en-US" smtClean="0"/>
              <a:pPr/>
              <a:t>11</a:t>
            </a:fld>
            <a:endParaRPr lang="en-US"/>
          </a:p>
        </p:txBody>
      </p:sp>
      <p:pic>
        <p:nvPicPr>
          <p:cNvPr id="7" name="Picture 6">
            <a:extLst>
              <a:ext uri="{FF2B5EF4-FFF2-40B4-BE49-F238E27FC236}">
                <a16:creationId xmlns:a16="http://schemas.microsoft.com/office/drawing/2014/main" id="{AD5E259A-47D6-490E-BF5E-74EAF3548DA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04549" y="2929864"/>
            <a:ext cx="1936358" cy="1936358"/>
          </a:xfrm>
          <a:prstGeom prst="rect">
            <a:avLst/>
          </a:prstGeom>
        </p:spPr>
      </p:pic>
    </p:spTree>
    <p:extLst>
      <p:ext uri="{BB962C8B-B14F-4D97-AF65-F5344CB8AC3E}">
        <p14:creationId xmlns:p14="http://schemas.microsoft.com/office/powerpoint/2010/main" val="1111772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5318D-CC32-4FB3-B631-B19181AD731A}"/>
              </a:ext>
            </a:extLst>
          </p:cNvPr>
          <p:cNvSpPr>
            <a:spLocks noGrp="1"/>
          </p:cNvSpPr>
          <p:nvPr>
            <p:ph type="title"/>
          </p:nvPr>
        </p:nvSpPr>
        <p:spPr/>
        <p:txBody>
          <a:bodyPr/>
          <a:lstStyle/>
          <a:p>
            <a:r>
              <a:rPr lang="en-US" dirty="0"/>
              <a:t>EVERYBODY ON THE SAME PAGE</a:t>
            </a:r>
          </a:p>
        </p:txBody>
      </p:sp>
      <p:sp>
        <p:nvSpPr>
          <p:cNvPr id="3" name="Text Placeholder 2">
            <a:extLst>
              <a:ext uri="{FF2B5EF4-FFF2-40B4-BE49-F238E27FC236}">
                <a16:creationId xmlns:a16="http://schemas.microsoft.com/office/drawing/2014/main" id="{E473073D-5303-45D0-95AE-0EE155806734}"/>
              </a:ext>
            </a:extLst>
          </p:cNvPr>
          <p:cNvSpPr>
            <a:spLocks noGrp="1"/>
          </p:cNvSpPr>
          <p:nvPr>
            <p:ph type="body" sz="quarter" idx="10"/>
          </p:nvPr>
        </p:nvSpPr>
        <p:spPr/>
        <p:txBody>
          <a:bodyPr/>
          <a:lstStyle/>
          <a:p>
            <a:r>
              <a:rPr lang="en-US" dirty="0"/>
              <a:t>Processes are critical</a:t>
            </a:r>
          </a:p>
          <a:p>
            <a:pPr lvl="1"/>
            <a:r>
              <a:rPr lang="en-US" dirty="0"/>
              <a:t>Defined</a:t>
            </a:r>
          </a:p>
          <a:p>
            <a:pPr lvl="1"/>
            <a:r>
              <a:rPr lang="en-US" dirty="0"/>
              <a:t>Repeatable</a:t>
            </a:r>
          </a:p>
          <a:p>
            <a:pPr lvl="1"/>
            <a:r>
              <a:rPr lang="en-US" dirty="0"/>
              <a:t>Testable</a:t>
            </a:r>
          </a:p>
          <a:p>
            <a:pPr lvl="1"/>
            <a:endParaRPr lang="en-US" dirty="0"/>
          </a:p>
          <a:p>
            <a:r>
              <a:rPr lang="en-US" dirty="0"/>
              <a:t>Personnel are critical</a:t>
            </a:r>
          </a:p>
          <a:p>
            <a:pPr lvl="1"/>
            <a:r>
              <a:rPr lang="en-US" dirty="0"/>
              <a:t>Best design hamstrung by lack of training</a:t>
            </a:r>
          </a:p>
          <a:p>
            <a:pPr lvl="1"/>
            <a:r>
              <a:rPr lang="en-US" dirty="0"/>
              <a:t>Talent and training are key</a:t>
            </a:r>
          </a:p>
        </p:txBody>
      </p:sp>
      <p:sp>
        <p:nvSpPr>
          <p:cNvPr id="4" name="Slide Number Placeholder 3">
            <a:extLst>
              <a:ext uri="{FF2B5EF4-FFF2-40B4-BE49-F238E27FC236}">
                <a16:creationId xmlns:a16="http://schemas.microsoft.com/office/drawing/2014/main" id="{0C436E1A-CFAC-4C5E-A0D1-EADEA36E9341}"/>
              </a:ext>
            </a:extLst>
          </p:cNvPr>
          <p:cNvSpPr>
            <a:spLocks noGrp="1"/>
          </p:cNvSpPr>
          <p:nvPr>
            <p:ph type="sldNum" sz="quarter" idx="4"/>
          </p:nvPr>
        </p:nvSpPr>
        <p:spPr/>
        <p:txBody>
          <a:bodyPr/>
          <a:lstStyle/>
          <a:p>
            <a:fld id="{95E3A436-1048-CA4E-9C3F-FCB70029503E}" type="slidenum">
              <a:rPr lang="en-US" smtClean="0"/>
              <a:pPr/>
              <a:t>12</a:t>
            </a:fld>
            <a:endParaRPr lang="en-US"/>
          </a:p>
        </p:txBody>
      </p:sp>
      <p:pic>
        <p:nvPicPr>
          <p:cNvPr id="5" name="Picture 4">
            <a:extLst>
              <a:ext uri="{FF2B5EF4-FFF2-40B4-BE49-F238E27FC236}">
                <a16:creationId xmlns:a16="http://schemas.microsoft.com/office/drawing/2014/main" id="{E6F44A18-826B-4E23-9B73-E3FB9CD1AEE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57285" y="2523138"/>
            <a:ext cx="1929515" cy="1536650"/>
          </a:xfrm>
          <a:prstGeom prst="rect">
            <a:avLst/>
          </a:prstGeom>
        </p:spPr>
      </p:pic>
    </p:spTree>
    <p:extLst>
      <p:ext uri="{BB962C8B-B14F-4D97-AF65-F5344CB8AC3E}">
        <p14:creationId xmlns:p14="http://schemas.microsoft.com/office/powerpoint/2010/main" val="1421129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225D2-BEE0-494C-9819-FCCBEAFDF7AB}"/>
              </a:ext>
            </a:extLst>
          </p:cNvPr>
          <p:cNvSpPr>
            <a:spLocks noGrp="1"/>
          </p:cNvSpPr>
          <p:nvPr>
            <p:ph type="title"/>
          </p:nvPr>
        </p:nvSpPr>
        <p:spPr/>
        <p:txBody>
          <a:bodyPr/>
          <a:lstStyle/>
          <a:p>
            <a:r>
              <a:rPr lang="en-US" dirty="0"/>
              <a:t>Quorum votes: Your VOTE COUNTS!</a:t>
            </a:r>
          </a:p>
        </p:txBody>
      </p:sp>
      <p:sp>
        <p:nvSpPr>
          <p:cNvPr id="3" name="Text Placeholder 2">
            <a:extLst>
              <a:ext uri="{FF2B5EF4-FFF2-40B4-BE49-F238E27FC236}">
                <a16:creationId xmlns:a16="http://schemas.microsoft.com/office/drawing/2014/main" id="{9CADA3C3-F3CC-4F35-B8D6-964B9F2F0565}"/>
              </a:ext>
            </a:extLst>
          </p:cNvPr>
          <p:cNvSpPr>
            <a:spLocks noGrp="1"/>
          </p:cNvSpPr>
          <p:nvPr>
            <p:ph type="body" sz="quarter" idx="10"/>
          </p:nvPr>
        </p:nvSpPr>
        <p:spPr/>
        <p:txBody>
          <a:bodyPr/>
          <a:lstStyle/>
          <a:p>
            <a:r>
              <a:rPr lang="en-US" b="1" dirty="0"/>
              <a:t>What is cluster quorum?</a:t>
            </a:r>
          </a:p>
          <a:p>
            <a:pPr lvl="1"/>
            <a:r>
              <a:rPr lang="en-US" sz="1600" dirty="0"/>
              <a:t>How the cluster monitors its health</a:t>
            </a:r>
          </a:p>
          <a:p>
            <a:endParaRPr lang="en-US" dirty="0"/>
          </a:p>
          <a:p>
            <a:r>
              <a:rPr lang="en-US" b="1" dirty="0"/>
              <a:t>Why is it important?</a:t>
            </a:r>
          </a:p>
          <a:p>
            <a:pPr lvl="1"/>
            <a:r>
              <a:rPr lang="en-US" sz="1600" dirty="0"/>
              <a:t>Cluster will be set offline if quorum is absent</a:t>
            </a:r>
          </a:p>
          <a:p>
            <a:pPr lvl="1"/>
            <a:r>
              <a:rPr lang="en-US" sz="1600" dirty="0"/>
              <a:t>Availability group listener is a cluster resource</a:t>
            </a:r>
          </a:p>
          <a:p>
            <a:pPr lvl="1"/>
            <a:r>
              <a:rPr lang="en-US" sz="1600" dirty="0"/>
              <a:t>AG will be inaccessible if quorum is lost</a:t>
            </a:r>
          </a:p>
          <a:p>
            <a:endParaRPr lang="en-US" sz="1600" dirty="0"/>
          </a:p>
          <a:p>
            <a:r>
              <a:rPr lang="en-US" b="1" dirty="0"/>
              <a:t>Who decides on the design?</a:t>
            </a:r>
          </a:p>
          <a:p>
            <a:pPr lvl="1"/>
            <a:r>
              <a:rPr lang="en-US" sz="1600" dirty="0"/>
              <a:t>Should be collaborative between DBA and ops</a:t>
            </a:r>
          </a:p>
          <a:p>
            <a:pPr lvl="1"/>
            <a:r>
              <a:rPr lang="en-US" sz="1600" dirty="0"/>
              <a:t>DBA should understand design</a:t>
            </a:r>
          </a:p>
        </p:txBody>
      </p:sp>
      <p:sp>
        <p:nvSpPr>
          <p:cNvPr id="4" name="Slide Number Placeholder 3">
            <a:extLst>
              <a:ext uri="{FF2B5EF4-FFF2-40B4-BE49-F238E27FC236}">
                <a16:creationId xmlns:a16="http://schemas.microsoft.com/office/drawing/2014/main" id="{8A103920-1DED-4EA5-A5EB-9161F34E4D1F}"/>
              </a:ext>
            </a:extLst>
          </p:cNvPr>
          <p:cNvSpPr>
            <a:spLocks noGrp="1"/>
          </p:cNvSpPr>
          <p:nvPr>
            <p:ph type="sldNum" sz="quarter" idx="4"/>
          </p:nvPr>
        </p:nvSpPr>
        <p:spPr/>
        <p:txBody>
          <a:bodyPr/>
          <a:lstStyle/>
          <a:p>
            <a:fld id="{95E3A436-1048-CA4E-9C3F-FCB70029503E}" type="slidenum">
              <a:rPr lang="en-US" smtClean="0"/>
              <a:pPr/>
              <a:t>13</a:t>
            </a:fld>
            <a:endParaRPr lang="en-US"/>
          </a:p>
        </p:txBody>
      </p:sp>
      <p:pic>
        <p:nvPicPr>
          <p:cNvPr id="5" name="Picture 4">
            <a:extLst>
              <a:ext uri="{FF2B5EF4-FFF2-40B4-BE49-F238E27FC236}">
                <a16:creationId xmlns:a16="http://schemas.microsoft.com/office/drawing/2014/main" id="{027A17DA-F3BC-4FB6-A8DF-DC4EF0B1A77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861973" y="1650473"/>
            <a:ext cx="2208955" cy="2945273"/>
          </a:xfrm>
          <a:prstGeom prst="rect">
            <a:avLst/>
          </a:prstGeom>
        </p:spPr>
      </p:pic>
    </p:spTree>
    <p:extLst>
      <p:ext uri="{BB962C8B-B14F-4D97-AF65-F5344CB8AC3E}">
        <p14:creationId xmlns:p14="http://schemas.microsoft.com/office/powerpoint/2010/main" val="2439852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225D2-BEE0-494C-9819-FCCBEAFDF7AB}"/>
              </a:ext>
            </a:extLst>
          </p:cNvPr>
          <p:cNvSpPr>
            <a:spLocks noGrp="1"/>
          </p:cNvSpPr>
          <p:nvPr>
            <p:ph type="title"/>
          </p:nvPr>
        </p:nvSpPr>
        <p:spPr/>
        <p:txBody>
          <a:bodyPr/>
          <a:lstStyle/>
          <a:p>
            <a:r>
              <a:rPr lang="en-US" dirty="0"/>
              <a:t>Quorum votes: Your VOTE COUNTS!</a:t>
            </a:r>
          </a:p>
        </p:txBody>
      </p:sp>
      <p:sp>
        <p:nvSpPr>
          <p:cNvPr id="3" name="Text Placeholder 2">
            <a:extLst>
              <a:ext uri="{FF2B5EF4-FFF2-40B4-BE49-F238E27FC236}">
                <a16:creationId xmlns:a16="http://schemas.microsoft.com/office/drawing/2014/main" id="{9CADA3C3-F3CC-4F35-B8D6-964B9F2F0565}"/>
              </a:ext>
            </a:extLst>
          </p:cNvPr>
          <p:cNvSpPr>
            <a:spLocks noGrp="1"/>
          </p:cNvSpPr>
          <p:nvPr>
            <p:ph type="body" sz="quarter" idx="10"/>
          </p:nvPr>
        </p:nvSpPr>
        <p:spPr>
          <a:xfrm>
            <a:off x="457199" y="1533877"/>
            <a:ext cx="7672131" cy="3169430"/>
          </a:xfrm>
        </p:spPr>
        <p:txBody>
          <a:bodyPr/>
          <a:lstStyle/>
          <a:p>
            <a:r>
              <a:rPr lang="en-US" b="1" dirty="0"/>
              <a:t>Quorum Modes</a:t>
            </a:r>
          </a:p>
          <a:p>
            <a:pPr lvl="1"/>
            <a:r>
              <a:rPr lang="en-US" sz="1600" b="1" dirty="0"/>
              <a:t>Node Majority</a:t>
            </a:r>
          </a:p>
          <a:p>
            <a:pPr lvl="2"/>
            <a:r>
              <a:rPr lang="en-US" sz="1600" dirty="0"/>
              <a:t>Recommended if you have an odd number of voting nodes</a:t>
            </a:r>
          </a:p>
          <a:p>
            <a:pPr lvl="1"/>
            <a:r>
              <a:rPr lang="en-US" sz="1600" b="1" dirty="0"/>
              <a:t>Node and File Share Majority</a:t>
            </a:r>
          </a:p>
          <a:p>
            <a:pPr lvl="2"/>
            <a:r>
              <a:rPr lang="en-US" sz="1600" dirty="0"/>
              <a:t>Recommended if you have an even number of voting nodes and multi-site cluster</a:t>
            </a:r>
          </a:p>
          <a:p>
            <a:pPr lvl="2"/>
            <a:r>
              <a:rPr lang="en-US" sz="1600" dirty="0"/>
              <a:t>Also recommended if you have an even number of voting nodes and no shared storage</a:t>
            </a:r>
          </a:p>
          <a:p>
            <a:pPr lvl="1"/>
            <a:r>
              <a:rPr lang="en-US" sz="1600" b="1" dirty="0"/>
              <a:t>Node and Disk Majority</a:t>
            </a:r>
          </a:p>
          <a:p>
            <a:pPr lvl="2"/>
            <a:r>
              <a:rPr lang="en-US" sz="1600" dirty="0"/>
              <a:t>Requires shared disk cluster resource</a:t>
            </a:r>
          </a:p>
          <a:p>
            <a:pPr lvl="2"/>
            <a:r>
              <a:rPr lang="en-US" sz="1600" dirty="0"/>
              <a:t>Recommended for even number of nodes but no multi-site</a:t>
            </a:r>
          </a:p>
          <a:p>
            <a:pPr lvl="1"/>
            <a:r>
              <a:rPr lang="en-US" sz="1600" b="1" dirty="0"/>
              <a:t>Disk Only</a:t>
            </a:r>
          </a:p>
        </p:txBody>
      </p:sp>
      <p:sp>
        <p:nvSpPr>
          <p:cNvPr id="4" name="Slide Number Placeholder 3">
            <a:extLst>
              <a:ext uri="{FF2B5EF4-FFF2-40B4-BE49-F238E27FC236}">
                <a16:creationId xmlns:a16="http://schemas.microsoft.com/office/drawing/2014/main" id="{8A103920-1DED-4EA5-A5EB-9161F34E4D1F}"/>
              </a:ext>
            </a:extLst>
          </p:cNvPr>
          <p:cNvSpPr>
            <a:spLocks noGrp="1"/>
          </p:cNvSpPr>
          <p:nvPr>
            <p:ph type="sldNum" sz="quarter" idx="4"/>
          </p:nvPr>
        </p:nvSpPr>
        <p:spPr/>
        <p:txBody>
          <a:bodyPr/>
          <a:lstStyle/>
          <a:p>
            <a:fld id="{95E3A436-1048-CA4E-9C3F-FCB70029503E}" type="slidenum">
              <a:rPr lang="en-US" smtClean="0"/>
              <a:pPr/>
              <a:t>14</a:t>
            </a:fld>
            <a:endParaRPr lang="en-US"/>
          </a:p>
        </p:txBody>
      </p:sp>
    </p:spTree>
    <p:extLst>
      <p:ext uri="{BB962C8B-B14F-4D97-AF65-F5344CB8AC3E}">
        <p14:creationId xmlns:p14="http://schemas.microsoft.com/office/powerpoint/2010/main" val="3667478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225D2-BEE0-494C-9819-FCCBEAFDF7AB}"/>
              </a:ext>
            </a:extLst>
          </p:cNvPr>
          <p:cNvSpPr>
            <a:spLocks noGrp="1"/>
          </p:cNvSpPr>
          <p:nvPr>
            <p:ph type="title"/>
          </p:nvPr>
        </p:nvSpPr>
        <p:spPr/>
        <p:txBody>
          <a:bodyPr/>
          <a:lstStyle/>
          <a:p>
            <a:r>
              <a:rPr lang="en-US" dirty="0"/>
              <a:t>Read-only routing lists:</a:t>
            </a:r>
            <a:br>
              <a:rPr lang="en-US" dirty="0"/>
            </a:br>
            <a:r>
              <a:rPr lang="en-US" dirty="0"/>
              <a:t>distributing the workload</a:t>
            </a:r>
          </a:p>
        </p:txBody>
      </p:sp>
      <p:sp>
        <p:nvSpPr>
          <p:cNvPr id="3" name="Text Placeholder 2">
            <a:extLst>
              <a:ext uri="{FF2B5EF4-FFF2-40B4-BE49-F238E27FC236}">
                <a16:creationId xmlns:a16="http://schemas.microsoft.com/office/drawing/2014/main" id="{9CADA3C3-F3CC-4F35-B8D6-964B9F2F0565}"/>
              </a:ext>
            </a:extLst>
          </p:cNvPr>
          <p:cNvSpPr>
            <a:spLocks noGrp="1"/>
          </p:cNvSpPr>
          <p:nvPr>
            <p:ph type="body" sz="quarter" idx="10"/>
          </p:nvPr>
        </p:nvSpPr>
        <p:spPr>
          <a:xfrm>
            <a:off x="48831" y="1706669"/>
            <a:ext cx="7672131" cy="3169430"/>
          </a:xfrm>
        </p:spPr>
        <p:txBody>
          <a:bodyPr/>
          <a:lstStyle/>
          <a:p>
            <a:r>
              <a:rPr lang="en-US" b="1" dirty="0"/>
              <a:t>What is a read-only routing list?</a:t>
            </a:r>
          </a:p>
          <a:p>
            <a:pPr lvl="1"/>
            <a:r>
              <a:rPr lang="en-US" sz="1600" dirty="0"/>
              <a:t>Directs read-only connections to readable secondaries</a:t>
            </a:r>
          </a:p>
          <a:p>
            <a:pPr lvl="1"/>
            <a:r>
              <a:rPr lang="en-US" sz="1600" dirty="0"/>
              <a:t>Configured per availability group node</a:t>
            </a:r>
          </a:p>
          <a:p>
            <a:pPr lvl="1"/>
            <a:r>
              <a:rPr lang="en-US" sz="1600" dirty="0"/>
              <a:t>Not load-balancing mechanism until SQL Server 2016</a:t>
            </a:r>
          </a:p>
          <a:p>
            <a:endParaRPr lang="en-US" dirty="0"/>
          </a:p>
          <a:p>
            <a:r>
              <a:rPr lang="en-US" b="1" dirty="0"/>
              <a:t>What is required to setup a read-only routing list?</a:t>
            </a:r>
          </a:p>
          <a:p>
            <a:pPr lvl="1"/>
            <a:r>
              <a:rPr lang="en-US" sz="1600" dirty="0"/>
              <a:t>AG must have a listener</a:t>
            </a:r>
          </a:p>
          <a:p>
            <a:pPr lvl="1"/>
            <a:r>
              <a:rPr lang="en-US" sz="1600" dirty="0"/>
              <a:t>One or more replicas must be readable secondaries</a:t>
            </a:r>
          </a:p>
          <a:p>
            <a:endParaRPr lang="en-US" sz="1600" dirty="0"/>
          </a:p>
        </p:txBody>
      </p:sp>
      <p:sp>
        <p:nvSpPr>
          <p:cNvPr id="4" name="Slide Number Placeholder 3">
            <a:extLst>
              <a:ext uri="{FF2B5EF4-FFF2-40B4-BE49-F238E27FC236}">
                <a16:creationId xmlns:a16="http://schemas.microsoft.com/office/drawing/2014/main" id="{8A103920-1DED-4EA5-A5EB-9161F34E4D1F}"/>
              </a:ext>
            </a:extLst>
          </p:cNvPr>
          <p:cNvSpPr>
            <a:spLocks noGrp="1"/>
          </p:cNvSpPr>
          <p:nvPr>
            <p:ph type="sldNum" sz="quarter" idx="4"/>
          </p:nvPr>
        </p:nvSpPr>
        <p:spPr/>
        <p:txBody>
          <a:bodyPr/>
          <a:lstStyle/>
          <a:p>
            <a:fld id="{95E3A436-1048-CA4E-9C3F-FCB70029503E}" type="slidenum">
              <a:rPr lang="en-US" smtClean="0"/>
              <a:pPr/>
              <a:t>15</a:t>
            </a:fld>
            <a:endParaRPr lang="en-US"/>
          </a:p>
        </p:txBody>
      </p:sp>
      <p:pic>
        <p:nvPicPr>
          <p:cNvPr id="6" name="Picture 5">
            <a:extLst>
              <a:ext uri="{FF2B5EF4-FFF2-40B4-BE49-F238E27FC236}">
                <a16:creationId xmlns:a16="http://schemas.microsoft.com/office/drawing/2014/main" id="{561A9ACC-359D-4B50-B9E9-D5D394DFB12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95734" y="2235053"/>
            <a:ext cx="2650456" cy="2112819"/>
          </a:xfrm>
          <a:prstGeom prst="rect">
            <a:avLst/>
          </a:prstGeom>
        </p:spPr>
      </p:pic>
    </p:spTree>
    <p:extLst>
      <p:ext uri="{BB962C8B-B14F-4D97-AF65-F5344CB8AC3E}">
        <p14:creationId xmlns:p14="http://schemas.microsoft.com/office/powerpoint/2010/main" val="2193290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225D2-BEE0-494C-9819-FCCBEAFDF7AB}"/>
              </a:ext>
            </a:extLst>
          </p:cNvPr>
          <p:cNvSpPr>
            <a:spLocks noGrp="1"/>
          </p:cNvSpPr>
          <p:nvPr>
            <p:ph type="title"/>
          </p:nvPr>
        </p:nvSpPr>
        <p:spPr/>
        <p:txBody>
          <a:bodyPr/>
          <a:lstStyle/>
          <a:p>
            <a:r>
              <a:rPr lang="en-US" dirty="0"/>
              <a:t>Copy user logins:</a:t>
            </a:r>
            <a:br>
              <a:rPr lang="en-US" dirty="0"/>
            </a:br>
            <a:r>
              <a:rPr lang="en-US" dirty="0"/>
              <a:t>accessible and available data</a:t>
            </a:r>
          </a:p>
        </p:txBody>
      </p:sp>
      <p:sp>
        <p:nvSpPr>
          <p:cNvPr id="3" name="Text Placeholder 2">
            <a:extLst>
              <a:ext uri="{FF2B5EF4-FFF2-40B4-BE49-F238E27FC236}">
                <a16:creationId xmlns:a16="http://schemas.microsoft.com/office/drawing/2014/main" id="{9CADA3C3-F3CC-4F35-B8D6-964B9F2F0565}"/>
              </a:ext>
            </a:extLst>
          </p:cNvPr>
          <p:cNvSpPr>
            <a:spLocks noGrp="1"/>
          </p:cNvSpPr>
          <p:nvPr>
            <p:ph type="body" sz="quarter" idx="10"/>
          </p:nvPr>
        </p:nvSpPr>
        <p:spPr>
          <a:xfrm>
            <a:off x="48831" y="1706669"/>
            <a:ext cx="7672131" cy="3169430"/>
          </a:xfrm>
        </p:spPr>
        <p:txBody>
          <a:bodyPr/>
          <a:lstStyle/>
          <a:p>
            <a:r>
              <a:rPr lang="en-US" b="1" dirty="0"/>
              <a:t>SQL Server security objects</a:t>
            </a:r>
          </a:p>
          <a:p>
            <a:pPr lvl="1"/>
            <a:r>
              <a:rPr lang="en-US" sz="1600" dirty="0"/>
              <a:t>Users at database level</a:t>
            </a:r>
          </a:p>
          <a:p>
            <a:pPr lvl="1"/>
            <a:r>
              <a:rPr lang="en-US" sz="1600" dirty="0"/>
              <a:t>Logins at instance level</a:t>
            </a:r>
          </a:p>
          <a:p>
            <a:pPr marL="0" indent="0">
              <a:buNone/>
            </a:pPr>
            <a:endParaRPr lang="en-US" dirty="0"/>
          </a:p>
          <a:p>
            <a:r>
              <a:rPr lang="en-US" b="1" dirty="0"/>
              <a:t>Users</a:t>
            </a:r>
          </a:p>
          <a:p>
            <a:pPr lvl="1"/>
            <a:r>
              <a:rPr lang="en-US" sz="1600" dirty="0"/>
              <a:t>Will be a part of each replica database</a:t>
            </a:r>
          </a:p>
          <a:p>
            <a:pPr lvl="1"/>
            <a:r>
              <a:rPr lang="en-US" sz="1600" dirty="0"/>
              <a:t>No additional setup required</a:t>
            </a:r>
          </a:p>
          <a:p>
            <a:pPr lvl="1"/>
            <a:endParaRPr lang="en-US" sz="1600" dirty="0"/>
          </a:p>
          <a:p>
            <a:r>
              <a:rPr lang="en-US" b="1" dirty="0"/>
              <a:t>Logins</a:t>
            </a:r>
          </a:p>
          <a:p>
            <a:pPr lvl="1"/>
            <a:r>
              <a:rPr lang="en-US" sz="1600" dirty="0"/>
              <a:t>Will need to be recreated for each instance</a:t>
            </a:r>
          </a:p>
          <a:p>
            <a:pPr lvl="1"/>
            <a:r>
              <a:rPr lang="en-US" sz="1600" dirty="0" err="1"/>
              <a:t>Sp_help_revlogin</a:t>
            </a:r>
            <a:r>
              <a:rPr lang="en-US" sz="1600" dirty="0"/>
              <a:t> makes this much easier</a:t>
            </a:r>
          </a:p>
          <a:p>
            <a:endParaRPr lang="en-US" sz="1600" dirty="0"/>
          </a:p>
        </p:txBody>
      </p:sp>
      <p:sp>
        <p:nvSpPr>
          <p:cNvPr id="4" name="Slide Number Placeholder 3">
            <a:extLst>
              <a:ext uri="{FF2B5EF4-FFF2-40B4-BE49-F238E27FC236}">
                <a16:creationId xmlns:a16="http://schemas.microsoft.com/office/drawing/2014/main" id="{8A103920-1DED-4EA5-A5EB-9161F34E4D1F}"/>
              </a:ext>
            </a:extLst>
          </p:cNvPr>
          <p:cNvSpPr>
            <a:spLocks noGrp="1"/>
          </p:cNvSpPr>
          <p:nvPr>
            <p:ph type="sldNum" sz="quarter" idx="4"/>
          </p:nvPr>
        </p:nvSpPr>
        <p:spPr/>
        <p:txBody>
          <a:bodyPr/>
          <a:lstStyle/>
          <a:p>
            <a:fld id="{95E3A436-1048-CA4E-9C3F-FCB70029503E}" type="slidenum">
              <a:rPr lang="en-US" smtClean="0"/>
              <a:pPr/>
              <a:t>16</a:t>
            </a:fld>
            <a:endParaRPr lang="en-US"/>
          </a:p>
        </p:txBody>
      </p:sp>
      <p:pic>
        <p:nvPicPr>
          <p:cNvPr id="7" name="Picture 6">
            <a:extLst>
              <a:ext uri="{FF2B5EF4-FFF2-40B4-BE49-F238E27FC236}">
                <a16:creationId xmlns:a16="http://schemas.microsoft.com/office/drawing/2014/main" id="{12FAB306-331D-484A-9967-65D409F1613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157415" y="2489742"/>
            <a:ext cx="2850282" cy="1603284"/>
          </a:xfrm>
          <a:prstGeom prst="rect">
            <a:avLst/>
          </a:prstGeom>
        </p:spPr>
      </p:pic>
    </p:spTree>
    <p:extLst>
      <p:ext uri="{BB962C8B-B14F-4D97-AF65-F5344CB8AC3E}">
        <p14:creationId xmlns:p14="http://schemas.microsoft.com/office/powerpoint/2010/main" val="46899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771A3-7D59-424B-BFF2-4B98E7D042DB}"/>
              </a:ext>
            </a:extLst>
          </p:cNvPr>
          <p:cNvSpPr>
            <a:spLocks noGrp="1"/>
          </p:cNvSpPr>
          <p:nvPr>
            <p:ph type="title"/>
          </p:nvPr>
        </p:nvSpPr>
        <p:spPr/>
        <p:txBody>
          <a:bodyPr/>
          <a:lstStyle/>
          <a:p>
            <a:r>
              <a:rPr lang="en-US" dirty="0"/>
              <a:t>DEMO: Keeping logins consistent across AGs</a:t>
            </a:r>
          </a:p>
        </p:txBody>
      </p:sp>
      <p:sp>
        <p:nvSpPr>
          <p:cNvPr id="3" name="Text Placeholder 2">
            <a:extLst>
              <a:ext uri="{FF2B5EF4-FFF2-40B4-BE49-F238E27FC236}">
                <a16:creationId xmlns:a16="http://schemas.microsoft.com/office/drawing/2014/main" id="{1B4AE86E-6781-4F8D-AA0F-334FE3F6BC5E}"/>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717955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225D2-BEE0-494C-9819-FCCBEAFDF7AB}"/>
              </a:ext>
            </a:extLst>
          </p:cNvPr>
          <p:cNvSpPr>
            <a:spLocks noGrp="1"/>
          </p:cNvSpPr>
          <p:nvPr>
            <p:ph type="title"/>
          </p:nvPr>
        </p:nvSpPr>
        <p:spPr/>
        <p:txBody>
          <a:bodyPr/>
          <a:lstStyle/>
          <a:p>
            <a:r>
              <a:rPr lang="en-US" dirty="0"/>
              <a:t>Copy user logins:</a:t>
            </a:r>
            <a:br>
              <a:rPr lang="en-US" dirty="0"/>
            </a:br>
            <a:r>
              <a:rPr lang="en-US" dirty="0"/>
              <a:t>other options</a:t>
            </a:r>
          </a:p>
        </p:txBody>
      </p:sp>
      <p:sp>
        <p:nvSpPr>
          <p:cNvPr id="3" name="Text Placeholder 2">
            <a:extLst>
              <a:ext uri="{FF2B5EF4-FFF2-40B4-BE49-F238E27FC236}">
                <a16:creationId xmlns:a16="http://schemas.microsoft.com/office/drawing/2014/main" id="{9CADA3C3-F3CC-4F35-B8D6-964B9F2F0565}"/>
              </a:ext>
            </a:extLst>
          </p:cNvPr>
          <p:cNvSpPr>
            <a:spLocks noGrp="1"/>
          </p:cNvSpPr>
          <p:nvPr>
            <p:ph type="body" sz="quarter" idx="10"/>
          </p:nvPr>
        </p:nvSpPr>
        <p:spPr>
          <a:xfrm>
            <a:off x="48831" y="1706669"/>
            <a:ext cx="8822214" cy="3169430"/>
          </a:xfrm>
        </p:spPr>
        <p:txBody>
          <a:bodyPr/>
          <a:lstStyle/>
          <a:p>
            <a:r>
              <a:rPr lang="en-US" b="1" dirty="0">
                <a:hlinkClick r:id="rId2"/>
              </a:rPr>
              <a:t>https://www.sqlskills.com/free-tools/ssms-availability-group-add-in</a:t>
            </a:r>
            <a:endParaRPr lang="en-US" b="1" dirty="0"/>
          </a:p>
          <a:p>
            <a:pPr lvl="1"/>
            <a:r>
              <a:rPr lang="en-US" sz="1600" dirty="0"/>
              <a:t>Only works with SQL Server 2012/2014 at this time</a:t>
            </a:r>
          </a:p>
          <a:p>
            <a:pPr lvl="1"/>
            <a:r>
              <a:rPr lang="en-US" sz="1600" dirty="0"/>
              <a:t>Will sync both logins and jobs</a:t>
            </a:r>
          </a:p>
          <a:p>
            <a:endParaRPr lang="en-US" b="1" dirty="0"/>
          </a:p>
          <a:p>
            <a:r>
              <a:rPr lang="en-US" b="1" dirty="0">
                <a:hlinkClick r:id="rId3"/>
              </a:rPr>
              <a:t>https://sql2012alwaysonlogin.codeplex.com</a:t>
            </a:r>
            <a:endParaRPr lang="en-US" b="1" dirty="0"/>
          </a:p>
          <a:p>
            <a:pPr lvl="1"/>
            <a:r>
              <a:rPr lang="en-US" sz="1600" dirty="0"/>
              <a:t>SSIS package to sync </a:t>
            </a:r>
            <a:r>
              <a:rPr lang="en-US" sz="1600" u="sng" dirty="0"/>
              <a:t>only</a:t>
            </a:r>
            <a:r>
              <a:rPr lang="en-US" sz="1600" dirty="0"/>
              <a:t> logins to replicas</a:t>
            </a:r>
          </a:p>
          <a:p>
            <a:pPr lvl="1"/>
            <a:endParaRPr lang="en-US" dirty="0"/>
          </a:p>
          <a:p>
            <a:endParaRPr lang="en-US" sz="1600" dirty="0"/>
          </a:p>
        </p:txBody>
      </p:sp>
      <p:sp>
        <p:nvSpPr>
          <p:cNvPr id="4" name="Slide Number Placeholder 3">
            <a:extLst>
              <a:ext uri="{FF2B5EF4-FFF2-40B4-BE49-F238E27FC236}">
                <a16:creationId xmlns:a16="http://schemas.microsoft.com/office/drawing/2014/main" id="{8A103920-1DED-4EA5-A5EB-9161F34E4D1F}"/>
              </a:ext>
            </a:extLst>
          </p:cNvPr>
          <p:cNvSpPr>
            <a:spLocks noGrp="1"/>
          </p:cNvSpPr>
          <p:nvPr>
            <p:ph type="sldNum" sz="quarter" idx="4"/>
          </p:nvPr>
        </p:nvSpPr>
        <p:spPr/>
        <p:txBody>
          <a:bodyPr/>
          <a:lstStyle/>
          <a:p>
            <a:fld id="{95E3A436-1048-CA4E-9C3F-FCB70029503E}" type="slidenum">
              <a:rPr lang="en-US" smtClean="0"/>
              <a:pPr/>
              <a:t>18</a:t>
            </a:fld>
            <a:endParaRPr lang="en-US"/>
          </a:p>
        </p:txBody>
      </p:sp>
      <p:pic>
        <p:nvPicPr>
          <p:cNvPr id="6" name="Picture 2" descr="https://s-media-cache-ak0.pinimg.com/736x/58/c7/fe/58c7feea626b9dcea74ef6a35dfb5c3a.jpg">
            <a:extLst>
              <a:ext uri="{FF2B5EF4-FFF2-40B4-BE49-F238E27FC236}">
                <a16:creationId xmlns:a16="http://schemas.microsoft.com/office/drawing/2014/main" id="{443E22D9-3A92-4C41-8633-6F902822BDD0}"/>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232597" y="2231410"/>
            <a:ext cx="2728080" cy="2108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4442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225D2-BEE0-494C-9819-FCCBEAFDF7AB}"/>
              </a:ext>
            </a:extLst>
          </p:cNvPr>
          <p:cNvSpPr>
            <a:spLocks noGrp="1"/>
          </p:cNvSpPr>
          <p:nvPr>
            <p:ph type="title"/>
          </p:nvPr>
        </p:nvSpPr>
        <p:spPr/>
        <p:txBody>
          <a:bodyPr/>
          <a:lstStyle/>
          <a:p>
            <a:r>
              <a:rPr lang="en-US" dirty="0"/>
              <a:t>Copy user logins:</a:t>
            </a:r>
            <a:br>
              <a:rPr lang="en-US" dirty="0"/>
            </a:br>
            <a:r>
              <a:rPr lang="en-US" dirty="0"/>
              <a:t>Best option</a:t>
            </a:r>
          </a:p>
        </p:txBody>
      </p:sp>
      <p:sp>
        <p:nvSpPr>
          <p:cNvPr id="3" name="Text Placeholder 2">
            <a:extLst>
              <a:ext uri="{FF2B5EF4-FFF2-40B4-BE49-F238E27FC236}">
                <a16:creationId xmlns:a16="http://schemas.microsoft.com/office/drawing/2014/main" id="{9CADA3C3-F3CC-4F35-B8D6-964B9F2F0565}"/>
              </a:ext>
            </a:extLst>
          </p:cNvPr>
          <p:cNvSpPr>
            <a:spLocks noGrp="1"/>
          </p:cNvSpPr>
          <p:nvPr>
            <p:ph type="body" sz="quarter" idx="10"/>
          </p:nvPr>
        </p:nvSpPr>
        <p:spPr>
          <a:xfrm>
            <a:off x="48831" y="1706669"/>
            <a:ext cx="5551584" cy="3169430"/>
          </a:xfrm>
        </p:spPr>
        <p:txBody>
          <a:bodyPr/>
          <a:lstStyle/>
          <a:p>
            <a:r>
              <a:rPr lang="en-US" b="1" dirty="0">
                <a:hlinkClick r:id="rId3"/>
              </a:rPr>
              <a:t>https://dbatools.io</a:t>
            </a:r>
            <a:endParaRPr lang="en-US" b="1" dirty="0"/>
          </a:p>
          <a:p>
            <a:pPr lvl="1"/>
            <a:r>
              <a:rPr lang="en-US" dirty="0"/>
              <a:t>@</a:t>
            </a:r>
            <a:r>
              <a:rPr lang="en-US" dirty="0" err="1"/>
              <a:t>psdbatools</a:t>
            </a:r>
            <a:r>
              <a:rPr lang="en-US" dirty="0"/>
              <a:t> on Twitter</a:t>
            </a:r>
          </a:p>
          <a:p>
            <a:pPr lvl="1"/>
            <a:r>
              <a:rPr lang="en-US" dirty="0"/>
              <a:t>Copy-</a:t>
            </a:r>
            <a:r>
              <a:rPr lang="en-US" dirty="0" err="1"/>
              <a:t>DbaLogin</a:t>
            </a:r>
            <a:endParaRPr lang="en-US" dirty="0"/>
          </a:p>
          <a:p>
            <a:pPr lvl="1"/>
            <a:r>
              <a:rPr lang="en-US" dirty="0"/>
              <a:t>Copy-</a:t>
            </a:r>
            <a:r>
              <a:rPr lang="en-US" dirty="0" err="1"/>
              <a:t>DbaAgentJob</a:t>
            </a:r>
            <a:endParaRPr lang="en-US" dirty="0"/>
          </a:p>
          <a:p>
            <a:pPr lvl="1"/>
            <a:endParaRPr lang="en-US" dirty="0"/>
          </a:p>
          <a:p>
            <a:r>
              <a:rPr lang="en-US" dirty="0"/>
              <a:t>Examples:</a:t>
            </a:r>
          </a:p>
          <a:p>
            <a:pPr lvl="1"/>
            <a:r>
              <a:rPr lang="en-US" sz="1600" dirty="0"/>
              <a:t>Copy-</a:t>
            </a:r>
            <a:r>
              <a:rPr lang="en-US" sz="1600" dirty="0" err="1"/>
              <a:t>DbaLogin</a:t>
            </a:r>
            <a:r>
              <a:rPr lang="en-US" sz="1600" dirty="0"/>
              <a:t> –Source &lt;server&gt; -Destination &lt;server&gt;</a:t>
            </a:r>
          </a:p>
          <a:p>
            <a:pPr lvl="1"/>
            <a:r>
              <a:rPr lang="en-US" sz="1600" dirty="0"/>
              <a:t>Copy-</a:t>
            </a:r>
            <a:r>
              <a:rPr lang="en-US" sz="1600" dirty="0" err="1"/>
              <a:t>DbaAgentJob</a:t>
            </a:r>
            <a:r>
              <a:rPr lang="en-US" sz="1600" dirty="0"/>
              <a:t> –Source &lt;server&gt; -Destination &lt;server&gt;</a:t>
            </a:r>
          </a:p>
          <a:p>
            <a:pPr lvl="1"/>
            <a:r>
              <a:rPr lang="en-US" sz="1600" dirty="0"/>
              <a:t>More examples found at </a:t>
            </a:r>
            <a:r>
              <a:rPr lang="en-US" sz="1600" dirty="0">
                <a:hlinkClick r:id="rId4"/>
              </a:rPr>
              <a:t>https:/docs.dbatools.io</a:t>
            </a:r>
            <a:r>
              <a:rPr lang="en-US" sz="1600" dirty="0"/>
              <a:t> </a:t>
            </a:r>
          </a:p>
        </p:txBody>
      </p:sp>
      <p:sp>
        <p:nvSpPr>
          <p:cNvPr id="4" name="Slide Number Placeholder 3">
            <a:extLst>
              <a:ext uri="{FF2B5EF4-FFF2-40B4-BE49-F238E27FC236}">
                <a16:creationId xmlns:a16="http://schemas.microsoft.com/office/drawing/2014/main" id="{8A103920-1DED-4EA5-A5EB-9161F34E4D1F}"/>
              </a:ext>
            </a:extLst>
          </p:cNvPr>
          <p:cNvSpPr>
            <a:spLocks noGrp="1"/>
          </p:cNvSpPr>
          <p:nvPr>
            <p:ph type="sldNum" sz="quarter" idx="4"/>
          </p:nvPr>
        </p:nvSpPr>
        <p:spPr/>
        <p:txBody>
          <a:bodyPr/>
          <a:lstStyle/>
          <a:p>
            <a:fld id="{95E3A436-1048-CA4E-9C3F-FCB70029503E}" type="slidenum">
              <a:rPr lang="en-US" smtClean="0"/>
              <a:pPr/>
              <a:t>19</a:t>
            </a:fld>
            <a:endParaRPr lang="en-US"/>
          </a:p>
        </p:txBody>
      </p:sp>
      <p:pic>
        <p:nvPicPr>
          <p:cNvPr id="7" name="Picture 6">
            <a:extLst>
              <a:ext uri="{FF2B5EF4-FFF2-40B4-BE49-F238E27FC236}">
                <a16:creationId xmlns:a16="http://schemas.microsoft.com/office/drawing/2014/main" id="{19AA8B12-F2D5-4BD3-A46D-43FFD371CD0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600415" y="2064897"/>
            <a:ext cx="3270630" cy="2452973"/>
          </a:xfrm>
          <a:prstGeom prst="rect">
            <a:avLst/>
          </a:prstGeom>
        </p:spPr>
      </p:pic>
    </p:spTree>
    <p:extLst>
      <p:ext uri="{BB962C8B-B14F-4D97-AF65-F5344CB8AC3E}">
        <p14:creationId xmlns:p14="http://schemas.microsoft.com/office/powerpoint/2010/main" val="3509393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1422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225D2-BEE0-494C-9819-FCCBEAFDF7AB}"/>
              </a:ext>
            </a:extLst>
          </p:cNvPr>
          <p:cNvSpPr>
            <a:spLocks noGrp="1"/>
          </p:cNvSpPr>
          <p:nvPr>
            <p:ph type="title"/>
          </p:nvPr>
        </p:nvSpPr>
        <p:spPr/>
        <p:txBody>
          <a:bodyPr/>
          <a:lstStyle/>
          <a:p>
            <a:r>
              <a:rPr lang="en-US" dirty="0"/>
              <a:t>Regular transaction log backups:</a:t>
            </a:r>
            <a:br>
              <a:rPr lang="en-US" dirty="0"/>
            </a:br>
            <a:r>
              <a:rPr lang="en-US" dirty="0"/>
              <a:t>backups to help the database keep up</a:t>
            </a:r>
          </a:p>
        </p:txBody>
      </p:sp>
      <p:sp>
        <p:nvSpPr>
          <p:cNvPr id="3" name="Text Placeholder 2">
            <a:extLst>
              <a:ext uri="{FF2B5EF4-FFF2-40B4-BE49-F238E27FC236}">
                <a16:creationId xmlns:a16="http://schemas.microsoft.com/office/drawing/2014/main" id="{9CADA3C3-F3CC-4F35-B8D6-964B9F2F0565}"/>
              </a:ext>
            </a:extLst>
          </p:cNvPr>
          <p:cNvSpPr>
            <a:spLocks noGrp="1"/>
          </p:cNvSpPr>
          <p:nvPr>
            <p:ph type="body" sz="quarter" idx="10"/>
          </p:nvPr>
        </p:nvSpPr>
        <p:spPr>
          <a:xfrm>
            <a:off x="48831" y="1706669"/>
            <a:ext cx="7672131" cy="3169430"/>
          </a:xfrm>
        </p:spPr>
        <p:txBody>
          <a:bodyPr/>
          <a:lstStyle/>
          <a:p>
            <a:r>
              <a:rPr lang="en-US" b="1" dirty="0"/>
              <a:t>Transaction log backup strategy</a:t>
            </a:r>
          </a:p>
          <a:p>
            <a:pPr lvl="1"/>
            <a:r>
              <a:rPr lang="en-US" sz="1600" dirty="0"/>
              <a:t>Depends on database workload</a:t>
            </a:r>
          </a:p>
          <a:p>
            <a:pPr lvl="1"/>
            <a:r>
              <a:rPr lang="en-US" sz="1600" dirty="0"/>
              <a:t>Important to regulate transaction log size</a:t>
            </a:r>
          </a:p>
          <a:p>
            <a:pPr lvl="1"/>
            <a:r>
              <a:rPr lang="en-US" sz="1600" dirty="0"/>
              <a:t>“Do something, even if it’s wrong”</a:t>
            </a:r>
          </a:p>
          <a:p>
            <a:pPr lvl="1"/>
            <a:r>
              <a:rPr lang="en-US" sz="1600" dirty="0"/>
              <a:t>Monitor your backups</a:t>
            </a:r>
          </a:p>
          <a:p>
            <a:pPr marL="0" indent="0">
              <a:buNone/>
            </a:pPr>
            <a:endParaRPr lang="en-US" dirty="0"/>
          </a:p>
          <a:p>
            <a:r>
              <a:rPr lang="en-US" b="1" dirty="0"/>
              <a:t>Improve recovery time</a:t>
            </a:r>
          </a:p>
          <a:p>
            <a:endParaRPr lang="en-US" sz="1600" dirty="0"/>
          </a:p>
          <a:p>
            <a:r>
              <a:rPr lang="en-US" b="1" dirty="0"/>
              <a:t>Minimize use of storage resources</a:t>
            </a:r>
          </a:p>
          <a:p>
            <a:endParaRPr lang="en-US" b="1" dirty="0"/>
          </a:p>
          <a:p>
            <a:r>
              <a:rPr lang="en-US" b="1" dirty="0"/>
              <a:t>Avoid the dreaded shrinking operations</a:t>
            </a:r>
            <a:endParaRPr lang="en-US" dirty="0"/>
          </a:p>
          <a:p>
            <a:endParaRPr lang="en-US" sz="1600" dirty="0"/>
          </a:p>
        </p:txBody>
      </p:sp>
      <p:sp>
        <p:nvSpPr>
          <p:cNvPr id="4" name="Slide Number Placeholder 3">
            <a:extLst>
              <a:ext uri="{FF2B5EF4-FFF2-40B4-BE49-F238E27FC236}">
                <a16:creationId xmlns:a16="http://schemas.microsoft.com/office/drawing/2014/main" id="{8A103920-1DED-4EA5-A5EB-9161F34E4D1F}"/>
              </a:ext>
            </a:extLst>
          </p:cNvPr>
          <p:cNvSpPr>
            <a:spLocks noGrp="1"/>
          </p:cNvSpPr>
          <p:nvPr>
            <p:ph type="sldNum" sz="quarter" idx="4"/>
          </p:nvPr>
        </p:nvSpPr>
        <p:spPr/>
        <p:txBody>
          <a:bodyPr/>
          <a:lstStyle/>
          <a:p>
            <a:fld id="{95E3A436-1048-CA4E-9C3F-FCB70029503E}" type="slidenum">
              <a:rPr lang="en-US" smtClean="0"/>
              <a:pPr/>
              <a:t>20</a:t>
            </a:fld>
            <a:endParaRPr lang="en-US"/>
          </a:p>
        </p:txBody>
      </p:sp>
      <p:grpSp>
        <p:nvGrpSpPr>
          <p:cNvPr id="6" name="Group 5">
            <a:extLst>
              <a:ext uri="{FF2B5EF4-FFF2-40B4-BE49-F238E27FC236}">
                <a16:creationId xmlns:a16="http://schemas.microsoft.com/office/drawing/2014/main" id="{B945258C-BDDB-4481-9378-EBD39EDA79DD}"/>
              </a:ext>
            </a:extLst>
          </p:cNvPr>
          <p:cNvGrpSpPr/>
          <p:nvPr/>
        </p:nvGrpSpPr>
        <p:grpSpPr>
          <a:xfrm>
            <a:off x="5847902" y="2219468"/>
            <a:ext cx="3064085" cy="2143832"/>
            <a:chOff x="5691116" y="1905075"/>
            <a:chExt cx="2825087" cy="1914490"/>
          </a:xfrm>
        </p:grpSpPr>
        <p:pic>
          <p:nvPicPr>
            <p:cNvPr id="8" name="Picture 7">
              <a:extLst>
                <a:ext uri="{FF2B5EF4-FFF2-40B4-BE49-F238E27FC236}">
                  <a16:creationId xmlns:a16="http://schemas.microsoft.com/office/drawing/2014/main" id="{52E1B6A7-A926-417B-B03F-E347983FAC7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63549" y="1905075"/>
              <a:ext cx="2552654" cy="1914490"/>
            </a:xfrm>
            <a:prstGeom prst="rect">
              <a:avLst/>
            </a:prstGeom>
          </p:spPr>
        </p:pic>
        <p:sp>
          <p:nvSpPr>
            <p:cNvPr id="9" name="Rectangle 8">
              <a:extLst>
                <a:ext uri="{FF2B5EF4-FFF2-40B4-BE49-F238E27FC236}">
                  <a16:creationId xmlns:a16="http://schemas.microsoft.com/office/drawing/2014/main" id="{99474C81-2336-4B86-8F0C-356AB2B3B3C4}"/>
                </a:ext>
              </a:extLst>
            </p:cNvPr>
            <p:cNvSpPr/>
            <p:nvPr/>
          </p:nvSpPr>
          <p:spPr>
            <a:xfrm>
              <a:off x="5691116" y="2408830"/>
              <a:ext cx="341194" cy="532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09866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225D2-BEE0-494C-9819-FCCBEAFDF7AB}"/>
              </a:ext>
            </a:extLst>
          </p:cNvPr>
          <p:cNvSpPr>
            <a:spLocks noGrp="1"/>
          </p:cNvSpPr>
          <p:nvPr>
            <p:ph type="title"/>
          </p:nvPr>
        </p:nvSpPr>
        <p:spPr/>
        <p:txBody>
          <a:bodyPr/>
          <a:lstStyle/>
          <a:p>
            <a:r>
              <a:rPr lang="en-US" dirty="0"/>
              <a:t>Stagger index maintenance:</a:t>
            </a:r>
            <a:br>
              <a:rPr lang="en-US" dirty="0"/>
            </a:br>
            <a:r>
              <a:rPr lang="en-US" dirty="0"/>
              <a:t>slow down to speed up</a:t>
            </a:r>
          </a:p>
        </p:txBody>
      </p:sp>
      <p:sp>
        <p:nvSpPr>
          <p:cNvPr id="3" name="Text Placeholder 2">
            <a:extLst>
              <a:ext uri="{FF2B5EF4-FFF2-40B4-BE49-F238E27FC236}">
                <a16:creationId xmlns:a16="http://schemas.microsoft.com/office/drawing/2014/main" id="{9CADA3C3-F3CC-4F35-B8D6-964B9F2F0565}"/>
              </a:ext>
            </a:extLst>
          </p:cNvPr>
          <p:cNvSpPr>
            <a:spLocks noGrp="1"/>
          </p:cNvSpPr>
          <p:nvPr>
            <p:ph type="body" sz="quarter" idx="10"/>
          </p:nvPr>
        </p:nvSpPr>
        <p:spPr>
          <a:xfrm>
            <a:off x="48831" y="1706669"/>
            <a:ext cx="5776491" cy="3169430"/>
          </a:xfrm>
        </p:spPr>
        <p:txBody>
          <a:bodyPr/>
          <a:lstStyle/>
          <a:p>
            <a:r>
              <a:rPr lang="en-US" b="1" dirty="0"/>
              <a:t>Regular index maintenance</a:t>
            </a:r>
          </a:p>
          <a:p>
            <a:pPr lvl="1"/>
            <a:r>
              <a:rPr lang="en-US" sz="1600" dirty="0"/>
              <a:t>If you are not doing this, you should be</a:t>
            </a:r>
          </a:p>
          <a:p>
            <a:pPr lvl="1"/>
            <a:r>
              <a:rPr lang="en-US" sz="1600" dirty="0"/>
              <a:t>Strategy depends on workload</a:t>
            </a:r>
          </a:p>
          <a:p>
            <a:pPr lvl="1"/>
            <a:r>
              <a:rPr lang="en-US" sz="1600" dirty="0"/>
              <a:t>Reorganize operations may generate more log traffic and will take longer than rebuilds </a:t>
            </a:r>
          </a:p>
          <a:p>
            <a:pPr lvl="2"/>
            <a:r>
              <a:rPr lang="en-US" sz="1600" dirty="0"/>
              <a:t>Especially for large, heavily fragmented indexes</a:t>
            </a:r>
          </a:p>
          <a:p>
            <a:pPr lvl="2"/>
            <a:endParaRPr lang="en-US" sz="1600" dirty="0"/>
          </a:p>
          <a:p>
            <a:r>
              <a:rPr lang="en-US" b="1" dirty="0"/>
              <a:t>Effect on replicas</a:t>
            </a:r>
          </a:p>
          <a:p>
            <a:pPr lvl="1"/>
            <a:r>
              <a:rPr lang="en-US" sz="1600" dirty="0"/>
              <a:t>Large operations can generate lots of log traffic</a:t>
            </a:r>
          </a:p>
          <a:p>
            <a:pPr lvl="1"/>
            <a:r>
              <a:rPr lang="en-US" sz="1600" dirty="0"/>
              <a:t>Log data must be transported to/restored at replica</a:t>
            </a:r>
          </a:p>
          <a:p>
            <a:endParaRPr lang="en-US" sz="1600" dirty="0"/>
          </a:p>
          <a:p>
            <a:pPr marL="0" indent="0">
              <a:buNone/>
            </a:pPr>
            <a:endParaRPr lang="en-US" dirty="0"/>
          </a:p>
          <a:p>
            <a:endParaRPr lang="en-US" sz="1600" dirty="0"/>
          </a:p>
        </p:txBody>
      </p:sp>
      <p:sp>
        <p:nvSpPr>
          <p:cNvPr id="4" name="Slide Number Placeholder 3">
            <a:extLst>
              <a:ext uri="{FF2B5EF4-FFF2-40B4-BE49-F238E27FC236}">
                <a16:creationId xmlns:a16="http://schemas.microsoft.com/office/drawing/2014/main" id="{8A103920-1DED-4EA5-A5EB-9161F34E4D1F}"/>
              </a:ext>
            </a:extLst>
          </p:cNvPr>
          <p:cNvSpPr>
            <a:spLocks noGrp="1"/>
          </p:cNvSpPr>
          <p:nvPr>
            <p:ph type="sldNum" sz="quarter" idx="4"/>
          </p:nvPr>
        </p:nvSpPr>
        <p:spPr/>
        <p:txBody>
          <a:bodyPr/>
          <a:lstStyle/>
          <a:p>
            <a:fld id="{95E3A436-1048-CA4E-9C3F-FCB70029503E}" type="slidenum">
              <a:rPr lang="en-US" smtClean="0"/>
              <a:pPr/>
              <a:t>21</a:t>
            </a:fld>
            <a:endParaRPr lang="en-US"/>
          </a:p>
        </p:txBody>
      </p:sp>
      <p:pic>
        <p:nvPicPr>
          <p:cNvPr id="10" name="Picture 9">
            <a:extLst>
              <a:ext uri="{FF2B5EF4-FFF2-40B4-BE49-F238E27FC236}">
                <a16:creationId xmlns:a16="http://schemas.microsoft.com/office/drawing/2014/main" id="{D00326FC-B64A-489C-AB5D-23E8DB1245F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25322" y="2231352"/>
            <a:ext cx="3165040" cy="2108636"/>
          </a:xfrm>
          <a:prstGeom prst="rect">
            <a:avLst/>
          </a:prstGeom>
        </p:spPr>
      </p:pic>
    </p:spTree>
    <p:extLst>
      <p:ext uri="{BB962C8B-B14F-4D97-AF65-F5344CB8AC3E}">
        <p14:creationId xmlns:p14="http://schemas.microsoft.com/office/powerpoint/2010/main" val="3914830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225D2-BEE0-494C-9819-FCCBEAFDF7AB}"/>
              </a:ext>
            </a:extLst>
          </p:cNvPr>
          <p:cNvSpPr>
            <a:spLocks noGrp="1"/>
          </p:cNvSpPr>
          <p:nvPr>
            <p:ph type="title"/>
          </p:nvPr>
        </p:nvSpPr>
        <p:spPr/>
        <p:txBody>
          <a:bodyPr/>
          <a:lstStyle/>
          <a:p>
            <a:r>
              <a:rPr lang="en-US" dirty="0"/>
              <a:t>Stagger index maintenance:</a:t>
            </a:r>
            <a:br>
              <a:rPr lang="en-US" dirty="0"/>
            </a:br>
            <a:r>
              <a:rPr lang="en-US" dirty="0"/>
              <a:t>do’s and don’ts</a:t>
            </a:r>
          </a:p>
        </p:txBody>
      </p:sp>
      <p:sp>
        <p:nvSpPr>
          <p:cNvPr id="3" name="Text Placeholder 2">
            <a:extLst>
              <a:ext uri="{FF2B5EF4-FFF2-40B4-BE49-F238E27FC236}">
                <a16:creationId xmlns:a16="http://schemas.microsoft.com/office/drawing/2014/main" id="{9CADA3C3-F3CC-4F35-B8D6-964B9F2F0565}"/>
              </a:ext>
            </a:extLst>
          </p:cNvPr>
          <p:cNvSpPr>
            <a:spLocks noGrp="1"/>
          </p:cNvSpPr>
          <p:nvPr>
            <p:ph type="body" sz="quarter" idx="10"/>
          </p:nvPr>
        </p:nvSpPr>
        <p:spPr>
          <a:xfrm>
            <a:off x="48831" y="1706669"/>
            <a:ext cx="5776491" cy="3169430"/>
          </a:xfrm>
        </p:spPr>
        <p:txBody>
          <a:bodyPr/>
          <a:lstStyle/>
          <a:p>
            <a:r>
              <a:rPr lang="en-US" b="1" dirty="0"/>
              <a:t>Staggering do’s and don’ts</a:t>
            </a:r>
          </a:p>
          <a:p>
            <a:pPr lvl="1"/>
            <a:r>
              <a:rPr lang="en-US" sz="1800" dirty="0"/>
              <a:t>DO ensure that all large indexes are not being rebuilt at nearly the same time</a:t>
            </a:r>
          </a:p>
          <a:p>
            <a:pPr lvl="1"/>
            <a:endParaRPr lang="en-US" sz="1800" dirty="0"/>
          </a:p>
          <a:p>
            <a:pPr lvl="1"/>
            <a:r>
              <a:rPr lang="en-US" sz="1800" dirty="0"/>
              <a:t>DO closely monitor the lag between primary and replicas when first implementing index maintenance</a:t>
            </a:r>
          </a:p>
          <a:p>
            <a:pPr lvl="1"/>
            <a:endParaRPr lang="en-US" sz="1800" dirty="0"/>
          </a:p>
          <a:p>
            <a:pPr lvl="1"/>
            <a:r>
              <a:rPr lang="en-US" sz="1800" dirty="0"/>
              <a:t>DO NOT reorganize every index each day at the same time lest your network look like the picture</a:t>
            </a:r>
          </a:p>
          <a:p>
            <a:endParaRPr lang="en-US" sz="1600" dirty="0"/>
          </a:p>
          <a:p>
            <a:pPr marL="0" indent="0">
              <a:buNone/>
            </a:pPr>
            <a:endParaRPr lang="en-US" dirty="0"/>
          </a:p>
          <a:p>
            <a:endParaRPr lang="en-US" sz="1600" dirty="0"/>
          </a:p>
        </p:txBody>
      </p:sp>
      <p:sp>
        <p:nvSpPr>
          <p:cNvPr id="4" name="Slide Number Placeholder 3">
            <a:extLst>
              <a:ext uri="{FF2B5EF4-FFF2-40B4-BE49-F238E27FC236}">
                <a16:creationId xmlns:a16="http://schemas.microsoft.com/office/drawing/2014/main" id="{8A103920-1DED-4EA5-A5EB-9161F34E4D1F}"/>
              </a:ext>
            </a:extLst>
          </p:cNvPr>
          <p:cNvSpPr>
            <a:spLocks noGrp="1"/>
          </p:cNvSpPr>
          <p:nvPr>
            <p:ph type="sldNum" sz="quarter" idx="4"/>
          </p:nvPr>
        </p:nvSpPr>
        <p:spPr/>
        <p:txBody>
          <a:bodyPr/>
          <a:lstStyle/>
          <a:p>
            <a:fld id="{95E3A436-1048-CA4E-9C3F-FCB70029503E}" type="slidenum">
              <a:rPr lang="en-US" smtClean="0"/>
              <a:pPr/>
              <a:t>22</a:t>
            </a:fld>
            <a:endParaRPr lang="en-US"/>
          </a:p>
        </p:txBody>
      </p:sp>
      <p:pic>
        <p:nvPicPr>
          <p:cNvPr id="6" name="Picture 5">
            <a:extLst>
              <a:ext uri="{FF2B5EF4-FFF2-40B4-BE49-F238E27FC236}">
                <a16:creationId xmlns:a16="http://schemas.microsoft.com/office/drawing/2014/main" id="{C9080B60-0502-4B1E-BB05-C919FB5F5FD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135791" y="1881110"/>
            <a:ext cx="2766909" cy="2213527"/>
          </a:xfrm>
          <a:prstGeom prst="rect">
            <a:avLst/>
          </a:prstGeom>
        </p:spPr>
      </p:pic>
    </p:spTree>
    <p:extLst>
      <p:ext uri="{BB962C8B-B14F-4D97-AF65-F5344CB8AC3E}">
        <p14:creationId xmlns:p14="http://schemas.microsoft.com/office/powerpoint/2010/main" val="608070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771A3-7D59-424B-BFF2-4B98E7D042DB}"/>
              </a:ext>
            </a:extLst>
          </p:cNvPr>
          <p:cNvSpPr>
            <a:spLocks noGrp="1"/>
          </p:cNvSpPr>
          <p:nvPr>
            <p:ph type="title"/>
          </p:nvPr>
        </p:nvSpPr>
        <p:spPr/>
        <p:txBody>
          <a:bodyPr/>
          <a:lstStyle/>
          <a:p>
            <a:r>
              <a:rPr lang="en-US" dirty="0"/>
              <a:t>DEMO: checking ag replica lag</a:t>
            </a:r>
          </a:p>
        </p:txBody>
      </p:sp>
      <p:sp>
        <p:nvSpPr>
          <p:cNvPr id="3" name="Text Placeholder 2">
            <a:extLst>
              <a:ext uri="{FF2B5EF4-FFF2-40B4-BE49-F238E27FC236}">
                <a16:creationId xmlns:a16="http://schemas.microsoft.com/office/drawing/2014/main" id="{1B4AE86E-6781-4F8D-AA0F-334FE3F6BC5E}"/>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638197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225D2-BEE0-494C-9819-FCCBEAFDF7AB}"/>
              </a:ext>
            </a:extLst>
          </p:cNvPr>
          <p:cNvSpPr>
            <a:spLocks noGrp="1"/>
          </p:cNvSpPr>
          <p:nvPr>
            <p:ph type="title"/>
          </p:nvPr>
        </p:nvSpPr>
        <p:spPr/>
        <p:txBody>
          <a:bodyPr/>
          <a:lstStyle/>
          <a:p>
            <a:r>
              <a:rPr lang="en-US" dirty="0"/>
              <a:t>Stagger maintenance:</a:t>
            </a:r>
            <a:br>
              <a:rPr lang="en-US" dirty="0"/>
            </a:br>
            <a:r>
              <a:rPr lang="en-US" dirty="0"/>
              <a:t>checking ag replica lag</a:t>
            </a:r>
          </a:p>
        </p:txBody>
      </p:sp>
      <p:sp>
        <p:nvSpPr>
          <p:cNvPr id="3" name="Text Placeholder 2">
            <a:extLst>
              <a:ext uri="{FF2B5EF4-FFF2-40B4-BE49-F238E27FC236}">
                <a16:creationId xmlns:a16="http://schemas.microsoft.com/office/drawing/2014/main" id="{9CADA3C3-F3CC-4F35-B8D6-964B9F2F0565}"/>
              </a:ext>
            </a:extLst>
          </p:cNvPr>
          <p:cNvSpPr>
            <a:spLocks noGrp="1"/>
          </p:cNvSpPr>
          <p:nvPr>
            <p:ph type="body" sz="quarter" idx="10"/>
          </p:nvPr>
        </p:nvSpPr>
        <p:spPr>
          <a:xfrm>
            <a:off x="48831" y="1706669"/>
            <a:ext cx="8899551" cy="3169430"/>
          </a:xfrm>
        </p:spPr>
        <p:txBody>
          <a:bodyPr/>
          <a:lstStyle/>
          <a:p>
            <a:pPr marL="0" indent="0">
              <a:buNone/>
            </a:pPr>
            <a:endParaRPr lang="en-US" sz="1600" dirty="0"/>
          </a:p>
          <a:p>
            <a:pPr marL="0" indent="0">
              <a:buNone/>
            </a:pPr>
            <a:endParaRPr lang="en-US" dirty="0"/>
          </a:p>
          <a:p>
            <a:endParaRPr lang="en-US" sz="1600" dirty="0"/>
          </a:p>
        </p:txBody>
      </p:sp>
      <p:sp>
        <p:nvSpPr>
          <p:cNvPr id="4" name="Slide Number Placeholder 3">
            <a:extLst>
              <a:ext uri="{FF2B5EF4-FFF2-40B4-BE49-F238E27FC236}">
                <a16:creationId xmlns:a16="http://schemas.microsoft.com/office/drawing/2014/main" id="{8A103920-1DED-4EA5-A5EB-9161F34E4D1F}"/>
              </a:ext>
            </a:extLst>
          </p:cNvPr>
          <p:cNvSpPr>
            <a:spLocks noGrp="1"/>
          </p:cNvSpPr>
          <p:nvPr>
            <p:ph type="sldNum" sz="quarter" idx="4"/>
          </p:nvPr>
        </p:nvSpPr>
        <p:spPr/>
        <p:txBody>
          <a:bodyPr/>
          <a:lstStyle/>
          <a:p>
            <a:fld id="{95E3A436-1048-CA4E-9C3F-FCB70029503E}" type="slidenum">
              <a:rPr lang="en-US" smtClean="0"/>
              <a:pPr/>
              <a:t>24</a:t>
            </a:fld>
            <a:endParaRPr lang="en-US"/>
          </a:p>
        </p:txBody>
      </p:sp>
      <p:sp>
        <p:nvSpPr>
          <p:cNvPr id="5" name="TextBox 4">
            <a:extLst>
              <a:ext uri="{FF2B5EF4-FFF2-40B4-BE49-F238E27FC236}">
                <a16:creationId xmlns:a16="http://schemas.microsoft.com/office/drawing/2014/main" id="{4BC35473-717F-44A2-9AFF-E80938921EE4}"/>
              </a:ext>
            </a:extLst>
          </p:cNvPr>
          <p:cNvSpPr txBox="1"/>
          <p:nvPr/>
        </p:nvSpPr>
        <p:spPr>
          <a:xfrm>
            <a:off x="163773" y="1478507"/>
            <a:ext cx="8931396" cy="4067780"/>
          </a:xfrm>
          <a:prstGeom prst="rect">
            <a:avLst/>
          </a:prstGeom>
          <a:noFill/>
        </p:spPr>
        <p:txBody>
          <a:bodyPr wrap="square" rtlCol="0">
            <a:spAutoFit/>
          </a:bodyPr>
          <a:lstStyle/>
          <a:p>
            <a:pPr>
              <a:lnSpc>
                <a:spcPts val="1100"/>
              </a:lnSpc>
            </a:pPr>
            <a:r>
              <a:rPr lang="en-US" sz="1000" dirty="0"/>
              <a:t>select </a:t>
            </a:r>
          </a:p>
          <a:p>
            <a:pPr>
              <a:lnSpc>
                <a:spcPts val="1100"/>
              </a:lnSpc>
            </a:pPr>
            <a:r>
              <a:rPr lang="en-US" sz="1000" dirty="0"/>
              <a:t>SYSDATETIME(),</a:t>
            </a:r>
          </a:p>
          <a:p>
            <a:pPr>
              <a:lnSpc>
                <a:spcPts val="1100"/>
              </a:lnSpc>
            </a:pPr>
            <a:r>
              <a:rPr lang="en-US" sz="1000" dirty="0" err="1"/>
              <a:t>arcs.replica_server_name</a:t>
            </a:r>
            <a:r>
              <a:rPr lang="en-US" sz="1000" dirty="0"/>
              <a:t>, </a:t>
            </a:r>
          </a:p>
          <a:p>
            <a:pPr>
              <a:lnSpc>
                <a:spcPts val="1100"/>
              </a:lnSpc>
            </a:pPr>
            <a:r>
              <a:rPr lang="en-US" sz="1000" dirty="0" err="1"/>
              <a:t>drcs.database_name</a:t>
            </a:r>
            <a:r>
              <a:rPr lang="en-US" sz="1000" dirty="0"/>
              <a:t>, </a:t>
            </a:r>
          </a:p>
          <a:p>
            <a:pPr>
              <a:lnSpc>
                <a:spcPts val="1100"/>
              </a:lnSpc>
            </a:pPr>
            <a:r>
              <a:rPr lang="en-US" sz="1000" dirty="0" err="1"/>
              <a:t>drs.synchronization_state_desc</a:t>
            </a:r>
            <a:r>
              <a:rPr lang="en-US" sz="1000" dirty="0"/>
              <a:t>,</a:t>
            </a:r>
          </a:p>
          <a:p>
            <a:pPr>
              <a:lnSpc>
                <a:spcPts val="1100"/>
              </a:lnSpc>
            </a:pPr>
            <a:r>
              <a:rPr lang="en-US" sz="1000" dirty="0" err="1"/>
              <a:t>ars.synchronization_health_desc</a:t>
            </a:r>
            <a:r>
              <a:rPr lang="en-US" sz="1000" dirty="0"/>
              <a:t>, </a:t>
            </a:r>
          </a:p>
          <a:p>
            <a:pPr>
              <a:lnSpc>
                <a:spcPts val="1100"/>
              </a:lnSpc>
            </a:pPr>
            <a:r>
              <a:rPr lang="en-US" sz="1000" dirty="0"/>
              <a:t>CASE WHEN </a:t>
            </a:r>
            <a:r>
              <a:rPr lang="en-US" sz="1000" dirty="0" err="1"/>
              <a:t>drcs.is_failover_ready</a:t>
            </a:r>
            <a:r>
              <a:rPr lang="en-US" sz="1000" dirty="0"/>
              <a:t>=0 THEN 'Possible Data Loss'</a:t>
            </a:r>
          </a:p>
          <a:p>
            <a:pPr>
              <a:lnSpc>
                <a:spcPts val="1100"/>
              </a:lnSpc>
            </a:pPr>
            <a:r>
              <a:rPr lang="en-US" sz="1000" dirty="0"/>
              <a:t>     WHEN </a:t>
            </a:r>
            <a:r>
              <a:rPr lang="en-US" sz="1000" dirty="0" err="1"/>
              <a:t>drcs.is_failover_ready</a:t>
            </a:r>
            <a:r>
              <a:rPr lang="en-US" sz="1000" dirty="0"/>
              <a:t>=1 THEN 'No Data Loss' END as </a:t>
            </a:r>
            <a:r>
              <a:rPr lang="en-US" sz="1000" dirty="0" err="1"/>
              <a:t>is_failover_ready</a:t>
            </a:r>
            <a:r>
              <a:rPr lang="en-US" sz="1000" dirty="0"/>
              <a:t>, </a:t>
            </a:r>
          </a:p>
          <a:p>
            <a:pPr>
              <a:lnSpc>
                <a:spcPts val="1100"/>
              </a:lnSpc>
            </a:pPr>
            <a:r>
              <a:rPr lang="en-US" sz="1000" dirty="0"/>
              <a:t>ISNULL(convert(varchar,drs.log_send_queue_size,113),'Is Current Primary') </a:t>
            </a:r>
            <a:r>
              <a:rPr lang="en-US" sz="1000" dirty="0" err="1"/>
              <a:t>log_send_queue_size</a:t>
            </a:r>
            <a:r>
              <a:rPr lang="en-US" sz="1000" dirty="0"/>
              <a:t>,</a:t>
            </a:r>
          </a:p>
          <a:p>
            <a:pPr>
              <a:lnSpc>
                <a:spcPts val="1100"/>
              </a:lnSpc>
            </a:pPr>
            <a:r>
              <a:rPr lang="en-US" sz="1000" dirty="0"/>
              <a:t>ISNULL(convert(varchar,drs.last_sent_time,113),'Is Current Primary') </a:t>
            </a:r>
            <a:r>
              <a:rPr lang="en-US" sz="1000" dirty="0" err="1"/>
              <a:t>last_sent_time</a:t>
            </a:r>
            <a:r>
              <a:rPr lang="en-US" sz="1000" dirty="0"/>
              <a:t>, </a:t>
            </a:r>
          </a:p>
          <a:p>
            <a:pPr>
              <a:lnSpc>
                <a:spcPts val="1100"/>
              </a:lnSpc>
            </a:pPr>
            <a:r>
              <a:rPr lang="en-US" sz="1000" dirty="0"/>
              <a:t>ISNULL(convert(varchar,drs.last_received_time,113),'Is Current Primary') </a:t>
            </a:r>
            <a:r>
              <a:rPr lang="en-US" sz="1000" dirty="0" err="1"/>
              <a:t>last_received_time</a:t>
            </a:r>
            <a:r>
              <a:rPr lang="en-US" sz="1000" dirty="0"/>
              <a:t>, </a:t>
            </a:r>
          </a:p>
          <a:p>
            <a:pPr>
              <a:lnSpc>
                <a:spcPts val="1100"/>
              </a:lnSpc>
            </a:pPr>
            <a:r>
              <a:rPr lang="en-US" sz="1000" dirty="0" err="1"/>
              <a:t>drs.last_commit_lsn</a:t>
            </a:r>
            <a:r>
              <a:rPr lang="en-US" sz="1000" dirty="0"/>
              <a:t>, </a:t>
            </a:r>
          </a:p>
          <a:p>
            <a:pPr>
              <a:lnSpc>
                <a:spcPts val="1100"/>
              </a:lnSpc>
            </a:pPr>
            <a:r>
              <a:rPr lang="en-US" sz="1000" dirty="0" err="1"/>
              <a:t>drs.last_commit_time</a:t>
            </a:r>
            <a:r>
              <a:rPr lang="en-US" sz="1000" dirty="0"/>
              <a:t>, </a:t>
            </a:r>
          </a:p>
          <a:p>
            <a:pPr>
              <a:lnSpc>
                <a:spcPts val="1100"/>
              </a:lnSpc>
            </a:pPr>
            <a:r>
              <a:rPr lang="en-US" sz="1000" dirty="0" err="1"/>
              <a:t>drs.last_hardened_lsn</a:t>
            </a:r>
            <a:r>
              <a:rPr lang="en-US" sz="1000" dirty="0"/>
              <a:t>, </a:t>
            </a:r>
          </a:p>
          <a:p>
            <a:pPr>
              <a:lnSpc>
                <a:spcPts val="1100"/>
              </a:lnSpc>
            </a:pPr>
            <a:r>
              <a:rPr lang="en-US" sz="1000" dirty="0"/>
              <a:t>ISNULL(convert(varchar,drs.last_hardened_time,113),'Is Current Primary') </a:t>
            </a:r>
            <a:r>
              <a:rPr lang="en-US" sz="1000" dirty="0" err="1"/>
              <a:t>last_hardened_time</a:t>
            </a:r>
            <a:r>
              <a:rPr lang="en-US" sz="1000" dirty="0"/>
              <a:t>, </a:t>
            </a:r>
          </a:p>
          <a:p>
            <a:pPr>
              <a:lnSpc>
                <a:spcPts val="1100"/>
              </a:lnSpc>
            </a:pPr>
            <a:r>
              <a:rPr lang="en-US" sz="1000" dirty="0"/>
              <a:t>ISNULL(convert(varchar,drs.last_sent_lsn,113),'Is Current Primary') </a:t>
            </a:r>
            <a:r>
              <a:rPr lang="en-US" sz="1000" dirty="0" err="1"/>
              <a:t>last_sent_lsn</a:t>
            </a:r>
            <a:r>
              <a:rPr lang="en-US" sz="1000" dirty="0"/>
              <a:t>, </a:t>
            </a:r>
          </a:p>
          <a:p>
            <a:pPr>
              <a:lnSpc>
                <a:spcPts val="1100"/>
              </a:lnSpc>
            </a:pPr>
            <a:r>
              <a:rPr lang="en-US" sz="1000" dirty="0"/>
              <a:t>ISNULL(convert(varchar,drs.last_received_lsn,113),'Is Current Primary') </a:t>
            </a:r>
            <a:r>
              <a:rPr lang="en-US" sz="1000" dirty="0" err="1"/>
              <a:t>last_received_lsn</a:t>
            </a:r>
            <a:r>
              <a:rPr lang="en-US" sz="1000" dirty="0"/>
              <a:t>, </a:t>
            </a:r>
          </a:p>
          <a:p>
            <a:pPr>
              <a:lnSpc>
                <a:spcPts val="1100"/>
              </a:lnSpc>
            </a:pPr>
            <a:r>
              <a:rPr lang="en-US" sz="1000" dirty="0"/>
              <a:t>ISNULL(convert(varchar,drs.redo_rate,113),'Is Current Primary') </a:t>
            </a:r>
            <a:r>
              <a:rPr lang="en-US" sz="1000" dirty="0" err="1"/>
              <a:t>redo_rate</a:t>
            </a:r>
            <a:r>
              <a:rPr lang="en-US" sz="1000" dirty="0"/>
              <a:t>, </a:t>
            </a:r>
          </a:p>
          <a:p>
            <a:pPr>
              <a:lnSpc>
                <a:spcPts val="1100"/>
              </a:lnSpc>
            </a:pPr>
            <a:r>
              <a:rPr lang="en-US" sz="1000" dirty="0"/>
              <a:t>ISNULL(convert(varchar,drs.redo_queue_size,113),'Is Current Primary') </a:t>
            </a:r>
            <a:r>
              <a:rPr lang="en-US" sz="1000" dirty="0" err="1"/>
              <a:t>redo_queue_size</a:t>
            </a:r>
            <a:r>
              <a:rPr lang="en-US" sz="1000" dirty="0"/>
              <a:t>,</a:t>
            </a:r>
          </a:p>
          <a:p>
            <a:pPr>
              <a:lnSpc>
                <a:spcPts val="1100"/>
              </a:lnSpc>
            </a:pPr>
            <a:r>
              <a:rPr lang="en-US" sz="1000" dirty="0" err="1"/>
              <a:t>ars.role_desc</a:t>
            </a:r>
            <a:r>
              <a:rPr lang="en-US" sz="1000" dirty="0"/>
              <a:t> </a:t>
            </a:r>
          </a:p>
          <a:p>
            <a:pPr>
              <a:lnSpc>
                <a:spcPts val="1100"/>
              </a:lnSpc>
            </a:pPr>
            <a:r>
              <a:rPr lang="en-US" sz="1000" dirty="0"/>
              <a:t>from </a:t>
            </a:r>
            <a:r>
              <a:rPr lang="en-US" sz="1000" dirty="0" err="1"/>
              <a:t>sys.dm_hadr_availability_replica_states</a:t>
            </a:r>
            <a:r>
              <a:rPr lang="en-US" sz="1000" dirty="0"/>
              <a:t> </a:t>
            </a:r>
            <a:r>
              <a:rPr lang="en-US" sz="1000" dirty="0" err="1"/>
              <a:t>ars</a:t>
            </a:r>
            <a:endParaRPr lang="en-US" sz="1000" dirty="0"/>
          </a:p>
          <a:p>
            <a:pPr>
              <a:lnSpc>
                <a:spcPts val="1100"/>
              </a:lnSpc>
            </a:pPr>
            <a:r>
              <a:rPr lang="en-US" sz="1000" dirty="0"/>
              <a:t>join </a:t>
            </a:r>
            <a:r>
              <a:rPr lang="en-US" sz="1000" dirty="0" err="1"/>
              <a:t>sys.dm_hadr_database_replica_states</a:t>
            </a:r>
            <a:r>
              <a:rPr lang="en-US" sz="1000" dirty="0"/>
              <a:t> </a:t>
            </a:r>
            <a:r>
              <a:rPr lang="en-US" sz="1000" dirty="0" err="1"/>
              <a:t>drs</a:t>
            </a:r>
            <a:r>
              <a:rPr lang="en-US" sz="1000" dirty="0"/>
              <a:t> on </a:t>
            </a:r>
            <a:r>
              <a:rPr lang="en-US" sz="1000" dirty="0" err="1"/>
              <a:t>ars.replica_id</a:t>
            </a:r>
            <a:r>
              <a:rPr lang="en-US" sz="1000" dirty="0"/>
              <a:t> = </a:t>
            </a:r>
            <a:r>
              <a:rPr lang="en-US" sz="1000" dirty="0" err="1"/>
              <a:t>drs.replica_id</a:t>
            </a:r>
            <a:endParaRPr lang="en-US" sz="1000" dirty="0"/>
          </a:p>
          <a:p>
            <a:pPr>
              <a:lnSpc>
                <a:spcPts val="1100"/>
              </a:lnSpc>
            </a:pPr>
            <a:r>
              <a:rPr lang="en-US" sz="1000" dirty="0"/>
              <a:t>join </a:t>
            </a:r>
            <a:r>
              <a:rPr lang="en-US" sz="1000" dirty="0" err="1"/>
              <a:t>sys.dm_hadr_database_replica_cluster_states</a:t>
            </a:r>
            <a:r>
              <a:rPr lang="en-US" sz="1000" dirty="0"/>
              <a:t> </a:t>
            </a:r>
            <a:r>
              <a:rPr lang="en-US" sz="1000" dirty="0" err="1"/>
              <a:t>drcs</a:t>
            </a:r>
            <a:r>
              <a:rPr lang="en-US" sz="1000" dirty="0"/>
              <a:t> on </a:t>
            </a:r>
            <a:r>
              <a:rPr lang="en-US" sz="1000" dirty="0" err="1"/>
              <a:t>drs.group_database_id</a:t>
            </a:r>
            <a:r>
              <a:rPr lang="en-US" sz="1000" dirty="0"/>
              <a:t> = </a:t>
            </a:r>
            <a:r>
              <a:rPr lang="en-US" sz="1000" dirty="0" err="1"/>
              <a:t>drcs.group_database_id</a:t>
            </a:r>
            <a:r>
              <a:rPr lang="en-US" sz="1000" dirty="0"/>
              <a:t> and </a:t>
            </a:r>
            <a:r>
              <a:rPr lang="en-US" sz="1000" dirty="0" err="1"/>
              <a:t>drs.replica_id</a:t>
            </a:r>
            <a:r>
              <a:rPr lang="en-US" sz="1000" dirty="0"/>
              <a:t>=</a:t>
            </a:r>
            <a:r>
              <a:rPr lang="en-US" sz="1000" dirty="0" err="1"/>
              <a:t>drcs.replica_id</a:t>
            </a:r>
            <a:endParaRPr lang="en-US" sz="1000" dirty="0"/>
          </a:p>
          <a:p>
            <a:pPr>
              <a:lnSpc>
                <a:spcPts val="1100"/>
              </a:lnSpc>
            </a:pPr>
            <a:r>
              <a:rPr lang="en-US" sz="1000" dirty="0"/>
              <a:t>join </a:t>
            </a:r>
            <a:r>
              <a:rPr lang="en-US" sz="1000" dirty="0" err="1"/>
              <a:t>sys.dm_hadr_availability_replica_cluster_states</a:t>
            </a:r>
            <a:r>
              <a:rPr lang="en-US" sz="1000" dirty="0"/>
              <a:t> arcs on </a:t>
            </a:r>
            <a:r>
              <a:rPr lang="en-US" sz="1000" dirty="0" err="1"/>
              <a:t>drcs.replica_id</a:t>
            </a:r>
            <a:r>
              <a:rPr lang="en-US" sz="1000" dirty="0"/>
              <a:t>=</a:t>
            </a:r>
            <a:r>
              <a:rPr lang="en-US" sz="1000" dirty="0" err="1"/>
              <a:t>arcs.replica_id</a:t>
            </a:r>
            <a:endParaRPr lang="en-US" sz="1000" dirty="0"/>
          </a:p>
          <a:p>
            <a:pPr>
              <a:lnSpc>
                <a:spcPts val="1100"/>
              </a:lnSpc>
            </a:pPr>
            <a:r>
              <a:rPr lang="en-US" sz="1000" dirty="0"/>
              <a:t>order by </a:t>
            </a:r>
            <a:r>
              <a:rPr lang="en-US" sz="1000" dirty="0" err="1"/>
              <a:t>arcs.replica_server_name</a:t>
            </a:r>
            <a:r>
              <a:rPr lang="en-US" sz="1000" dirty="0"/>
              <a:t>, </a:t>
            </a:r>
            <a:r>
              <a:rPr lang="en-US" sz="1000" dirty="0" err="1"/>
              <a:t>drcs.database_name</a:t>
            </a:r>
            <a:r>
              <a:rPr lang="en-US" sz="1000" dirty="0"/>
              <a:t>;</a:t>
            </a:r>
          </a:p>
          <a:p>
            <a:pPr>
              <a:lnSpc>
                <a:spcPts val="1100"/>
              </a:lnSpc>
              <a:spcAft>
                <a:spcPts val="1200"/>
              </a:spcAft>
            </a:pPr>
            <a:endParaRPr lang="en-US" altLang="en-US" sz="1000" dirty="0">
              <a:solidFill>
                <a:srgbClr val="595959"/>
              </a:solidFill>
              <a:latin typeface="Raleway" panose="020B0503030101060003" pitchFamily="34" charset="0"/>
              <a:cs typeface="Arial" panose="020B0604020202020204" pitchFamily="34" charset="0"/>
            </a:endParaRPr>
          </a:p>
          <a:p>
            <a:endParaRPr lang="en-US" sz="1000" dirty="0">
              <a:solidFill>
                <a:schemeClr val="tx1"/>
              </a:solidFill>
              <a:latin typeface="Raleway"/>
              <a:cs typeface="Raleway"/>
            </a:endParaRPr>
          </a:p>
        </p:txBody>
      </p:sp>
    </p:spTree>
    <p:extLst>
      <p:ext uri="{BB962C8B-B14F-4D97-AF65-F5344CB8AC3E}">
        <p14:creationId xmlns:p14="http://schemas.microsoft.com/office/powerpoint/2010/main" val="23579668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23CF3-FCEE-417F-9AF2-FB2BB6EC2E10}"/>
              </a:ext>
            </a:extLst>
          </p:cNvPr>
          <p:cNvSpPr>
            <a:spLocks noGrp="1"/>
          </p:cNvSpPr>
          <p:nvPr>
            <p:ph type="title"/>
          </p:nvPr>
        </p:nvSpPr>
        <p:spPr/>
        <p:txBody>
          <a:bodyPr/>
          <a:lstStyle/>
          <a:p>
            <a:r>
              <a:rPr lang="en-US" dirty="0"/>
              <a:t>Stagger maintenance:</a:t>
            </a:r>
            <a:br>
              <a:rPr lang="en-US" dirty="0"/>
            </a:br>
            <a:r>
              <a:rPr lang="en-US" dirty="0"/>
              <a:t>SSMS 2017 AG Latency Reports</a:t>
            </a:r>
          </a:p>
        </p:txBody>
      </p:sp>
      <p:sp>
        <p:nvSpPr>
          <p:cNvPr id="3" name="Text Placeholder 2">
            <a:extLst>
              <a:ext uri="{FF2B5EF4-FFF2-40B4-BE49-F238E27FC236}">
                <a16:creationId xmlns:a16="http://schemas.microsoft.com/office/drawing/2014/main" id="{022E5109-9DA6-4687-959B-08DA3F84D0BC}"/>
              </a:ext>
            </a:extLst>
          </p:cNvPr>
          <p:cNvSpPr>
            <a:spLocks noGrp="1"/>
          </p:cNvSpPr>
          <p:nvPr>
            <p:ph type="body" sz="quarter" idx="10"/>
          </p:nvPr>
        </p:nvSpPr>
        <p:spPr>
          <a:xfrm>
            <a:off x="457199" y="1706748"/>
            <a:ext cx="7858837" cy="3169430"/>
          </a:xfrm>
        </p:spPr>
        <p:txBody>
          <a:bodyPr/>
          <a:lstStyle/>
          <a:p>
            <a:r>
              <a:rPr lang="en-US" dirty="0"/>
              <a:t>New in SSMS 17.4 (released 12/7/17)</a:t>
            </a:r>
          </a:p>
          <a:p>
            <a:pPr lvl="1"/>
            <a:r>
              <a:rPr lang="en-US" dirty="0"/>
              <a:t>Clicking “Collect Latency Data” on the AG dashboard starts the collection</a:t>
            </a:r>
          </a:p>
          <a:p>
            <a:pPr lvl="1"/>
            <a:r>
              <a:rPr lang="en-US" dirty="0"/>
              <a:t>SQL Server Agent needs to be running on primary and at least one secondary</a:t>
            </a:r>
          </a:p>
          <a:p>
            <a:pPr lvl="1"/>
            <a:endParaRPr lang="en-US" dirty="0"/>
          </a:p>
          <a:p>
            <a:r>
              <a:rPr lang="en-US" dirty="0"/>
              <a:t>What does it do?</a:t>
            </a:r>
          </a:p>
          <a:p>
            <a:pPr lvl="1"/>
            <a:r>
              <a:rPr lang="en-US" dirty="0"/>
              <a:t>Creates Extended Event session that runs for 2 minutes</a:t>
            </a:r>
          </a:p>
          <a:p>
            <a:pPr lvl="1"/>
            <a:r>
              <a:rPr lang="en-US" dirty="0"/>
              <a:t>Extracts data into temp tables for report result sets</a:t>
            </a:r>
          </a:p>
          <a:p>
            <a:pPr lvl="1"/>
            <a:r>
              <a:rPr lang="en-US" dirty="0"/>
              <a:t>Drops the Extended Event session</a:t>
            </a:r>
          </a:p>
        </p:txBody>
      </p:sp>
      <p:sp>
        <p:nvSpPr>
          <p:cNvPr id="4" name="Slide Number Placeholder 3">
            <a:extLst>
              <a:ext uri="{FF2B5EF4-FFF2-40B4-BE49-F238E27FC236}">
                <a16:creationId xmlns:a16="http://schemas.microsoft.com/office/drawing/2014/main" id="{6B599EBE-10D3-4216-8167-731419303856}"/>
              </a:ext>
            </a:extLst>
          </p:cNvPr>
          <p:cNvSpPr>
            <a:spLocks noGrp="1"/>
          </p:cNvSpPr>
          <p:nvPr>
            <p:ph type="sldNum" sz="quarter" idx="4"/>
          </p:nvPr>
        </p:nvSpPr>
        <p:spPr/>
        <p:txBody>
          <a:bodyPr/>
          <a:lstStyle/>
          <a:p>
            <a:fld id="{95E3A436-1048-CA4E-9C3F-FCB70029503E}" type="slidenum">
              <a:rPr lang="en-US" smtClean="0"/>
              <a:pPr/>
              <a:t>25</a:t>
            </a:fld>
            <a:endParaRPr lang="en-US"/>
          </a:p>
        </p:txBody>
      </p:sp>
    </p:spTree>
    <p:extLst>
      <p:ext uri="{BB962C8B-B14F-4D97-AF65-F5344CB8AC3E}">
        <p14:creationId xmlns:p14="http://schemas.microsoft.com/office/powerpoint/2010/main" val="27288329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23CF3-FCEE-417F-9AF2-FB2BB6EC2E10}"/>
              </a:ext>
            </a:extLst>
          </p:cNvPr>
          <p:cNvSpPr>
            <a:spLocks noGrp="1"/>
          </p:cNvSpPr>
          <p:nvPr>
            <p:ph type="title"/>
          </p:nvPr>
        </p:nvSpPr>
        <p:spPr>
          <a:xfrm>
            <a:off x="255020" y="234577"/>
            <a:ext cx="8843029" cy="1057401"/>
          </a:xfrm>
        </p:spPr>
        <p:txBody>
          <a:bodyPr/>
          <a:lstStyle/>
          <a:p>
            <a:r>
              <a:rPr lang="en-US" dirty="0"/>
              <a:t>Stagger maintenance:</a:t>
            </a:r>
            <a:br>
              <a:rPr lang="en-US" dirty="0"/>
            </a:br>
            <a:r>
              <a:rPr lang="en-US" dirty="0"/>
              <a:t>SSMS 2017 AG Latency Reports (primary)</a:t>
            </a:r>
          </a:p>
        </p:txBody>
      </p:sp>
      <p:sp>
        <p:nvSpPr>
          <p:cNvPr id="3" name="Text Placeholder 2">
            <a:extLst>
              <a:ext uri="{FF2B5EF4-FFF2-40B4-BE49-F238E27FC236}">
                <a16:creationId xmlns:a16="http://schemas.microsoft.com/office/drawing/2014/main" id="{022E5109-9DA6-4687-959B-08DA3F84D0BC}"/>
              </a:ext>
            </a:extLst>
          </p:cNvPr>
          <p:cNvSpPr>
            <a:spLocks noGrp="1"/>
          </p:cNvSpPr>
          <p:nvPr>
            <p:ph type="body" sz="quarter" idx="10"/>
          </p:nvPr>
        </p:nvSpPr>
        <p:spPr>
          <a:xfrm>
            <a:off x="457199" y="1706748"/>
            <a:ext cx="7858837" cy="3169430"/>
          </a:xfrm>
        </p:spPr>
        <p:txBody>
          <a:bodyPr/>
          <a:lstStyle/>
          <a:p>
            <a:r>
              <a:rPr lang="en-US" dirty="0"/>
              <a:t>What do they show?</a:t>
            </a:r>
          </a:p>
          <a:p>
            <a:pPr lvl="1"/>
            <a:r>
              <a:rPr lang="en-US" dirty="0"/>
              <a:t>Primary replica’s average commit time and average hardening time</a:t>
            </a:r>
          </a:p>
          <a:p>
            <a:pPr lvl="1"/>
            <a:r>
              <a:rPr lang="en-US" dirty="0"/>
              <a:t>Statistics for commit duration, remote harden duration, time spent in compression, and send duration for log block</a:t>
            </a:r>
          </a:p>
        </p:txBody>
      </p:sp>
      <p:sp>
        <p:nvSpPr>
          <p:cNvPr id="4" name="Slide Number Placeholder 3">
            <a:extLst>
              <a:ext uri="{FF2B5EF4-FFF2-40B4-BE49-F238E27FC236}">
                <a16:creationId xmlns:a16="http://schemas.microsoft.com/office/drawing/2014/main" id="{6B599EBE-10D3-4216-8167-731419303856}"/>
              </a:ext>
            </a:extLst>
          </p:cNvPr>
          <p:cNvSpPr>
            <a:spLocks noGrp="1"/>
          </p:cNvSpPr>
          <p:nvPr>
            <p:ph type="sldNum" sz="quarter" idx="4"/>
          </p:nvPr>
        </p:nvSpPr>
        <p:spPr/>
        <p:txBody>
          <a:bodyPr/>
          <a:lstStyle/>
          <a:p>
            <a:fld id="{95E3A436-1048-CA4E-9C3F-FCB70029503E}" type="slidenum">
              <a:rPr lang="en-US" smtClean="0"/>
              <a:pPr/>
              <a:t>26</a:t>
            </a:fld>
            <a:endParaRPr lang="en-US"/>
          </a:p>
        </p:txBody>
      </p:sp>
    </p:spTree>
    <p:extLst>
      <p:ext uri="{BB962C8B-B14F-4D97-AF65-F5344CB8AC3E}">
        <p14:creationId xmlns:p14="http://schemas.microsoft.com/office/powerpoint/2010/main" val="5678485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23CF3-FCEE-417F-9AF2-FB2BB6EC2E10}"/>
              </a:ext>
            </a:extLst>
          </p:cNvPr>
          <p:cNvSpPr>
            <a:spLocks noGrp="1"/>
          </p:cNvSpPr>
          <p:nvPr>
            <p:ph type="title"/>
          </p:nvPr>
        </p:nvSpPr>
        <p:spPr>
          <a:xfrm>
            <a:off x="526124" y="239405"/>
            <a:ext cx="8843029" cy="1057401"/>
          </a:xfrm>
        </p:spPr>
        <p:txBody>
          <a:bodyPr/>
          <a:lstStyle/>
          <a:p>
            <a:r>
              <a:rPr lang="en-US" dirty="0"/>
              <a:t>Stagger maintenance:</a:t>
            </a:r>
            <a:br>
              <a:rPr lang="en-US" dirty="0"/>
            </a:br>
            <a:r>
              <a:rPr lang="en-US" dirty="0"/>
              <a:t>SSMS 2017 AG Latency Reports (secondary)</a:t>
            </a:r>
          </a:p>
        </p:txBody>
      </p:sp>
      <p:sp>
        <p:nvSpPr>
          <p:cNvPr id="3" name="Text Placeholder 2">
            <a:extLst>
              <a:ext uri="{FF2B5EF4-FFF2-40B4-BE49-F238E27FC236}">
                <a16:creationId xmlns:a16="http://schemas.microsoft.com/office/drawing/2014/main" id="{022E5109-9DA6-4687-959B-08DA3F84D0BC}"/>
              </a:ext>
            </a:extLst>
          </p:cNvPr>
          <p:cNvSpPr>
            <a:spLocks noGrp="1"/>
          </p:cNvSpPr>
          <p:nvPr>
            <p:ph type="body" sz="quarter" idx="10"/>
          </p:nvPr>
        </p:nvSpPr>
        <p:spPr>
          <a:xfrm>
            <a:off x="457199" y="1555114"/>
            <a:ext cx="7858837" cy="3169430"/>
          </a:xfrm>
        </p:spPr>
        <p:txBody>
          <a:bodyPr/>
          <a:lstStyle/>
          <a:p>
            <a:r>
              <a:rPr lang="en-US" dirty="0"/>
              <a:t>What do they show (continued)?</a:t>
            </a:r>
          </a:p>
          <a:p>
            <a:pPr lvl="1"/>
            <a:r>
              <a:rPr lang="en-US" dirty="0"/>
              <a:t>Secondary replica’s send time</a:t>
            </a:r>
          </a:p>
          <a:p>
            <a:pPr lvl="1"/>
            <a:r>
              <a:rPr lang="en-US" dirty="0"/>
              <a:t>Average time spent writing a log block (local flush), decompression time, receive time, send time</a:t>
            </a:r>
          </a:p>
          <a:p>
            <a:pPr lvl="1"/>
            <a:endParaRPr lang="en-US" dirty="0"/>
          </a:p>
          <a:p>
            <a:r>
              <a:rPr lang="en-US" dirty="0"/>
              <a:t>Gotchas</a:t>
            </a:r>
          </a:p>
          <a:p>
            <a:pPr lvl="1"/>
            <a:r>
              <a:rPr lang="en-US" dirty="0"/>
              <a:t>Only enabled for Windows </a:t>
            </a:r>
            <a:r>
              <a:rPr lang="en-US" dirty="0" err="1"/>
              <a:t>Auth</a:t>
            </a:r>
            <a:r>
              <a:rPr lang="en-US" dirty="0"/>
              <a:t> accounts with sysadmin</a:t>
            </a:r>
          </a:p>
          <a:p>
            <a:pPr lvl="1"/>
            <a:r>
              <a:rPr lang="en-US" dirty="0"/>
              <a:t>Can only run one collection at a time</a:t>
            </a:r>
          </a:p>
          <a:p>
            <a:pPr lvl="1"/>
            <a:r>
              <a:rPr lang="en-US" dirty="0"/>
              <a:t>Requires 2014 SP2, 2016 SP1, or 2017 RTM</a:t>
            </a:r>
          </a:p>
          <a:p>
            <a:endParaRPr lang="en-US" dirty="0"/>
          </a:p>
          <a:p>
            <a:r>
              <a:rPr lang="en-US" dirty="0"/>
              <a:t>More info here: </a:t>
            </a:r>
            <a:r>
              <a:rPr lang="en-US" dirty="0">
                <a:hlinkClick r:id="rId2"/>
              </a:rPr>
              <a:t>http://bit.ly/2DYORws</a:t>
            </a:r>
            <a:endParaRPr lang="en-US" dirty="0"/>
          </a:p>
        </p:txBody>
      </p:sp>
      <p:sp>
        <p:nvSpPr>
          <p:cNvPr id="4" name="Slide Number Placeholder 3">
            <a:extLst>
              <a:ext uri="{FF2B5EF4-FFF2-40B4-BE49-F238E27FC236}">
                <a16:creationId xmlns:a16="http://schemas.microsoft.com/office/drawing/2014/main" id="{6B599EBE-10D3-4216-8167-731419303856}"/>
              </a:ext>
            </a:extLst>
          </p:cNvPr>
          <p:cNvSpPr>
            <a:spLocks noGrp="1"/>
          </p:cNvSpPr>
          <p:nvPr>
            <p:ph type="sldNum" sz="quarter" idx="4"/>
          </p:nvPr>
        </p:nvSpPr>
        <p:spPr/>
        <p:txBody>
          <a:bodyPr/>
          <a:lstStyle/>
          <a:p>
            <a:fld id="{95E3A436-1048-CA4E-9C3F-FCB70029503E}" type="slidenum">
              <a:rPr lang="en-US" smtClean="0"/>
              <a:pPr/>
              <a:t>27</a:t>
            </a:fld>
            <a:endParaRPr lang="en-US"/>
          </a:p>
        </p:txBody>
      </p:sp>
    </p:spTree>
    <p:extLst>
      <p:ext uri="{BB962C8B-B14F-4D97-AF65-F5344CB8AC3E}">
        <p14:creationId xmlns:p14="http://schemas.microsoft.com/office/powerpoint/2010/main" val="4197080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0" y="4865688"/>
            <a:ext cx="603250" cy="274637"/>
          </a:xfrm>
        </p:spPr>
        <p:txBody>
          <a:bodyPr/>
          <a:lstStyle/>
          <a:p>
            <a:fld id="{95E3A436-1048-CA4E-9C3F-FCB70029503E}" type="slidenum">
              <a:rPr lang="en-US" smtClean="0"/>
              <a:pPr/>
              <a:t>28</a:t>
            </a:fld>
            <a:endParaRPr lang="en-US"/>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09981" y="1545239"/>
            <a:ext cx="1184815" cy="1184815"/>
          </a:xfrm>
          <a:prstGeom prst="rect">
            <a:avLst/>
          </a:prstGeom>
        </p:spPr>
      </p:pic>
      <p:sp>
        <p:nvSpPr>
          <p:cNvPr id="47" name="TextBox 46"/>
          <p:cNvSpPr txBox="1"/>
          <p:nvPr/>
        </p:nvSpPr>
        <p:spPr>
          <a:xfrm>
            <a:off x="4305708" y="2820421"/>
            <a:ext cx="3393360" cy="584775"/>
          </a:xfrm>
          <a:prstGeom prst="rect">
            <a:avLst/>
          </a:prstGeom>
          <a:noFill/>
        </p:spPr>
        <p:txBody>
          <a:bodyPr wrap="square" rtlCol="0">
            <a:spAutoFit/>
          </a:bodyPr>
          <a:lstStyle/>
          <a:p>
            <a:pPr algn="ctr"/>
            <a:r>
              <a:rPr lang="en-US" sz="3200" b="1" dirty="0">
                <a:solidFill>
                  <a:schemeClr val="bg2"/>
                </a:solidFill>
                <a:latin typeface="Raleway" panose="020B0003030101060003" pitchFamily="34" charset="0"/>
              </a:rPr>
              <a:t>Questions?</a:t>
            </a:r>
          </a:p>
        </p:txBody>
      </p:sp>
    </p:spTree>
    <p:extLst>
      <p:ext uri="{BB962C8B-B14F-4D97-AF65-F5344CB8AC3E}">
        <p14:creationId xmlns:p14="http://schemas.microsoft.com/office/powerpoint/2010/main" val="2116407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7916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17881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A1D30-E322-436F-A93E-AA05A69CDE3D}"/>
              </a:ext>
            </a:extLst>
          </p:cNvPr>
          <p:cNvSpPr>
            <a:spLocks noGrp="1"/>
          </p:cNvSpPr>
          <p:nvPr>
            <p:ph type="title"/>
          </p:nvPr>
        </p:nvSpPr>
        <p:spPr/>
        <p:txBody>
          <a:bodyPr/>
          <a:lstStyle/>
          <a:p>
            <a:r>
              <a:rPr lang="en-US" dirty="0"/>
              <a:t>Speaker info</a:t>
            </a:r>
          </a:p>
        </p:txBody>
      </p:sp>
      <p:sp>
        <p:nvSpPr>
          <p:cNvPr id="3" name="Text Placeholder 2">
            <a:extLst>
              <a:ext uri="{FF2B5EF4-FFF2-40B4-BE49-F238E27FC236}">
                <a16:creationId xmlns:a16="http://schemas.microsoft.com/office/drawing/2014/main" id="{0F2B098C-0678-4789-BA1C-DF67D576E13D}"/>
              </a:ext>
            </a:extLst>
          </p:cNvPr>
          <p:cNvSpPr>
            <a:spLocks noGrp="1"/>
          </p:cNvSpPr>
          <p:nvPr>
            <p:ph type="body" sz="quarter" idx="10"/>
          </p:nvPr>
        </p:nvSpPr>
        <p:spPr/>
        <p:txBody>
          <a:bodyPr>
            <a:normAutofit lnSpcReduction="10000"/>
          </a:bodyPr>
          <a:lstStyle/>
          <a:p>
            <a:pPr marL="0" indent="0">
              <a:buNone/>
            </a:pPr>
            <a:r>
              <a:rPr lang="en-US" b="1" dirty="0"/>
              <a:t>Matt Gordon</a:t>
            </a:r>
          </a:p>
          <a:p>
            <a:pPr marL="0" indent="0">
              <a:buNone/>
            </a:pPr>
            <a:endParaRPr lang="en-US" dirty="0"/>
          </a:p>
          <a:p>
            <a:pPr marL="0" indent="0">
              <a:buNone/>
            </a:pPr>
            <a:r>
              <a:rPr lang="en-US" dirty="0"/>
              <a:t>Co-Founder</a:t>
            </a:r>
          </a:p>
          <a:p>
            <a:pPr marL="0" indent="0">
              <a:buNone/>
            </a:pPr>
            <a:r>
              <a:rPr lang="en-US" dirty="0"/>
              <a:t>FGE Professional Sports Analytics</a:t>
            </a:r>
          </a:p>
          <a:p>
            <a:pPr marL="0" indent="0">
              <a:buNone/>
            </a:pPr>
            <a:r>
              <a:rPr lang="en-US" dirty="0">
                <a:hlinkClick r:id="rId2"/>
              </a:rPr>
              <a:t>matt.gordon@finbargoeseast.com</a:t>
            </a:r>
            <a:endParaRPr lang="en-US" dirty="0"/>
          </a:p>
          <a:p>
            <a:pPr marL="0" indent="0">
              <a:buNone/>
            </a:pPr>
            <a:endParaRPr lang="en-US" dirty="0"/>
          </a:p>
          <a:p>
            <a:pPr marL="0" indent="0">
              <a:buNone/>
            </a:pPr>
            <a:r>
              <a:rPr lang="en-US" dirty="0"/>
              <a:t>    : @</a:t>
            </a:r>
            <a:r>
              <a:rPr lang="en-US" dirty="0" err="1"/>
              <a:t>sqlatspeed</a:t>
            </a:r>
            <a:endParaRPr lang="en-US" dirty="0"/>
          </a:p>
          <a:p>
            <a:pPr marL="0" indent="0">
              <a:buNone/>
            </a:pPr>
            <a:endParaRPr lang="en-US" dirty="0"/>
          </a:p>
          <a:p>
            <a:pPr marL="0" indent="0">
              <a:buNone/>
            </a:pPr>
            <a:r>
              <a:rPr lang="en-US" dirty="0"/>
              <a:t>www.sqlatspeed.com</a:t>
            </a:r>
          </a:p>
        </p:txBody>
      </p:sp>
      <p:sp>
        <p:nvSpPr>
          <p:cNvPr id="4" name="Slide Number Placeholder 3">
            <a:extLst>
              <a:ext uri="{FF2B5EF4-FFF2-40B4-BE49-F238E27FC236}">
                <a16:creationId xmlns:a16="http://schemas.microsoft.com/office/drawing/2014/main" id="{506D0982-4C7E-4C48-8E84-8FF35DEBADBC}"/>
              </a:ext>
            </a:extLst>
          </p:cNvPr>
          <p:cNvSpPr>
            <a:spLocks noGrp="1"/>
          </p:cNvSpPr>
          <p:nvPr>
            <p:ph type="sldNum" sz="quarter" idx="4"/>
          </p:nvPr>
        </p:nvSpPr>
        <p:spPr/>
        <p:txBody>
          <a:bodyPr/>
          <a:lstStyle/>
          <a:p>
            <a:fld id="{95E3A436-1048-CA4E-9C3F-FCB70029503E}" type="slidenum">
              <a:rPr lang="en-US" smtClean="0"/>
              <a:pPr/>
              <a:t>30</a:t>
            </a:fld>
            <a:endParaRPr lang="en-US"/>
          </a:p>
        </p:txBody>
      </p:sp>
      <p:pic>
        <p:nvPicPr>
          <p:cNvPr id="6" name="Picture 5">
            <a:extLst>
              <a:ext uri="{FF2B5EF4-FFF2-40B4-BE49-F238E27FC236}">
                <a16:creationId xmlns:a16="http://schemas.microsoft.com/office/drawing/2014/main" id="{171783D0-2B5C-42D2-A8C9-619814BBAE9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7950" y="3621179"/>
            <a:ext cx="280916" cy="280916"/>
          </a:xfrm>
          <a:prstGeom prst="rect">
            <a:avLst/>
          </a:prstGeom>
        </p:spPr>
      </p:pic>
      <p:pic>
        <p:nvPicPr>
          <p:cNvPr id="7" name="Picture 6">
            <a:extLst>
              <a:ext uri="{FF2B5EF4-FFF2-40B4-BE49-F238E27FC236}">
                <a16:creationId xmlns:a16="http://schemas.microsoft.com/office/drawing/2014/main" id="{950425C2-8D7C-4E3F-9DCF-B31387DC1FB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417244" y="1703799"/>
            <a:ext cx="3269556" cy="3269556"/>
          </a:xfrm>
          <a:prstGeom prst="rect">
            <a:avLst/>
          </a:prstGeom>
        </p:spPr>
      </p:pic>
    </p:spTree>
    <p:extLst>
      <p:ext uri="{BB962C8B-B14F-4D97-AF65-F5344CB8AC3E}">
        <p14:creationId xmlns:p14="http://schemas.microsoft.com/office/powerpoint/2010/main" val="1920055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A1D30-E322-436F-A93E-AA05A69CDE3D}"/>
              </a:ext>
            </a:extLst>
          </p:cNvPr>
          <p:cNvSpPr>
            <a:spLocks noGrp="1"/>
          </p:cNvSpPr>
          <p:nvPr>
            <p:ph type="title"/>
          </p:nvPr>
        </p:nvSpPr>
        <p:spPr/>
        <p:txBody>
          <a:bodyPr/>
          <a:lstStyle/>
          <a:p>
            <a:r>
              <a:rPr lang="en-US" dirty="0"/>
              <a:t>Speaker info</a:t>
            </a:r>
          </a:p>
        </p:txBody>
      </p:sp>
      <p:sp>
        <p:nvSpPr>
          <p:cNvPr id="3" name="Text Placeholder 2">
            <a:extLst>
              <a:ext uri="{FF2B5EF4-FFF2-40B4-BE49-F238E27FC236}">
                <a16:creationId xmlns:a16="http://schemas.microsoft.com/office/drawing/2014/main" id="{0F2B098C-0678-4789-BA1C-DF67D576E13D}"/>
              </a:ext>
            </a:extLst>
          </p:cNvPr>
          <p:cNvSpPr>
            <a:spLocks noGrp="1"/>
          </p:cNvSpPr>
          <p:nvPr>
            <p:ph type="body" sz="quarter" idx="10"/>
          </p:nvPr>
        </p:nvSpPr>
        <p:spPr/>
        <p:txBody>
          <a:bodyPr/>
          <a:lstStyle/>
          <a:p>
            <a:pPr marL="0" indent="0">
              <a:buNone/>
            </a:pPr>
            <a:r>
              <a:rPr lang="en-US" b="1" dirty="0"/>
              <a:t>Matt Gordon</a:t>
            </a:r>
          </a:p>
          <a:p>
            <a:pPr marL="0" indent="0">
              <a:buNone/>
            </a:pPr>
            <a:endParaRPr lang="en-US" dirty="0"/>
          </a:p>
          <a:p>
            <a:pPr marL="0" indent="0">
              <a:buNone/>
            </a:pPr>
            <a:r>
              <a:rPr lang="en-US" dirty="0"/>
              <a:t>Co-Founder</a:t>
            </a:r>
          </a:p>
          <a:p>
            <a:pPr marL="0" indent="0">
              <a:buNone/>
            </a:pPr>
            <a:r>
              <a:rPr lang="en-US" dirty="0"/>
              <a:t>FGE Professional Sports Analytics</a:t>
            </a:r>
          </a:p>
          <a:p>
            <a:pPr marL="0" indent="0">
              <a:buNone/>
            </a:pPr>
            <a:r>
              <a:rPr lang="en-US" dirty="0">
                <a:hlinkClick r:id="rId2"/>
              </a:rPr>
              <a:t>matt.gordon@finbargoeseast.com</a:t>
            </a:r>
            <a:endParaRPr lang="en-US" dirty="0"/>
          </a:p>
          <a:p>
            <a:pPr marL="0" indent="0">
              <a:buNone/>
            </a:pPr>
            <a:endParaRPr lang="en-US" dirty="0"/>
          </a:p>
          <a:p>
            <a:pPr marL="0" indent="0">
              <a:buNone/>
            </a:pPr>
            <a:r>
              <a:rPr lang="en-US" dirty="0"/>
              <a:t>    : @</a:t>
            </a:r>
            <a:r>
              <a:rPr lang="en-US" dirty="0" err="1"/>
              <a:t>sqlatspeed</a:t>
            </a:r>
            <a:endParaRPr lang="en-US" dirty="0"/>
          </a:p>
          <a:p>
            <a:pPr marL="0" indent="0">
              <a:buNone/>
            </a:pPr>
            <a:endParaRPr lang="en-US" dirty="0"/>
          </a:p>
          <a:p>
            <a:pPr marL="0" indent="0">
              <a:buNone/>
            </a:pPr>
            <a:r>
              <a:rPr lang="en-US" dirty="0"/>
              <a:t>www.sqlatspeed.com</a:t>
            </a:r>
          </a:p>
        </p:txBody>
      </p:sp>
      <p:sp>
        <p:nvSpPr>
          <p:cNvPr id="4" name="Slide Number Placeholder 3">
            <a:extLst>
              <a:ext uri="{FF2B5EF4-FFF2-40B4-BE49-F238E27FC236}">
                <a16:creationId xmlns:a16="http://schemas.microsoft.com/office/drawing/2014/main" id="{506D0982-4C7E-4C48-8E84-8FF35DEBADBC}"/>
              </a:ext>
            </a:extLst>
          </p:cNvPr>
          <p:cNvSpPr>
            <a:spLocks noGrp="1"/>
          </p:cNvSpPr>
          <p:nvPr>
            <p:ph type="sldNum" sz="quarter" idx="4"/>
          </p:nvPr>
        </p:nvSpPr>
        <p:spPr/>
        <p:txBody>
          <a:bodyPr/>
          <a:lstStyle/>
          <a:p>
            <a:fld id="{95E3A436-1048-CA4E-9C3F-FCB70029503E}" type="slidenum">
              <a:rPr lang="en-US" smtClean="0"/>
              <a:pPr/>
              <a:t>4</a:t>
            </a:fld>
            <a:endParaRPr lang="en-US"/>
          </a:p>
        </p:txBody>
      </p:sp>
      <p:pic>
        <p:nvPicPr>
          <p:cNvPr id="6" name="Picture 5">
            <a:extLst>
              <a:ext uri="{FF2B5EF4-FFF2-40B4-BE49-F238E27FC236}">
                <a16:creationId xmlns:a16="http://schemas.microsoft.com/office/drawing/2014/main" id="{171783D0-2B5C-42D2-A8C9-619814BBAE9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7950" y="3621179"/>
            <a:ext cx="280916" cy="280916"/>
          </a:xfrm>
          <a:prstGeom prst="rect">
            <a:avLst/>
          </a:prstGeom>
        </p:spPr>
      </p:pic>
      <p:pic>
        <p:nvPicPr>
          <p:cNvPr id="7" name="Picture 6">
            <a:extLst>
              <a:ext uri="{FF2B5EF4-FFF2-40B4-BE49-F238E27FC236}">
                <a16:creationId xmlns:a16="http://schemas.microsoft.com/office/drawing/2014/main" id="{950425C2-8D7C-4E3F-9DCF-B31387DC1FB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417244" y="1703799"/>
            <a:ext cx="3269556" cy="3269556"/>
          </a:xfrm>
          <a:prstGeom prst="rect">
            <a:avLst/>
          </a:prstGeom>
        </p:spPr>
      </p:pic>
    </p:spTree>
    <p:extLst>
      <p:ext uri="{BB962C8B-B14F-4D97-AF65-F5344CB8AC3E}">
        <p14:creationId xmlns:p14="http://schemas.microsoft.com/office/powerpoint/2010/main" val="3729405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31658-90EC-455F-8434-FC84FF9B35A3}"/>
              </a:ext>
            </a:extLst>
          </p:cNvPr>
          <p:cNvSpPr>
            <a:spLocks noGrp="1"/>
          </p:cNvSpPr>
          <p:nvPr>
            <p:ph type="title"/>
          </p:nvPr>
        </p:nvSpPr>
        <p:spPr/>
        <p:txBody>
          <a:bodyPr/>
          <a:lstStyle/>
          <a:p>
            <a:r>
              <a:rPr lang="en-US" dirty="0"/>
              <a:t>About ME</a:t>
            </a:r>
          </a:p>
        </p:txBody>
      </p:sp>
      <p:sp>
        <p:nvSpPr>
          <p:cNvPr id="3" name="Text Placeholder 2">
            <a:extLst>
              <a:ext uri="{FF2B5EF4-FFF2-40B4-BE49-F238E27FC236}">
                <a16:creationId xmlns:a16="http://schemas.microsoft.com/office/drawing/2014/main" id="{BBE55101-4A06-45AF-B64D-62FF4241885F}"/>
              </a:ext>
            </a:extLst>
          </p:cNvPr>
          <p:cNvSpPr>
            <a:spLocks noGrp="1"/>
          </p:cNvSpPr>
          <p:nvPr>
            <p:ph type="body" sz="quarter" idx="10"/>
          </p:nvPr>
        </p:nvSpPr>
        <p:spPr/>
        <p:txBody>
          <a:bodyPr/>
          <a:lstStyle/>
          <a:p>
            <a:r>
              <a:rPr lang="en-US" dirty="0"/>
              <a:t>15+ years of SQL Server experience</a:t>
            </a:r>
          </a:p>
          <a:p>
            <a:r>
              <a:rPr lang="en-US" dirty="0"/>
              <a:t>Microsoft Data Platform MVP</a:t>
            </a:r>
          </a:p>
          <a:p>
            <a:r>
              <a:rPr lang="en-US" dirty="0"/>
              <a:t>IDERA ACE</a:t>
            </a:r>
          </a:p>
          <a:p>
            <a:r>
              <a:rPr lang="en-US" dirty="0"/>
              <a:t>Managed 24x7 datacenters</a:t>
            </a:r>
          </a:p>
          <a:p>
            <a:r>
              <a:rPr lang="en-US" dirty="0"/>
              <a:t>Worked on development teams</a:t>
            </a:r>
          </a:p>
          <a:p>
            <a:r>
              <a:rPr lang="en-US" dirty="0"/>
              <a:t>MCSE: Data Management and Analytics</a:t>
            </a:r>
          </a:p>
          <a:p>
            <a:r>
              <a:rPr lang="en-US" dirty="0"/>
              <a:t>PASS Summit 2017 and 2018 speaker</a:t>
            </a:r>
          </a:p>
          <a:p>
            <a:r>
              <a:rPr lang="en-US" dirty="0"/>
              <a:t>Leader of Lexington, KY (USA) PASS Local Group</a:t>
            </a:r>
          </a:p>
        </p:txBody>
      </p:sp>
      <p:sp>
        <p:nvSpPr>
          <p:cNvPr id="4" name="Slide Number Placeholder 3">
            <a:extLst>
              <a:ext uri="{FF2B5EF4-FFF2-40B4-BE49-F238E27FC236}">
                <a16:creationId xmlns:a16="http://schemas.microsoft.com/office/drawing/2014/main" id="{CA88FEA1-171E-488B-846A-F068006CB462}"/>
              </a:ext>
            </a:extLst>
          </p:cNvPr>
          <p:cNvSpPr>
            <a:spLocks noGrp="1"/>
          </p:cNvSpPr>
          <p:nvPr>
            <p:ph type="sldNum" sz="quarter" idx="4"/>
          </p:nvPr>
        </p:nvSpPr>
        <p:spPr/>
        <p:txBody>
          <a:bodyPr/>
          <a:lstStyle/>
          <a:p>
            <a:fld id="{95E3A436-1048-CA4E-9C3F-FCB70029503E}" type="slidenum">
              <a:rPr lang="en-US" smtClean="0"/>
              <a:pPr/>
              <a:t>5</a:t>
            </a:fld>
            <a:endParaRPr lang="en-US"/>
          </a:p>
        </p:txBody>
      </p:sp>
      <p:pic>
        <p:nvPicPr>
          <p:cNvPr id="5" name="Picture 4">
            <a:extLst>
              <a:ext uri="{FF2B5EF4-FFF2-40B4-BE49-F238E27FC236}">
                <a16:creationId xmlns:a16="http://schemas.microsoft.com/office/drawing/2014/main" id="{13763F64-C3C7-4875-B611-4764469549B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89370" y="1706748"/>
            <a:ext cx="1197430" cy="1895931"/>
          </a:xfrm>
          <a:prstGeom prst="rect">
            <a:avLst/>
          </a:prstGeom>
        </p:spPr>
      </p:pic>
      <p:pic>
        <p:nvPicPr>
          <p:cNvPr id="7" name="Picture 6">
            <a:extLst>
              <a:ext uri="{FF2B5EF4-FFF2-40B4-BE49-F238E27FC236}">
                <a16:creationId xmlns:a16="http://schemas.microsoft.com/office/drawing/2014/main" id="{8ECC442A-DEFF-4192-B7A2-E85F62F24F0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56425" y="1711973"/>
            <a:ext cx="1484200" cy="1887431"/>
          </a:xfrm>
          <a:prstGeom prst="rect">
            <a:avLst/>
          </a:prstGeom>
        </p:spPr>
      </p:pic>
    </p:spTree>
    <p:extLst>
      <p:ext uri="{BB962C8B-B14F-4D97-AF65-F5344CB8AC3E}">
        <p14:creationId xmlns:p14="http://schemas.microsoft.com/office/powerpoint/2010/main" val="2075757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92695-01C3-4B3D-A284-AE60C3515C30}"/>
              </a:ext>
            </a:extLst>
          </p:cNvPr>
          <p:cNvSpPr>
            <a:spLocks noGrp="1"/>
          </p:cNvSpPr>
          <p:nvPr>
            <p:ph type="title"/>
          </p:nvPr>
        </p:nvSpPr>
        <p:spPr/>
        <p:txBody>
          <a:bodyPr/>
          <a:lstStyle/>
          <a:p>
            <a:r>
              <a:rPr lang="en-US" sz="2400" dirty="0"/>
              <a:t>How I picked my twitter handle and domain name</a:t>
            </a:r>
          </a:p>
        </p:txBody>
      </p:sp>
      <p:sp>
        <p:nvSpPr>
          <p:cNvPr id="4" name="Slide Number Placeholder 3">
            <a:extLst>
              <a:ext uri="{FF2B5EF4-FFF2-40B4-BE49-F238E27FC236}">
                <a16:creationId xmlns:a16="http://schemas.microsoft.com/office/drawing/2014/main" id="{1A674948-F5BF-4D48-BEA1-38FBA1DD762C}"/>
              </a:ext>
            </a:extLst>
          </p:cNvPr>
          <p:cNvSpPr>
            <a:spLocks noGrp="1"/>
          </p:cNvSpPr>
          <p:nvPr>
            <p:ph type="sldNum" sz="quarter" idx="4"/>
          </p:nvPr>
        </p:nvSpPr>
        <p:spPr/>
        <p:txBody>
          <a:bodyPr/>
          <a:lstStyle/>
          <a:p>
            <a:fld id="{95E3A436-1048-CA4E-9C3F-FCB70029503E}" type="slidenum">
              <a:rPr lang="en-US" smtClean="0"/>
              <a:pPr/>
              <a:t>6</a:t>
            </a:fld>
            <a:endParaRPr lang="en-US"/>
          </a:p>
        </p:txBody>
      </p:sp>
      <p:pic>
        <p:nvPicPr>
          <p:cNvPr id="6" name="Picture 5">
            <a:extLst>
              <a:ext uri="{FF2B5EF4-FFF2-40B4-BE49-F238E27FC236}">
                <a16:creationId xmlns:a16="http://schemas.microsoft.com/office/drawing/2014/main" id="{565CC3F6-13E2-4F82-93DD-E44D296523D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7006" y="2926521"/>
            <a:ext cx="2769358" cy="2077019"/>
          </a:xfrm>
          <a:prstGeom prst="rect">
            <a:avLst/>
          </a:prstGeom>
        </p:spPr>
      </p:pic>
      <p:pic>
        <p:nvPicPr>
          <p:cNvPr id="7" name="Picture 6">
            <a:extLst>
              <a:ext uri="{FF2B5EF4-FFF2-40B4-BE49-F238E27FC236}">
                <a16:creationId xmlns:a16="http://schemas.microsoft.com/office/drawing/2014/main" id="{08090D87-4818-4965-B6E8-7B189978DB3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8187" y="1612638"/>
            <a:ext cx="2205038" cy="1243564"/>
          </a:xfrm>
          <a:prstGeom prst="rect">
            <a:avLst/>
          </a:prstGeom>
        </p:spPr>
      </p:pic>
      <p:pic>
        <p:nvPicPr>
          <p:cNvPr id="9" name="Picture 8">
            <a:extLst>
              <a:ext uri="{FF2B5EF4-FFF2-40B4-BE49-F238E27FC236}">
                <a16:creationId xmlns:a16="http://schemas.microsoft.com/office/drawing/2014/main" id="{19032DCE-24D8-4AA9-A992-468AA6C018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07677" y="1612638"/>
            <a:ext cx="4521202" cy="3390902"/>
          </a:xfrm>
          <a:prstGeom prst="rect">
            <a:avLst/>
          </a:prstGeom>
        </p:spPr>
      </p:pic>
    </p:spTree>
    <p:extLst>
      <p:ext uri="{BB962C8B-B14F-4D97-AF65-F5344CB8AC3E}">
        <p14:creationId xmlns:p14="http://schemas.microsoft.com/office/powerpoint/2010/main" val="2825387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7200" y="447970"/>
            <a:ext cx="4800600" cy="595970"/>
          </a:xfrm>
        </p:spPr>
        <p:txBody>
          <a:bodyPr>
            <a:normAutofit fontScale="90000"/>
          </a:bodyPr>
          <a:lstStyle/>
          <a:p>
            <a:r>
              <a:rPr lang="en-US" dirty="0"/>
              <a:t>About you</a:t>
            </a:r>
          </a:p>
        </p:txBody>
      </p:sp>
      <p:sp>
        <p:nvSpPr>
          <p:cNvPr id="3" name="Content Placeholder 2"/>
          <p:cNvSpPr>
            <a:spLocks noGrp="1"/>
          </p:cNvSpPr>
          <p:nvPr>
            <p:ph type="subTitle" idx="1"/>
          </p:nvPr>
        </p:nvSpPr>
        <p:spPr>
          <a:xfrm>
            <a:off x="518159" y="1362013"/>
            <a:ext cx="7156431" cy="3049967"/>
          </a:xfrm>
        </p:spPr>
        <p:txBody>
          <a:bodyPr>
            <a:normAutofit/>
          </a:bodyPr>
          <a:lstStyle/>
          <a:p>
            <a:pPr marL="342900" indent="-342900">
              <a:spcBef>
                <a:spcPts val="300"/>
              </a:spcBef>
              <a:spcAft>
                <a:spcPts val="300"/>
              </a:spcAft>
              <a:buFont typeface="Arial" panose="020B0604020202020204" pitchFamily="34" charset="0"/>
              <a:buChar char="•"/>
            </a:pPr>
            <a:r>
              <a:rPr lang="en-US" dirty="0">
                <a:solidFill>
                  <a:srgbClr val="75787B"/>
                </a:solidFill>
              </a:rPr>
              <a:t>Who is responsible for administering an Always On AG?</a:t>
            </a:r>
          </a:p>
          <a:p>
            <a:pPr marL="342900" indent="-342900">
              <a:spcBef>
                <a:spcPts val="300"/>
              </a:spcBef>
              <a:spcAft>
                <a:spcPts val="300"/>
              </a:spcAft>
              <a:buFont typeface="Arial" panose="020B0604020202020204" pitchFamily="34" charset="0"/>
              <a:buChar char="•"/>
            </a:pPr>
            <a:endParaRPr lang="en-US" dirty="0">
              <a:solidFill>
                <a:srgbClr val="75787B"/>
              </a:solidFill>
            </a:endParaRPr>
          </a:p>
          <a:p>
            <a:pPr marL="342900" indent="-342900">
              <a:spcBef>
                <a:spcPts val="300"/>
              </a:spcBef>
              <a:spcAft>
                <a:spcPts val="300"/>
              </a:spcAft>
              <a:buFont typeface="Arial" panose="020B0604020202020204" pitchFamily="34" charset="0"/>
              <a:buChar char="•"/>
            </a:pPr>
            <a:r>
              <a:rPr lang="en-US" dirty="0">
                <a:solidFill>
                  <a:srgbClr val="75787B"/>
                </a:solidFill>
              </a:rPr>
              <a:t>Who thinks they will be responsible for that in the near future?</a:t>
            </a:r>
          </a:p>
          <a:p>
            <a:pPr marL="342900" indent="-342900">
              <a:spcBef>
                <a:spcPts val="300"/>
              </a:spcBef>
              <a:spcAft>
                <a:spcPts val="300"/>
              </a:spcAft>
              <a:buFont typeface="Arial" panose="020B0604020202020204" pitchFamily="34" charset="0"/>
              <a:buChar char="•"/>
            </a:pPr>
            <a:endParaRPr lang="en-US" dirty="0">
              <a:solidFill>
                <a:srgbClr val="75787B"/>
              </a:solidFill>
            </a:endParaRPr>
          </a:p>
          <a:p>
            <a:pPr marL="342900" indent="-342900">
              <a:spcBef>
                <a:spcPts val="300"/>
              </a:spcBef>
              <a:spcAft>
                <a:spcPts val="300"/>
              </a:spcAft>
              <a:buFont typeface="Arial" panose="020B0604020202020204" pitchFamily="34" charset="0"/>
              <a:buChar char="•"/>
            </a:pPr>
            <a:r>
              <a:rPr lang="en-US" dirty="0">
                <a:solidFill>
                  <a:srgbClr val="75787B"/>
                </a:solidFill>
              </a:rPr>
              <a:t>If you are responsible for an AG, is it in production?</a:t>
            </a:r>
          </a:p>
          <a:p>
            <a:pPr marL="342900" indent="-342900">
              <a:spcBef>
                <a:spcPts val="300"/>
              </a:spcBef>
              <a:spcAft>
                <a:spcPts val="300"/>
              </a:spcAft>
              <a:buFont typeface="Arial" panose="020B0604020202020204" pitchFamily="34" charset="0"/>
              <a:buChar char="•"/>
            </a:pPr>
            <a:endParaRPr lang="en-US" dirty="0">
              <a:solidFill>
                <a:srgbClr val="75787B"/>
              </a:solidFill>
            </a:endParaRPr>
          </a:p>
          <a:p>
            <a:pPr marL="342900" indent="-342900">
              <a:spcBef>
                <a:spcPts val="300"/>
              </a:spcBef>
              <a:spcAft>
                <a:spcPts val="300"/>
              </a:spcAft>
              <a:buFont typeface="Arial" panose="020B0604020202020204" pitchFamily="34" charset="0"/>
              <a:buChar char="•"/>
            </a:pPr>
            <a:r>
              <a:rPr lang="en-US" dirty="0">
                <a:solidFill>
                  <a:srgbClr val="75787B"/>
                </a:solidFill>
              </a:rPr>
              <a:t>Do you have AGs only in production?</a:t>
            </a:r>
            <a:endParaRPr lang="en-US" dirty="0"/>
          </a:p>
          <a:p>
            <a:endParaRPr lang="en-US" dirty="0"/>
          </a:p>
        </p:txBody>
      </p:sp>
    </p:spTree>
    <p:extLst>
      <p:ext uri="{BB962C8B-B14F-4D97-AF65-F5344CB8AC3E}">
        <p14:creationId xmlns:p14="http://schemas.microsoft.com/office/powerpoint/2010/main" val="900541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7200" y="447970"/>
            <a:ext cx="4800600" cy="595970"/>
          </a:xfrm>
        </p:spPr>
        <p:txBody>
          <a:bodyPr>
            <a:normAutofit fontScale="90000"/>
          </a:bodyPr>
          <a:lstStyle/>
          <a:p>
            <a:r>
              <a:rPr lang="en-US" dirty="0"/>
              <a:t>Today’s AGENDA</a:t>
            </a:r>
          </a:p>
        </p:txBody>
      </p:sp>
      <p:sp>
        <p:nvSpPr>
          <p:cNvPr id="3" name="Content Placeholder 2"/>
          <p:cNvSpPr>
            <a:spLocks noGrp="1"/>
          </p:cNvSpPr>
          <p:nvPr>
            <p:ph type="subTitle" idx="1"/>
          </p:nvPr>
        </p:nvSpPr>
        <p:spPr>
          <a:xfrm>
            <a:off x="518159" y="1362013"/>
            <a:ext cx="7156431" cy="3049967"/>
          </a:xfrm>
        </p:spPr>
        <p:txBody>
          <a:bodyPr>
            <a:normAutofit fontScale="85000" lnSpcReduction="20000"/>
          </a:bodyPr>
          <a:lstStyle/>
          <a:p>
            <a:pPr marL="342900" indent="-342900">
              <a:spcBef>
                <a:spcPts val="300"/>
              </a:spcBef>
              <a:spcAft>
                <a:spcPts val="300"/>
              </a:spcAft>
              <a:buFont typeface="Arial" panose="020B0604020202020204" pitchFamily="34" charset="0"/>
              <a:buChar char="•"/>
            </a:pPr>
            <a:r>
              <a:rPr lang="en-US" sz="1700" dirty="0">
                <a:solidFill>
                  <a:srgbClr val="75787B"/>
                </a:solidFill>
              </a:rPr>
              <a:t>Tip 0: Everybody On The Same Page</a:t>
            </a:r>
          </a:p>
          <a:p>
            <a:pPr marL="342900" indent="-342900">
              <a:spcBef>
                <a:spcPts val="300"/>
              </a:spcBef>
              <a:spcAft>
                <a:spcPts val="300"/>
              </a:spcAft>
              <a:buFont typeface="Arial" panose="020B0604020202020204" pitchFamily="34" charset="0"/>
              <a:buChar char="•"/>
            </a:pPr>
            <a:endParaRPr lang="en-US" sz="1700" dirty="0">
              <a:solidFill>
                <a:srgbClr val="75787B"/>
              </a:solidFill>
            </a:endParaRPr>
          </a:p>
          <a:p>
            <a:pPr marL="342900" indent="-342900">
              <a:spcBef>
                <a:spcPts val="300"/>
              </a:spcBef>
              <a:spcAft>
                <a:spcPts val="300"/>
              </a:spcAft>
              <a:buFont typeface="Arial" panose="020B0604020202020204" pitchFamily="34" charset="0"/>
              <a:buChar char="•"/>
            </a:pPr>
            <a:r>
              <a:rPr lang="en-US" sz="1700" dirty="0">
                <a:solidFill>
                  <a:srgbClr val="75787B"/>
                </a:solidFill>
              </a:rPr>
              <a:t>Tip 1: Quorum Design</a:t>
            </a:r>
          </a:p>
          <a:p>
            <a:pPr marL="342900" indent="-342900">
              <a:spcBef>
                <a:spcPts val="300"/>
              </a:spcBef>
              <a:spcAft>
                <a:spcPts val="300"/>
              </a:spcAft>
              <a:buFont typeface="Arial" panose="020B0604020202020204" pitchFamily="34" charset="0"/>
              <a:buChar char="•"/>
            </a:pPr>
            <a:endParaRPr lang="en-US" sz="1700" dirty="0">
              <a:solidFill>
                <a:srgbClr val="75787B"/>
              </a:solidFill>
            </a:endParaRPr>
          </a:p>
          <a:p>
            <a:pPr marL="342900" indent="-342900">
              <a:spcBef>
                <a:spcPts val="300"/>
              </a:spcBef>
              <a:spcAft>
                <a:spcPts val="300"/>
              </a:spcAft>
              <a:buFont typeface="Arial" panose="020B0604020202020204" pitchFamily="34" charset="0"/>
              <a:buChar char="•"/>
            </a:pPr>
            <a:r>
              <a:rPr lang="en-US" sz="1700" dirty="0">
                <a:solidFill>
                  <a:srgbClr val="75787B"/>
                </a:solidFill>
              </a:rPr>
              <a:t>Tip 2: Read-only Routing Lists</a:t>
            </a:r>
          </a:p>
          <a:p>
            <a:pPr marL="342900" indent="-342900">
              <a:spcBef>
                <a:spcPts val="300"/>
              </a:spcBef>
              <a:spcAft>
                <a:spcPts val="300"/>
              </a:spcAft>
              <a:buFont typeface="Arial" panose="020B0604020202020204" pitchFamily="34" charset="0"/>
              <a:buChar char="•"/>
            </a:pPr>
            <a:endParaRPr lang="en-US" sz="1700" dirty="0">
              <a:solidFill>
                <a:srgbClr val="75787B"/>
              </a:solidFill>
            </a:endParaRPr>
          </a:p>
          <a:p>
            <a:pPr marL="342900" indent="-342900">
              <a:spcBef>
                <a:spcPts val="300"/>
              </a:spcBef>
              <a:spcAft>
                <a:spcPts val="300"/>
              </a:spcAft>
              <a:buFont typeface="Arial" panose="020B0604020202020204" pitchFamily="34" charset="0"/>
              <a:buChar char="•"/>
            </a:pPr>
            <a:r>
              <a:rPr lang="en-US" sz="1700" dirty="0">
                <a:solidFill>
                  <a:srgbClr val="75787B"/>
                </a:solidFill>
              </a:rPr>
              <a:t>Tip 3: Users and Logins</a:t>
            </a:r>
          </a:p>
          <a:p>
            <a:pPr marL="342900" indent="-342900">
              <a:spcBef>
                <a:spcPts val="300"/>
              </a:spcBef>
              <a:spcAft>
                <a:spcPts val="300"/>
              </a:spcAft>
              <a:buFont typeface="Arial" panose="020B0604020202020204" pitchFamily="34" charset="0"/>
              <a:buChar char="•"/>
            </a:pPr>
            <a:endParaRPr lang="en-US" sz="1700" dirty="0">
              <a:solidFill>
                <a:srgbClr val="75787B"/>
              </a:solidFill>
            </a:endParaRPr>
          </a:p>
          <a:p>
            <a:pPr marL="342900" indent="-342900">
              <a:spcBef>
                <a:spcPts val="300"/>
              </a:spcBef>
              <a:spcAft>
                <a:spcPts val="300"/>
              </a:spcAft>
              <a:buFont typeface="Arial" panose="020B0604020202020204" pitchFamily="34" charset="0"/>
              <a:buChar char="•"/>
            </a:pPr>
            <a:r>
              <a:rPr lang="en-US" sz="1700" dirty="0">
                <a:solidFill>
                  <a:srgbClr val="75787B"/>
                </a:solidFill>
              </a:rPr>
              <a:t>Tip 4: Backup Strategies</a:t>
            </a:r>
          </a:p>
          <a:p>
            <a:pPr marL="342900" indent="-342900">
              <a:spcBef>
                <a:spcPts val="300"/>
              </a:spcBef>
              <a:spcAft>
                <a:spcPts val="300"/>
              </a:spcAft>
              <a:buFont typeface="Arial" panose="020B0604020202020204" pitchFamily="34" charset="0"/>
              <a:buChar char="•"/>
            </a:pPr>
            <a:endParaRPr lang="en-US" sz="1700" dirty="0">
              <a:solidFill>
                <a:srgbClr val="75787B"/>
              </a:solidFill>
            </a:endParaRPr>
          </a:p>
          <a:p>
            <a:pPr marL="342900" indent="-342900">
              <a:spcBef>
                <a:spcPts val="300"/>
              </a:spcBef>
              <a:spcAft>
                <a:spcPts val="300"/>
              </a:spcAft>
              <a:buFont typeface="Arial" panose="020B0604020202020204" pitchFamily="34" charset="0"/>
              <a:buChar char="•"/>
            </a:pPr>
            <a:r>
              <a:rPr lang="en-US" sz="1700" dirty="0">
                <a:solidFill>
                  <a:srgbClr val="75787B"/>
                </a:solidFill>
              </a:rPr>
              <a:t>Tip 5: Maintenance Strategies</a:t>
            </a:r>
          </a:p>
          <a:p>
            <a:endParaRPr lang="en-US" dirty="0"/>
          </a:p>
          <a:p>
            <a:endParaRPr lang="en-US" dirty="0"/>
          </a:p>
        </p:txBody>
      </p:sp>
    </p:spTree>
    <p:extLst>
      <p:ext uri="{BB962C8B-B14F-4D97-AF65-F5344CB8AC3E}">
        <p14:creationId xmlns:p14="http://schemas.microsoft.com/office/powerpoint/2010/main" val="1131502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92695-01C3-4B3D-A284-AE60C3515C30}"/>
              </a:ext>
            </a:extLst>
          </p:cNvPr>
          <p:cNvSpPr>
            <a:spLocks noGrp="1"/>
          </p:cNvSpPr>
          <p:nvPr>
            <p:ph type="title"/>
          </p:nvPr>
        </p:nvSpPr>
        <p:spPr/>
        <p:txBody>
          <a:bodyPr/>
          <a:lstStyle/>
          <a:p>
            <a:r>
              <a:rPr lang="en-US" sz="2400" dirty="0"/>
              <a:t>LIVE LOOK AT ON-CALL DBA’s FACE</a:t>
            </a:r>
          </a:p>
        </p:txBody>
      </p:sp>
      <p:sp>
        <p:nvSpPr>
          <p:cNvPr id="4" name="Slide Number Placeholder 3">
            <a:extLst>
              <a:ext uri="{FF2B5EF4-FFF2-40B4-BE49-F238E27FC236}">
                <a16:creationId xmlns:a16="http://schemas.microsoft.com/office/drawing/2014/main" id="{1A674948-F5BF-4D48-BEA1-38FBA1DD762C}"/>
              </a:ext>
            </a:extLst>
          </p:cNvPr>
          <p:cNvSpPr>
            <a:spLocks noGrp="1"/>
          </p:cNvSpPr>
          <p:nvPr>
            <p:ph type="sldNum" sz="quarter" idx="4"/>
          </p:nvPr>
        </p:nvSpPr>
        <p:spPr/>
        <p:txBody>
          <a:bodyPr/>
          <a:lstStyle/>
          <a:p>
            <a:fld id="{95E3A436-1048-CA4E-9C3F-FCB70029503E}" type="slidenum">
              <a:rPr lang="en-US" smtClean="0"/>
              <a:pPr/>
              <a:t>9</a:t>
            </a:fld>
            <a:endParaRPr lang="en-US"/>
          </a:p>
        </p:txBody>
      </p:sp>
      <p:pic>
        <p:nvPicPr>
          <p:cNvPr id="8" name="Picture 7">
            <a:extLst>
              <a:ext uri="{FF2B5EF4-FFF2-40B4-BE49-F238E27FC236}">
                <a16:creationId xmlns:a16="http://schemas.microsoft.com/office/drawing/2014/main" id="{211F89A7-1016-4EB3-9056-72CE30030C5C}"/>
              </a:ext>
            </a:extLst>
          </p:cNvPr>
          <p:cNvPicPr>
            <a:picLocks noChangeAspect="1"/>
          </p:cNvPicPr>
          <p:nvPr/>
        </p:nvPicPr>
        <p:blipFill>
          <a:blip r:embed="rId2"/>
          <a:stretch>
            <a:fillRect/>
          </a:stretch>
        </p:blipFill>
        <p:spPr>
          <a:xfrm>
            <a:off x="2667000" y="1835003"/>
            <a:ext cx="3810000" cy="2844800"/>
          </a:xfrm>
          <a:prstGeom prst="rect">
            <a:avLst/>
          </a:prstGeom>
        </p:spPr>
      </p:pic>
    </p:spTree>
    <p:extLst>
      <p:ext uri="{BB962C8B-B14F-4D97-AF65-F5344CB8AC3E}">
        <p14:creationId xmlns:p14="http://schemas.microsoft.com/office/powerpoint/2010/main" val="2742789671"/>
      </p:ext>
    </p:extLst>
  </p:cSld>
  <p:clrMapOvr>
    <a:masterClrMapping/>
  </p:clrMapOvr>
</p:sld>
</file>

<file path=ppt/theme/theme1.xml><?xml version="1.0" encoding="utf-8"?>
<a:theme xmlns:a="http://schemas.openxmlformats.org/drawingml/2006/main" name="DMI TEMPLATE - 01.03.17 - THEME">
  <a:themeElements>
    <a:clrScheme name="DMI Color Palette">
      <a:dk1>
        <a:srgbClr val="292D31"/>
      </a:dk1>
      <a:lt1>
        <a:srgbClr val="FFFFFF"/>
      </a:lt1>
      <a:dk2>
        <a:srgbClr val="6C797A"/>
      </a:dk2>
      <a:lt2>
        <a:srgbClr val="CCD1CD"/>
      </a:lt2>
      <a:accent1>
        <a:srgbClr val="C11F2F"/>
      </a:accent1>
      <a:accent2>
        <a:srgbClr val="74378A"/>
      </a:accent2>
      <a:accent3>
        <a:srgbClr val="370053"/>
      </a:accent3>
      <a:accent4>
        <a:srgbClr val="E1003B"/>
      </a:accent4>
      <a:accent5>
        <a:srgbClr val="DF2A6F"/>
      </a:accent5>
      <a:accent6>
        <a:srgbClr val="D8411F"/>
      </a:accent6>
      <a:hlink>
        <a:srgbClr val="C11F2F"/>
      </a:hlink>
      <a:folHlink>
        <a:srgbClr val="37005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dirty="0" smtClean="0">
            <a:solidFill>
              <a:schemeClr val="tx1"/>
            </a:solidFill>
            <a:latin typeface="Raleway"/>
            <a:cs typeface="Raleway"/>
          </a:defRPr>
        </a:defPPr>
      </a:lstStyle>
    </a:txDef>
  </a:objectDefaults>
  <a:extraClrSchemeLst/>
  <a:extLst>
    <a:ext uri="{05A4C25C-085E-4340-85A3-A5531E510DB2}">
      <thm15:themeFamily xmlns:thm15="http://schemas.microsoft.com/office/thememl/2012/main" name="ALLEGIENT A DMI CO TEMPLATE_ V1_01.30.2017" id="{A1E50BAD-DAF2-4ED0-9DE6-9863F29A56F6}" vid="{AA02778D-DDB8-4678-8299-D9BB5A21E5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57DA9E28A5184F8CA1D2C575D56D74" ma:contentTypeVersion="4" ma:contentTypeDescription="Create a new document." ma:contentTypeScope="" ma:versionID="11095aef6998e657db32239494653526">
  <xsd:schema xmlns:xsd="http://www.w3.org/2001/XMLSchema" xmlns:xs="http://www.w3.org/2001/XMLSchema" xmlns:p="http://schemas.microsoft.com/office/2006/metadata/properties" xmlns:ns2="c26b58f1-427b-44ab-b64d-7ade0b3c0ecf" targetNamespace="http://schemas.microsoft.com/office/2006/metadata/properties" ma:root="true" ma:fieldsID="c4035817507817480466a985ac6eb96c" ns2:_="">
    <xsd:import namespace="c26b58f1-427b-44ab-b64d-7ade0b3c0ecf"/>
    <xsd:element name="properties">
      <xsd:complexType>
        <xsd:sequence>
          <xsd:element name="documentManagement">
            <xsd:complexType>
              <xsd:all>
                <xsd:element ref="ns2:Industry" minOccurs="0"/>
                <xsd:element ref="ns2:Service_x0020_Line" minOccurs="0"/>
                <xsd:element ref="ns2:Client_x0020_Name" minOccurs="0"/>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6b58f1-427b-44ab-b64d-7ade0b3c0ecf" elementFormDefault="qualified">
    <xsd:import namespace="http://schemas.microsoft.com/office/2006/documentManagement/types"/>
    <xsd:import namespace="http://schemas.microsoft.com/office/infopath/2007/PartnerControls"/>
    <xsd:element name="Industry" ma:index="8" nillable="true" ma:displayName="Industry" ma:internalName="Industry">
      <xsd:complexType>
        <xsd:complexContent>
          <xsd:extension base="dms:MultiChoice">
            <xsd:sequence>
              <xsd:element name="Value" maxOccurs="unbounded" minOccurs="0" nillable="true">
                <xsd:simpleType>
                  <xsd:restriction base="dms:Choice">
                    <xsd:enumeration value="Education"/>
                    <xsd:enumeration value="Financial Services &amp; Insurance"/>
                    <xsd:enumeration value="Government"/>
                    <xsd:enumeration value="Healthcare &amp; Life Sciences"/>
                    <xsd:enumeration value="Manufacturing"/>
                    <xsd:enumeration value="Retail"/>
                  </xsd:restriction>
                </xsd:simpleType>
              </xsd:element>
            </xsd:sequence>
          </xsd:extension>
        </xsd:complexContent>
      </xsd:complexType>
    </xsd:element>
    <xsd:element name="Service_x0020_Line" ma:index="9" nillable="true" ma:displayName="Service Line" ma:default="Ally" ma:internalName="Service_x0020_Line">
      <xsd:complexType>
        <xsd:complexContent>
          <xsd:extension base="dms:MultiChoice">
            <xsd:sequence>
              <xsd:element name="Value" maxOccurs="unbounded" minOccurs="0" nillable="true">
                <xsd:simpleType>
                  <xsd:restriction base="dms:Choice">
                    <xsd:enumeration value="Ally"/>
                    <xsd:enumeration value="App Dev"/>
                    <xsd:enumeration value="Business Solutions"/>
                    <xsd:enumeration value="CRM"/>
                    <xsd:enumeration value="Data Analytics"/>
                    <xsd:enumeration value="Enterprise Collaboration"/>
                    <xsd:enumeration value="User Experience"/>
                  </xsd:restriction>
                </xsd:simpleType>
              </xsd:element>
            </xsd:sequence>
          </xsd:extension>
        </xsd:complexContent>
      </xsd:complexType>
    </xsd:element>
    <xsd:element name="Client_x0020_Name" ma:index="10" nillable="true" ma:displayName="Client Name" ma:internalName="Client_x0020_Name">
      <xsd:simpleType>
        <xsd:restriction base="dms:Text">
          <xsd:maxLength value="255"/>
        </xsd:restriction>
      </xsd:simpleType>
    </xsd:element>
    <xsd:element name="Description0" ma:index="11" nillable="true" ma:displayName="Description"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dustry xmlns="c26b58f1-427b-44ab-b64d-7ade0b3c0ecf"/>
    <Description0 xmlns="c26b58f1-427b-44ab-b64d-7ade0b3c0ecf" xsi:nil="true"/>
    <Service_x0020_Line xmlns="c26b58f1-427b-44ab-b64d-7ade0b3c0ecf">
      <Value>Ally</Value>
    </Service_x0020_Line>
    <Client_x0020_Name xmlns="c26b58f1-427b-44ab-b64d-7ade0b3c0ec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2DC278-1749-4A7C-96CA-752399102C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6b58f1-427b-44ab-b64d-7ade0b3c0e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DDE3A7-A6BD-4878-96B5-C6D6851669DD}">
  <ds:schemaRefs>
    <ds:schemaRef ds:uri="http://purl.org/dc/terms/"/>
    <ds:schemaRef ds:uri="http://schemas.openxmlformats.org/package/2006/metadata/core-properties"/>
    <ds:schemaRef ds:uri="http://purl.org/dc/dcmitype/"/>
    <ds:schemaRef ds:uri="http://schemas.microsoft.com/office/infopath/2007/PartnerControls"/>
    <ds:schemaRef ds:uri="c26b58f1-427b-44ab-b64d-7ade0b3c0ecf"/>
    <ds:schemaRef ds:uri="http://purl.org/dc/elements/1.1/"/>
    <ds:schemaRef ds:uri="http://schemas.microsoft.com/office/2006/documentManagement/typ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CDCA184-255A-4DAB-A5CD-0D95623C03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ALLEGIENT%20A%20DMI%20CO%20TEMPLATE_%20V2_01.30.2017</Template>
  <TotalTime>14887</TotalTime>
  <Words>1448</Words>
  <Application>Microsoft Office PowerPoint</Application>
  <PresentationFormat>On-screen Show (16:9)</PresentationFormat>
  <Paragraphs>248</Paragraphs>
  <Slides>30</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30</vt:i4>
      </vt:variant>
    </vt:vector>
  </HeadingPairs>
  <TitlesOfParts>
    <vt:vector size="38" baseType="lpstr">
      <vt:lpstr>Arial</vt:lpstr>
      <vt:lpstr>Calibri</vt:lpstr>
      <vt:lpstr>Calibri Light</vt:lpstr>
      <vt:lpstr>Helvetica Neue</vt:lpstr>
      <vt:lpstr>Lucida Grande</vt:lpstr>
      <vt:lpstr>Raleway</vt:lpstr>
      <vt:lpstr>DMI TEMPLATE - 01.03.17 - THEME</vt:lpstr>
      <vt:lpstr>Office Theme</vt:lpstr>
      <vt:lpstr>Top 5 TIPS TO KEEP Always on AGs humming and users happy </vt:lpstr>
      <vt:lpstr>PowerPoint Presentation</vt:lpstr>
      <vt:lpstr>PowerPoint Presentation</vt:lpstr>
      <vt:lpstr>Speaker info</vt:lpstr>
      <vt:lpstr>About ME</vt:lpstr>
      <vt:lpstr>How I picked my twitter handle and domain name</vt:lpstr>
      <vt:lpstr>About you</vt:lpstr>
      <vt:lpstr>Today’s AGENDA</vt:lpstr>
      <vt:lpstr>LIVE LOOK AT ON-CALL DBA’s FACE</vt:lpstr>
      <vt:lpstr>EVERYBODY ON THE SAME PAGE</vt:lpstr>
      <vt:lpstr>EVERYBODY ON THE SAME PAGE</vt:lpstr>
      <vt:lpstr>EVERYBODY ON THE SAME PAGE</vt:lpstr>
      <vt:lpstr>Quorum votes: Your VOTE COUNTS!</vt:lpstr>
      <vt:lpstr>Quorum votes: Your VOTE COUNTS!</vt:lpstr>
      <vt:lpstr>Read-only routing lists: distributing the workload</vt:lpstr>
      <vt:lpstr>Copy user logins: accessible and available data</vt:lpstr>
      <vt:lpstr>DEMO: Keeping logins consistent across AGs</vt:lpstr>
      <vt:lpstr>Copy user logins: other options</vt:lpstr>
      <vt:lpstr>Copy user logins: Best option</vt:lpstr>
      <vt:lpstr>Regular transaction log backups: backups to help the database keep up</vt:lpstr>
      <vt:lpstr>Stagger index maintenance: slow down to speed up</vt:lpstr>
      <vt:lpstr>Stagger index maintenance: do’s and don’ts</vt:lpstr>
      <vt:lpstr>DEMO: checking ag replica lag</vt:lpstr>
      <vt:lpstr>Stagger maintenance: checking ag replica lag</vt:lpstr>
      <vt:lpstr>Stagger maintenance: SSMS 2017 AG Latency Reports</vt:lpstr>
      <vt:lpstr>Stagger maintenance: SSMS 2017 AG Latency Reports (primary)</vt:lpstr>
      <vt:lpstr>Stagger maintenance: SSMS 2017 AG Latency Reports (secondary)</vt:lpstr>
      <vt:lpstr>PowerPoint Presentation</vt:lpstr>
      <vt:lpstr>PowerPoint Presentation</vt:lpstr>
      <vt:lpstr>Speaker info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Lily Hay</dc:creator>
  <cp:lastModifiedBy>Jonathan Allen (SQLBits)</cp:lastModifiedBy>
  <cp:revision>162</cp:revision>
  <dcterms:created xsi:type="dcterms:W3CDTF">2017-02-07T17:27:28Z</dcterms:created>
  <dcterms:modified xsi:type="dcterms:W3CDTF">2019-03-09T15:01:47Z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0x0101006657DA9E28A5184F8CA1D2C575D56D74</vt:lpwstr>
  </property>
  <property fmtid="{D5CDD505-2E9C-101B-9397-08002B2CF9AE}" pid="3" name="Technology">
    <vt:lpwstr>12;#Not Applicable|a558b20e-9eec-4a55-b71f-a2cbc28f655c</vt:lpwstr>
  </property>
  <property fmtid="{D5CDD505-2E9C-101B-9397-08002B2CF9AE}" pid="4" name="TaxKeyword">
    <vt:lpwstr/>
  </property>
  <property fmtid="{D5CDD505-2E9C-101B-9397-08002B2CF9AE}" pid="5" name="g_AllegientDocumentType">
    <vt:lpwstr>1;#Not Classified|5e7ce2ac-35b8-47a5-bfc9-df4edd9d079e</vt:lpwstr>
  </property>
  <property fmtid="{D5CDD505-2E9C-101B-9397-08002B2CF9AE}" pid="6" name="g_AllegientDepartment">
    <vt:lpwstr>163;#Marketing|9a671465-2219-4f8a-bb55-c13024bbae58</vt:lpwstr>
  </property>
</Properties>
</file>