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0" r:id="rId2"/>
    <p:sldMasterId id="2147483709" r:id="rId3"/>
    <p:sldMasterId id="2147483721" r:id="rId4"/>
    <p:sldMasterId id="2147483729" r:id="rId5"/>
  </p:sldMasterIdLst>
  <p:notesMasterIdLst>
    <p:notesMasterId r:id="rId18"/>
  </p:notesMasterIdLst>
  <p:sldIdLst>
    <p:sldId id="270" r:id="rId6"/>
    <p:sldId id="259" r:id="rId7"/>
    <p:sldId id="258" r:id="rId8"/>
    <p:sldId id="260" r:id="rId9"/>
    <p:sldId id="261" r:id="rId10"/>
    <p:sldId id="264" r:id="rId11"/>
    <p:sldId id="265" r:id="rId12"/>
    <p:sldId id="266" r:id="rId13"/>
    <p:sldId id="267" r:id="rId14"/>
    <p:sldId id="268" r:id="rId15"/>
    <p:sldId id="269" r:id="rId16"/>
    <p:sldId id="262" r:id="rId17"/>
  </p:sldIdLst>
  <p:sldSz cx="12192000" cy="6858000"/>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5"/>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8DC73C-8015-429E-BE18-81F7A39E35BA}"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4084E8-7C92-4E06-96F6-D8F176D277E4}" type="slidenum">
              <a:rPr lang="en-US" smtClean="0"/>
              <a:t>‹#›</a:t>
            </a:fld>
            <a:endParaRPr lang="en-US"/>
          </a:p>
        </p:txBody>
      </p:sp>
    </p:spTree>
    <p:extLst>
      <p:ext uri="{BB962C8B-B14F-4D97-AF65-F5344CB8AC3E}">
        <p14:creationId xmlns:p14="http://schemas.microsoft.com/office/powerpoint/2010/main" val="87380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4084E8-7C92-4E06-96F6-D8F176D277E4}" type="slidenum">
              <a:rPr lang="en-US" smtClean="0"/>
              <a:t>4</a:t>
            </a:fld>
            <a:endParaRPr lang="en-US"/>
          </a:p>
        </p:txBody>
      </p:sp>
    </p:spTree>
    <p:extLst>
      <p:ext uri="{BB962C8B-B14F-4D97-AF65-F5344CB8AC3E}">
        <p14:creationId xmlns:p14="http://schemas.microsoft.com/office/powerpoint/2010/main" val="2360696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69302" y="1187621"/>
            <a:ext cx="8964185" cy="1793090"/>
          </a:xfrm>
          <a:noFill/>
        </p:spPr>
        <p:txBody>
          <a:bodyPr lIns="146304" tIns="91440" rIns="146304" bIns="91440" anchor="t" anchorCtr="0"/>
          <a:lstStyle>
            <a:lvl1pPr>
              <a:defRPr sz="5294" spc="-98" baseline="0">
                <a:gradFill>
                  <a:gsLst>
                    <a:gs pos="62564">
                      <a:schemeClr val="tx1"/>
                    </a:gs>
                    <a:gs pos="55000">
                      <a:schemeClr val="tx1"/>
                    </a:gs>
                  </a:gsLst>
                  <a:lin ang="5400000" scaled="0"/>
                </a:gradFill>
              </a:defRPr>
            </a:lvl1pPr>
          </a:lstStyle>
          <a:p>
            <a:r>
              <a:rPr lang="en-US" dirty="0"/>
              <a:t>Presentation title</a:t>
            </a:r>
          </a:p>
        </p:txBody>
      </p:sp>
      <p:sp>
        <p:nvSpPr>
          <p:cNvPr id="5" name="Text Placeholder 4"/>
          <p:cNvSpPr>
            <a:spLocks noGrp="1"/>
          </p:cNvSpPr>
          <p:nvPr>
            <p:ph type="body" sz="quarter" idx="12" hasCustomPrompt="1"/>
          </p:nvPr>
        </p:nvSpPr>
        <p:spPr>
          <a:xfrm>
            <a:off x="269301" y="2982008"/>
            <a:ext cx="7171337" cy="1792326"/>
          </a:xfrm>
          <a:noFill/>
        </p:spPr>
        <p:txBody>
          <a:bodyPr lIns="164592" tIns="109728" rIns="164592" bIns="109728">
            <a:noAutofit/>
          </a:bodyPr>
          <a:lstStyle>
            <a:lvl1pPr marL="0" indent="0">
              <a:spcBef>
                <a:spcPts val="0"/>
              </a:spcBef>
              <a:buNone/>
              <a:defRPr sz="3137" spc="0" baseline="0">
                <a:gradFill>
                  <a:gsLst>
                    <a:gs pos="91000">
                      <a:schemeClr val="tx1"/>
                    </a:gs>
                    <a:gs pos="0">
                      <a:schemeClr val="tx1"/>
                    </a:gs>
                  </a:gsLst>
                  <a:lin ang="5400000" scaled="0"/>
                </a:gradFill>
                <a:latin typeface="+mn-lt"/>
              </a:defRPr>
            </a:lvl1pPr>
          </a:lstStyle>
          <a:p>
            <a:pPr lvl="0"/>
            <a:r>
              <a:rPr lang="en-US" dirty="0"/>
              <a:t>Speaker name</a:t>
            </a:r>
          </a:p>
        </p:txBody>
      </p:sp>
      <p:sp>
        <p:nvSpPr>
          <p:cNvPr id="7" name="Rectangle 6"/>
          <p:cNvSpPr/>
          <p:nvPr/>
        </p:nvSpPr>
        <p:spPr bwMode="gray">
          <a:xfrm>
            <a:off x="0" y="5646494"/>
            <a:ext cx="12191377" cy="1211506"/>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030"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p:nvPicPr>
        <p:blipFill>
          <a:blip r:embed="rId2"/>
          <a:stretch>
            <a:fillRect/>
          </a:stretch>
        </p:blipFill>
        <p:spPr>
          <a:xfrm>
            <a:off x="453192" y="6087890"/>
            <a:ext cx="1427788" cy="304828"/>
          </a:xfrm>
          <a:prstGeom prst="rect">
            <a:avLst/>
          </a:prstGeom>
        </p:spPr>
      </p:pic>
    </p:spTree>
    <p:extLst>
      <p:ext uri="{BB962C8B-B14F-4D97-AF65-F5344CB8AC3E}">
        <p14:creationId xmlns:p14="http://schemas.microsoft.com/office/powerpoint/2010/main" val="29194831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158793"/>
          </a:xfrm>
          <a:noFill/>
        </p:spPr>
        <p:txBody>
          <a:bodyPr tIns="91440" bIns="91440" anchor="t" anchorCtr="0">
            <a:spAutoFit/>
          </a:bodyPr>
          <a:lstStyle>
            <a:lvl1pPr>
              <a:defRPr sz="7058" spc="-98"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4160923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quare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686648"/>
            <a:ext cx="4795873" cy="1484704"/>
          </a:xfrm>
        </p:spPr>
        <p:txBody>
          <a:bodyPr wrap="square" anchor="ctr">
            <a:spAutoFit/>
          </a:bodyPr>
          <a:lstStyle>
            <a:lvl1pPr>
              <a:defRPr sz="4705" baseline="0">
                <a:gradFill>
                  <a:gsLst>
                    <a:gs pos="1250">
                      <a:schemeClr val="tx1"/>
                    </a:gs>
                    <a:gs pos="100000">
                      <a:schemeClr val="tx1"/>
                    </a:gs>
                  </a:gsLst>
                  <a:lin ang="5400000" scaled="0"/>
                </a:gradFill>
              </a:defRPr>
            </a:lvl1pPr>
          </a:lstStyle>
          <a:p>
            <a:r>
              <a:rPr lang="en-US" dirty="0"/>
              <a:t>Square photo layout</a:t>
            </a:r>
          </a:p>
        </p:txBody>
      </p:sp>
      <p:sp>
        <p:nvSpPr>
          <p:cNvPr id="6" name="Picture Placeholder 4"/>
          <p:cNvSpPr>
            <a:spLocks noGrp="1" noChangeAspect="1"/>
          </p:cNvSpPr>
          <p:nvPr>
            <p:ph type="pic" sz="quarter" idx="10"/>
          </p:nvPr>
        </p:nvSpPr>
        <p:spPr bwMode="ltGray">
          <a:xfrm>
            <a:off x="5334350" y="0"/>
            <a:ext cx="6857650" cy="6856100"/>
          </a:xfrm>
          <a:prstGeom prst="rect">
            <a:avLst/>
          </a:prstGeom>
          <a:blipFill>
            <a:blip r:embed="rId2"/>
            <a:stretch>
              <a:fillRect/>
            </a:stretch>
          </a:blipFill>
        </p:spPr>
        <p:txBody>
          <a:bodyPr tIns="548640" anchor="ctr" anchorCtr="0">
            <a:noAutofit/>
          </a:bodyPr>
          <a:lstStyle>
            <a:lvl1pPr marL="0" indent="0" algn="ctr">
              <a:buNone/>
              <a:defRPr sz="1568" b="1" cap="none" baseline="0">
                <a:gradFill>
                  <a:gsLst>
                    <a:gs pos="0">
                      <a:srgbClr val="FFFFFF"/>
                    </a:gs>
                    <a:gs pos="27000">
                      <a:srgbClr val="FFFFFF"/>
                    </a:gs>
                  </a:gsLst>
                  <a:lin ang="5400000" scaled="0"/>
                </a:gradFill>
                <a:latin typeface="+mn-lt"/>
              </a:defRPr>
            </a:lvl1pPr>
          </a:lstStyle>
          <a:p>
            <a:r>
              <a:rPr lang="en-US"/>
              <a:t>Click icon to add picture</a:t>
            </a:r>
            <a:endParaRPr lang="en-US" dirty="0"/>
          </a:p>
        </p:txBody>
      </p:sp>
    </p:spTree>
    <p:extLst>
      <p:ext uri="{BB962C8B-B14F-4D97-AF65-F5344CB8AC3E}">
        <p14:creationId xmlns:p14="http://schemas.microsoft.com/office/powerpoint/2010/main" val="2197883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8922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85739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Evaluation Slide">
    <p:spTree>
      <p:nvGrpSpPr>
        <p:cNvPr id="1" name=""/>
        <p:cNvGrpSpPr/>
        <p:nvPr/>
      </p:nvGrpSpPr>
      <p:grpSpPr>
        <a:xfrm>
          <a:off x="0" y="0"/>
          <a:ext cx="0" cy="0"/>
          <a:chOff x="0" y="0"/>
          <a:chExt cx="0" cy="0"/>
        </a:xfrm>
      </p:grpSpPr>
      <p:sp>
        <p:nvSpPr>
          <p:cNvPr id="2" name="Title 1"/>
          <p:cNvSpPr>
            <a:spLocks noGrp="1"/>
          </p:cNvSpPr>
          <p:nvPr>
            <p:ph type="title"/>
          </p:nvPr>
        </p:nvSpPr>
        <p:spPr>
          <a:xfrm>
            <a:off x="5020302" y="289511"/>
            <a:ext cx="6904778" cy="899665"/>
          </a:xfrm>
        </p:spPr>
        <p:txBody>
          <a:bodyPr/>
          <a:lstStyle>
            <a:lvl1pPr>
              <a:defRPr sz="3921"/>
            </a:lvl1pPr>
          </a:lstStyle>
          <a:p>
            <a:r>
              <a:rPr lang="en-US"/>
              <a:t>Click to edit Master title style</a:t>
            </a:r>
            <a:endParaRPr lang="en-US" dirty="0"/>
          </a:p>
        </p:txBody>
      </p:sp>
      <p:sp>
        <p:nvSpPr>
          <p:cNvPr id="4" name="Text Placeholder 3"/>
          <p:cNvSpPr>
            <a:spLocks noGrp="1"/>
          </p:cNvSpPr>
          <p:nvPr>
            <p:ph type="body" sz="quarter" idx="10"/>
          </p:nvPr>
        </p:nvSpPr>
        <p:spPr>
          <a:xfrm>
            <a:off x="5020303" y="4773828"/>
            <a:ext cx="6904016" cy="1793104"/>
          </a:xfrm>
        </p:spPr>
        <p:txBody>
          <a:bodyPr wrap="square">
            <a:noAutofit/>
          </a:bodyPr>
          <a:lstStyle>
            <a:lvl1pPr marL="0" indent="0">
              <a:spcBef>
                <a:spcPts val="1765"/>
              </a:spcBef>
              <a:buNone/>
              <a:defRPr sz="1961">
                <a:latin typeface="+mn-lt"/>
              </a:defRPr>
            </a:lvl1pPr>
            <a:lvl2pPr marL="224097" indent="0">
              <a:buNone/>
              <a:defRPr/>
            </a:lvl2pPr>
            <a:lvl3pPr marL="448193" indent="0">
              <a:buNone/>
              <a:defRPr/>
            </a:lvl3pPr>
            <a:lvl4pPr marL="672290" indent="0">
              <a:buNone/>
              <a:defRPr/>
            </a:lvl4pPr>
            <a:lvl5pPr marL="896386" indent="0">
              <a:buNone/>
              <a:defRPr/>
            </a:lvl5pPr>
          </a:lstStyle>
          <a:p>
            <a:pPr lvl="0"/>
            <a:r>
              <a:rPr lang="en-US"/>
              <a:t>Edit Master text styles</a:t>
            </a:r>
          </a:p>
        </p:txBody>
      </p:sp>
      <p:pic>
        <p:nvPicPr>
          <p:cNvPr id="5" name="Picture 4" descr="Image of Ignite app on a Windows Device." title="Ignite event image">
            <a:extLst>
              <a:ext uri="{FF2B5EF4-FFF2-40B4-BE49-F238E27FC236}">
                <a16:creationId xmlns:a16="http://schemas.microsoft.com/office/drawing/2014/main" id="{E803C22C-E970-4ADA-A60C-5127C1C2C1DE}"/>
              </a:ext>
            </a:extLst>
          </p:cNvPr>
          <p:cNvPicPr>
            <a:picLocks noChangeAspect="1"/>
          </p:cNvPicPr>
          <p:nvPr/>
        </p:nvPicPr>
        <p:blipFill rotWithShape="1">
          <a:blip r:embed="rId2"/>
          <a:srcRect l="17119" r="5881"/>
          <a:stretch/>
        </p:blipFill>
        <p:spPr>
          <a:xfrm>
            <a:off x="0" y="-1"/>
            <a:ext cx="4828867" cy="6858623"/>
          </a:xfrm>
          <a:prstGeom prst="rect">
            <a:avLst/>
          </a:prstGeom>
        </p:spPr>
      </p:pic>
    </p:spTree>
    <p:extLst>
      <p:ext uri="{BB962C8B-B14F-4D97-AF65-F5344CB8AC3E}">
        <p14:creationId xmlns:p14="http://schemas.microsoft.com/office/powerpoint/2010/main" val="1543265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3" name="Rectangle 2"/>
          <p:cNvSpPr/>
          <p:nvPr/>
        </p:nvSpPr>
        <p:spPr bwMode="hidden">
          <a:xfrm>
            <a:off x="1" y="1189176"/>
            <a:ext cx="12192000" cy="5668824"/>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2" tIns="45722" rIns="45722" bIns="45722" numCol="1" spcCol="0" rtlCol="0" fromWordArt="0" anchor="ctr" anchorCtr="0" forceAA="0" compatLnSpc="1">
            <a:prstTxWarp prst="textNoShape">
              <a:avLst/>
            </a:prstTxWarp>
            <a:noAutofit/>
          </a:bodyPr>
          <a:lstStyle/>
          <a:p>
            <a:pPr algn="ctr" defTabSz="914102" fontAlgn="base">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69239" y="1197322"/>
            <a:ext cx="11653522" cy="2225866"/>
          </a:xfrm>
        </p:spPr>
        <p:txBody>
          <a:bodyPr/>
          <a:lstStyle>
            <a:lvl1pPr marL="0" indent="0">
              <a:buNone/>
              <a:defRPr sz="3235">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1pPr>
            <a:lvl2pPr marL="339726"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2pPr>
            <a:lvl3pPr marL="573090"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3pPr>
            <a:lvl4pPr marL="798516"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4pPr>
            <a:lvl5pPr marL="1030292"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21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logo slide">
    <p:bg>
      <p:bgPr>
        <a:solidFill>
          <a:schemeClr val="bg1"/>
        </a:solidFill>
        <a:effectLst/>
      </p:bgPr>
    </p:bg>
    <p:spTree>
      <p:nvGrpSpPr>
        <p:cNvPr id="1" name=""/>
        <p:cNvGrpSpPr/>
        <p:nvPr/>
      </p:nvGrpSpPr>
      <p:grpSpPr>
        <a:xfrm>
          <a:off x="0" y="0"/>
          <a:ext cx="0" cy="0"/>
          <a:chOff x="0" y="0"/>
          <a:chExt cx="0" cy="0"/>
        </a:xfrm>
      </p:grpSpPr>
      <p:sp>
        <p:nvSpPr>
          <p:cNvPr id="2" name="Text Box 3"/>
          <p:cNvSpPr txBox="1">
            <a:spLocks noChangeArrowheads="1"/>
          </p:cNvSpPr>
          <p:nvPr/>
        </p:nvSpPr>
        <p:spPr bwMode="blackWhite">
          <a:xfrm>
            <a:off x="269240" y="6099190"/>
            <a:ext cx="4482124" cy="467742"/>
          </a:xfrm>
          <a:prstGeom prst="rect">
            <a:avLst/>
          </a:prstGeom>
          <a:noFill/>
          <a:ln w="12700">
            <a:noFill/>
            <a:miter lim="800000"/>
            <a:headEnd type="none" w="sm" len="sm"/>
            <a:tailEnd type="none" w="sm" len="sm"/>
          </a:ln>
          <a:effectLst/>
        </p:spPr>
        <p:txBody>
          <a:bodyPr vert="horz" wrap="square" lIns="179285" tIns="179285" rIns="179285" bIns="179285" numCol="1" anchor="t" anchorCtr="0" compatLnSpc="1">
            <a:prstTxWarp prst="textNoShape">
              <a:avLst/>
            </a:prstTxWarp>
            <a:spAutoFit/>
          </a:bodyPr>
          <a:lstStyle/>
          <a:p>
            <a:pPr defTabSz="913924" eaLnBrk="0" hangingPunct="0"/>
            <a:r>
              <a:rPr lang="en-US" sz="686" dirty="0">
                <a:gradFill>
                  <a:gsLst>
                    <a:gs pos="0">
                      <a:schemeClr val="tx1"/>
                    </a:gs>
                    <a:gs pos="100000">
                      <a:schemeClr val="tx1"/>
                    </a:gs>
                  </a:gsLst>
                  <a:lin ang="5400000" scaled="0"/>
                </a:gradFill>
                <a:cs typeface="Segoe UI" pitchFamily="34" charset="0"/>
              </a:rPr>
              <a:t>© Copyright Microsoft Corporation. All rights reserved. </a:t>
            </a:r>
          </a:p>
        </p:txBody>
      </p:sp>
      <p:pic>
        <p:nvPicPr>
          <p:cNvPr id="8" name="MS logo white - EMF"/>
          <p:cNvPicPr>
            <a:picLocks noChangeAspect="1"/>
          </p:cNvPicPr>
          <p:nvPr/>
        </p:nvPicPr>
        <p:blipFill>
          <a:blip r:embed="rId2"/>
          <a:stretch>
            <a:fillRect/>
          </a:stretch>
        </p:blipFill>
        <p:spPr bwMode="black">
          <a:xfrm>
            <a:off x="451632" y="470067"/>
            <a:ext cx="1423303" cy="304828"/>
          </a:xfrm>
          <a:prstGeom prst="rect">
            <a:avLst/>
          </a:prstGeom>
        </p:spPr>
      </p:pic>
    </p:spTree>
    <p:extLst>
      <p:ext uri="{BB962C8B-B14F-4D97-AF65-F5344CB8AC3E}">
        <p14:creationId xmlns:p14="http://schemas.microsoft.com/office/powerpoint/2010/main" val="3464953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396047"/>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7"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3180247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69302" y="1196743"/>
            <a:ext cx="8964185" cy="1793090"/>
          </a:xfrm>
          <a:noFill/>
        </p:spPr>
        <p:txBody>
          <a:bodyPr lIns="146304" tIns="91440" rIns="146304" bIns="91440" anchor="t" anchorCtr="0"/>
          <a:lstStyle>
            <a:lvl1pPr>
              <a:defRPr sz="5294" spc="-98" baseline="0">
                <a:gradFill>
                  <a:gsLst>
                    <a:gs pos="62564">
                      <a:schemeClr val="tx1"/>
                    </a:gs>
                    <a:gs pos="55000">
                      <a:schemeClr val="tx1"/>
                    </a:gs>
                  </a:gsLst>
                  <a:lin ang="5400000" scaled="0"/>
                </a:gradFill>
              </a:defRPr>
            </a:lvl1pPr>
          </a:lstStyle>
          <a:p>
            <a:r>
              <a:rPr lang="en-US" dirty="0"/>
              <a:t>Presentation title</a:t>
            </a:r>
          </a:p>
        </p:txBody>
      </p:sp>
      <p:sp>
        <p:nvSpPr>
          <p:cNvPr id="5" name="Text Placeholder 4"/>
          <p:cNvSpPr>
            <a:spLocks noGrp="1"/>
          </p:cNvSpPr>
          <p:nvPr>
            <p:ph type="body" sz="quarter" idx="12" hasCustomPrompt="1"/>
          </p:nvPr>
        </p:nvSpPr>
        <p:spPr>
          <a:xfrm>
            <a:off x="269301" y="2991130"/>
            <a:ext cx="7171337" cy="1792326"/>
          </a:xfrm>
          <a:noFill/>
        </p:spPr>
        <p:txBody>
          <a:bodyPr lIns="164592" tIns="109728" rIns="164592" bIns="109728">
            <a:noAutofit/>
          </a:bodyPr>
          <a:lstStyle>
            <a:lvl1pPr marL="0" indent="0">
              <a:spcBef>
                <a:spcPts val="0"/>
              </a:spcBef>
              <a:buNone/>
              <a:defRPr sz="3137" spc="0" baseline="0">
                <a:gradFill>
                  <a:gsLst>
                    <a:gs pos="91000">
                      <a:schemeClr val="tx1"/>
                    </a:gs>
                    <a:gs pos="0">
                      <a:schemeClr val="tx1"/>
                    </a:gs>
                  </a:gsLst>
                  <a:lin ang="5400000" scaled="0"/>
                </a:gradFill>
                <a:latin typeface="+mn-lt"/>
              </a:defRPr>
            </a:lvl1pPr>
          </a:lstStyle>
          <a:p>
            <a:pPr lvl="0"/>
            <a:r>
              <a:rPr lang="en-US" dirty="0"/>
              <a:t>Speaker name</a:t>
            </a:r>
          </a:p>
        </p:txBody>
      </p:sp>
      <p:sp>
        <p:nvSpPr>
          <p:cNvPr id="7" name="Rectangle 6"/>
          <p:cNvSpPr/>
          <p:nvPr userDrawn="1"/>
        </p:nvSpPr>
        <p:spPr bwMode="gray">
          <a:xfrm>
            <a:off x="0" y="5646494"/>
            <a:ext cx="12191377" cy="1211506"/>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030"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pic>
        <p:nvPicPr>
          <p:cNvPr id="8" name="Picture 7"/>
          <p:cNvPicPr>
            <a:picLocks noChangeAspect="1"/>
          </p:cNvPicPr>
          <p:nvPr userDrawn="1"/>
        </p:nvPicPr>
        <p:blipFill>
          <a:blip r:embed="rId2"/>
          <a:stretch>
            <a:fillRect/>
          </a:stretch>
        </p:blipFill>
        <p:spPr>
          <a:xfrm>
            <a:off x="453192" y="6087890"/>
            <a:ext cx="1427788" cy="304828"/>
          </a:xfrm>
          <a:prstGeom prst="rect">
            <a:avLst/>
          </a:prstGeom>
        </p:spPr>
      </p:pic>
    </p:spTree>
    <p:extLst>
      <p:ext uri="{BB962C8B-B14F-4D97-AF65-F5344CB8AC3E}">
        <p14:creationId xmlns:p14="http://schemas.microsoft.com/office/powerpoint/2010/main" val="80997778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69240" y="1189177"/>
            <a:ext cx="11655078" cy="2263268"/>
          </a:xfrm>
        </p:spPr>
        <p:txBody>
          <a:bodyPr>
            <a:spAutoFit/>
          </a:bodyPr>
          <a:lstStyle>
            <a:lvl1pPr marL="0" indent="0">
              <a:buNone/>
              <a:defRPr/>
            </a:lvl1pPr>
            <a:lvl2pPr marL="224097" indent="0">
              <a:buNone/>
              <a:defRPr/>
            </a:lvl2pPr>
            <a:lvl3pPr marL="448193" indent="0">
              <a:buNone/>
              <a:defRPr/>
            </a:lvl3pPr>
            <a:lvl4pPr marL="672290" indent="0">
              <a:buNone/>
              <a:defRPr/>
            </a:lvl4pPr>
            <a:lvl5pPr marL="896386"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5389352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69240" y="1189177"/>
            <a:ext cx="11655078" cy="2263268"/>
          </a:xfrm>
        </p:spPr>
        <p:txBody>
          <a:bodyPr>
            <a:spAutoFit/>
          </a:bodyPr>
          <a:lstStyle>
            <a:lvl1pPr marL="0" indent="0">
              <a:buNone/>
              <a:defRPr/>
            </a:lvl1pPr>
            <a:lvl2pPr marL="224097" indent="0">
              <a:buNone/>
              <a:defRPr/>
            </a:lvl2pPr>
            <a:lvl3pPr marL="448193" indent="0">
              <a:buNone/>
              <a:defRPr/>
            </a:lvl3pPr>
            <a:lvl4pPr marL="672290" indent="0">
              <a:buNone/>
              <a:defRPr/>
            </a:lvl4pPr>
            <a:lvl5pPr marL="896386"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3703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sz="quarter" idx="10"/>
          </p:nvPr>
        </p:nvSpPr>
        <p:spPr>
          <a:xfrm>
            <a:off x="269303" y="1187644"/>
            <a:ext cx="11655078" cy="22665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0878308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69241" y="1187644"/>
            <a:ext cx="5378548" cy="2115402"/>
          </a:xfrm>
        </p:spPr>
        <p:txBody>
          <a:bodyPr wrap="square">
            <a:spAutoFit/>
          </a:bodyPr>
          <a:lstStyle>
            <a:lvl1pPr marL="0" indent="0">
              <a:spcBef>
                <a:spcPts val="1200"/>
              </a:spcBef>
              <a:buClr>
                <a:schemeClr val="tx1"/>
              </a:buClr>
              <a:buFont typeface="Wingdings" panose="05000000000000000000" pitchFamily="2" charset="2"/>
              <a:buNone/>
              <a:defRPr sz="2941" b="0">
                <a:latin typeface="+mn-lt"/>
              </a:defRPr>
            </a:lvl1pPr>
            <a:lvl2pPr marL="250553" indent="0">
              <a:buFont typeface="Wingdings" panose="05000000000000000000" pitchFamily="2" charset="2"/>
              <a:buNone/>
              <a:defRPr sz="2353" b="0"/>
            </a:lvl2pPr>
            <a:lvl3pPr marL="441968" indent="0">
              <a:buFont typeface="Wingdings" panose="05000000000000000000" pitchFamily="2" charset="2"/>
              <a:buNone/>
              <a:tabLst/>
              <a:defRPr sz="2157" b="0"/>
            </a:lvl3pPr>
            <a:lvl4pPr marL="639608" indent="0">
              <a:buFont typeface="Wingdings" panose="05000000000000000000" pitchFamily="2" charset="2"/>
              <a:buNone/>
              <a:defRPr sz="2157" b="0"/>
            </a:lvl4pPr>
            <a:lvl5pPr marL="837250" indent="0">
              <a:buFont typeface="Wingdings" panose="05000000000000000000" pitchFamily="2" charset="2"/>
              <a:buNone/>
              <a:tabLst/>
              <a:defRPr sz="2157"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544214" y="1187644"/>
            <a:ext cx="5378548" cy="2429576"/>
          </a:xfrm>
        </p:spPr>
        <p:txBody>
          <a:bodyPr wrap="square">
            <a:spAutoFit/>
          </a:bodyPr>
          <a:lstStyle>
            <a:lvl1pPr marL="0" indent="0">
              <a:spcBef>
                <a:spcPts val="1200"/>
              </a:spcBef>
              <a:buClr>
                <a:schemeClr val="tx1"/>
              </a:buClr>
              <a:buFont typeface="Arial" panose="020B0604020202020204" pitchFamily="34" charset="0"/>
              <a:buNone/>
              <a:defRPr lang="en-US" sz="2941" b="0" kern="1200" spc="0" baseline="0" dirty="0">
                <a:gradFill>
                  <a:gsLst>
                    <a:gs pos="1250">
                      <a:schemeClr val="tx1"/>
                    </a:gs>
                    <a:gs pos="100000">
                      <a:schemeClr val="tx1"/>
                    </a:gs>
                  </a:gsLst>
                  <a:lin ang="5400000" scaled="0"/>
                </a:gradFill>
                <a:latin typeface="+mn-lt"/>
                <a:ea typeface="+mn-ea"/>
                <a:cs typeface="+mn-cs"/>
              </a:defRPr>
            </a:lvl1pPr>
            <a:lvl2pPr marL="250553" indent="0">
              <a:buFont typeface="Arial" panose="020B0604020202020204" pitchFamily="34" charset="0"/>
              <a:buNone/>
              <a:defRPr lang="en-US" sz="2353" b="0" kern="1200" spc="0" baseline="0" dirty="0">
                <a:gradFill>
                  <a:gsLst>
                    <a:gs pos="1250">
                      <a:schemeClr val="tx1"/>
                    </a:gs>
                    <a:gs pos="100000">
                      <a:schemeClr val="tx1"/>
                    </a:gs>
                  </a:gsLst>
                  <a:lin ang="5400000" scaled="0"/>
                </a:gradFill>
                <a:latin typeface="+mn-lt"/>
                <a:ea typeface="+mn-ea"/>
                <a:cs typeface="+mn-cs"/>
              </a:defRPr>
            </a:lvl2pPr>
            <a:lvl3pPr marL="441968" indent="0">
              <a:buFont typeface="Arial" panose="020B0604020202020204" pitchFamily="34" charset="0"/>
              <a:buNone/>
              <a:tabLst/>
              <a:defRPr lang="en-US" sz="2157" b="0" kern="1200" spc="0" baseline="0" dirty="0">
                <a:gradFill>
                  <a:gsLst>
                    <a:gs pos="1250">
                      <a:schemeClr val="tx1"/>
                    </a:gs>
                    <a:gs pos="100000">
                      <a:schemeClr val="tx1"/>
                    </a:gs>
                  </a:gsLst>
                  <a:lin ang="5400000" scaled="0"/>
                </a:gradFill>
                <a:latin typeface="+mn-lt"/>
                <a:ea typeface="+mn-ea"/>
                <a:cs typeface="+mn-cs"/>
              </a:defRPr>
            </a:lvl3pPr>
            <a:lvl4pPr marL="639608" indent="0">
              <a:buFont typeface="Arial" panose="020B0604020202020204" pitchFamily="34" charset="0"/>
              <a:buNone/>
              <a:defRPr lang="en-US" sz="2157" b="0" kern="1200" spc="0" baseline="0" dirty="0">
                <a:gradFill>
                  <a:gsLst>
                    <a:gs pos="1250">
                      <a:schemeClr val="tx1"/>
                    </a:gs>
                    <a:gs pos="100000">
                      <a:schemeClr val="tx1"/>
                    </a:gs>
                  </a:gsLst>
                  <a:lin ang="5400000" scaled="0"/>
                </a:gradFill>
                <a:latin typeface="+mn-lt"/>
                <a:ea typeface="+mn-ea"/>
                <a:cs typeface="+mn-cs"/>
              </a:defRPr>
            </a:lvl4pPr>
            <a:lvl5pPr marL="837250" indent="0">
              <a:buFont typeface="Arial" panose="020B0604020202020204" pitchFamily="34" charset="0"/>
              <a:buNone/>
              <a:tabLst/>
              <a:defRPr lang="en-US" sz="2157" b="0" kern="1200" spc="0" baseline="0" dirty="0">
                <a:gradFill>
                  <a:gsLst>
                    <a:gs pos="1250">
                      <a:schemeClr val="tx1"/>
                    </a:gs>
                    <a:gs pos="100000">
                      <a:schemeClr val="tx1"/>
                    </a:gs>
                  </a:gsLst>
                  <a:lin ang="5400000" scaled="0"/>
                </a:gradFill>
                <a:latin typeface="+mn-lt"/>
                <a:ea typeface="+mn-ea"/>
                <a:cs typeface="+mn-cs"/>
              </a:defRPr>
            </a:lvl5pPr>
          </a:lstStyle>
          <a:p>
            <a:pPr marL="504217" marR="0" lvl="0" indent="-504217" algn="l" defTabSz="914367" rtl="0" eaLnBrk="1" fontAlgn="auto" latinLnBrk="0" hangingPunct="1">
              <a:lnSpc>
                <a:spcPct val="90000"/>
              </a:lnSpc>
              <a:spcBef>
                <a:spcPts val="1200"/>
              </a:spcBef>
              <a:spcAft>
                <a:spcPts val="0"/>
              </a:spcAft>
              <a:buClr>
                <a:schemeClr val="tx1"/>
              </a:buClr>
              <a:buSzPct val="90000"/>
              <a:tabLst/>
            </a:pPr>
            <a:r>
              <a:rPr lang="en-US"/>
              <a:t>Edit Master text styles</a:t>
            </a:r>
          </a:p>
          <a:p>
            <a:pPr marL="504217" marR="0" lvl="1" indent="-504217" algn="l" defTabSz="914367" rtl="0" eaLnBrk="1" fontAlgn="auto" latinLnBrk="0" hangingPunct="1">
              <a:lnSpc>
                <a:spcPct val="90000"/>
              </a:lnSpc>
              <a:spcBef>
                <a:spcPts val="1200"/>
              </a:spcBef>
              <a:spcAft>
                <a:spcPts val="0"/>
              </a:spcAft>
              <a:buClr>
                <a:schemeClr val="tx1"/>
              </a:buClr>
              <a:buSzPct val="90000"/>
              <a:tabLst/>
            </a:pPr>
            <a:r>
              <a:rPr lang="en-US"/>
              <a:t>Second level</a:t>
            </a:r>
          </a:p>
          <a:p>
            <a:pPr marL="504217" marR="0" lvl="2" indent="-504217" algn="l" defTabSz="914367" rtl="0" eaLnBrk="1" fontAlgn="auto" latinLnBrk="0" hangingPunct="1">
              <a:lnSpc>
                <a:spcPct val="90000"/>
              </a:lnSpc>
              <a:spcBef>
                <a:spcPts val="1200"/>
              </a:spcBef>
              <a:spcAft>
                <a:spcPts val="0"/>
              </a:spcAft>
              <a:buClr>
                <a:schemeClr val="tx1"/>
              </a:buClr>
              <a:buSzPct val="90000"/>
              <a:tabLst/>
            </a:pPr>
            <a:r>
              <a:rPr lang="en-US"/>
              <a:t>Third level</a:t>
            </a:r>
          </a:p>
          <a:p>
            <a:pPr marL="504217" marR="0" lvl="3" indent="-504217" algn="l" defTabSz="914367" rtl="0" eaLnBrk="1" fontAlgn="auto" latinLnBrk="0" hangingPunct="1">
              <a:lnSpc>
                <a:spcPct val="90000"/>
              </a:lnSpc>
              <a:spcBef>
                <a:spcPts val="1200"/>
              </a:spcBef>
              <a:spcAft>
                <a:spcPts val="0"/>
              </a:spcAft>
              <a:buClr>
                <a:schemeClr val="tx1"/>
              </a:buClr>
              <a:buSzPct val="90000"/>
              <a:tabLst/>
            </a:pPr>
            <a:r>
              <a:rPr lang="en-US"/>
              <a:t>Fourth level</a:t>
            </a:r>
          </a:p>
          <a:p>
            <a:pPr marL="504217" marR="0" lvl="4" indent="-504217" algn="l" defTabSz="914367" rtl="0" eaLnBrk="1" fontAlgn="auto" latinLnBrk="0" hangingPunct="1">
              <a:lnSpc>
                <a:spcPct val="90000"/>
              </a:lnSpc>
              <a:spcBef>
                <a:spcPts val="1200"/>
              </a:spcBef>
              <a:spcAft>
                <a:spcPts val="0"/>
              </a:spcAft>
              <a:buClr>
                <a:schemeClr val="tx1"/>
              </a:buClr>
              <a:buSzPct val="90000"/>
              <a:tabLst/>
            </a:pPr>
            <a:r>
              <a:rPr lang="en-US"/>
              <a:t>Fifth level</a:t>
            </a:r>
            <a:endParaRPr lang="en-US" dirty="0"/>
          </a:p>
        </p:txBody>
      </p:sp>
    </p:spTree>
    <p:extLst>
      <p:ext uri="{BB962C8B-B14F-4D97-AF65-F5344CB8AC3E}">
        <p14:creationId xmlns:p14="http://schemas.microsoft.com/office/powerpoint/2010/main" val="34574881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69241" y="1187644"/>
            <a:ext cx="5378548" cy="2115402"/>
          </a:xfrm>
        </p:spPr>
        <p:txBody>
          <a:bodyPr wrap="square">
            <a:spAutoFit/>
          </a:bodyPr>
          <a:lstStyle>
            <a:lvl1pPr marL="227209" indent="-227209">
              <a:spcBef>
                <a:spcPts val="1200"/>
              </a:spcBef>
              <a:buClr>
                <a:schemeClr val="tx1"/>
              </a:buClr>
              <a:buFont typeface="Wingdings" panose="05000000000000000000" pitchFamily="2" charset="2"/>
              <a:buChar char=""/>
              <a:defRPr sz="2941" b="0">
                <a:latin typeface="+mn-lt"/>
              </a:defRPr>
            </a:lvl1pPr>
            <a:lvl2pPr marL="418625" indent="-168072">
              <a:buFont typeface="Wingdings" panose="05000000000000000000" pitchFamily="2" charset="2"/>
              <a:buChar char=""/>
              <a:defRPr sz="2353" b="0"/>
            </a:lvl2pPr>
            <a:lvl3pPr marL="627160" indent="-185191">
              <a:buFont typeface="Wingdings" panose="05000000000000000000" pitchFamily="2" charset="2"/>
              <a:buChar char=""/>
              <a:tabLst/>
              <a:defRPr sz="2157" b="0"/>
            </a:lvl3pPr>
            <a:lvl4pPr marL="812350" indent="-172742">
              <a:buFont typeface="Wingdings" panose="05000000000000000000" pitchFamily="2" charset="2"/>
              <a:buChar char=""/>
              <a:defRPr sz="2157" b="0"/>
            </a:lvl4pPr>
            <a:lvl5pPr marL="1003766" indent="-166517">
              <a:buFont typeface="Wingdings" panose="05000000000000000000" pitchFamily="2" charset="2"/>
              <a:buChar char=""/>
              <a:tabLst/>
              <a:defRPr sz="2157"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544214" y="1187644"/>
            <a:ext cx="5378548" cy="2429576"/>
          </a:xfrm>
        </p:spPr>
        <p:txBody>
          <a:bodyPr wrap="square">
            <a:spAutoFit/>
          </a:bodyPr>
          <a:lstStyle>
            <a:lvl1pPr marL="281677" indent="-281677">
              <a:spcBef>
                <a:spcPts val="1200"/>
              </a:spcBef>
              <a:buClr>
                <a:schemeClr val="tx1"/>
              </a:buClr>
              <a:buFont typeface="Arial" pitchFamily="34" charset="0"/>
              <a:buChar char="•"/>
              <a:defRPr lang="en-US" sz="2941" b="0" kern="1200" spc="0" baseline="0" dirty="0">
                <a:gradFill>
                  <a:gsLst>
                    <a:gs pos="1250">
                      <a:schemeClr val="tx1"/>
                    </a:gs>
                    <a:gs pos="100000">
                      <a:schemeClr val="tx1"/>
                    </a:gs>
                  </a:gsLst>
                  <a:lin ang="5400000" scaled="0"/>
                </a:gradFill>
                <a:latin typeface="+mn-lt"/>
                <a:ea typeface="+mn-ea"/>
                <a:cs typeface="+mn-cs"/>
              </a:defRPr>
            </a:lvl1pPr>
            <a:lvl2pPr marL="586698" indent="-336145">
              <a:defRPr lang="en-US" sz="2353" b="0" kern="1200" spc="0" baseline="0" dirty="0">
                <a:gradFill>
                  <a:gsLst>
                    <a:gs pos="1250">
                      <a:schemeClr val="tx1"/>
                    </a:gs>
                    <a:gs pos="100000">
                      <a:schemeClr val="tx1"/>
                    </a:gs>
                  </a:gsLst>
                  <a:lin ang="5400000" scaled="0"/>
                </a:gradFill>
                <a:latin typeface="+mn-lt"/>
                <a:ea typeface="+mn-ea"/>
                <a:cs typeface="+mn-cs"/>
              </a:defRPr>
            </a:lvl2pPr>
            <a:lvl3pPr marL="778113" indent="-336145">
              <a:tabLst/>
              <a:defRPr lang="en-US" sz="2157" b="0" kern="1200" spc="0" baseline="0" dirty="0">
                <a:gradFill>
                  <a:gsLst>
                    <a:gs pos="1250">
                      <a:schemeClr val="tx1"/>
                    </a:gs>
                    <a:gs pos="100000">
                      <a:schemeClr val="tx1"/>
                    </a:gs>
                  </a:gsLst>
                  <a:lin ang="5400000" scaled="0"/>
                </a:gradFill>
                <a:latin typeface="+mn-lt"/>
                <a:ea typeface="+mn-ea"/>
                <a:cs typeface="+mn-cs"/>
              </a:defRPr>
            </a:lvl3pPr>
            <a:lvl4pPr marL="975753" indent="-336145">
              <a:defRPr lang="en-US" sz="2157" b="0" kern="1200" spc="0" baseline="0" dirty="0">
                <a:gradFill>
                  <a:gsLst>
                    <a:gs pos="1250">
                      <a:schemeClr val="tx1"/>
                    </a:gs>
                    <a:gs pos="100000">
                      <a:schemeClr val="tx1"/>
                    </a:gs>
                  </a:gsLst>
                  <a:lin ang="5400000" scaled="0"/>
                </a:gradFill>
                <a:latin typeface="+mn-lt"/>
                <a:ea typeface="+mn-ea"/>
                <a:cs typeface="+mn-cs"/>
              </a:defRPr>
            </a:lvl4pPr>
            <a:lvl5pPr marL="1173395" indent="-336145">
              <a:tabLst/>
              <a:defRPr lang="en-US" sz="2157" b="0" kern="1200" spc="0" baseline="0" dirty="0">
                <a:gradFill>
                  <a:gsLst>
                    <a:gs pos="1250">
                      <a:schemeClr val="tx1"/>
                    </a:gs>
                    <a:gs pos="100000">
                      <a:schemeClr val="tx1"/>
                    </a:gs>
                  </a:gsLst>
                  <a:lin ang="5400000" scaled="0"/>
                </a:gradFill>
                <a:latin typeface="+mn-lt"/>
                <a:ea typeface="+mn-ea"/>
                <a:cs typeface="+mn-cs"/>
              </a:defRPr>
            </a:lvl5pPr>
          </a:lstStyle>
          <a:p>
            <a:pPr marL="227209" marR="0" lvl="0"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Edit Master text styles</a:t>
            </a:r>
          </a:p>
          <a:p>
            <a:pPr marL="227209" marR="0" lvl="1"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Second level</a:t>
            </a:r>
          </a:p>
          <a:p>
            <a:pPr marL="227209" marR="0" lvl="2"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Third level</a:t>
            </a:r>
          </a:p>
          <a:p>
            <a:pPr marL="227209" marR="0" lvl="3"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Fourth level</a:t>
            </a:r>
          </a:p>
          <a:p>
            <a:pPr marL="227209" marR="0" lvl="4"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Fifth level</a:t>
            </a:r>
            <a:endParaRPr lang="en-US" dirty="0"/>
          </a:p>
        </p:txBody>
      </p:sp>
    </p:spTree>
    <p:extLst>
      <p:ext uri="{BB962C8B-B14F-4D97-AF65-F5344CB8AC3E}">
        <p14:creationId xmlns:p14="http://schemas.microsoft.com/office/powerpoint/2010/main" val="226009281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283997327"/>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er Evidence Slide">
    <p:bg bwMode="gray">
      <p:bgPr>
        <a:solidFill>
          <a:srgbClr val="E6E6E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gradFill>
                  <a:gsLst>
                    <a:gs pos="18584">
                      <a:schemeClr val="tx2"/>
                    </a:gs>
                    <a:gs pos="57000">
                      <a:schemeClr val="tx2"/>
                    </a:gs>
                  </a:gsLst>
                  <a:lin ang="5400000" scaled="0"/>
                </a:gradFill>
              </a:defRPr>
            </a:lvl1pPr>
          </a:lstStyle>
          <a:p>
            <a:r>
              <a:rPr lang="en-US" dirty="0"/>
              <a:t>Customer evidence slide</a:t>
            </a:r>
          </a:p>
        </p:txBody>
      </p:sp>
      <p:sp>
        <p:nvSpPr>
          <p:cNvPr id="4" name="Picture Placeholder 3"/>
          <p:cNvSpPr>
            <a:spLocks noGrp="1"/>
          </p:cNvSpPr>
          <p:nvPr>
            <p:ph type="pic" sz="quarter" idx="10"/>
          </p:nvPr>
        </p:nvSpPr>
        <p:spPr bwMode="gray">
          <a:xfrm>
            <a:off x="269239" y="1406078"/>
            <a:ext cx="5378549" cy="1791549"/>
          </a:xfrm>
          <a:blipFill>
            <a:blip r:embed="rId2"/>
            <a:stretch>
              <a:fillRect/>
            </a:stretch>
          </a:blipFill>
        </p:spPr>
        <p:txBody>
          <a:bodyPr lIns="182880" tIns="146304" rIns="182880" bIns="146304">
            <a:noAutofit/>
          </a:bodyPr>
          <a:lstStyle>
            <a:lvl1pPr marL="0" indent="0">
              <a:buNone/>
              <a:defRPr lang="en-US" sz="2353" kern="1200" spc="0" baseline="0" dirty="0">
                <a:noFill/>
                <a:latin typeface="+mn-lt"/>
                <a:ea typeface="+mn-ea"/>
                <a:cs typeface="+mn-cs"/>
              </a:defRPr>
            </a:lvl1pPr>
            <a:lvl2pPr>
              <a:defRPr lang="en-US" sz="2353" kern="1200" spc="0" baseline="0" dirty="0">
                <a:gradFill>
                  <a:gsLst>
                    <a:gs pos="1250">
                      <a:schemeClr val="tx1"/>
                    </a:gs>
                    <a:gs pos="100000">
                      <a:schemeClr val="tx1"/>
                    </a:gs>
                  </a:gsLst>
                  <a:lin ang="5400000" scaled="0"/>
                </a:gradFill>
                <a:latin typeface="+mn-lt"/>
                <a:ea typeface="+mn-ea"/>
                <a:cs typeface="+mn-cs"/>
              </a:defRPr>
            </a:lvl2pPr>
          </a:lstStyle>
          <a:p>
            <a:pPr marL="0" marR="0" lvl="0" indent="0" algn="l" defTabSz="914367" rtl="0" eaLnBrk="1" fontAlgn="auto" latinLnBrk="0" hangingPunct="1">
              <a:lnSpc>
                <a:spcPct val="90000"/>
              </a:lnSpc>
              <a:spcBef>
                <a:spcPct val="20000"/>
              </a:spcBef>
              <a:spcAft>
                <a:spcPts val="0"/>
              </a:spcAft>
              <a:buClrTx/>
              <a:buSzPct val="90000"/>
              <a:buFont typeface="Arial" pitchFamily="34" charset="0"/>
              <a:buNone/>
              <a:tabLst/>
            </a:pPr>
            <a:r>
              <a:rPr lang="en-US"/>
              <a:t>Click icon to add picture</a:t>
            </a:r>
            <a:endParaRPr lang="en-US" dirty="0"/>
          </a:p>
        </p:txBody>
      </p:sp>
      <p:sp>
        <p:nvSpPr>
          <p:cNvPr id="5" name="Rectangle 4"/>
          <p:cNvSpPr/>
          <p:nvPr userDrawn="1"/>
        </p:nvSpPr>
        <p:spPr bwMode="auto">
          <a:xfrm>
            <a:off x="6095999" y="4773828"/>
            <a:ext cx="5829081" cy="1793104"/>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179285" tIns="143428" rIns="179285" bIns="143428" numCol="1" rtlCol="0" anchor="ctr" anchorCtr="0" compatLnSpc="1">
            <a:prstTxWarp prst="textNoShape">
              <a:avLst/>
            </a:prstTxWarp>
          </a:bodyPr>
          <a:lstStyle/>
          <a:p>
            <a:pPr algn="ctr" defTabSz="914102" fontAlgn="base">
              <a:spcBef>
                <a:spcPct val="0"/>
              </a:spcBef>
              <a:spcAft>
                <a:spcPct val="0"/>
              </a:spcAft>
            </a:pPr>
            <a:endParaRPr lang="en-US" sz="1961" dirty="0">
              <a:gradFill>
                <a:gsLst>
                  <a:gs pos="5439">
                    <a:srgbClr val="F8F8F8"/>
                  </a:gs>
                  <a:gs pos="10000">
                    <a:srgbClr val="F8F8F8"/>
                  </a:gs>
                </a:gsLst>
                <a:lin ang="5400000" scaled="0"/>
              </a:gradFill>
            </a:endParaRPr>
          </a:p>
        </p:txBody>
      </p:sp>
      <p:sp>
        <p:nvSpPr>
          <p:cNvPr id="6" name="Picture Placeholder 3"/>
          <p:cNvSpPr>
            <a:spLocks noGrp="1"/>
          </p:cNvSpPr>
          <p:nvPr>
            <p:ph type="pic" sz="quarter" idx="11" hasCustomPrompt="1"/>
          </p:nvPr>
        </p:nvSpPr>
        <p:spPr bwMode="gray">
          <a:xfrm>
            <a:off x="6096000" y="1406078"/>
            <a:ext cx="5826762" cy="3366196"/>
          </a:xfrm>
          <a:blipFill>
            <a:blip r:embed="rId3"/>
            <a:stretch>
              <a:fillRect/>
            </a:stretch>
          </a:blipFill>
        </p:spPr>
        <p:txBody>
          <a:bodyPr lIns="182880" tIns="146304" rIns="182880" bIns="146304">
            <a:noAutofit/>
          </a:bodyPr>
          <a:lstStyle>
            <a:lvl1pPr marL="0" indent="0">
              <a:buNone/>
              <a:defRPr lang="en-US" sz="2353" kern="1200" spc="0" baseline="0" dirty="0">
                <a:gradFill>
                  <a:gsLst>
                    <a:gs pos="1250">
                      <a:schemeClr val="tx1"/>
                    </a:gs>
                    <a:gs pos="100000">
                      <a:schemeClr val="tx1"/>
                    </a:gs>
                  </a:gsLst>
                  <a:lin ang="5400000" scaled="0"/>
                </a:gradFill>
                <a:latin typeface="+mn-lt"/>
                <a:ea typeface="+mn-ea"/>
                <a:cs typeface="+mn-cs"/>
              </a:defRPr>
            </a:lvl1pPr>
            <a:lvl2pPr algn="ctr">
              <a:defRPr lang="en-US" sz="2353" kern="1200" spc="0" baseline="0" dirty="0">
                <a:gradFill>
                  <a:gsLst>
                    <a:gs pos="1250">
                      <a:schemeClr val="tx1"/>
                    </a:gs>
                    <a:gs pos="100000">
                      <a:schemeClr val="tx1"/>
                    </a:gs>
                  </a:gsLst>
                  <a:lin ang="5400000" scaled="0"/>
                </a:gradFill>
                <a:latin typeface="+mn-lt"/>
                <a:ea typeface="+mn-ea"/>
                <a:cs typeface="+mn-cs"/>
              </a:defRPr>
            </a:lvl2pPr>
          </a:lstStyle>
          <a:p>
            <a:pPr marL="0" marR="0" lvl="0" indent="0" algn="l" defTabSz="914367" rtl="0" eaLnBrk="1" fontAlgn="auto" latinLnBrk="0" hangingPunct="1">
              <a:lnSpc>
                <a:spcPct val="90000"/>
              </a:lnSpc>
              <a:spcBef>
                <a:spcPct val="20000"/>
              </a:spcBef>
              <a:spcAft>
                <a:spcPts val="0"/>
              </a:spcAft>
              <a:buClrTx/>
              <a:buSzPct val="90000"/>
              <a:buFont typeface="Arial" pitchFamily="34" charset="0"/>
              <a:buNone/>
              <a:tabLst/>
            </a:pPr>
            <a:r>
              <a:rPr lang="en-US" dirty="0"/>
              <a:t>Your image here</a:t>
            </a:r>
          </a:p>
        </p:txBody>
      </p:sp>
      <p:cxnSp>
        <p:nvCxnSpPr>
          <p:cNvPr id="7" name="Straight Connector 6"/>
          <p:cNvCxnSpPr/>
          <p:nvPr userDrawn="1"/>
        </p:nvCxnSpPr>
        <p:spPr>
          <a:xfrm>
            <a:off x="5871894" y="1801029"/>
            <a:ext cx="0" cy="4662019"/>
          </a:xfrm>
          <a:prstGeom prst="line">
            <a:avLst/>
          </a:prstGeom>
          <a:ln w="3175">
            <a:solidFill>
              <a:schemeClr val="tx1">
                <a:alpha val="2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1" name="Text Placeholder 10"/>
          <p:cNvSpPr>
            <a:spLocks noGrp="1"/>
          </p:cNvSpPr>
          <p:nvPr>
            <p:ph type="body" sz="quarter" idx="12"/>
          </p:nvPr>
        </p:nvSpPr>
        <p:spPr>
          <a:xfrm>
            <a:off x="269239" y="3197079"/>
            <a:ext cx="5378549" cy="3369853"/>
          </a:xfrm>
        </p:spPr>
        <p:txBody>
          <a:bodyPr lIns="182880" tIns="146304" rIns="182880" bIns="146304">
            <a:noAutofit/>
          </a:bodyPr>
          <a:lstStyle>
            <a:lvl1pPr marL="0" indent="0">
              <a:buNone/>
              <a:defRPr sz="2353">
                <a:latin typeface="+mn-lt"/>
              </a:defRPr>
            </a:lvl1pPr>
          </a:lstStyle>
          <a:p>
            <a:pPr lvl="0"/>
            <a:r>
              <a:rPr lang="en-US"/>
              <a:t>Edit Master text styles</a:t>
            </a:r>
          </a:p>
        </p:txBody>
      </p:sp>
      <p:sp>
        <p:nvSpPr>
          <p:cNvPr id="15" name="Text Placeholder 14"/>
          <p:cNvSpPr>
            <a:spLocks noGrp="1"/>
          </p:cNvSpPr>
          <p:nvPr>
            <p:ph type="body" sz="quarter" idx="13"/>
          </p:nvPr>
        </p:nvSpPr>
        <p:spPr>
          <a:xfrm>
            <a:off x="6096001" y="4773828"/>
            <a:ext cx="5826761" cy="1791549"/>
          </a:xfrm>
        </p:spPr>
        <p:txBody>
          <a:bodyPr lIns="182880" tIns="146304" rIns="182880" bIns="146304" anchor="ctr">
            <a:noAutofit/>
          </a:bodyPr>
          <a:lstStyle>
            <a:lvl1pPr marL="0" indent="0" algn="ctr">
              <a:buNone/>
              <a:defRPr sz="3137">
                <a:gradFill>
                  <a:gsLst>
                    <a:gs pos="27434">
                      <a:srgbClr val="FFFFFF"/>
                    </a:gs>
                    <a:gs pos="54000">
                      <a:srgbClr val="FFFFFF"/>
                    </a:gs>
                  </a:gsLst>
                  <a:lin ang="5400000" scaled="0"/>
                </a:gradFill>
                <a:latin typeface="+mj-lt"/>
              </a:defRPr>
            </a:lvl1pPr>
          </a:lstStyle>
          <a:p>
            <a:pPr lvl="0"/>
            <a:r>
              <a:rPr lang="en-US"/>
              <a:t>Edit Master text styles</a:t>
            </a:r>
          </a:p>
        </p:txBody>
      </p:sp>
    </p:spTree>
    <p:extLst>
      <p:ext uri="{BB962C8B-B14F-4D97-AF65-F5344CB8AC3E}">
        <p14:creationId xmlns:p14="http://schemas.microsoft.com/office/powerpoint/2010/main" val="102257472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em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86"/>
            <a:ext cx="9859116" cy="1158793"/>
          </a:xfrm>
          <a:noFill/>
        </p:spPr>
        <p:txBody>
          <a:bodyPr tIns="91440" bIns="91440" anchor="t" anchorCtr="0">
            <a:spAutoFit/>
          </a:bodyPr>
          <a:lstStyle>
            <a:lvl1pPr>
              <a:defRPr sz="7058" spc="-98" baseline="0">
                <a:gradFill>
                  <a:gsLst>
                    <a:gs pos="0">
                      <a:schemeClr val="tx1"/>
                    </a:gs>
                    <a:gs pos="100000">
                      <a:schemeClr val="tx1"/>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269240" y="3877277"/>
            <a:ext cx="9860674" cy="724246"/>
          </a:xfrm>
          <a:noFill/>
        </p:spPr>
        <p:txBody>
          <a:bodyPr lIns="182880" tIns="146304" rIns="182880" bIns="146304">
            <a:spAutoFit/>
          </a:bodyPr>
          <a:lstStyle>
            <a:lvl1pPr marL="0" indent="0">
              <a:spcBef>
                <a:spcPts val="0"/>
              </a:spcBef>
              <a:buNone/>
              <a:defRPr sz="3137" spc="0" baseline="0">
                <a:gradFill>
                  <a:gsLst>
                    <a:gs pos="0">
                      <a:schemeClr val="tx1"/>
                    </a:gs>
                    <a:gs pos="100000">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29941899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86"/>
            <a:ext cx="9859116" cy="1158793"/>
          </a:xfrm>
          <a:noFill/>
        </p:spPr>
        <p:txBody>
          <a:bodyPr tIns="91440" bIns="91440" anchor="t" anchorCtr="0">
            <a:spAutoFit/>
          </a:bodyPr>
          <a:lstStyle>
            <a:lvl1pPr>
              <a:defRPr lang="en-US" sz="7058" b="0" kern="1200" cap="none" spc="-98" baseline="0" dirty="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dirty="0"/>
              <a:t>Video title</a:t>
            </a:r>
          </a:p>
        </p:txBody>
      </p:sp>
    </p:spTree>
    <p:extLst>
      <p:ext uri="{BB962C8B-B14F-4D97-AF65-F5344CB8AC3E}">
        <p14:creationId xmlns:p14="http://schemas.microsoft.com/office/powerpoint/2010/main" val="10819193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158793"/>
          </a:xfrm>
          <a:noFill/>
        </p:spPr>
        <p:txBody>
          <a:bodyPr tIns="91440" bIns="91440" anchor="t" anchorCtr="0">
            <a:spAutoFit/>
          </a:bodyPr>
          <a:lstStyle>
            <a:lvl1pPr>
              <a:defRPr sz="7058" spc="-98"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3252176710"/>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158793"/>
          </a:xfrm>
          <a:noFill/>
        </p:spPr>
        <p:txBody>
          <a:bodyPr tIns="91440" bIns="91440" anchor="t" anchorCtr="0">
            <a:spAutoFit/>
          </a:bodyPr>
          <a:lstStyle>
            <a:lvl1pPr>
              <a:defRPr sz="7058" spc="-98"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2608712068"/>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quare Right Photo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686648"/>
            <a:ext cx="4795873" cy="1484704"/>
          </a:xfrm>
        </p:spPr>
        <p:txBody>
          <a:bodyPr wrap="square" anchor="ctr">
            <a:spAutoFit/>
          </a:bodyPr>
          <a:lstStyle>
            <a:lvl1pPr>
              <a:defRPr sz="4705" baseline="0">
                <a:gradFill>
                  <a:gsLst>
                    <a:gs pos="1250">
                      <a:schemeClr val="tx1"/>
                    </a:gs>
                    <a:gs pos="100000">
                      <a:schemeClr val="tx1"/>
                    </a:gs>
                  </a:gsLst>
                  <a:lin ang="5400000" scaled="0"/>
                </a:gradFill>
              </a:defRPr>
            </a:lvl1pPr>
          </a:lstStyle>
          <a:p>
            <a:r>
              <a:rPr lang="en-US" dirty="0"/>
              <a:t>Square photo layout</a:t>
            </a:r>
          </a:p>
        </p:txBody>
      </p:sp>
      <p:sp>
        <p:nvSpPr>
          <p:cNvPr id="6" name="Picture Placeholder 4"/>
          <p:cNvSpPr>
            <a:spLocks noGrp="1" noChangeAspect="1"/>
          </p:cNvSpPr>
          <p:nvPr>
            <p:ph type="pic" sz="quarter" idx="10"/>
          </p:nvPr>
        </p:nvSpPr>
        <p:spPr bwMode="ltGray">
          <a:xfrm>
            <a:off x="5334350" y="0"/>
            <a:ext cx="6857650" cy="6856100"/>
          </a:xfrm>
          <a:prstGeom prst="rect">
            <a:avLst/>
          </a:prstGeom>
          <a:blipFill>
            <a:blip r:embed="rId2"/>
            <a:stretch>
              <a:fillRect/>
            </a:stretch>
          </a:blipFill>
        </p:spPr>
        <p:txBody>
          <a:bodyPr tIns="548640" anchor="ctr" anchorCtr="0">
            <a:noAutofit/>
          </a:bodyPr>
          <a:lstStyle>
            <a:lvl1pPr marL="0" indent="0" algn="ctr">
              <a:buNone/>
              <a:defRPr sz="1568" b="1" cap="none" baseline="0">
                <a:gradFill>
                  <a:gsLst>
                    <a:gs pos="0">
                      <a:srgbClr val="FFFFFF"/>
                    </a:gs>
                    <a:gs pos="27000">
                      <a:srgbClr val="FFFFFF"/>
                    </a:gs>
                  </a:gsLst>
                  <a:lin ang="5400000" scaled="0"/>
                </a:gradFill>
                <a:latin typeface="+mn-lt"/>
              </a:defRPr>
            </a:lvl1pPr>
          </a:lstStyle>
          <a:p>
            <a:r>
              <a:rPr lang="en-US"/>
              <a:t>Click icon to add picture</a:t>
            </a:r>
            <a:endParaRPr lang="en-US" dirty="0"/>
          </a:p>
        </p:txBody>
      </p:sp>
    </p:spTree>
    <p:extLst>
      <p:ext uri="{BB962C8B-B14F-4D97-AF65-F5344CB8AC3E}">
        <p14:creationId xmlns:p14="http://schemas.microsoft.com/office/powerpoint/2010/main" val="3621765374"/>
      </p:ext>
    </p:extLst>
  </p:cSld>
  <p:clrMapOvr>
    <a:masterClrMapping/>
  </p:clrMapOvr>
  <p:transition>
    <p:fade/>
  </p:transition>
  <p:extLst mod="1">
    <p:ext uri="{DCECCB84-F9BA-43D5-87BE-67443E8EF086}">
      <p15:sldGuideLst xmlns:p15="http://schemas.microsoft.com/office/powerpoint/2012/main">
        <p15:guide id="1" pos="342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sz="quarter" idx="10"/>
          </p:nvPr>
        </p:nvSpPr>
        <p:spPr>
          <a:xfrm>
            <a:off x="269303" y="1187644"/>
            <a:ext cx="11655078" cy="22665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0642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Evaluation Slide">
    <p:spTree>
      <p:nvGrpSpPr>
        <p:cNvPr id="1" name=""/>
        <p:cNvGrpSpPr/>
        <p:nvPr/>
      </p:nvGrpSpPr>
      <p:grpSpPr>
        <a:xfrm>
          <a:off x="0" y="0"/>
          <a:ext cx="0" cy="0"/>
          <a:chOff x="0" y="0"/>
          <a:chExt cx="0" cy="0"/>
        </a:xfrm>
      </p:grpSpPr>
      <p:sp>
        <p:nvSpPr>
          <p:cNvPr id="2" name="Title 1"/>
          <p:cNvSpPr>
            <a:spLocks noGrp="1"/>
          </p:cNvSpPr>
          <p:nvPr>
            <p:ph type="title"/>
          </p:nvPr>
        </p:nvSpPr>
        <p:spPr>
          <a:xfrm>
            <a:off x="5020302" y="289511"/>
            <a:ext cx="6904778" cy="899665"/>
          </a:xfrm>
        </p:spPr>
        <p:txBody>
          <a:bodyPr/>
          <a:lstStyle>
            <a:lvl1pPr>
              <a:defRPr sz="3921"/>
            </a:lvl1pPr>
          </a:lstStyle>
          <a:p>
            <a:r>
              <a:rPr lang="en-US"/>
              <a:t>Click to edit Master title style</a:t>
            </a:r>
            <a:endParaRPr lang="en-US" dirty="0"/>
          </a:p>
        </p:txBody>
      </p:sp>
      <p:sp>
        <p:nvSpPr>
          <p:cNvPr id="4" name="Text Placeholder 3"/>
          <p:cNvSpPr>
            <a:spLocks noGrp="1"/>
          </p:cNvSpPr>
          <p:nvPr>
            <p:ph type="body" sz="quarter" idx="10"/>
          </p:nvPr>
        </p:nvSpPr>
        <p:spPr>
          <a:xfrm>
            <a:off x="5020303" y="4773828"/>
            <a:ext cx="6904016" cy="1793104"/>
          </a:xfrm>
        </p:spPr>
        <p:txBody>
          <a:bodyPr wrap="square">
            <a:noAutofit/>
          </a:bodyPr>
          <a:lstStyle>
            <a:lvl1pPr marL="0" indent="0">
              <a:spcBef>
                <a:spcPts val="1765"/>
              </a:spcBef>
              <a:buNone/>
              <a:defRPr sz="1961">
                <a:latin typeface="+mn-lt"/>
              </a:defRPr>
            </a:lvl1pPr>
            <a:lvl2pPr marL="224097" indent="0">
              <a:buNone/>
              <a:defRPr/>
            </a:lvl2pPr>
            <a:lvl3pPr marL="448193" indent="0">
              <a:buNone/>
              <a:defRPr/>
            </a:lvl3pPr>
            <a:lvl4pPr marL="672290" indent="0">
              <a:buNone/>
              <a:defRPr/>
            </a:lvl4pPr>
            <a:lvl5pPr marL="896386" indent="0">
              <a:buNone/>
              <a:defRPr/>
            </a:lvl5pPr>
          </a:lstStyle>
          <a:p>
            <a:pPr lvl="0"/>
            <a:r>
              <a:rPr lang="en-US"/>
              <a:t>Edit Master text styles</a:t>
            </a:r>
          </a:p>
        </p:txBody>
      </p:sp>
      <p:pic>
        <p:nvPicPr>
          <p:cNvPr id="5" name="Picture 4" descr="Image of Ignite app on a Windows Device." title="Ignite event image">
            <a:extLst>
              <a:ext uri="{FF2B5EF4-FFF2-40B4-BE49-F238E27FC236}">
                <a16:creationId xmlns:a16="http://schemas.microsoft.com/office/drawing/2014/main" id="{E803C22C-E970-4ADA-A60C-5127C1C2C1DE}"/>
              </a:ext>
            </a:extLst>
          </p:cNvPr>
          <p:cNvPicPr>
            <a:picLocks noChangeAspect="1"/>
          </p:cNvPicPr>
          <p:nvPr userDrawn="1"/>
        </p:nvPicPr>
        <p:blipFill rotWithShape="1">
          <a:blip r:embed="rId2"/>
          <a:srcRect l="17119" r="5881"/>
          <a:stretch/>
        </p:blipFill>
        <p:spPr>
          <a:xfrm>
            <a:off x="0" y="-1"/>
            <a:ext cx="4828867" cy="6858623"/>
          </a:xfrm>
          <a:prstGeom prst="rect">
            <a:avLst/>
          </a:prstGeom>
        </p:spPr>
      </p:pic>
    </p:spTree>
    <p:extLst>
      <p:ext uri="{BB962C8B-B14F-4D97-AF65-F5344CB8AC3E}">
        <p14:creationId xmlns:p14="http://schemas.microsoft.com/office/powerpoint/2010/main" val="324311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3961427"/>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06343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Slide for developer code</a:t>
            </a:r>
          </a:p>
        </p:txBody>
      </p:sp>
      <p:sp>
        <p:nvSpPr>
          <p:cNvPr id="3" name="Rectangle 2"/>
          <p:cNvSpPr/>
          <p:nvPr userDrawn="1"/>
        </p:nvSpPr>
        <p:spPr bwMode="hidden">
          <a:xfrm>
            <a:off x="1" y="1189176"/>
            <a:ext cx="12192000" cy="5668824"/>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2" tIns="45722" rIns="45722" bIns="45722" numCol="1" spcCol="0" rtlCol="0" fromWordArt="0" anchor="ctr" anchorCtr="0" forceAA="0" compatLnSpc="1">
            <a:prstTxWarp prst="textNoShape">
              <a:avLst/>
            </a:prstTxWarp>
            <a:noAutofit/>
          </a:bodyPr>
          <a:lstStyle/>
          <a:p>
            <a:pPr algn="ctr" defTabSz="914102" fontAlgn="base">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69239" y="1197322"/>
            <a:ext cx="11653522" cy="2225866"/>
          </a:xfrm>
        </p:spPr>
        <p:txBody>
          <a:bodyPr/>
          <a:lstStyle>
            <a:lvl1pPr marL="0" indent="0">
              <a:buNone/>
              <a:defRPr sz="3235">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1pPr>
            <a:lvl2pPr marL="339726"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2pPr>
            <a:lvl3pPr marL="573090"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3pPr>
            <a:lvl4pPr marL="798516"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4pPr>
            <a:lvl5pPr marL="1030292" indent="0">
              <a:buNone/>
              <a:defRPr>
                <a:gradFill>
                  <a:gsLst>
                    <a:gs pos="8718">
                      <a:srgbClr val="353535"/>
                    </a:gs>
                    <a:gs pos="34000">
                      <a:srgbClr val="353535"/>
                    </a:gs>
                  </a:gsLst>
                  <a:lin ang="5400000" scaled="0"/>
                </a:gradFill>
                <a:latin typeface="Consolas" panose="020B0609020204030204" pitchFamily="49" charset="0"/>
                <a:cs typeface="Consolas" panose="020B0609020204030204" pitchFamily="49"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3695591"/>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losing logo slide">
    <p:bg>
      <p:bgPr>
        <a:solidFill>
          <a:srgbClr val="E6E6E6"/>
        </a:solidFill>
        <a:effectLst/>
      </p:bgPr>
    </p:bg>
    <p:spTree>
      <p:nvGrpSpPr>
        <p:cNvPr id="1" name=""/>
        <p:cNvGrpSpPr/>
        <p:nvPr/>
      </p:nvGrpSpPr>
      <p:grpSpPr>
        <a:xfrm>
          <a:off x="0" y="0"/>
          <a:ext cx="0" cy="0"/>
          <a:chOff x="0" y="0"/>
          <a:chExt cx="0" cy="0"/>
        </a:xfrm>
      </p:grpSpPr>
      <p:sp>
        <p:nvSpPr>
          <p:cNvPr id="2" name="Text Box 3"/>
          <p:cNvSpPr txBox="1">
            <a:spLocks noChangeArrowheads="1"/>
          </p:cNvSpPr>
          <p:nvPr userDrawn="1"/>
        </p:nvSpPr>
        <p:spPr bwMode="blackWhite">
          <a:xfrm>
            <a:off x="269240" y="6099190"/>
            <a:ext cx="4482124" cy="467742"/>
          </a:xfrm>
          <a:prstGeom prst="rect">
            <a:avLst/>
          </a:prstGeom>
          <a:noFill/>
          <a:ln w="12700">
            <a:noFill/>
            <a:miter lim="800000"/>
            <a:headEnd type="none" w="sm" len="sm"/>
            <a:tailEnd type="none" w="sm" len="sm"/>
          </a:ln>
          <a:effectLst/>
        </p:spPr>
        <p:txBody>
          <a:bodyPr vert="horz" wrap="square" lIns="179285" tIns="179285" rIns="179285" bIns="179285" numCol="1" anchor="t" anchorCtr="0" compatLnSpc="1">
            <a:prstTxWarp prst="textNoShape">
              <a:avLst/>
            </a:prstTxWarp>
            <a:spAutoFit/>
          </a:bodyPr>
          <a:lstStyle/>
          <a:p>
            <a:pPr defTabSz="913924" eaLnBrk="0" hangingPunct="0"/>
            <a:r>
              <a:rPr lang="en-US" sz="686" dirty="0">
                <a:gradFill>
                  <a:gsLst>
                    <a:gs pos="0">
                      <a:schemeClr val="tx1"/>
                    </a:gs>
                    <a:gs pos="100000">
                      <a:schemeClr val="tx1"/>
                    </a:gs>
                  </a:gsLst>
                  <a:lin ang="5400000" scaled="0"/>
                </a:gradFill>
                <a:cs typeface="Segoe UI" pitchFamily="34" charset="0"/>
              </a:rPr>
              <a:t>© Copyright Microsoft Corporation. All rights reserved. </a:t>
            </a:r>
          </a:p>
        </p:txBody>
      </p:sp>
      <p:pic>
        <p:nvPicPr>
          <p:cNvPr id="4" name="Picture 3"/>
          <p:cNvPicPr>
            <a:picLocks noChangeAspect="1"/>
          </p:cNvPicPr>
          <p:nvPr userDrawn="1"/>
        </p:nvPicPr>
        <p:blipFill>
          <a:blip r:embed="rId2"/>
          <a:stretch>
            <a:fillRect/>
          </a:stretch>
        </p:blipFill>
        <p:spPr bwMode="invGray">
          <a:xfrm>
            <a:off x="454892" y="470067"/>
            <a:ext cx="1408078" cy="300619"/>
          </a:xfrm>
          <a:prstGeom prst="rect">
            <a:avLst/>
          </a:prstGeom>
        </p:spPr>
      </p:pic>
    </p:spTree>
    <p:extLst>
      <p:ext uri="{BB962C8B-B14F-4D97-AF65-F5344CB8AC3E}">
        <p14:creationId xmlns:p14="http://schemas.microsoft.com/office/powerpoint/2010/main" val="119834428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396047"/>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a:t>Use this Layout for Speaker Notes slides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6"/>
          <p:cNvSpPr>
            <a:spLocks noGrp="1"/>
          </p:cNvSpPr>
          <p:nvPr>
            <p:ph type="body" sz="quarter" idx="11" hasCustomPrompt="1"/>
          </p:nvPr>
        </p:nvSpPr>
        <p:spPr>
          <a:xfrm>
            <a:off x="1"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7"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3056524803"/>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latin typeface="Segoe UI" pitchFamily="34" charset="0"/>
              </a:defRPr>
            </a:lvl1pPr>
          </a:lstStyle>
          <a:p>
            <a:pPr lvl="0"/>
            <a:r>
              <a:rPr lang="en-US"/>
              <a:t>Click to edit Master title style</a:t>
            </a:r>
            <a:endParaRPr lang="en-US" dirty="0"/>
          </a:p>
        </p:txBody>
      </p:sp>
      <p:sp>
        <p:nvSpPr>
          <p:cNvPr id="6"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3286859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3_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latin typeface="Segoe UI" pitchFamily="34" charset="0"/>
              </a:defRPr>
            </a:lvl1pPr>
          </a:lstStyle>
          <a:p>
            <a:pPr lvl="0"/>
            <a:r>
              <a:rPr lang="en-US"/>
              <a:t>Click to edit Master title style</a:t>
            </a:r>
            <a:endParaRPr lang="en-US" dirty="0"/>
          </a:p>
        </p:txBody>
      </p:sp>
      <p:sp>
        <p:nvSpPr>
          <p:cNvPr id="5"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7167217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4_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06400" y="2514600"/>
            <a:ext cx="2641600" cy="1981200"/>
          </a:xfrm>
        </p:spPr>
        <p:txBody>
          <a:bodyPr/>
          <a:lstStyle/>
          <a:p>
            <a:r>
              <a:rPr lang="en-US"/>
              <a:t>Click icon to add picture</a:t>
            </a:r>
            <a:endParaRPr lang="uk-UA" dirty="0"/>
          </a:p>
        </p:txBody>
      </p:sp>
      <p:sp>
        <p:nvSpPr>
          <p:cNvPr id="5"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latin typeface="Segoe UI" pitchFamily="34" charset="0"/>
              </a:defRPr>
            </a:lvl1pPr>
          </a:lstStyle>
          <a:p>
            <a:pPr lvl="0"/>
            <a:r>
              <a:rPr lang="en-US"/>
              <a:t>Click to edit Master title style</a:t>
            </a:r>
            <a:endParaRPr lang="en-US" dirty="0"/>
          </a:p>
        </p:txBody>
      </p:sp>
      <p:sp>
        <p:nvSpPr>
          <p:cNvPr id="7"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35874715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wo Columns Layout (no lin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508000" y="1828800"/>
            <a:ext cx="5994400" cy="1447800"/>
          </a:xfrm>
        </p:spPr>
        <p:txBody>
          <a:bodyPr vert="horz" lIns="91440" tIns="45720" rIns="91440" bIns="45720" rtlCol="0" anchor="ctr">
            <a:noAutofit/>
          </a:bodyPr>
          <a:lstStyle>
            <a:lvl1pPr>
              <a:defRPr lang="en-US" sz="4400" cap="small" dirty="0">
                <a:latin typeface="Segoe UI" pitchFamily="34" charset="0"/>
              </a:defRPr>
            </a:lvl1pPr>
          </a:lstStyle>
          <a:p>
            <a:pPr lvl="0"/>
            <a:r>
              <a:rPr lang="en-US"/>
              <a:t>Click to edit Master title style</a:t>
            </a:r>
            <a:endParaRPr lang="en-US" dirty="0"/>
          </a:p>
        </p:txBody>
      </p:sp>
      <p:sp>
        <p:nvSpPr>
          <p:cNvPr id="9" name="Subtitle 2"/>
          <p:cNvSpPr>
            <a:spLocks noGrp="1"/>
          </p:cNvSpPr>
          <p:nvPr>
            <p:ph type="subTitle" idx="1"/>
          </p:nvPr>
        </p:nvSpPr>
        <p:spPr>
          <a:xfrm>
            <a:off x="558800" y="4953000"/>
            <a:ext cx="5169877" cy="762000"/>
          </a:xfrm>
        </p:spPr>
        <p:txBody>
          <a:bodyPr vert="horz" lIns="91440" tIns="45720" rIns="91440" bIns="45720" rtlCol="0">
            <a:normAutofit/>
          </a:bodyPr>
          <a:lstStyle>
            <a:lvl1pPr marL="0" indent="0">
              <a:defRPr lang="en-US" sz="2400" dirty="0">
                <a:solidFill>
                  <a:srgbClr val="75BEE9"/>
                </a:solidFill>
              </a:defRPr>
            </a:lvl1pPr>
          </a:lstStyle>
          <a:p>
            <a:pPr marL="0" lvl="0" indent="0">
              <a:buNone/>
            </a:pPr>
            <a:r>
              <a:rPr lang="en-US"/>
              <a:t>Click to edit Master subtitle style</a:t>
            </a:r>
            <a:endParaRPr lang="en-US" dirty="0"/>
          </a:p>
        </p:txBody>
      </p:sp>
      <p:sp>
        <p:nvSpPr>
          <p:cNvPr id="5" name="Picture Placeholder 4"/>
          <p:cNvSpPr>
            <a:spLocks noGrp="1"/>
          </p:cNvSpPr>
          <p:nvPr>
            <p:ph type="pic" sz="quarter" idx="10"/>
          </p:nvPr>
        </p:nvSpPr>
        <p:spPr>
          <a:xfrm>
            <a:off x="6705600" y="0"/>
            <a:ext cx="5486400" cy="6858000"/>
          </a:xfrm>
        </p:spPr>
        <p:txBody>
          <a:bodyPr/>
          <a:lstStyle>
            <a:lvl1pPr marL="0" indent="0">
              <a:buNone/>
              <a:defRPr/>
            </a:lvl1pPr>
          </a:lstStyle>
          <a:p>
            <a:r>
              <a:rPr lang="en-US"/>
              <a:t>Click icon to add picture</a:t>
            </a:r>
            <a:endParaRPr lang="uk-UA" dirty="0"/>
          </a:p>
        </p:txBody>
      </p:sp>
    </p:spTree>
    <p:extLst>
      <p:ext uri="{BB962C8B-B14F-4D97-AF65-F5344CB8AC3E}">
        <p14:creationId xmlns:p14="http://schemas.microsoft.com/office/powerpoint/2010/main" val="128225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69241" y="1187644"/>
            <a:ext cx="5378548" cy="2115402"/>
          </a:xfrm>
        </p:spPr>
        <p:txBody>
          <a:bodyPr wrap="square">
            <a:spAutoFit/>
          </a:bodyPr>
          <a:lstStyle>
            <a:lvl1pPr marL="0" indent="0">
              <a:spcBef>
                <a:spcPts val="1200"/>
              </a:spcBef>
              <a:buClr>
                <a:schemeClr val="tx1"/>
              </a:buClr>
              <a:buFont typeface="Wingdings" panose="05000000000000000000" pitchFamily="2" charset="2"/>
              <a:buNone/>
              <a:defRPr sz="2941" b="0">
                <a:latin typeface="+mn-lt"/>
              </a:defRPr>
            </a:lvl1pPr>
            <a:lvl2pPr marL="250553" indent="0">
              <a:buFont typeface="Wingdings" panose="05000000000000000000" pitchFamily="2" charset="2"/>
              <a:buNone/>
              <a:defRPr sz="2353" b="0"/>
            </a:lvl2pPr>
            <a:lvl3pPr marL="441968" indent="0">
              <a:buFont typeface="Wingdings" panose="05000000000000000000" pitchFamily="2" charset="2"/>
              <a:buNone/>
              <a:tabLst/>
              <a:defRPr sz="2157" b="0"/>
            </a:lvl3pPr>
            <a:lvl4pPr marL="639608" indent="0">
              <a:buFont typeface="Wingdings" panose="05000000000000000000" pitchFamily="2" charset="2"/>
              <a:buNone/>
              <a:defRPr sz="2157" b="0"/>
            </a:lvl4pPr>
            <a:lvl5pPr marL="837250" indent="0">
              <a:buFont typeface="Wingdings" panose="05000000000000000000" pitchFamily="2" charset="2"/>
              <a:buNone/>
              <a:tabLst/>
              <a:defRPr sz="2157"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544214" y="1187644"/>
            <a:ext cx="5378548" cy="2429576"/>
          </a:xfrm>
        </p:spPr>
        <p:txBody>
          <a:bodyPr wrap="square">
            <a:spAutoFit/>
          </a:bodyPr>
          <a:lstStyle>
            <a:lvl1pPr marL="0" indent="0">
              <a:spcBef>
                <a:spcPts val="1200"/>
              </a:spcBef>
              <a:buClr>
                <a:schemeClr val="tx1"/>
              </a:buClr>
              <a:buFont typeface="Arial" panose="020B0604020202020204" pitchFamily="34" charset="0"/>
              <a:buNone/>
              <a:defRPr lang="en-US" sz="2941" b="0" kern="1200" spc="0" baseline="0" dirty="0">
                <a:gradFill>
                  <a:gsLst>
                    <a:gs pos="1250">
                      <a:schemeClr val="tx1"/>
                    </a:gs>
                    <a:gs pos="100000">
                      <a:schemeClr val="tx1"/>
                    </a:gs>
                  </a:gsLst>
                  <a:lin ang="5400000" scaled="0"/>
                </a:gradFill>
                <a:latin typeface="+mn-lt"/>
                <a:ea typeface="+mn-ea"/>
                <a:cs typeface="+mn-cs"/>
              </a:defRPr>
            </a:lvl1pPr>
            <a:lvl2pPr marL="250553" indent="0">
              <a:buFont typeface="Arial" panose="020B0604020202020204" pitchFamily="34" charset="0"/>
              <a:buNone/>
              <a:defRPr lang="en-US" sz="2353" b="0" kern="1200" spc="0" baseline="0" dirty="0">
                <a:gradFill>
                  <a:gsLst>
                    <a:gs pos="1250">
                      <a:schemeClr val="tx1"/>
                    </a:gs>
                    <a:gs pos="100000">
                      <a:schemeClr val="tx1"/>
                    </a:gs>
                  </a:gsLst>
                  <a:lin ang="5400000" scaled="0"/>
                </a:gradFill>
                <a:latin typeface="+mn-lt"/>
                <a:ea typeface="+mn-ea"/>
                <a:cs typeface="+mn-cs"/>
              </a:defRPr>
            </a:lvl2pPr>
            <a:lvl3pPr marL="441968" indent="0">
              <a:buFont typeface="Arial" panose="020B0604020202020204" pitchFamily="34" charset="0"/>
              <a:buNone/>
              <a:tabLst/>
              <a:defRPr lang="en-US" sz="2157" b="0" kern="1200" spc="0" baseline="0" dirty="0">
                <a:gradFill>
                  <a:gsLst>
                    <a:gs pos="1250">
                      <a:schemeClr val="tx1"/>
                    </a:gs>
                    <a:gs pos="100000">
                      <a:schemeClr val="tx1"/>
                    </a:gs>
                  </a:gsLst>
                  <a:lin ang="5400000" scaled="0"/>
                </a:gradFill>
                <a:latin typeface="+mn-lt"/>
                <a:ea typeface="+mn-ea"/>
                <a:cs typeface="+mn-cs"/>
              </a:defRPr>
            </a:lvl3pPr>
            <a:lvl4pPr marL="639608" indent="0">
              <a:buFont typeface="Arial" panose="020B0604020202020204" pitchFamily="34" charset="0"/>
              <a:buNone/>
              <a:defRPr lang="en-US" sz="2157" b="0" kern="1200" spc="0" baseline="0" dirty="0">
                <a:gradFill>
                  <a:gsLst>
                    <a:gs pos="1250">
                      <a:schemeClr val="tx1"/>
                    </a:gs>
                    <a:gs pos="100000">
                      <a:schemeClr val="tx1"/>
                    </a:gs>
                  </a:gsLst>
                  <a:lin ang="5400000" scaled="0"/>
                </a:gradFill>
                <a:latin typeface="+mn-lt"/>
                <a:ea typeface="+mn-ea"/>
                <a:cs typeface="+mn-cs"/>
              </a:defRPr>
            </a:lvl4pPr>
            <a:lvl5pPr marL="837250" indent="0">
              <a:buFont typeface="Arial" panose="020B0604020202020204" pitchFamily="34" charset="0"/>
              <a:buNone/>
              <a:tabLst/>
              <a:defRPr lang="en-US" sz="2157" b="0" kern="1200" spc="0" baseline="0" dirty="0">
                <a:gradFill>
                  <a:gsLst>
                    <a:gs pos="1250">
                      <a:schemeClr val="tx1"/>
                    </a:gs>
                    <a:gs pos="100000">
                      <a:schemeClr val="tx1"/>
                    </a:gs>
                  </a:gsLst>
                  <a:lin ang="5400000" scaled="0"/>
                </a:gradFill>
                <a:latin typeface="+mn-lt"/>
                <a:ea typeface="+mn-ea"/>
                <a:cs typeface="+mn-cs"/>
              </a:defRPr>
            </a:lvl5pPr>
          </a:lstStyle>
          <a:p>
            <a:pPr marL="504217" marR="0" lvl="0" indent="-504217" algn="l" defTabSz="914367" rtl="0" eaLnBrk="1" fontAlgn="auto" latinLnBrk="0" hangingPunct="1">
              <a:lnSpc>
                <a:spcPct val="90000"/>
              </a:lnSpc>
              <a:spcBef>
                <a:spcPts val="1200"/>
              </a:spcBef>
              <a:spcAft>
                <a:spcPts val="0"/>
              </a:spcAft>
              <a:buClr>
                <a:schemeClr val="tx1"/>
              </a:buClr>
              <a:buSzPct val="90000"/>
              <a:tabLst/>
            </a:pPr>
            <a:r>
              <a:rPr lang="en-US"/>
              <a:t>Edit Master text styles</a:t>
            </a:r>
          </a:p>
          <a:p>
            <a:pPr marL="504217" marR="0" lvl="1" indent="-504217" algn="l" defTabSz="914367" rtl="0" eaLnBrk="1" fontAlgn="auto" latinLnBrk="0" hangingPunct="1">
              <a:lnSpc>
                <a:spcPct val="90000"/>
              </a:lnSpc>
              <a:spcBef>
                <a:spcPts val="1200"/>
              </a:spcBef>
              <a:spcAft>
                <a:spcPts val="0"/>
              </a:spcAft>
              <a:buClr>
                <a:schemeClr val="tx1"/>
              </a:buClr>
              <a:buSzPct val="90000"/>
              <a:tabLst/>
            </a:pPr>
            <a:r>
              <a:rPr lang="en-US"/>
              <a:t>Second level</a:t>
            </a:r>
          </a:p>
          <a:p>
            <a:pPr marL="504217" marR="0" lvl="2" indent="-504217" algn="l" defTabSz="914367" rtl="0" eaLnBrk="1" fontAlgn="auto" latinLnBrk="0" hangingPunct="1">
              <a:lnSpc>
                <a:spcPct val="90000"/>
              </a:lnSpc>
              <a:spcBef>
                <a:spcPts val="1200"/>
              </a:spcBef>
              <a:spcAft>
                <a:spcPts val="0"/>
              </a:spcAft>
              <a:buClr>
                <a:schemeClr val="tx1"/>
              </a:buClr>
              <a:buSzPct val="90000"/>
              <a:tabLst/>
            </a:pPr>
            <a:r>
              <a:rPr lang="en-US"/>
              <a:t>Third level</a:t>
            </a:r>
          </a:p>
          <a:p>
            <a:pPr marL="504217" marR="0" lvl="3" indent="-504217" algn="l" defTabSz="914367" rtl="0" eaLnBrk="1" fontAlgn="auto" latinLnBrk="0" hangingPunct="1">
              <a:lnSpc>
                <a:spcPct val="90000"/>
              </a:lnSpc>
              <a:spcBef>
                <a:spcPts val="1200"/>
              </a:spcBef>
              <a:spcAft>
                <a:spcPts val="0"/>
              </a:spcAft>
              <a:buClr>
                <a:schemeClr val="tx1"/>
              </a:buClr>
              <a:buSzPct val="90000"/>
              <a:tabLst/>
            </a:pPr>
            <a:r>
              <a:rPr lang="en-US"/>
              <a:t>Fourth level</a:t>
            </a:r>
          </a:p>
          <a:p>
            <a:pPr marL="504217" marR="0" lvl="4" indent="-504217" algn="l" defTabSz="914367" rtl="0" eaLnBrk="1" fontAlgn="auto" latinLnBrk="0" hangingPunct="1">
              <a:lnSpc>
                <a:spcPct val="90000"/>
              </a:lnSpc>
              <a:spcBef>
                <a:spcPts val="1200"/>
              </a:spcBef>
              <a:spcAft>
                <a:spcPts val="0"/>
              </a:spcAft>
              <a:buClr>
                <a:schemeClr val="tx1"/>
              </a:buClr>
              <a:buSzPct val="90000"/>
              <a:tabLst/>
            </a:pPr>
            <a:r>
              <a:rPr lang="en-US"/>
              <a:t>Fifth level</a:t>
            </a:r>
            <a:endParaRPr lang="en-US" dirty="0"/>
          </a:p>
        </p:txBody>
      </p:sp>
    </p:spTree>
    <p:extLst>
      <p:ext uri="{BB962C8B-B14F-4D97-AF65-F5344CB8AC3E}">
        <p14:creationId xmlns:p14="http://schemas.microsoft.com/office/powerpoint/2010/main" val="595150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One Column Layout (w/ bullets)">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ext Placeholder 2"/>
          <p:cNvSpPr>
            <a:spLocks noGrp="1"/>
          </p:cNvSpPr>
          <p:nvPr>
            <p:ph idx="1"/>
          </p:nvPr>
        </p:nvSpPr>
        <p:spPr>
          <a:xfrm>
            <a:off x="609600" y="1447801"/>
            <a:ext cx="10972800" cy="4525963"/>
          </a:xfrm>
          <a:prstGeom prst="rect">
            <a:avLst/>
          </a:prstGeom>
        </p:spPr>
        <p:txBody>
          <a:bodyPr vert="horz" lIns="91440" tIns="45720" rIns="91440" bIns="45720" rtlCol="0">
            <a:normAutofit/>
          </a:bodyPr>
          <a:lstStyle>
            <a:lvl1pPr>
              <a:defRPr>
                <a:latin typeface="Segoe UI" pitchFamily="34" charset="0"/>
                <a:ea typeface="Segoe UI" pitchFamily="34" charset="0"/>
                <a:cs typeface="Segoe UI" pitchFamily="34" charset="0"/>
              </a:defRPr>
            </a:lvl1pPr>
            <a:lvl2pPr>
              <a:buClr>
                <a:schemeClr val="tx1">
                  <a:lumMod val="65000"/>
                  <a:lumOff val="35000"/>
                </a:schemeClr>
              </a:buClr>
              <a:defRPr>
                <a:solidFill>
                  <a:schemeClr val="tx1">
                    <a:lumMod val="85000"/>
                    <a:lumOff val="15000"/>
                  </a:schemeClr>
                </a:solidFill>
                <a:latin typeface="Segoe UI" pitchFamily="34" charset="0"/>
                <a:ea typeface="Segoe UI" pitchFamily="34" charset="0"/>
                <a:cs typeface="Segoe UI" pitchFamily="34" charset="0"/>
              </a:defRPr>
            </a:lvl2pPr>
            <a:lvl3pPr marL="971550" indent="-171450">
              <a:buClr>
                <a:schemeClr val="tx1">
                  <a:lumMod val="65000"/>
                  <a:lumOff val="35000"/>
                </a:schemeClr>
              </a:buClr>
              <a:buFont typeface="Arial" panose="020B0604020202020204" pitchFamily="34" charset="0"/>
              <a:buChar char="•"/>
              <a:defRPr>
                <a:solidFill>
                  <a:srgbClr val="017EB8"/>
                </a:solidFill>
                <a:latin typeface="Segoe UI" pitchFamily="34" charset="0"/>
                <a:ea typeface="Segoe UI" pitchFamily="34" charset="0"/>
                <a:cs typeface="Segoe UI" pitchFamily="34" charset="0"/>
              </a:defRPr>
            </a:lvl3pPr>
            <a:lvl4pPr>
              <a:buClr>
                <a:srgbClr val="017EB8"/>
              </a:buClr>
              <a:defRPr>
                <a:solidFill>
                  <a:schemeClr val="tx1">
                    <a:lumMod val="65000"/>
                    <a:lumOff val="35000"/>
                  </a:schemeClr>
                </a:solidFill>
                <a:latin typeface="Segoe UI" pitchFamily="34" charset="0"/>
                <a:ea typeface="Segoe UI" pitchFamily="34" charset="0"/>
                <a:cs typeface="Segoe UI" pitchFamily="34" charset="0"/>
              </a:defRPr>
            </a:lvl4pPr>
            <a:lvl5pPr>
              <a:buClr>
                <a:schemeClr val="tx1">
                  <a:lumMod val="50000"/>
                  <a:lumOff val="50000"/>
                </a:schemeClr>
              </a:buClr>
              <a:defRPr>
                <a:latin typeface="Segoe UI" pitchFamily="34" charset="0"/>
                <a:ea typeface="Segoe UI" pitchFamily="34" charset="0"/>
                <a:cs typeface="Segoe UI" pitchFamily="34" charset="0"/>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p:cNvSpPr>
            <a:spLocks noGrp="1"/>
          </p:cNvSpPr>
          <p:nvPr>
            <p:ph type="sldNum" sz="quarter" idx="4"/>
          </p:nvPr>
        </p:nvSpPr>
        <p:spPr>
          <a:xfrm>
            <a:off x="9144000" y="6324601"/>
            <a:ext cx="2844800" cy="365125"/>
          </a:xfrm>
          <a:prstGeom prst="rect">
            <a:avLst/>
          </a:prstGeom>
        </p:spPr>
        <p:txBody>
          <a:bodyPr vert="horz" lIns="91440" tIns="45720" rIns="91440" bIns="45720" rtlCol="0" anchor="ctr"/>
          <a:lstStyle>
            <a:lvl1pPr algn="r">
              <a:defRPr sz="1200" b="1">
                <a:solidFill>
                  <a:srgbClr val="017EB8"/>
                </a:solidFill>
                <a:latin typeface="Segoe UI" panose="020B0502040204020203" pitchFamily="34" charset="0"/>
                <a:ea typeface="Segoe UI" panose="020B0502040204020203" pitchFamily="34" charset="0"/>
                <a:cs typeface="Segoe UI" panose="020B0502040204020203" pitchFamily="34" charset="0"/>
              </a:defRPr>
            </a:lvl1pPr>
          </a:lstStyle>
          <a:p>
            <a:fld id="{AD53D713-3284-4C71-8174-D6528838EBFD}" type="slidenum">
              <a:rPr lang="uk-UA" smtClean="0"/>
              <a:pPr/>
              <a:t>‹#›</a:t>
            </a:fld>
            <a:endParaRPr lang="uk-UA" dirty="0"/>
          </a:p>
        </p:txBody>
      </p:sp>
      <p:sp>
        <p:nvSpPr>
          <p:cNvPr id="8" name="Footer Placeholder 3"/>
          <p:cNvSpPr>
            <a:spLocks noGrp="1"/>
          </p:cNvSpPr>
          <p:nvPr>
            <p:ph type="ftr" sz="quarter" idx="3"/>
          </p:nvPr>
        </p:nvSpPr>
        <p:spPr>
          <a:xfrm>
            <a:off x="2743200" y="6340476"/>
            <a:ext cx="3860800" cy="365125"/>
          </a:xfrm>
          <a:prstGeom prst="rect">
            <a:avLst/>
          </a:prstGeom>
        </p:spPr>
        <p:txBody>
          <a:bodyPr vert="horz" lIns="91440" tIns="45720" rIns="91440" bIns="45720" rtlCol="0" anchor="ctr"/>
          <a:lstStyle>
            <a:lvl1pPr algn="l">
              <a:defRPr sz="1200">
                <a:solidFill>
                  <a:schemeClr val="tx1"/>
                </a:solidFill>
                <a:latin typeface="Segoe UI Light" panose="020B0502040204020203" pitchFamily="34" charset="0"/>
              </a:defRPr>
            </a:lvl1pPr>
          </a:lstStyle>
          <a:p>
            <a:r>
              <a:rPr lang="en-US" dirty="0">
                <a:solidFill>
                  <a:prstClr val="black"/>
                </a:solidFill>
              </a:rPr>
              <a:t>Click to add the  title</a:t>
            </a:r>
            <a:endParaRPr lang="uk-UA" dirty="0">
              <a:solidFill>
                <a:prstClr val="black"/>
              </a:solidFill>
            </a:endParaRPr>
          </a:p>
        </p:txBody>
      </p:sp>
      <p:sp>
        <p:nvSpPr>
          <p:cNvPr id="7" name="Title 3"/>
          <p:cNvSpPr>
            <a:spLocks noGrp="1"/>
          </p:cNvSpPr>
          <p:nvPr>
            <p:ph type="title"/>
          </p:nvPr>
        </p:nvSpPr>
        <p:spPr>
          <a:xfrm>
            <a:off x="609600" y="12700"/>
            <a:ext cx="7620000" cy="914400"/>
          </a:xfrm>
        </p:spPr>
        <p:txBody>
          <a:bodyPr/>
          <a:lstStyle/>
          <a:p>
            <a:r>
              <a:rPr lang="en-US"/>
              <a:t>Click to edit Master title style</a:t>
            </a:r>
            <a:endParaRPr lang="uk-UA" dirty="0"/>
          </a:p>
        </p:txBody>
      </p:sp>
    </p:spTree>
    <p:extLst>
      <p:ext uri="{BB962C8B-B14F-4D97-AF65-F5344CB8AC3E}">
        <p14:creationId xmlns:p14="http://schemas.microsoft.com/office/powerpoint/2010/main" val="38841698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One Column Layout (w/o bullets)">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ph idx="1" hasCustomPrompt="1"/>
          </p:nvPr>
        </p:nvSpPr>
        <p:spPr>
          <a:xfrm>
            <a:off x="609600" y="1447801"/>
            <a:ext cx="10972800" cy="4525963"/>
          </a:xfrm>
          <a:prstGeom prst="rect">
            <a:avLst/>
          </a:prstGeom>
        </p:spPr>
        <p:txBody>
          <a:bodyPr vert="horz" lIns="91440" tIns="45720" rIns="91440" bIns="45720" rtlCol="0">
            <a:normAutofit/>
          </a:bodyPr>
          <a:lstStyle>
            <a:lvl1pPr marL="0" indent="0">
              <a:buNone/>
              <a:defRPr sz="3200" baseline="0">
                <a:latin typeface="Segoe UI" pitchFamily="34" charset="0"/>
                <a:ea typeface="Segoe UI" pitchFamily="34" charset="0"/>
                <a:cs typeface="Segoe UI" pitchFamily="34" charset="0"/>
              </a:defRPr>
            </a:lvl1pPr>
            <a:lvl2pPr>
              <a:defRPr>
                <a:latin typeface="Segoe UI" pitchFamily="34" charset="0"/>
                <a:ea typeface="Segoe UI" pitchFamily="34" charset="0"/>
                <a:cs typeface="Segoe UI" pitchFamily="34" charset="0"/>
              </a:defRPr>
            </a:lvl2pPr>
            <a:lvl3pPr>
              <a:defRPr>
                <a:latin typeface="Segoe UI" pitchFamily="34" charset="0"/>
                <a:ea typeface="Segoe UI" pitchFamily="34" charset="0"/>
                <a:cs typeface="Segoe UI" pitchFamily="34" charset="0"/>
              </a:defRPr>
            </a:lvl3pPr>
            <a:lvl4pPr>
              <a:defRPr>
                <a:latin typeface="Segoe UI" pitchFamily="34" charset="0"/>
                <a:ea typeface="Segoe UI" pitchFamily="34" charset="0"/>
                <a:cs typeface="Segoe UI" pitchFamily="34" charset="0"/>
              </a:defRPr>
            </a:lvl4pPr>
            <a:lvl5pPr>
              <a:defRPr>
                <a:latin typeface="Segoe UI" pitchFamily="34" charset="0"/>
                <a:ea typeface="Segoe UI" pitchFamily="34" charset="0"/>
                <a:cs typeface="Segoe UI" pitchFamily="34" charset="0"/>
              </a:defRPr>
            </a:lvl5pPr>
          </a:lstStyle>
          <a:p>
            <a:pPr lvl="0"/>
            <a:r>
              <a:rPr lang="en-US" dirty="0"/>
              <a:t>Click to add text</a:t>
            </a:r>
          </a:p>
        </p:txBody>
      </p:sp>
      <p:sp>
        <p:nvSpPr>
          <p:cNvPr id="4" name="Title 3"/>
          <p:cNvSpPr>
            <a:spLocks noGrp="1"/>
          </p:cNvSpPr>
          <p:nvPr>
            <p:ph type="title"/>
          </p:nvPr>
        </p:nvSpPr>
        <p:spPr/>
        <p:txBody>
          <a:bodyPr/>
          <a:lstStyle/>
          <a:p>
            <a:r>
              <a:rPr lang="en-US"/>
              <a:t>Click to edit Master title style</a:t>
            </a:r>
            <a:endParaRPr lang="uk-UA" dirty="0"/>
          </a:p>
        </p:txBody>
      </p:sp>
      <p:sp>
        <p:nvSpPr>
          <p:cNvPr id="10" name="Slide Number Placeholder 5"/>
          <p:cNvSpPr>
            <a:spLocks noGrp="1"/>
          </p:cNvSpPr>
          <p:nvPr>
            <p:ph type="sldNum" sz="quarter" idx="4"/>
          </p:nvPr>
        </p:nvSpPr>
        <p:spPr>
          <a:xfrm>
            <a:off x="9144000" y="6324601"/>
            <a:ext cx="2844800" cy="365125"/>
          </a:xfrm>
          <a:prstGeom prst="rect">
            <a:avLst/>
          </a:prstGeom>
        </p:spPr>
        <p:txBody>
          <a:bodyPr vert="horz" lIns="91440" tIns="45720" rIns="91440" bIns="45720" rtlCol="0" anchor="ctr"/>
          <a:lstStyle>
            <a:lvl1pPr algn="r">
              <a:defRPr sz="1200" b="1">
                <a:solidFill>
                  <a:srgbClr val="017EB8"/>
                </a:solidFill>
                <a:latin typeface="Segoe UI" panose="020B0502040204020203" pitchFamily="34" charset="0"/>
                <a:ea typeface="Segoe UI" panose="020B0502040204020203" pitchFamily="34" charset="0"/>
                <a:cs typeface="Segoe UI" panose="020B0502040204020203" pitchFamily="34" charset="0"/>
              </a:defRPr>
            </a:lvl1pPr>
          </a:lstStyle>
          <a:p>
            <a:fld id="{AD53D713-3284-4C71-8174-D6528838EBFD}" type="slidenum">
              <a:rPr lang="uk-UA" smtClean="0"/>
              <a:pPr/>
              <a:t>‹#›</a:t>
            </a:fld>
            <a:endParaRPr lang="uk-UA" dirty="0"/>
          </a:p>
        </p:txBody>
      </p:sp>
      <p:sp>
        <p:nvSpPr>
          <p:cNvPr id="8" name="Footer Placeholder 3"/>
          <p:cNvSpPr>
            <a:spLocks noGrp="1"/>
          </p:cNvSpPr>
          <p:nvPr>
            <p:ph type="ftr" sz="quarter" idx="3"/>
          </p:nvPr>
        </p:nvSpPr>
        <p:spPr>
          <a:xfrm>
            <a:off x="2743200" y="6340476"/>
            <a:ext cx="3860800" cy="365125"/>
          </a:xfrm>
          <a:prstGeom prst="rect">
            <a:avLst/>
          </a:prstGeom>
        </p:spPr>
        <p:txBody>
          <a:bodyPr vert="horz" lIns="91440" tIns="45720" rIns="91440" bIns="45720" rtlCol="0" anchor="ctr"/>
          <a:lstStyle>
            <a:lvl1pPr algn="l">
              <a:defRPr sz="1200">
                <a:solidFill>
                  <a:schemeClr val="tx1"/>
                </a:solidFill>
                <a:latin typeface="Segoe UI Light" panose="020B0502040204020203" pitchFamily="34" charset="0"/>
              </a:defRPr>
            </a:lvl1pPr>
          </a:lstStyle>
          <a:p>
            <a:r>
              <a:rPr lang="en-US" dirty="0">
                <a:solidFill>
                  <a:prstClr val="black"/>
                </a:solidFill>
              </a:rPr>
              <a:t>Click to add the  title</a:t>
            </a:r>
            <a:endParaRPr lang="uk-UA" dirty="0">
              <a:solidFill>
                <a:prstClr val="black"/>
              </a:solidFill>
            </a:endParaRPr>
          </a:p>
        </p:txBody>
      </p:sp>
    </p:spTree>
    <p:extLst>
      <p:ext uri="{BB962C8B-B14F-4D97-AF65-F5344CB8AC3E}">
        <p14:creationId xmlns:p14="http://schemas.microsoft.com/office/powerpoint/2010/main" val="36385521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wo Columns Layou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ext Placeholder 2"/>
          <p:cNvSpPr>
            <a:spLocks noGrp="1"/>
          </p:cNvSpPr>
          <p:nvPr>
            <p:ph idx="10"/>
          </p:nvPr>
        </p:nvSpPr>
        <p:spPr>
          <a:xfrm>
            <a:off x="609600" y="1373903"/>
            <a:ext cx="5384800" cy="4493498"/>
          </a:xfrm>
          <a:prstGeom prst="rect">
            <a:avLst/>
          </a:prstGeom>
        </p:spPr>
        <p:txBody>
          <a:bodyPr vert="horz" lIns="91440" tIns="45720" rIns="91440" bIns="45720" rtlCol="0">
            <a:normAutofit/>
          </a:bodyPr>
          <a:lstStyle>
            <a:lvl1pPr>
              <a:defRPr sz="2400"/>
            </a:lvl1pPr>
            <a:lvl2pPr marL="628650" indent="-285750" algn="l" defTabSz="914400" rtl="0" eaLnBrk="1" latinLnBrk="0" hangingPunct="1">
              <a:spcBef>
                <a:spcPct val="20000"/>
              </a:spcBef>
              <a:buClr>
                <a:schemeClr val="tx1">
                  <a:lumMod val="65000"/>
                  <a:lumOff val="35000"/>
                </a:schemeClr>
              </a:buClr>
              <a:buFont typeface="Wingdings" panose="05000000000000000000" pitchFamily="2" charset="2"/>
              <a:buChar char="§"/>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71550" indent="-171450" algn="l" defTabSz="914400" rtl="0" eaLnBrk="1" latinLnBrk="0" hangingPunct="1">
              <a:spcBef>
                <a:spcPct val="20000"/>
              </a:spcBef>
              <a:buClr>
                <a:schemeClr val="tx1">
                  <a:lumMod val="65000"/>
                  <a:lumOff val="35000"/>
                </a:schemeClr>
              </a:buClr>
              <a:buFont typeface="Arial" panose="020B0604020202020204" pitchFamily="34" charset="0"/>
              <a:buChar char="•"/>
              <a:defRPr lang="en-US" sz="1800" kern="1200" dirty="0" smtClean="0">
                <a:solidFill>
                  <a:srgbClr val="017EB8"/>
                </a:solidFill>
                <a:latin typeface="Segoe UI" pitchFamily="34" charset="0"/>
                <a:ea typeface="Segoe UI" pitchFamily="34" charset="0"/>
                <a:cs typeface="Segoe UI" pitchFamily="34" charset="0"/>
              </a:defRPr>
            </a:lvl3pPr>
            <a:lvl4pPr marL="1257300" indent="-228600">
              <a:defRPr lang="en-US" sz="1600" kern="1200" dirty="0">
                <a:solidFill>
                  <a:schemeClr val="tx1">
                    <a:lumMod val="65000"/>
                    <a:lumOff val="35000"/>
                  </a:schemeClr>
                </a:solidFill>
                <a:latin typeface="Segoe UI" pitchFamily="34" charset="0"/>
                <a:ea typeface="Segoe UI" pitchFamily="34" charset="0"/>
                <a:cs typeface="Segoe UI" pitchFamily="34" charset="0"/>
              </a:defRPr>
            </a:lvl4pPr>
            <a:lvl5pPr marL="1485900" indent="-228600">
              <a:defRPr lang="en-US" sz="1600" kern="1200" dirty="0">
                <a:solidFill>
                  <a:schemeClr val="tx1"/>
                </a:solidFill>
                <a:latin typeface="Segoe UI" pitchFamily="34" charset="0"/>
                <a:ea typeface="Segoe UI" pitchFamily="34" charset="0"/>
                <a:cs typeface="Segoe UI" pitchFamily="34" charset="0"/>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7" name="Slide Number Placeholder 5"/>
          <p:cNvSpPr>
            <a:spLocks noGrp="1"/>
          </p:cNvSpPr>
          <p:nvPr>
            <p:ph type="sldNum" sz="quarter" idx="4"/>
          </p:nvPr>
        </p:nvSpPr>
        <p:spPr>
          <a:xfrm>
            <a:off x="9144000" y="6324601"/>
            <a:ext cx="2844800" cy="365125"/>
          </a:xfrm>
          <a:prstGeom prst="rect">
            <a:avLst/>
          </a:prstGeom>
        </p:spPr>
        <p:txBody>
          <a:bodyPr vert="horz" lIns="91440" tIns="45720" rIns="91440" bIns="45720" rtlCol="0" anchor="ctr"/>
          <a:lstStyle>
            <a:lvl1pPr algn="r">
              <a:defRPr sz="1200" b="1">
                <a:solidFill>
                  <a:srgbClr val="017EB8"/>
                </a:solidFill>
                <a:latin typeface="Segoe UI" panose="020B0502040204020203" pitchFamily="34" charset="0"/>
                <a:ea typeface="Segoe UI" panose="020B0502040204020203" pitchFamily="34" charset="0"/>
                <a:cs typeface="Segoe UI" panose="020B0502040204020203" pitchFamily="34" charset="0"/>
              </a:defRPr>
            </a:lvl1pPr>
          </a:lstStyle>
          <a:p>
            <a:fld id="{AD53D713-3284-4C71-8174-D6528838EBFD}" type="slidenum">
              <a:rPr lang="uk-UA" smtClean="0"/>
              <a:pPr/>
              <a:t>‹#›</a:t>
            </a:fld>
            <a:endParaRPr lang="uk-UA" dirty="0"/>
          </a:p>
        </p:txBody>
      </p:sp>
      <p:sp>
        <p:nvSpPr>
          <p:cNvPr id="8" name="Footer Placeholder 3"/>
          <p:cNvSpPr>
            <a:spLocks noGrp="1"/>
          </p:cNvSpPr>
          <p:nvPr>
            <p:ph type="ftr" sz="quarter" idx="3"/>
          </p:nvPr>
        </p:nvSpPr>
        <p:spPr>
          <a:xfrm>
            <a:off x="2743200" y="6340476"/>
            <a:ext cx="3860800" cy="365125"/>
          </a:xfrm>
          <a:prstGeom prst="rect">
            <a:avLst/>
          </a:prstGeom>
        </p:spPr>
        <p:txBody>
          <a:bodyPr vert="horz" lIns="91440" tIns="45720" rIns="91440" bIns="45720" rtlCol="0" anchor="ctr"/>
          <a:lstStyle>
            <a:lvl1pPr algn="l">
              <a:defRPr sz="1200">
                <a:solidFill>
                  <a:schemeClr val="tx1"/>
                </a:solidFill>
                <a:latin typeface="Segoe UI Light" panose="020B0502040204020203" pitchFamily="34" charset="0"/>
              </a:defRPr>
            </a:lvl1pPr>
          </a:lstStyle>
          <a:p>
            <a:r>
              <a:rPr lang="en-US" dirty="0">
                <a:solidFill>
                  <a:prstClr val="black"/>
                </a:solidFill>
              </a:rPr>
              <a:t>Click to add the  title</a:t>
            </a:r>
            <a:endParaRPr lang="uk-UA" dirty="0">
              <a:solidFill>
                <a:prstClr val="black"/>
              </a:solidFill>
            </a:endParaRPr>
          </a:p>
        </p:txBody>
      </p:sp>
      <p:sp>
        <p:nvSpPr>
          <p:cNvPr id="9" name="Title 3"/>
          <p:cNvSpPr>
            <a:spLocks noGrp="1"/>
          </p:cNvSpPr>
          <p:nvPr>
            <p:ph type="title"/>
          </p:nvPr>
        </p:nvSpPr>
        <p:spPr>
          <a:xfrm>
            <a:off x="609600" y="12700"/>
            <a:ext cx="7620000" cy="914400"/>
          </a:xfrm>
        </p:spPr>
        <p:txBody>
          <a:bodyPr/>
          <a:lstStyle/>
          <a:p>
            <a:r>
              <a:rPr lang="en-US"/>
              <a:t>Click to edit Master title style</a:t>
            </a:r>
            <a:endParaRPr lang="uk-UA" dirty="0"/>
          </a:p>
        </p:txBody>
      </p:sp>
      <p:sp>
        <p:nvSpPr>
          <p:cNvPr id="11" name="Text Placeholder 2"/>
          <p:cNvSpPr>
            <a:spLocks noGrp="1"/>
          </p:cNvSpPr>
          <p:nvPr>
            <p:ph idx="11"/>
          </p:nvPr>
        </p:nvSpPr>
        <p:spPr>
          <a:xfrm>
            <a:off x="6317680" y="1371600"/>
            <a:ext cx="5384800" cy="4493498"/>
          </a:xfrm>
          <a:prstGeom prst="rect">
            <a:avLst/>
          </a:prstGeom>
        </p:spPr>
        <p:txBody>
          <a:bodyPr vert="horz" lIns="91440" tIns="45720" rIns="91440" bIns="45720" rtlCol="0">
            <a:normAutofit/>
          </a:bodyPr>
          <a:lstStyle>
            <a:lvl1pPr>
              <a:defRPr sz="2400"/>
            </a:lvl1pPr>
            <a:lvl2pPr marL="628650" indent="-285750" algn="l" defTabSz="914400" rtl="0" eaLnBrk="1" latinLnBrk="0" hangingPunct="1">
              <a:spcBef>
                <a:spcPct val="20000"/>
              </a:spcBef>
              <a:buClr>
                <a:schemeClr val="tx1">
                  <a:lumMod val="65000"/>
                  <a:lumOff val="35000"/>
                </a:schemeClr>
              </a:buClr>
              <a:buFont typeface="Wingdings" panose="05000000000000000000" pitchFamily="2" charset="2"/>
              <a:buChar char="§"/>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71550" indent="-171450" algn="l" defTabSz="914400" rtl="0" eaLnBrk="1" latinLnBrk="0" hangingPunct="1">
              <a:spcBef>
                <a:spcPct val="20000"/>
              </a:spcBef>
              <a:buClr>
                <a:schemeClr val="tx1">
                  <a:lumMod val="65000"/>
                  <a:lumOff val="35000"/>
                </a:schemeClr>
              </a:buClr>
              <a:buFont typeface="Arial" panose="020B0604020202020204" pitchFamily="34" charset="0"/>
              <a:buChar char="•"/>
              <a:defRPr lang="en-US" sz="1800" kern="1200" dirty="0" smtClean="0">
                <a:solidFill>
                  <a:srgbClr val="017EB8"/>
                </a:solidFill>
                <a:latin typeface="Segoe UI" pitchFamily="34" charset="0"/>
                <a:ea typeface="Segoe UI" pitchFamily="34" charset="0"/>
                <a:cs typeface="Segoe UI" pitchFamily="34" charset="0"/>
              </a:defRPr>
            </a:lvl3pPr>
            <a:lvl4pPr marL="1257300" indent="-228600">
              <a:defRPr lang="en-US" sz="1600" kern="1200" dirty="0">
                <a:solidFill>
                  <a:schemeClr val="tx1">
                    <a:lumMod val="65000"/>
                    <a:lumOff val="35000"/>
                  </a:schemeClr>
                </a:solidFill>
                <a:latin typeface="Segoe UI" pitchFamily="34" charset="0"/>
                <a:ea typeface="Segoe UI" pitchFamily="34" charset="0"/>
                <a:cs typeface="Segoe UI" pitchFamily="34" charset="0"/>
              </a:defRPr>
            </a:lvl4pPr>
            <a:lvl5pPr marL="1485900" indent="-228600">
              <a:defRPr lang="en-US" sz="1600" kern="1200" dirty="0">
                <a:solidFill>
                  <a:schemeClr val="tx1"/>
                </a:solidFill>
                <a:latin typeface="Segoe UI" pitchFamily="34" charset="0"/>
                <a:ea typeface="Segoe UI" pitchFamily="34" charset="0"/>
                <a:cs typeface="Segoe UI" pitchFamily="34" charset="0"/>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437423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One Column Layou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endParaRPr lang="uk-UA" dirty="0"/>
          </a:p>
        </p:txBody>
      </p:sp>
      <p:sp>
        <p:nvSpPr>
          <p:cNvPr id="10" name="Slide Number Placeholder 5"/>
          <p:cNvSpPr>
            <a:spLocks noGrp="1"/>
          </p:cNvSpPr>
          <p:nvPr>
            <p:ph type="sldNum" sz="quarter" idx="4"/>
          </p:nvPr>
        </p:nvSpPr>
        <p:spPr>
          <a:xfrm>
            <a:off x="9144000" y="6324601"/>
            <a:ext cx="2844800" cy="365125"/>
          </a:xfrm>
          <a:prstGeom prst="rect">
            <a:avLst/>
          </a:prstGeom>
        </p:spPr>
        <p:txBody>
          <a:bodyPr vert="horz" lIns="91440" tIns="45720" rIns="91440" bIns="45720" rtlCol="0" anchor="ctr"/>
          <a:lstStyle>
            <a:lvl1pPr algn="r">
              <a:defRPr sz="1200" b="1">
                <a:solidFill>
                  <a:srgbClr val="017EB8"/>
                </a:solidFill>
                <a:latin typeface="Segoe UI" panose="020B0502040204020203" pitchFamily="34" charset="0"/>
                <a:ea typeface="Segoe UI" panose="020B0502040204020203" pitchFamily="34" charset="0"/>
                <a:cs typeface="Segoe UI" panose="020B0502040204020203" pitchFamily="34" charset="0"/>
              </a:defRPr>
            </a:lvl1pPr>
          </a:lstStyle>
          <a:p>
            <a:fld id="{AD53D713-3284-4C71-8174-D6528838EBFD}" type="slidenum">
              <a:rPr lang="uk-UA" smtClean="0"/>
              <a:pPr/>
              <a:t>‹#›</a:t>
            </a:fld>
            <a:endParaRPr lang="uk-UA" dirty="0"/>
          </a:p>
        </p:txBody>
      </p:sp>
      <p:sp>
        <p:nvSpPr>
          <p:cNvPr id="8" name="Footer Placeholder 3"/>
          <p:cNvSpPr>
            <a:spLocks noGrp="1"/>
          </p:cNvSpPr>
          <p:nvPr>
            <p:ph type="ftr" sz="quarter" idx="3"/>
          </p:nvPr>
        </p:nvSpPr>
        <p:spPr>
          <a:xfrm>
            <a:off x="2743200" y="6340476"/>
            <a:ext cx="3860800" cy="365125"/>
          </a:xfrm>
          <a:prstGeom prst="rect">
            <a:avLst/>
          </a:prstGeom>
        </p:spPr>
        <p:txBody>
          <a:bodyPr vert="horz" lIns="91440" tIns="45720" rIns="91440" bIns="45720" rtlCol="0" anchor="ctr"/>
          <a:lstStyle>
            <a:lvl1pPr algn="l">
              <a:defRPr sz="1200">
                <a:solidFill>
                  <a:schemeClr val="tx1"/>
                </a:solidFill>
                <a:latin typeface="Segoe UI Light" panose="020B0502040204020203" pitchFamily="34" charset="0"/>
              </a:defRPr>
            </a:lvl1pPr>
          </a:lstStyle>
          <a:p>
            <a:r>
              <a:rPr lang="en-US" dirty="0">
                <a:solidFill>
                  <a:prstClr val="black"/>
                </a:solidFill>
              </a:rPr>
              <a:t>Click to add the  title</a:t>
            </a:r>
            <a:endParaRPr lang="uk-UA" dirty="0">
              <a:solidFill>
                <a:prstClr val="black"/>
              </a:solidFill>
            </a:endParaRPr>
          </a:p>
        </p:txBody>
      </p:sp>
    </p:spTree>
    <p:extLst>
      <p:ext uri="{BB962C8B-B14F-4D97-AF65-F5344CB8AC3E}">
        <p14:creationId xmlns:p14="http://schemas.microsoft.com/office/powerpoint/2010/main" val="2676905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1_Title Slide (w/o logo)">
    <p:bg>
      <p:bgPr>
        <a:solidFill>
          <a:srgbClr val="017EB8"/>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latin typeface="Segoe UI" pitchFamily="34" charset="0"/>
              </a:defRPr>
            </a:lvl1pPr>
          </a:lstStyle>
          <a:p>
            <a:pPr lvl="0"/>
            <a:r>
              <a:rPr lang="en-US"/>
              <a:t>Click to edit Master title style</a:t>
            </a:r>
            <a:endParaRPr lang="en-US" dirty="0"/>
          </a:p>
        </p:txBody>
      </p:sp>
      <p:sp>
        <p:nvSpPr>
          <p:cNvPr id="5"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37964166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Section Header">
    <p:bg>
      <p:bgPr>
        <a:solidFill>
          <a:srgbClr val="017EB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16000" y="2590801"/>
            <a:ext cx="10363200" cy="1362075"/>
          </a:xfrm>
        </p:spPr>
        <p:txBody>
          <a:bodyPr vert="horz" lIns="91440" tIns="45720" rIns="91440" bIns="45720" rtlCol="0" anchor="ctr">
            <a:noAutofit/>
          </a:bodyPr>
          <a:lstStyle>
            <a:lvl1pPr algn="ctr">
              <a:defRPr lang="en-US" sz="4400" cap="small" dirty="0">
                <a:latin typeface="Segoe UI" pitchFamily="34" charset="0"/>
              </a:defRPr>
            </a:lvl1pPr>
          </a:lstStyle>
          <a:p>
            <a:pPr lvl="0"/>
            <a:r>
              <a:rPr lang="en-US"/>
              <a:t>Click to edit Master title style</a:t>
            </a:r>
            <a:endParaRPr lang="en-US" dirty="0"/>
          </a:p>
        </p:txBody>
      </p:sp>
    </p:spTree>
    <p:extLst>
      <p:ext uri="{BB962C8B-B14F-4D97-AF65-F5344CB8AC3E}">
        <p14:creationId xmlns:p14="http://schemas.microsoft.com/office/powerpoint/2010/main" val="39230265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69303" y="1187644"/>
            <a:ext cx="11655078" cy="22665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FA6E1633-1FBC-42CD-821F-ECFD2F88A2DC}"/>
              </a:ext>
            </a:extLst>
          </p:cNvPr>
          <p:cNvSpPr>
            <a:spLocks noGrp="1"/>
          </p:cNvSpPr>
          <p:nvPr>
            <p:ph type="title"/>
          </p:nvPr>
        </p:nvSpPr>
        <p:spPr>
          <a:xfrm>
            <a:off x="554181" y="-125845"/>
            <a:ext cx="7620000" cy="914400"/>
          </a:xfrm>
        </p:spPr>
        <p:txBody>
          <a:bodyPr/>
          <a:lstStyle/>
          <a:p>
            <a:r>
              <a:rPr lang="en-US"/>
              <a:t>Click to edit Master title style</a:t>
            </a:r>
          </a:p>
        </p:txBody>
      </p:sp>
    </p:spTree>
    <p:extLst>
      <p:ext uri="{BB962C8B-B14F-4D97-AF65-F5344CB8AC3E}">
        <p14:creationId xmlns:p14="http://schemas.microsoft.com/office/powerpoint/2010/main" val="797456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solidFill>
                  <a:schemeClr val="bg1"/>
                </a:solidFill>
                <a:latin typeface="Segoe UI" pitchFamily="34" charset="0"/>
              </a:defRPr>
            </a:lvl1pPr>
          </a:lstStyle>
          <a:p>
            <a:pPr lvl="0"/>
            <a:r>
              <a:rPr lang="en-US"/>
              <a:t>Click to edit Master title style</a:t>
            </a:r>
            <a:endParaRPr lang="en-US" dirty="0"/>
          </a:p>
        </p:txBody>
      </p:sp>
      <p:sp>
        <p:nvSpPr>
          <p:cNvPr id="6"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39370463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solidFill>
                  <a:schemeClr val="bg1"/>
                </a:solidFill>
                <a:latin typeface="Segoe UI" pitchFamily="34" charset="0"/>
              </a:defRPr>
            </a:lvl1pPr>
          </a:lstStyle>
          <a:p>
            <a:pPr lvl="0"/>
            <a:r>
              <a:rPr lang="en-US"/>
              <a:t>Click to edit Master title style</a:t>
            </a:r>
            <a:endParaRPr lang="en-US" dirty="0"/>
          </a:p>
        </p:txBody>
      </p:sp>
      <p:sp>
        <p:nvSpPr>
          <p:cNvPr id="5"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7014696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_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06400" y="2514600"/>
            <a:ext cx="2641600" cy="1981200"/>
          </a:xfrm>
        </p:spPr>
        <p:txBody>
          <a:bodyPr/>
          <a:lstStyle/>
          <a:p>
            <a:r>
              <a:rPr lang="en-US"/>
              <a:t>Click icon to add picture</a:t>
            </a:r>
            <a:endParaRPr lang="uk-UA" dirty="0"/>
          </a:p>
        </p:txBody>
      </p:sp>
      <p:sp>
        <p:nvSpPr>
          <p:cNvPr id="5"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solidFill>
                  <a:schemeClr val="bg1"/>
                </a:solidFill>
                <a:latin typeface="Segoe UI" pitchFamily="34" charset="0"/>
              </a:defRPr>
            </a:lvl1pPr>
          </a:lstStyle>
          <a:p>
            <a:pPr lvl="0"/>
            <a:r>
              <a:rPr lang="en-US"/>
              <a:t>Click to edit Master title style</a:t>
            </a:r>
            <a:endParaRPr lang="en-US" dirty="0"/>
          </a:p>
        </p:txBody>
      </p:sp>
      <p:sp>
        <p:nvSpPr>
          <p:cNvPr id="7"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28570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quarter" idx="10"/>
          </p:nvPr>
        </p:nvSpPr>
        <p:spPr>
          <a:xfrm>
            <a:off x="269241" y="1187644"/>
            <a:ext cx="5378548" cy="2115402"/>
          </a:xfrm>
        </p:spPr>
        <p:txBody>
          <a:bodyPr wrap="square">
            <a:spAutoFit/>
          </a:bodyPr>
          <a:lstStyle>
            <a:lvl1pPr marL="227209" indent="-227209">
              <a:spcBef>
                <a:spcPts val="1200"/>
              </a:spcBef>
              <a:buClr>
                <a:schemeClr val="tx1"/>
              </a:buClr>
              <a:buFont typeface="Wingdings" panose="05000000000000000000" pitchFamily="2" charset="2"/>
              <a:buChar char=""/>
              <a:defRPr sz="2941" b="0">
                <a:latin typeface="+mn-lt"/>
              </a:defRPr>
            </a:lvl1pPr>
            <a:lvl2pPr marL="418625" indent="-168072">
              <a:buFont typeface="Wingdings" panose="05000000000000000000" pitchFamily="2" charset="2"/>
              <a:buChar char=""/>
              <a:defRPr sz="2353" b="0"/>
            </a:lvl2pPr>
            <a:lvl3pPr marL="627160" indent="-185191">
              <a:buFont typeface="Wingdings" panose="05000000000000000000" pitchFamily="2" charset="2"/>
              <a:buChar char=""/>
              <a:tabLst/>
              <a:defRPr sz="2157" b="0"/>
            </a:lvl3pPr>
            <a:lvl4pPr marL="812350" indent="-172742">
              <a:buFont typeface="Wingdings" panose="05000000000000000000" pitchFamily="2" charset="2"/>
              <a:buChar char=""/>
              <a:defRPr sz="2157" b="0"/>
            </a:lvl4pPr>
            <a:lvl5pPr marL="1003766" indent="-166517">
              <a:buFont typeface="Wingdings" panose="05000000000000000000" pitchFamily="2" charset="2"/>
              <a:buChar char=""/>
              <a:tabLst/>
              <a:defRPr sz="2157" b="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p:nvPr>
        </p:nvSpPr>
        <p:spPr>
          <a:xfrm>
            <a:off x="6544214" y="1187644"/>
            <a:ext cx="5378548" cy="2429576"/>
          </a:xfrm>
        </p:spPr>
        <p:txBody>
          <a:bodyPr wrap="square">
            <a:spAutoFit/>
          </a:bodyPr>
          <a:lstStyle>
            <a:lvl1pPr marL="281677" indent="-281677">
              <a:spcBef>
                <a:spcPts val="1200"/>
              </a:spcBef>
              <a:buClr>
                <a:schemeClr val="tx1"/>
              </a:buClr>
              <a:buFont typeface="Arial" pitchFamily="34" charset="0"/>
              <a:buChar char="•"/>
              <a:defRPr lang="en-US" sz="2941" b="0" kern="1200" spc="0" baseline="0" dirty="0">
                <a:gradFill>
                  <a:gsLst>
                    <a:gs pos="1250">
                      <a:schemeClr val="tx1"/>
                    </a:gs>
                    <a:gs pos="100000">
                      <a:schemeClr val="tx1"/>
                    </a:gs>
                  </a:gsLst>
                  <a:lin ang="5400000" scaled="0"/>
                </a:gradFill>
                <a:latin typeface="+mn-lt"/>
                <a:ea typeface="+mn-ea"/>
                <a:cs typeface="+mn-cs"/>
              </a:defRPr>
            </a:lvl1pPr>
            <a:lvl2pPr marL="586698" indent="-336145">
              <a:defRPr lang="en-US" sz="2353" b="0" kern="1200" spc="0" baseline="0" dirty="0">
                <a:gradFill>
                  <a:gsLst>
                    <a:gs pos="1250">
                      <a:schemeClr val="tx1"/>
                    </a:gs>
                    <a:gs pos="100000">
                      <a:schemeClr val="tx1"/>
                    </a:gs>
                  </a:gsLst>
                  <a:lin ang="5400000" scaled="0"/>
                </a:gradFill>
                <a:latin typeface="+mn-lt"/>
                <a:ea typeface="+mn-ea"/>
                <a:cs typeface="+mn-cs"/>
              </a:defRPr>
            </a:lvl2pPr>
            <a:lvl3pPr marL="778113" indent="-336145">
              <a:tabLst/>
              <a:defRPr lang="en-US" sz="2157" b="0" kern="1200" spc="0" baseline="0" dirty="0">
                <a:gradFill>
                  <a:gsLst>
                    <a:gs pos="1250">
                      <a:schemeClr val="tx1"/>
                    </a:gs>
                    <a:gs pos="100000">
                      <a:schemeClr val="tx1"/>
                    </a:gs>
                  </a:gsLst>
                  <a:lin ang="5400000" scaled="0"/>
                </a:gradFill>
                <a:latin typeface="+mn-lt"/>
                <a:ea typeface="+mn-ea"/>
                <a:cs typeface="+mn-cs"/>
              </a:defRPr>
            </a:lvl3pPr>
            <a:lvl4pPr marL="975753" indent="-336145">
              <a:defRPr lang="en-US" sz="2157" b="0" kern="1200" spc="0" baseline="0" dirty="0">
                <a:gradFill>
                  <a:gsLst>
                    <a:gs pos="1250">
                      <a:schemeClr val="tx1"/>
                    </a:gs>
                    <a:gs pos="100000">
                      <a:schemeClr val="tx1"/>
                    </a:gs>
                  </a:gsLst>
                  <a:lin ang="5400000" scaled="0"/>
                </a:gradFill>
                <a:latin typeface="+mn-lt"/>
                <a:ea typeface="+mn-ea"/>
                <a:cs typeface="+mn-cs"/>
              </a:defRPr>
            </a:lvl4pPr>
            <a:lvl5pPr marL="1173395" indent="-336145">
              <a:tabLst/>
              <a:defRPr lang="en-US" sz="2157" b="0" kern="1200" spc="0" baseline="0" dirty="0">
                <a:gradFill>
                  <a:gsLst>
                    <a:gs pos="1250">
                      <a:schemeClr val="tx1"/>
                    </a:gs>
                    <a:gs pos="100000">
                      <a:schemeClr val="tx1"/>
                    </a:gs>
                  </a:gsLst>
                  <a:lin ang="5400000" scaled="0"/>
                </a:gradFill>
                <a:latin typeface="+mn-lt"/>
                <a:ea typeface="+mn-ea"/>
                <a:cs typeface="+mn-cs"/>
              </a:defRPr>
            </a:lvl5pPr>
          </a:lstStyle>
          <a:p>
            <a:pPr marL="227209" marR="0" lvl="0"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Edit Master text styles</a:t>
            </a:r>
          </a:p>
          <a:p>
            <a:pPr marL="227209" marR="0" lvl="1"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Second level</a:t>
            </a:r>
          </a:p>
          <a:p>
            <a:pPr marL="227209" marR="0" lvl="2"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Third level</a:t>
            </a:r>
          </a:p>
          <a:p>
            <a:pPr marL="227209" marR="0" lvl="3"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Fourth level</a:t>
            </a:r>
          </a:p>
          <a:p>
            <a:pPr marL="227209" marR="0" lvl="4" indent="-227209" algn="l" defTabSz="914367" rtl="0" eaLnBrk="1" fontAlgn="auto" latinLnBrk="0" hangingPunct="1">
              <a:lnSpc>
                <a:spcPct val="90000"/>
              </a:lnSpc>
              <a:spcBef>
                <a:spcPts val="1200"/>
              </a:spcBef>
              <a:spcAft>
                <a:spcPts val="0"/>
              </a:spcAft>
              <a:buClr>
                <a:schemeClr val="tx1"/>
              </a:buClr>
              <a:buSzPct val="90000"/>
              <a:buFont typeface="Wingdings" panose="05000000000000000000" pitchFamily="2" charset="2"/>
              <a:buChar char=""/>
              <a:tabLst/>
            </a:pPr>
            <a:r>
              <a:rPr lang="en-US"/>
              <a:t>Fifth level</a:t>
            </a:r>
            <a:endParaRPr lang="en-US" dirty="0"/>
          </a:p>
        </p:txBody>
      </p:sp>
    </p:spTree>
    <p:extLst>
      <p:ext uri="{BB962C8B-B14F-4D97-AF65-F5344CB8AC3E}">
        <p14:creationId xmlns:p14="http://schemas.microsoft.com/office/powerpoint/2010/main" val="36462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wo Columns Layout (no lin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508000" y="1828800"/>
            <a:ext cx="5994400" cy="1447800"/>
          </a:xfrm>
        </p:spPr>
        <p:txBody>
          <a:bodyPr vert="horz" lIns="91440" tIns="45720" rIns="91440" bIns="45720" rtlCol="0" anchor="ctr">
            <a:noAutofit/>
          </a:bodyPr>
          <a:lstStyle>
            <a:lvl1pPr>
              <a:defRPr lang="en-US" sz="4400" cap="small" dirty="0">
                <a:solidFill>
                  <a:schemeClr val="bg1"/>
                </a:solidFill>
                <a:latin typeface="Segoe UI" pitchFamily="34" charset="0"/>
              </a:defRPr>
            </a:lvl1pPr>
          </a:lstStyle>
          <a:p>
            <a:pPr lvl="0"/>
            <a:r>
              <a:rPr lang="en-US"/>
              <a:t>Click to edit Master title style</a:t>
            </a:r>
            <a:endParaRPr lang="en-US" dirty="0"/>
          </a:p>
        </p:txBody>
      </p:sp>
      <p:sp>
        <p:nvSpPr>
          <p:cNvPr id="9" name="Subtitle 2"/>
          <p:cNvSpPr>
            <a:spLocks noGrp="1"/>
          </p:cNvSpPr>
          <p:nvPr>
            <p:ph type="subTitle" idx="1"/>
          </p:nvPr>
        </p:nvSpPr>
        <p:spPr>
          <a:xfrm>
            <a:off x="558800" y="4953000"/>
            <a:ext cx="5169877" cy="762000"/>
          </a:xfrm>
        </p:spPr>
        <p:txBody>
          <a:bodyPr vert="horz" lIns="91440" tIns="45720" rIns="91440" bIns="45720" rtlCol="0">
            <a:normAutofit/>
          </a:bodyPr>
          <a:lstStyle>
            <a:lvl1pPr marL="0" indent="0">
              <a:defRPr lang="en-US" sz="2400" dirty="0">
                <a:solidFill>
                  <a:srgbClr val="75BEE9"/>
                </a:solidFill>
              </a:defRPr>
            </a:lvl1pPr>
          </a:lstStyle>
          <a:p>
            <a:pPr marL="0" lvl="0" indent="0">
              <a:buNone/>
            </a:pPr>
            <a:r>
              <a:rPr lang="en-US"/>
              <a:t>Click to edit Master subtitle style</a:t>
            </a:r>
            <a:endParaRPr lang="en-US" dirty="0"/>
          </a:p>
        </p:txBody>
      </p:sp>
      <p:sp>
        <p:nvSpPr>
          <p:cNvPr id="5" name="Picture Placeholder 4"/>
          <p:cNvSpPr>
            <a:spLocks noGrp="1"/>
          </p:cNvSpPr>
          <p:nvPr>
            <p:ph type="pic" sz="quarter" idx="10"/>
          </p:nvPr>
        </p:nvSpPr>
        <p:spPr>
          <a:xfrm>
            <a:off x="6705600" y="0"/>
            <a:ext cx="5486400" cy="6858000"/>
          </a:xfrm>
        </p:spPr>
        <p:txBody>
          <a:bodyPr/>
          <a:lstStyle>
            <a:lvl1pPr marL="0" indent="0">
              <a:buNone/>
              <a:defRPr/>
            </a:lvl1pPr>
          </a:lstStyle>
          <a:p>
            <a:r>
              <a:rPr lang="en-US"/>
              <a:t>Click icon to add picture</a:t>
            </a:r>
            <a:endParaRPr lang="uk-UA" dirty="0"/>
          </a:p>
        </p:txBody>
      </p:sp>
    </p:spTree>
    <p:extLst>
      <p:ext uri="{BB962C8B-B14F-4D97-AF65-F5344CB8AC3E}">
        <p14:creationId xmlns:p14="http://schemas.microsoft.com/office/powerpoint/2010/main" val="38980088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Slide (w/o logo)">
    <p:bg>
      <p:bgPr>
        <a:solidFill>
          <a:srgbClr val="017EB8"/>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solidFill>
                  <a:schemeClr val="bg1"/>
                </a:solidFill>
                <a:latin typeface="Segoe UI" pitchFamily="34" charset="0"/>
              </a:defRPr>
            </a:lvl1pPr>
          </a:lstStyle>
          <a:p>
            <a:pPr lvl="0"/>
            <a:r>
              <a:rPr lang="en-US"/>
              <a:t>Click to edit Master title style</a:t>
            </a:r>
            <a:endParaRPr lang="en-US" dirty="0"/>
          </a:p>
        </p:txBody>
      </p:sp>
      <p:sp>
        <p:nvSpPr>
          <p:cNvPr id="5"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18087473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17EB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16000" y="2590801"/>
            <a:ext cx="10363200" cy="1362075"/>
          </a:xfrm>
        </p:spPr>
        <p:txBody>
          <a:bodyPr vert="horz" lIns="91440" tIns="45720" rIns="91440" bIns="45720" rtlCol="0" anchor="ctr">
            <a:noAutofit/>
          </a:bodyPr>
          <a:lstStyle>
            <a:lvl1pPr algn="ctr">
              <a:defRPr lang="en-US" sz="4400" cap="small" dirty="0">
                <a:solidFill>
                  <a:schemeClr val="bg1"/>
                </a:solidFill>
                <a:latin typeface="Segoe UI" pitchFamily="34" charset="0"/>
              </a:defRPr>
            </a:lvl1pPr>
          </a:lstStyle>
          <a:p>
            <a:pPr lvl="0"/>
            <a:r>
              <a:rPr lang="en-US"/>
              <a:t>Click to edit Master title style</a:t>
            </a:r>
            <a:endParaRPr lang="en-US" dirty="0"/>
          </a:p>
        </p:txBody>
      </p:sp>
    </p:spTree>
    <p:extLst>
      <p:ext uri="{BB962C8B-B14F-4D97-AF65-F5344CB8AC3E}">
        <p14:creationId xmlns:p14="http://schemas.microsoft.com/office/powerpoint/2010/main" val="27610387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9467" y="369214"/>
            <a:ext cx="7620000" cy="430887"/>
          </a:xfrm>
        </p:spPr>
        <p:txBody>
          <a:bodyPr/>
          <a:lstStyle>
            <a:lvl1pPr algn="l">
              <a:defRPr/>
            </a:lvl1pPr>
          </a:lstStyle>
          <a:p>
            <a:r>
              <a:rPr lang="en-US"/>
              <a:t>Click to edit Master title style</a:t>
            </a:r>
            <a:endParaRPr lang="uk-UA" dirty="0"/>
          </a:p>
        </p:txBody>
      </p:sp>
    </p:spTree>
    <p:extLst>
      <p:ext uri="{BB962C8B-B14F-4D97-AF65-F5344CB8AC3E}">
        <p14:creationId xmlns:p14="http://schemas.microsoft.com/office/powerpoint/2010/main" val="22541021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69303" y="1187644"/>
            <a:ext cx="11655078" cy="22665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FA6E1633-1FBC-42CD-821F-ECFD2F88A2D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05413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solidFill>
                  <a:schemeClr val="bg1"/>
                </a:solidFill>
                <a:latin typeface="Segoe UI" pitchFamily="34" charset="0"/>
              </a:defRPr>
            </a:lvl1pPr>
          </a:lstStyle>
          <a:p>
            <a:pPr lvl="0"/>
            <a:r>
              <a:rPr lang="en-US"/>
              <a:t>Click to edit Master title style</a:t>
            </a:r>
            <a:endParaRPr lang="en-US" dirty="0"/>
          </a:p>
        </p:txBody>
      </p:sp>
      <p:sp>
        <p:nvSpPr>
          <p:cNvPr id="6"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25176234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3_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solidFill>
                  <a:schemeClr val="bg1"/>
                </a:solidFill>
                <a:latin typeface="Segoe UI" pitchFamily="34" charset="0"/>
              </a:defRPr>
            </a:lvl1pPr>
          </a:lstStyle>
          <a:p>
            <a:pPr lvl="0"/>
            <a:r>
              <a:rPr lang="en-US"/>
              <a:t>Click to edit Master title style</a:t>
            </a:r>
            <a:endParaRPr lang="en-US" dirty="0"/>
          </a:p>
        </p:txBody>
      </p:sp>
      <p:sp>
        <p:nvSpPr>
          <p:cNvPr id="5"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28960834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4_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06400" y="2514600"/>
            <a:ext cx="2641600" cy="1981200"/>
          </a:xfrm>
        </p:spPr>
        <p:txBody>
          <a:bodyPr/>
          <a:lstStyle/>
          <a:p>
            <a:r>
              <a:rPr lang="en-US"/>
              <a:t>Click icon to add picture</a:t>
            </a:r>
            <a:endParaRPr lang="uk-UA" dirty="0"/>
          </a:p>
        </p:txBody>
      </p:sp>
      <p:sp>
        <p:nvSpPr>
          <p:cNvPr id="5"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solidFill>
                  <a:schemeClr val="bg1"/>
                </a:solidFill>
                <a:latin typeface="Segoe UI" pitchFamily="34" charset="0"/>
              </a:defRPr>
            </a:lvl1pPr>
          </a:lstStyle>
          <a:p>
            <a:pPr lvl="0"/>
            <a:r>
              <a:rPr lang="en-US"/>
              <a:t>Click to edit Master title style</a:t>
            </a:r>
            <a:endParaRPr lang="en-US" dirty="0"/>
          </a:p>
        </p:txBody>
      </p:sp>
      <p:sp>
        <p:nvSpPr>
          <p:cNvPr id="7"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6639959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wo Columns Layout (no lin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p:nvPr>
        </p:nvSpPr>
        <p:spPr>
          <a:xfrm>
            <a:off x="508000" y="1828800"/>
            <a:ext cx="5994400" cy="1447800"/>
          </a:xfrm>
        </p:spPr>
        <p:txBody>
          <a:bodyPr vert="horz" lIns="91440" tIns="45720" rIns="91440" bIns="45720" rtlCol="0" anchor="ctr">
            <a:noAutofit/>
          </a:bodyPr>
          <a:lstStyle>
            <a:lvl1pPr>
              <a:defRPr lang="en-US" sz="4400" cap="small" dirty="0">
                <a:solidFill>
                  <a:schemeClr val="bg1"/>
                </a:solidFill>
                <a:latin typeface="Segoe UI" pitchFamily="34" charset="0"/>
              </a:defRPr>
            </a:lvl1pPr>
          </a:lstStyle>
          <a:p>
            <a:pPr lvl="0"/>
            <a:r>
              <a:rPr lang="en-US" dirty="0"/>
              <a:t>Click to edit Master title style</a:t>
            </a:r>
          </a:p>
        </p:txBody>
      </p:sp>
      <p:sp>
        <p:nvSpPr>
          <p:cNvPr id="9" name="Subtitle 2"/>
          <p:cNvSpPr>
            <a:spLocks noGrp="1"/>
          </p:cNvSpPr>
          <p:nvPr>
            <p:ph type="subTitle" idx="1"/>
          </p:nvPr>
        </p:nvSpPr>
        <p:spPr>
          <a:xfrm>
            <a:off x="558800" y="4953000"/>
            <a:ext cx="5169877" cy="762000"/>
          </a:xfrm>
        </p:spPr>
        <p:txBody>
          <a:bodyPr vert="horz" lIns="91440" tIns="45720" rIns="91440" bIns="45720" rtlCol="0">
            <a:normAutofit/>
          </a:bodyPr>
          <a:lstStyle>
            <a:lvl1pPr marL="0" indent="0">
              <a:defRPr lang="en-US" sz="2400" dirty="0">
                <a:solidFill>
                  <a:srgbClr val="75BEE9"/>
                </a:solidFill>
              </a:defRPr>
            </a:lvl1pPr>
          </a:lstStyle>
          <a:p>
            <a:pPr marL="0" lvl="0" indent="0">
              <a:buNone/>
            </a:pPr>
            <a:r>
              <a:rPr lang="en-US"/>
              <a:t>Click to edit Master subtitle style</a:t>
            </a:r>
            <a:endParaRPr lang="en-US" dirty="0"/>
          </a:p>
        </p:txBody>
      </p:sp>
      <p:sp>
        <p:nvSpPr>
          <p:cNvPr id="5" name="Picture Placeholder 4"/>
          <p:cNvSpPr>
            <a:spLocks noGrp="1"/>
          </p:cNvSpPr>
          <p:nvPr>
            <p:ph type="pic" sz="quarter" idx="10"/>
          </p:nvPr>
        </p:nvSpPr>
        <p:spPr>
          <a:xfrm>
            <a:off x="6705600" y="0"/>
            <a:ext cx="5486400" cy="6858000"/>
          </a:xfrm>
        </p:spPr>
        <p:txBody>
          <a:bodyPr/>
          <a:lstStyle>
            <a:lvl1pPr marL="0" indent="0">
              <a:buNone/>
              <a:defRPr/>
            </a:lvl1pPr>
          </a:lstStyle>
          <a:p>
            <a:r>
              <a:rPr lang="en-US"/>
              <a:t>Click icon to add picture</a:t>
            </a:r>
            <a:endParaRPr lang="uk-UA" dirty="0"/>
          </a:p>
        </p:txBody>
      </p:sp>
    </p:spTree>
    <p:extLst>
      <p:ext uri="{BB962C8B-B14F-4D97-AF65-F5344CB8AC3E}">
        <p14:creationId xmlns:p14="http://schemas.microsoft.com/office/powerpoint/2010/main" val="120447118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Title Slide (w/o logo)">
    <p:bg>
      <p:bgPr>
        <a:solidFill>
          <a:srgbClr val="017EB8"/>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3251200" y="2590800"/>
            <a:ext cx="8636000" cy="1447800"/>
          </a:xfrm>
        </p:spPr>
        <p:txBody>
          <a:bodyPr vert="horz" lIns="91440" tIns="45720" rIns="91440" bIns="45720" rtlCol="0" anchor="ctr">
            <a:noAutofit/>
          </a:bodyPr>
          <a:lstStyle>
            <a:lvl1pPr>
              <a:defRPr lang="en-US" sz="4800" cap="small" dirty="0">
                <a:solidFill>
                  <a:schemeClr val="bg1"/>
                </a:solidFill>
                <a:latin typeface="Segoe UI" pitchFamily="34" charset="0"/>
              </a:defRPr>
            </a:lvl1pPr>
          </a:lstStyle>
          <a:p>
            <a:pPr lvl="0"/>
            <a:r>
              <a:rPr lang="en-US"/>
              <a:t>Click to edit Master title style</a:t>
            </a:r>
            <a:endParaRPr lang="en-US" dirty="0"/>
          </a:p>
        </p:txBody>
      </p:sp>
      <p:sp>
        <p:nvSpPr>
          <p:cNvPr id="5" name="Subtitle 2"/>
          <p:cNvSpPr>
            <a:spLocks noGrp="1"/>
          </p:cNvSpPr>
          <p:nvPr>
            <p:ph type="subTitle" idx="1"/>
          </p:nvPr>
        </p:nvSpPr>
        <p:spPr>
          <a:xfrm>
            <a:off x="3251200" y="5410200"/>
            <a:ext cx="8534400" cy="990600"/>
          </a:xfrm>
        </p:spPr>
        <p:txBody>
          <a:bodyPr vert="horz" lIns="91440" tIns="45720" rIns="91440" bIns="45720" rtlCol="0">
            <a:normAutofit/>
          </a:bodyPr>
          <a:lstStyle>
            <a:lvl1pPr>
              <a:defRPr lang="en-US" sz="2400" dirty="0">
                <a:solidFill>
                  <a:srgbClr val="75BEE9"/>
                </a:solidFill>
              </a:defRPr>
            </a:lvl1pPr>
          </a:lstStyle>
          <a:p>
            <a:pPr marL="0" lvl="0" indent="0">
              <a:buNone/>
            </a:pPr>
            <a:r>
              <a:rPr lang="en-US"/>
              <a:t>Click to edit Master subtitle style</a:t>
            </a:r>
            <a:endParaRPr lang="en-US" dirty="0"/>
          </a:p>
        </p:txBody>
      </p:sp>
    </p:spTree>
    <p:extLst>
      <p:ext uri="{BB962C8B-B14F-4D97-AF65-F5344CB8AC3E}">
        <p14:creationId xmlns:p14="http://schemas.microsoft.com/office/powerpoint/2010/main" val="59623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71384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17EB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16000" y="2590801"/>
            <a:ext cx="10363200" cy="1362075"/>
          </a:xfrm>
        </p:spPr>
        <p:txBody>
          <a:bodyPr vert="horz" lIns="91440" tIns="45720" rIns="91440" bIns="45720" rtlCol="0" anchor="ctr">
            <a:noAutofit/>
          </a:bodyPr>
          <a:lstStyle>
            <a:lvl1pPr algn="ctr">
              <a:defRPr lang="en-US" sz="4400" cap="small" dirty="0">
                <a:solidFill>
                  <a:schemeClr val="bg1"/>
                </a:solidFill>
                <a:latin typeface="Segoe UI" pitchFamily="34" charset="0"/>
              </a:defRPr>
            </a:lvl1pPr>
          </a:lstStyle>
          <a:p>
            <a:pPr lvl="0"/>
            <a:r>
              <a:rPr lang="en-US"/>
              <a:t>Click to edit Master title style</a:t>
            </a:r>
            <a:endParaRPr lang="en-US" dirty="0"/>
          </a:p>
        </p:txBody>
      </p:sp>
    </p:spTree>
    <p:extLst>
      <p:ext uri="{BB962C8B-B14F-4D97-AF65-F5344CB8AC3E}">
        <p14:creationId xmlns:p14="http://schemas.microsoft.com/office/powerpoint/2010/main" val="12727438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9467" y="369214"/>
            <a:ext cx="7620000" cy="430887"/>
          </a:xfrm>
        </p:spPr>
        <p:txBody>
          <a:bodyPr/>
          <a:lstStyle>
            <a:lvl1pPr algn="l">
              <a:defRPr/>
            </a:lvl1pPr>
          </a:lstStyle>
          <a:p>
            <a:r>
              <a:rPr lang="en-US"/>
              <a:t>Click to edit Master title style</a:t>
            </a:r>
            <a:endParaRPr lang="uk-UA" dirty="0"/>
          </a:p>
        </p:txBody>
      </p:sp>
    </p:spTree>
    <p:extLst>
      <p:ext uri="{BB962C8B-B14F-4D97-AF65-F5344CB8AC3E}">
        <p14:creationId xmlns:p14="http://schemas.microsoft.com/office/powerpoint/2010/main" val="80813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em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86"/>
            <a:ext cx="9859116" cy="1158793"/>
          </a:xfrm>
          <a:noFill/>
        </p:spPr>
        <p:txBody>
          <a:bodyPr tIns="91440" bIns="91440" anchor="t" anchorCtr="0">
            <a:spAutoFit/>
          </a:bodyPr>
          <a:lstStyle>
            <a:lvl1pPr>
              <a:defRPr sz="7058" spc="-98" baseline="0">
                <a:gradFill>
                  <a:gsLst>
                    <a:gs pos="0">
                      <a:schemeClr val="tx1"/>
                    </a:gs>
                    <a:gs pos="100000">
                      <a:schemeClr val="tx1"/>
                    </a:gs>
                  </a:gsLst>
                  <a:lin ang="5400000" scaled="0"/>
                </a:gradFill>
              </a:defRPr>
            </a:lvl1pPr>
          </a:lstStyle>
          <a:p>
            <a:r>
              <a:rPr lang="en-US" dirty="0"/>
              <a:t>Demo title</a:t>
            </a:r>
          </a:p>
        </p:txBody>
      </p:sp>
      <p:sp>
        <p:nvSpPr>
          <p:cNvPr id="5" name="Text Placeholder 4"/>
          <p:cNvSpPr>
            <a:spLocks noGrp="1"/>
          </p:cNvSpPr>
          <p:nvPr>
            <p:ph type="body" sz="quarter" idx="12" hasCustomPrompt="1"/>
          </p:nvPr>
        </p:nvSpPr>
        <p:spPr>
          <a:xfrm>
            <a:off x="269240" y="3877277"/>
            <a:ext cx="9860674" cy="724246"/>
          </a:xfrm>
          <a:noFill/>
        </p:spPr>
        <p:txBody>
          <a:bodyPr lIns="182880" tIns="146304" rIns="182880" bIns="146304">
            <a:spAutoFit/>
          </a:bodyPr>
          <a:lstStyle>
            <a:lvl1pPr marL="0" indent="0">
              <a:spcBef>
                <a:spcPts val="0"/>
              </a:spcBef>
              <a:buNone/>
              <a:defRPr sz="3137" spc="0" baseline="0">
                <a:gradFill>
                  <a:gsLst>
                    <a:gs pos="0">
                      <a:schemeClr val="tx1"/>
                    </a:gs>
                    <a:gs pos="100000">
                      <a:schemeClr val="tx1"/>
                    </a:gs>
                  </a:gsLst>
                  <a:lin ang="5400000" scaled="0"/>
                </a:gradFill>
                <a:latin typeface="+mj-lt"/>
              </a:defRPr>
            </a:lvl1pPr>
          </a:lstStyle>
          <a:p>
            <a:pPr lvl="0"/>
            <a:r>
              <a:rPr lang="en-US" dirty="0"/>
              <a:t>Speaker Name</a:t>
            </a:r>
          </a:p>
        </p:txBody>
      </p:sp>
    </p:spTree>
    <p:extLst>
      <p:ext uri="{BB962C8B-B14F-4D97-AF65-F5344CB8AC3E}">
        <p14:creationId xmlns:p14="http://schemas.microsoft.com/office/powerpoint/2010/main" val="20048329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ideo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0" y="2084186"/>
            <a:ext cx="9859116" cy="1158793"/>
          </a:xfrm>
          <a:noFill/>
        </p:spPr>
        <p:txBody>
          <a:bodyPr tIns="91440" bIns="91440" anchor="t" anchorCtr="0">
            <a:spAutoFit/>
          </a:bodyPr>
          <a:lstStyle>
            <a:lvl1pPr>
              <a:defRPr lang="en-US" sz="7058" b="0" kern="1200" cap="none" spc="-98" baseline="0" dirty="0">
                <a:ln w="3175">
                  <a:noFill/>
                </a:ln>
                <a:gradFill>
                  <a:gsLst>
                    <a:gs pos="0">
                      <a:schemeClr val="tx1"/>
                    </a:gs>
                    <a:gs pos="100000">
                      <a:schemeClr val="tx1"/>
                    </a:gs>
                  </a:gsLst>
                  <a:lin ang="5400000" scaled="0"/>
                </a:gradFill>
                <a:effectLst/>
                <a:latin typeface="+mj-lt"/>
                <a:ea typeface="+mn-ea"/>
                <a:cs typeface="Segoe UI" pitchFamily="34" charset="0"/>
              </a:defRPr>
            </a:lvl1pPr>
          </a:lstStyle>
          <a:p>
            <a:r>
              <a:rPr lang="en-US" dirty="0"/>
              <a:t>Video title</a:t>
            </a:r>
          </a:p>
        </p:txBody>
      </p:sp>
    </p:spTree>
    <p:extLst>
      <p:ext uri="{BB962C8B-B14F-4D97-AF65-F5344CB8AC3E}">
        <p14:creationId xmlns:p14="http://schemas.microsoft.com/office/powerpoint/2010/main" val="210288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158793"/>
          </a:xfrm>
          <a:noFill/>
        </p:spPr>
        <p:txBody>
          <a:bodyPr tIns="91440" bIns="91440" anchor="t" anchorCtr="0">
            <a:spAutoFit/>
          </a:bodyPr>
          <a:lstStyle>
            <a:lvl1pPr>
              <a:defRPr sz="7058" spc="-98" baseline="0">
                <a:gradFill>
                  <a:gsLst>
                    <a:gs pos="100000">
                      <a:schemeClr val="tx1"/>
                    </a:gs>
                    <a:gs pos="0">
                      <a:schemeClr val="tx1"/>
                    </a:gs>
                  </a:gsLst>
                  <a:lin ang="5400000" scaled="0"/>
                </a:gradFill>
              </a:defRPr>
            </a:lvl1pPr>
          </a:lstStyle>
          <a:p>
            <a:r>
              <a:rPr lang="en-US" dirty="0"/>
              <a:t>Section title</a:t>
            </a:r>
          </a:p>
        </p:txBody>
      </p:sp>
    </p:spTree>
    <p:extLst>
      <p:ext uri="{BB962C8B-B14F-4D97-AF65-F5344CB8AC3E}">
        <p14:creationId xmlns:p14="http://schemas.microsoft.com/office/powerpoint/2010/main" val="1468287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image" Target="../media/image1.emf"/><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theme" Target="../theme/theme2.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8.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3.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microsoft.com/office/2007/relationships/hdphoto" Target="../media/hdphoto1.wdp"/></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5" Type="http://schemas.openxmlformats.org/officeDocument/2006/relationships/slideLayout" Target="../slideLayouts/slideLayout51.xml"/><Relationship Id="rId4" Type="http://schemas.openxmlformats.org/officeDocument/2006/relationships/slideLayout" Target="../slideLayouts/slideLayout50.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57.xml"/><Relationship Id="rId7" Type="http://schemas.openxmlformats.org/officeDocument/2006/relationships/slideLayout" Target="../slideLayouts/slideLayout61.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5" Type="http://schemas.openxmlformats.org/officeDocument/2006/relationships/slideLayout" Target="../slideLayouts/slideLayout59.xml"/><Relationship Id="rId4"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1"/>
            <a:ext cx="11655840" cy="899665"/>
          </a:xfrm>
          <a:prstGeom prst="rect">
            <a:avLst/>
          </a:prstGeom>
        </p:spPr>
        <p:txBody>
          <a:bodyPr vert="horz" wrap="square" lIns="146304" tIns="91440" rIns="146304" bIns="9144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269241" y="1189178"/>
            <a:ext cx="11653521" cy="2263268"/>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p:nvPicPr>
        <p:blipFill>
          <a:blip r:embed="rId19"/>
          <a:stretch>
            <a:fillRect/>
          </a:stretch>
        </p:blipFill>
        <p:spPr>
          <a:xfrm rot="5400000">
            <a:off x="9187079" y="3012391"/>
            <a:ext cx="6858623" cy="833218"/>
          </a:xfrm>
          <a:prstGeom prst="rect">
            <a:avLst/>
          </a:prstGeom>
        </p:spPr>
      </p:pic>
    </p:spTree>
    <p:extLst>
      <p:ext uri="{BB962C8B-B14F-4D97-AF65-F5344CB8AC3E}">
        <p14:creationId xmlns:p14="http://schemas.microsoft.com/office/powerpoint/2010/main" val="31844588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ransition>
    <p:fade/>
  </p:transition>
  <p:txStyles>
    <p:titleStyle>
      <a:lvl1pPr algn="l" defTabSz="914367" rtl="0" eaLnBrk="1" latinLnBrk="0" hangingPunct="1">
        <a:lnSpc>
          <a:spcPct val="90000"/>
        </a:lnSpc>
        <a:spcBef>
          <a:spcPct val="0"/>
        </a:spcBef>
        <a:buNone/>
        <a:defRPr lang="en-US" sz="4705"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4097" marR="0" indent="-224097" algn="l" defTabSz="914367"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529" kern="1200" spc="0" baseline="0">
          <a:gradFill>
            <a:gsLst>
              <a:gs pos="1250">
                <a:schemeClr val="tx1"/>
              </a:gs>
              <a:gs pos="100000">
                <a:schemeClr val="tx1"/>
              </a:gs>
            </a:gsLst>
            <a:lin ang="5400000" scaled="0"/>
          </a:gradFill>
          <a:latin typeface="+mj-lt"/>
          <a:ea typeface="+mn-ea"/>
          <a:cs typeface="+mn-cs"/>
        </a:defRPr>
      </a:lvl1pPr>
      <a:lvl2pPr marL="448193" marR="0" indent="-224097" algn="l" defTabSz="914367"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745" kern="1200" spc="0" baseline="0">
          <a:gradFill>
            <a:gsLst>
              <a:gs pos="1250">
                <a:schemeClr val="tx1"/>
              </a:gs>
              <a:gs pos="100000">
                <a:schemeClr val="tx1"/>
              </a:gs>
            </a:gsLst>
            <a:lin ang="5400000" scaled="0"/>
          </a:gradFill>
          <a:latin typeface="+mn-lt"/>
          <a:ea typeface="+mn-ea"/>
          <a:cs typeface="+mn-cs"/>
        </a:defRPr>
      </a:lvl2pPr>
      <a:lvl3pPr marL="672290" marR="0" indent="-224097" algn="l" defTabSz="914367"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3pPr>
      <a:lvl4pPr marL="896386" marR="0" indent="-224097" algn="l" defTabSz="914367"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157" kern="1200" spc="0" baseline="0">
          <a:gradFill>
            <a:gsLst>
              <a:gs pos="1250">
                <a:schemeClr val="tx1"/>
              </a:gs>
              <a:gs pos="100000">
                <a:schemeClr val="tx1"/>
              </a:gs>
            </a:gsLst>
            <a:lin ang="5400000" scaled="0"/>
          </a:gradFill>
          <a:latin typeface="+mn-lt"/>
          <a:ea typeface="+mn-ea"/>
          <a:cs typeface="+mn-cs"/>
        </a:defRPr>
      </a:lvl4pPr>
      <a:lvl5pPr marL="1120483" marR="0" indent="-224097" algn="l" defTabSz="914367"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157"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0" y="289511"/>
            <a:ext cx="11655840" cy="899665"/>
          </a:xfrm>
          <a:prstGeom prst="rect">
            <a:avLst/>
          </a:prstGeom>
        </p:spPr>
        <p:txBody>
          <a:bodyPr vert="horz" wrap="square" lIns="146304" tIns="91440" rIns="146304" bIns="9144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269241" y="1189178"/>
            <a:ext cx="11653521" cy="2263268"/>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p:nvPicPr>
        <p:blipFill>
          <a:blip r:embed="rId20"/>
          <a:stretch>
            <a:fillRect/>
          </a:stretch>
        </p:blipFill>
        <p:spPr>
          <a:xfrm rot="5400000">
            <a:off x="9187079" y="3012391"/>
            <a:ext cx="6858623" cy="833218"/>
          </a:xfrm>
          <a:prstGeom prst="rect">
            <a:avLst/>
          </a:prstGeom>
        </p:spPr>
      </p:pic>
    </p:spTree>
    <p:extLst>
      <p:ext uri="{BB962C8B-B14F-4D97-AF65-F5344CB8AC3E}">
        <p14:creationId xmlns:p14="http://schemas.microsoft.com/office/powerpoint/2010/main" val="2256604949"/>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 id="2147483708" r:id="rId18"/>
  </p:sldLayoutIdLst>
  <p:transition>
    <p:fade/>
  </p:transition>
  <p:txStyles>
    <p:titleStyle>
      <a:lvl1pPr algn="l" defTabSz="914367" rtl="0" eaLnBrk="1" latinLnBrk="0" hangingPunct="1">
        <a:lnSpc>
          <a:spcPct val="90000"/>
        </a:lnSpc>
        <a:spcBef>
          <a:spcPct val="0"/>
        </a:spcBef>
        <a:buNone/>
        <a:defRPr lang="en-US" sz="4705" b="0" kern="1200" cap="none" spc="-100"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4097" marR="0" indent="-224097" algn="l" defTabSz="914367"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529" kern="1200" spc="0" baseline="0">
          <a:gradFill>
            <a:gsLst>
              <a:gs pos="1250">
                <a:schemeClr val="tx1"/>
              </a:gs>
              <a:gs pos="100000">
                <a:schemeClr val="tx1"/>
              </a:gs>
            </a:gsLst>
            <a:lin ang="5400000" scaled="0"/>
          </a:gradFill>
          <a:latin typeface="+mj-lt"/>
          <a:ea typeface="+mn-ea"/>
          <a:cs typeface="+mn-cs"/>
        </a:defRPr>
      </a:lvl1pPr>
      <a:lvl2pPr marL="448193" marR="0" indent="-224097" algn="l" defTabSz="914367"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745" kern="1200" spc="0" baseline="0">
          <a:gradFill>
            <a:gsLst>
              <a:gs pos="1250">
                <a:schemeClr val="tx1"/>
              </a:gs>
              <a:gs pos="100000">
                <a:schemeClr val="tx1"/>
              </a:gs>
            </a:gsLst>
            <a:lin ang="5400000" scaled="0"/>
          </a:gradFill>
          <a:latin typeface="+mn-lt"/>
          <a:ea typeface="+mn-ea"/>
          <a:cs typeface="+mn-cs"/>
        </a:defRPr>
      </a:lvl2pPr>
      <a:lvl3pPr marL="672290" marR="0" indent="-224097" algn="l" defTabSz="914367"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353" kern="1200" spc="0" baseline="0">
          <a:gradFill>
            <a:gsLst>
              <a:gs pos="1250">
                <a:schemeClr val="tx1"/>
              </a:gs>
              <a:gs pos="100000">
                <a:schemeClr val="tx1"/>
              </a:gs>
            </a:gsLst>
            <a:lin ang="5400000" scaled="0"/>
          </a:gradFill>
          <a:latin typeface="+mn-lt"/>
          <a:ea typeface="+mn-ea"/>
          <a:cs typeface="+mn-cs"/>
        </a:defRPr>
      </a:lvl3pPr>
      <a:lvl4pPr marL="896386" marR="0" indent="-224097" algn="l" defTabSz="914367"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157" kern="1200" spc="0" baseline="0">
          <a:gradFill>
            <a:gsLst>
              <a:gs pos="1250">
                <a:schemeClr val="tx1"/>
              </a:gs>
              <a:gs pos="100000">
                <a:schemeClr val="tx1"/>
              </a:gs>
            </a:gsLst>
            <a:lin ang="5400000" scaled="0"/>
          </a:gradFill>
          <a:latin typeface="+mn-lt"/>
          <a:ea typeface="+mn-ea"/>
          <a:cs typeface="+mn-cs"/>
        </a:defRPr>
      </a:lvl4pPr>
      <a:lvl5pPr marL="1120483" marR="0" indent="-224097" algn="l" defTabSz="914367"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157"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email">
            <a:lum/>
            <a:extLst>
              <a:ext uri="{BEBA8EAE-BF5A-486C-A8C5-ECC9F3942E4B}">
                <a14:imgProps xmlns:a14="http://schemas.microsoft.com/office/drawing/2010/main">
                  <a14:imgLayer r:embed="rId14">
                    <a14:imgEffect>
                      <a14:sharpenSoften amount="25000"/>
                    </a14:imgEffect>
                  </a14:imgLayer>
                </a14:imgProps>
              </a:ex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2700"/>
            <a:ext cx="76200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a:off x="1016000" y="1166018"/>
            <a:ext cx="10972800" cy="4525963"/>
          </a:xfrm>
          <a:prstGeom prst="rect">
            <a:avLst/>
          </a:prstGeom>
        </p:spPr>
        <p:txBody>
          <a:bodyPr vert="horz" lIns="91440" tIns="45720" rIns="91440" bIns="45720" rtlCol="0">
            <a:normAutofit/>
          </a:bodyPr>
          <a:lstStyle/>
          <a:p>
            <a:pPr lvl="0"/>
            <a:r>
              <a:rPr lang="en-US" dirty="0"/>
              <a:t>Click to edit Master text styles</a:t>
            </a:r>
          </a:p>
          <a:p>
            <a:pPr marL="628650" lvl="1" indent="-285750" algn="l" defTabSz="914400" rtl="0" eaLnBrk="1" latinLnBrk="0" hangingPunct="1">
              <a:spcBef>
                <a:spcPct val="20000"/>
              </a:spcBef>
              <a:buClr>
                <a:schemeClr val="tx1">
                  <a:lumMod val="65000"/>
                  <a:lumOff val="35000"/>
                </a:schemeClr>
              </a:buClr>
              <a:buFont typeface="Wingdings" panose="05000000000000000000" pitchFamily="2" charset="2"/>
              <a:buChar char="§"/>
            </a:pPr>
            <a:r>
              <a:rPr lang="en-US" dirty="0"/>
              <a:t>Second level</a:t>
            </a:r>
          </a:p>
          <a:p>
            <a:pPr marL="971550" lvl="2" indent="-171450" algn="l" defTabSz="914400" rtl="0" eaLnBrk="1" latinLnBrk="0" hangingPunct="1">
              <a:spcBef>
                <a:spcPct val="20000"/>
              </a:spcBef>
              <a:buClr>
                <a:schemeClr val="tx1">
                  <a:lumMod val="65000"/>
                  <a:lumOff val="35000"/>
                </a:schemeClr>
              </a:buClr>
              <a:buFont typeface="Arial" panose="020B0604020202020204" pitchFamily="34" charset="0"/>
              <a:buChar char="•"/>
            </a:pPr>
            <a:r>
              <a:rPr lang="en-US" dirty="0"/>
              <a:t>Third level</a:t>
            </a:r>
          </a:p>
          <a:p>
            <a:pPr marL="1257300" lvl="3" indent="-228600" algn="l" defTabSz="914400" rtl="0" eaLnBrk="1" latinLnBrk="0" hangingPunct="1">
              <a:spcBef>
                <a:spcPct val="20000"/>
              </a:spcBef>
              <a:buClr>
                <a:srgbClr val="017EB8"/>
              </a:buClr>
              <a:buFont typeface="Wingdings" panose="05000000000000000000" pitchFamily="2" charset="2"/>
              <a:buChar char="§"/>
            </a:pPr>
            <a:r>
              <a:rPr lang="en-US" dirty="0"/>
              <a:t>Fourth level</a:t>
            </a:r>
          </a:p>
        </p:txBody>
      </p:sp>
      <p:sp>
        <p:nvSpPr>
          <p:cNvPr id="7" name="Rectangle 6">
            <a:extLst>
              <a:ext uri="{FF2B5EF4-FFF2-40B4-BE49-F238E27FC236}">
                <a16:creationId xmlns:a16="http://schemas.microsoft.com/office/drawing/2014/main" id="{3A00FD4C-5AA5-4496-B30B-B9BFC7DB16CF}"/>
              </a:ext>
            </a:extLst>
          </p:cNvPr>
          <p:cNvSpPr/>
          <p:nvPr userDrawn="1"/>
        </p:nvSpPr>
        <p:spPr>
          <a:xfrm>
            <a:off x="0" y="5486400"/>
            <a:ext cx="697727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750884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p:fade/>
  </p:transition>
  <p:txStyles>
    <p:titleStyle>
      <a:lvl1pPr algn="l" defTabSz="914400" rtl="0" eaLnBrk="1" latinLnBrk="0" hangingPunct="1">
        <a:spcBef>
          <a:spcPct val="0"/>
        </a:spcBef>
        <a:buNone/>
        <a:defRPr lang="en-US" sz="3600" b="0" kern="1200" dirty="0">
          <a:solidFill>
            <a:schemeClr val="bg1"/>
          </a:solidFill>
          <a:latin typeface="Segoe UI Light" panose="020B0502040204020203" pitchFamily="34" charset="0"/>
          <a:ea typeface="Segoe UI" pitchFamily="34" charset="0"/>
          <a:cs typeface="Segoe UI" pitchFamily="34" charset="0"/>
        </a:defRPr>
      </a:lvl1pPr>
    </p:titleStyle>
    <p:bodyStyle>
      <a:lvl1pPr marL="228600" indent="-228600" algn="l" defTabSz="914400" rtl="0" eaLnBrk="1" latinLnBrk="0" hangingPunct="1">
        <a:spcBef>
          <a:spcPct val="20000"/>
        </a:spcBef>
        <a:buClr>
          <a:srgbClr val="017EB8"/>
        </a:buClr>
        <a:buFont typeface="Wingdings" panose="05000000000000000000" pitchFamily="2" charset="2"/>
        <a:buChar char="§"/>
        <a:defRPr sz="3200" kern="1200">
          <a:solidFill>
            <a:schemeClr val="tx1"/>
          </a:solidFill>
          <a:latin typeface="Segoe UI" pitchFamily="34" charset="0"/>
          <a:ea typeface="Segoe UI" pitchFamily="34" charset="0"/>
          <a:cs typeface="Segoe UI" pitchFamily="34" charset="0"/>
        </a:defRPr>
      </a:lvl1pPr>
      <a:lvl2pPr marL="628650" indent="-285750" algn="l" defTabSz="914400" rtl="0" eaLnBrk="1" latinLnBrk="0" hangingPunct="1">
        <a:spcBef>
          <a:spcPct val="20000"/>
        </a:spcBef>
        <a:buClr>
          <a:srgbClr val="017EB8"/>
        </a:buClr>
        <a:buFont typeface="Wingdings" panose="05000000000000000000" pitchFamily="2" charset="2"/>
        <a:buChar char="§"/>
        <a:defRPr lang="en-US" sz="28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71550" indent="-171450" algn="l" defTabSz="914400" rtl="0" eaLnBrk="1" latinLnBrk="0" hangingPunct="1">
        <a:spcBef>
          <a:spcPct val="20000"/>
        </a:spcBef>
        <a:buClr>
          <a:srgbClr val="017EB8"/>
        </a:buClr>
        <a:buFont typeface="Wingdings" panose="05000000000000000000" pitchFamily="2" charset="2"/>
        <a:buChar char="§"/>
        <a:defRPr lang="en-US" sz="2400" kern="1200" dirty="0" smtClean="0">
          <a:solidFill>
            <a:srgbClr val="017EB8"/>
          </a:solidFill>
          <a:latin typeface="Segoe UI" pitchFamily="34" charset="0"/>
          <a:ea typeface="Segoe UI" pitchFamily="34" charset="0"/>
          <a:cs typeface="Segoe UI" pitchFamily="34" charset="0"/>
        </a:defRPr>
      </a:lvl3pPr>
      <a:lvl4pPr marL="1257300" indent="-228600" algn="l" defTabSz="914400" rtl="0" eaLnBrk="1" latinLnBrk="0" hangingPunct="1">
        <a:spcBef>
          <a:spcPct val="20000"/>
        </a:spcBef>
        <a:buClr>
          <a:srgbClr val="017EB8"/>
        </a:buClr>
        <a:buFont typeface="Wingdings" panose="05000000000000000000" pitchFamily="2" charset="2"/>
        <a:buChar char="§"/>
        <a:defRPr lang="en-US" sz="2000" kern="1200" dirty="0" smtClean="0">
          <a:solidFill>
            <a:schemeClr val="tx1">
              <a:lumMod val="65000"/>
              <a:lumOff val="35000"/>
            </a:schemeClr>
          </a:solidFill>
          <a:latin typeface="Segoe UI" pitchFamily="34" charset="0"/>
          <a:ea typeface="Segoe UI" pitchFamily="34" charset="0"/>
          <a:cs typeface="Segoe UI" pitchFamily="34" charset="0"/>
        </a:defRPr>
      </a:lvl4pPr>
      <a:lvl5pPr marL="1485900" indent="-228600" algn="l" defTabSz="914400" rtl="0" eaLnBrk="1" latinLnBrk="0" hangingPunct="1">
        <a:spcBef>
          <a:spcPct val="20000"/>
        </a:spcBef>
        <a:buClr>
          <a:srgbClr val="017EB8"/>
        </a:buClr>
        <a:buFont typeface="Wingdings" panose="05000000000000000000" pitchFamily="2" charset="2"/>
        <a:buChar char="§"/>
        <a:defRPr sz="20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6400" y="415988"/>
            <a:ext cx="7620000" cy="430887"/>
          </a:xfrm>
          <a:prstGeom prst="rect">
            <a:avLst/>
          </a:prstGeom>
        </p:spPr>
        <p:txBody>
          <a:bodyPr vert="horz" wrap="square" lIns="0" tIns="0" rIns="0" bIns="0" rtlCol="0" anchor="b" anchorCtr="0">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a:off x="609600" y="1493838"/>
            <a:ext cx="10972800" cy="4525963"/>
          </a:xfrm>
          <a:prstGeom prst="rect">
            <a:avLst/>
          </a:prstGeom>
        </p:spPr>
        <p:txBody>
          <a:bodyPr vert="horz" lIns="91440" tIns="45720" rIns="91440" bIns="45720" rtlCol="0">
            <a:normAutofit/>
          </a:bodyPr>
          <a:lstStyle/>
          <a:p>
            <a:pPr lvl="0"/>
            <a:r>
              <a:rPr lang="en-US" dirty="0"/>
              <a:t>Click to edit Master text styles</a:t>
            </a:r>
          </a:p>
          <a:p>
            <a:pPr marL="628650" lvl="1" indent="-285750" algn="l" defTabSz="914400" rtl="0" eaLnBrk="1" latinLnBrk="0" hangingPunct="1">
              <a:spcBef>
                <a:spcPct val="20000"/>
              </a:spcBef>
              <a:buClr>
                <a:schemeClr val="tx1">
                  <a:lumMod val="65000"/>
                  <a:lumOff val="35000"/>
                </a:schemeClr>
              </a:buClr>
              <a:buFont typeface="Wingdings" panose="05000000000000000000" pitchFamily="2" charset="2"/>
              <a:buChar char="§"/>
            </a:pPr>
            <a:r>
              <a:rPr lang="en-US" dirty="0"/>
              <a:t>Second level</a:t>
            </a:r>
          </a:p>
          <a:p>
            <a:pPr marL="971550" lvl="2" indent="-171450" algn="l" defTabSz="914400" rtl="0" eaLnBrk="1" latinLnBrk="0" hangingPunct="1">
              <a:spcBef>
                <a:spcPct val="20000"/>
              </a:spcBef>
              <a:buClr>
                <a:schemeClr val="tx1">
                  <a:lumMod val="65000"/>
                  <a:lumOff val="35000"/>
                </a:schemeClr>
              </a:buClr>
              <a:buFont typeface="Arial" panose="020B0604020202020204" pitchFamily="34" charset="0"/>
              <a:buChar char="•"/>
            </a:pPr>
            <a:r>
              <a:rPr lang="en-US" dirty="0"/>
              <a:t>Third level</a:t>
            </a:r>
          </a:p>
          <a:p>
            <a:pPr marL="1257300" lvl="3" indent="-228600" algn="l" defTabSz="914400" rtl="0" eaLnBrk="1" latinLnBrk="0" hangingPunct="1">
              <a:spcBef>
                <a:spcPct val="20000"/>
              </a:spcBef>
              <a:buClr>
                <a:srgbClr val="017EB8"/>
              </a:buClr>
              <a:buFont typeface="Wingdings" panose="05000000000000000000" pitchFamily="2" charset="2"/>
              <a:buChar char="§"/>
            </a:pPr>
            <a:r>
              <a:rPr lang="en-US" dirty="0"/>
              <a:t>Fourth level</a:t>
            </a:r>
          </a:p>
        </p:txBody>
      </p:sp>
    </p:spTree>
    <p:extLst>
      <p:ext uri="{BB962C8B-B14F-4D97-AF65-F5344CB8AC3E}">
        <p14:creationId xmlns:p14="http://schemas.microsoft.com/office/powerpoint/2010/main" val="413951268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37" r:id="rId8"/>
  </p:sldLayoutIdLst>
  <p:hf hdr="0" dt="0"/>
  <p:txStyles>
    <p:titleStyle>
      <a:lvl1pPr algn="ctr" defTabSz="914400" rtl="0" eaLnBrk="1" latinLnBrk="0" hangingPunct="1">
        <a:spcBef>
          <a:spcPct val="0"/>
        </a:spcBef>
        <a:buNone/>
        <a:defRPr lang="en-US" sz="2800" b="0" kern="1200" dirty="0">
          <a:solidFill>
            <a:srgbClr val="006591"/>
          </a:solidFill>
          <a:latin typeface="Segoe UI" panose="020B0502040204020203" pitchFamily="34" charset="0"/>
          <a:ea typeface="Segoe UI" pitchFamily="34" charset="0"/>
          <a:cs typeface="Segoe UI" pitchFamily="34" charset="0"/>
        </a:defRPr>
      </a:lvl1pPr>
    </p:titleStyle>
    <p:bodyStyle>
      <a:lvl1pPr marL="228600" indent="-228600" algn="l" defTabSz="914400" rtl="0" eaLnBrk="1" latinLnBrk="0" hangingPunct="1">
        <a:spcBef>
          <a:spcPct val="20000"/>
        </a:spcBef>
        <a:buClr>
          <a:srgbClr val="017EB8"/>
        </a:buClr>
        <a:buFont typeface="Wingdings" panose="05000000000000000000" pitchFamily="2" charset="2"/>
        <a:buChar char="§"/>
        <a:defRPr sz="3200" kern="1200">
          <a:solidFill>
            <a:schemeClr val="tx1"/>
          </a:solidFill>
          <a:latin typeface="Segoe UI" pitchFamily="34" charset="0"/>
          <a:ea typeface="Segoe UI" pitchFamily="34" charset="0"/>
          <a:cs typeface="Segoe UI" pitchFamily="34" charset="0"/>
        </a:defRPr>
      </a:lvl1pPr>
      <a:lvl2pPr marL="628650" indent="-285750" algn="l" defTabSz="914400" rtl="0" eaLnBrk="1" latinLnBrk="0" hangingPunct="1">
        <a:spcBef>
          <a:spcPct val="20000"/>
        </a:spcBef>
        <a:buClr>
          <a:srgbClr val="017EB8"/>
        </a:buClr>
        <a:buFont typeface="Wingdings" panose="05000000000000000000" pitchFamily="2" charset="2"/>
        <a:buChar char="§"/>
        <a:defRPr lang="en-US" sz="28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71550" indent="-171450" algn="l" defTabSz="914400" rtl="0" eaLnBrk="1" latinLnBrk="0" hangingPunct="1">
        <a:spcBef>
          <a:spcPct val="20000"/>
        </a:spcBef>
        <a:buClr>
          <a:srgbClr val="017EB8"/>
        </a:buClr>
        <a:buFont typeface="Wingdings" panose="05000000000000000000" pitchFamily="2" charset="2"/>
        <a:buChar char="§"/>
        <a:defRPr lang="en-US" sz="2400" kern="1200" dirty="0" smtClean="0">
          <a:solidFill>
            <a:srgbClr val="017EB8"/>
          </a:solidFill>
          <a:latin typeface="Segoe UI" pitchFamily="34" charset="0"/>
          <a:ea typeface="Segoe UI" pitchFamily="34" charset="0"/>
          <a:cs typeface="Segoe UI" pitchFamily="34" charset="0"/>
        </a:defRPr>
      </a:lvl3pPr>
      <a:lvl4pPr marL="1257300" indent="-228600" algn="l" defTabSz="914400" rtl="0" eaLnBrk="1" latinLnBrk="0" hangingPunct="1">
        <a:spcBef>
          <a:spcPct val="20000"/>
        </a:spcBef>
        <a:buClr>
          <a:srgbClr val="017EB8"/>
        </a:buClr>
        <a:buFont typeface="Wingdings" panose="05000000000000000000" pitchFamily="2" charset="2"/>
        <a:buChar char="§"/>
        <a:defRPr lang="en-US" sz="2000" kern="1200" dirty="0" smtClean="0">
          <a:solidFill>
            <a:schemeClr val="tx1">
              <a:lumMod val="65000"/>
              <a:lumOff val="35000"/>
            </a:schemeClr>
          </a:solidFill>
          <a:latin typeface="Segoe UI" pitchFamily="34" charset="0"/>
          <a:ea typeface="Segoe UI" pitchFamily="34" charset="0"/>
          <a:cs typeface="Segoe UI" pitchFamily="34" charset="0"/>
        </a:defRPr>
      </a:lvl4pPr>
      <a:lvl5pPr marL="1485900" indent="-228600" algn="l" defTabSz="914400" rtl="0" eaLnBrk="1" latinLnBrk="0" hangingPunct="1">
        <a:spcBef>
          <a:spcPct val="20000"/>
        </a:spcBef>
        <a:buClr>
          <a:srgbClr val="017EB8"/>
        </a:buClr>
        <a:buFont typeface="Wingdings" panose="05000000000000000000" pitchFamily="2" charset="2"/>
        <a:buChar char="§"/>
        <a:defRPr sz="20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6400" y="415988"/>
            <a:ext cx="7620000" cy="430887"/>
          </a:xfrm>
          <a:prstGeom prst="rect">
            <a:avLst/>
          </a:prstGeom>
        </p:spPr>
        <p:txBody>
          <a:bodyPr vert="horz" wrap="square" lIns="0" tIns="0" rIns="0" bIns="0" rtlCol="0" anchor="b" anchorCtr="0">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a:off x="609600" y="1493838"/>
            <a:ext cx="10972800" cy="4525963"/>
          </a:xfrm>
          <a:prstGeom prst="rect">
            <a:avLst/>
          </a:prstGeom>
        </p:spPr>
        <p:txBody>
          <a:bodyPr vert="horz" lIns="91440" tIns="45720" rIns="91440" bIns="45720" rtlCol="0">
            <a:normAutofit/>
          </a:bodyPr>
          <a:lstStyle/>
          <a:p>
            <a:pPr lvl="0"/>
            <a:r>
              <a:rPr lang="en-US" dirty="0"/>
              <a:t>Click to edit Master text styles</a:t>
            </a:r>
          </a:p>
          <a:p>
            <a:pPr marL="628650" lvl="1" indent="-285750" algn="l" defTabSz="914400" rtl="0" eaLnBrk="1" latinLnBrk="0" hangingPunct="1">
              <a:spcBef>
                <a:spcPct val="20000"/>
              </a:spcBef>
              <a:buClr>
                <a:schemeClr val="tx1">
                  <a:lumMod val="65000"/>
                  <a:lumOff val="35000"/>
                </a:schemeClr>
              </a:buClr>
              <a:buFont typeface="Wingdings" panose="05000000000000000000" pitchFamily="2" charset="2"/>
              <a:buChar char="§"/>
            </a:pPr>
            <a:r>
              <a:rPr lang="en-US" dirty="0"/>
              <a:t>Second level</a:t>
            </a:r>
          </a:p>
          <a:p>
            <a:pPr marL="971550" lvl="2" indent="-171450" algn="l" defTabSz="914400" rtl="0" eaLnBrk="1" latinLnBrk="0" hangingPunct="1">
              <a:spcBef>
                <a:spcPct val="20000"/>
              </a:spcBef>
              <a:buClr>
                <a:schemeClr val="tx1">
                  <a:lumMod val="65000"/>
                  <a:lumOff val="35000"/>
                </a:schemeClr>
              </a:buClr>
              <a:buFont typeface="Arial" panose="020B0604020202020204" pitchFamily="34" charset="0"/>
              <a:buChar char="•"/>
            </a:pPr>
            <a:r>
              <a:rPr lang="en-US" dirty="0"/>
              <a:t>Third level</a:t>
            </a:r>
          </a:p>
          <a:p>
            <a:pPr marL="1257300" lvl="3" indent="-228600" algn="l" defTabSz="914400" rtl="0" eaLnBrk="1" latinLnBrk="0" hangingPunct="1">
              <a:spcBef>
                <a:spcPct val="20000"/>
              </a:spcBef>
              <a:buClr>
                <a:srgbClr val="017EB8"/>
              </a:buClr>
              <a:buFont typeface="Wingdings" panose="05000000000000000000" pitchFamily="2" charset="2"/>
              <a:buChar char="§"/>
            </a:pPr>
            <a:r>
              <a:rPr lang="en-US" dirty="0"/>
              <a:t>Fourth level</a:t>
            </a:r>
          </a:p>
        </p:txBody>
      </p:sp>
    </p:spTree>
    <p:extLst>
      <p:ext uri="{BB962C8B-B14F-4D97-AF65-F5344CB8AC3E}">
        <p14:creationId xmlns:p14="http://schemas.microsoft.com/office/powerpoint/2010/main" val="3619008370"/>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Lst>
  <p:hf hdr="0" dt="0"/>
  <p:txStyles>
    <p:titleStyle>
      <a:lvl1pPr algn="ctr" defTabSz="914400" rtl="0" eaLnBrk="1" latinLnBrk="0" hangingPunct="1">
        <a:spcBef>
          <a:spcPct val="0"/>
        </a:spcBef>
        <a:buNone/>
        <a:defRPr lang="en-US" sz="2800" b="0" kern="1200" dirty="0">
          <a:solidFill>
            <a:srgbClr val="006591"/>
          </a:solidFill>
          <a:latin typeface="Segoe UI" panose="020B0502040204020203" pitchFamily="34" charset="0"/>
          <a:ea typeface="Segoe UI" pitchFamily="34" charset="0"/>
          <a:cs typeface="Segoe UI" pitchFamily="34" charset="0"/>
        </a:defRPr>
      </a:lvl1pPr>
    </p:titleStyle>
    <p:bodyStyle>
      <a:lvl1pPr marL="228600" indent="-228600" algn="l" defTabSz="914400" rtl="0" eaLnBrk="1" latinLnBrk="0" hangingPunct="1">
        <a:spcBef>
          <a:spcPct val="20000"/>
        </a:spcBef>
        <a:buClr>
          <a:srgbClr val="017EB8"/>
        </a:buClr>
        <a:buFont typeface="Wingdings" panose="05000000000000000000" pitchFamily="2" charset="2"/>
        <a:buChar char="§"/>
        <a:defRPr sz="3200" kern="1200">
          <a:solidFill>
            <a:schemeClr val="tx1"/>
          </a:solidFill>
          <a:latin typeface="Segoe UI" pitchFamily="34" charset="0"/>
          <a:ea typeface="Segoe UI" pitchFamily="34" charset="0"/>
          <a:cs typeface="Segoe UI" pitchFamily="34" charset="0"/>
        </a:defRPr>
      </a:lvl1pPr>
      <a:lvl2pPr marL="628650" indent="-285750" algn="l" defTabSz="914400" rtl="0" eaLnBrk="1" latinLnBrk="0" hangingPunct="1">
        <a:spcBef>
          <a:spcPct val="20000"/>
        </a:spcBef>
        <a:buClr>
          <a:srgbClr val="017EB8"/>
        </a:buClr>
        <a:buFont typeface="Wingdings" panose="05000000000000000000" pitchFamily="2" charset="2"/>
        <a:buChar char="§"/>
        <a:defRPr lang="en-US" sz="28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71550" indent="-171450" algn="l" defTabSz="914400" rtl="0" eaLnBrk="1" latinLnBrk="0" hangingPunct="1">
        <a:spcBef>
          <a:spcPct val="20000"/>
        </a:spcBef>
        <a:buClr>
          <a:srgbClr val="017EB8"/>
        </a:buClr>
        <a:buFont typeface="Wingdings" panose="05000000000000000000" pitchFamily="2" charset="2"/>
        <a:buChar char="§"/>
        <a:defRPr lang="en-US" sz="2400" kern="1200" dirty="0" smtClean="0">
          <a:solidFill>
            <a:srgbClr val="017EB8"/>
          </a:solidFill>
          <a:latin typeface="Segoe UI" pitchFamily="34" charset="0"/>
          <a:ea typeface="Segoe UI" pitchFamily="34" charset="0"/>
          <a:cs typeface="Segoe UI" pitchFamily="34" charset="0"/>
        </a:defRPr>
      </a:lvl3pPr>
      <a:lvl4pPr marL="1257300" indent="-228600" algn="l" defTabSz="914400" rtl="0" eaLnBrk="1" latinLnBrk="0" hangingPunct="1">
        <a:spcBef>
          <a:spcPct val="20000"/>
        </a:spcBef>
        <a:buClr>
          <a:srgbClr val="017EB8"/>
        </a:buClr>
        <a:buFont typeface="Wingdings" panose="05000000000000000000" pitchFamily="2" charset="2"/>
        <a:buChar char="§"/>
        <a:defRPr lang="en-US" sz="2000" kern="1200" dirty="0" smtClean="0">
          <a:solidFill>
            <a:schemeClr val="tx1">
              <a:lumMod val="65000"/>
              <a:lumOff val="35000"/>
            </a:schemeClr>
          </a:solidFill>
          <a:latin typeface="Segoe UI" pitchFamily="34" charset="0"/>
          <a:ea typeface="Segoe UI" pitchFamily="34" charset="0"/>
          <a:cs typeface="Segoe UI" pitchFamily="34" charset="0"/>
        </a:defRPr>
      </a:lvl4pPr>
      <a:lvl5pPr marL="1485900" indent="-228600" algn="l" defTabSz="914400" rtl="0" eaLnBrk="1" latinLnBrk="0" hangingPunct="1">
        <a:spcBef>
          <a:spcPct val="20000"/>
        </a:spcBef>
        <a:buClr>
          <a:srgbClr val="017EB8"/>
        </a:buClr>
        <a:buFont typeface="Wingdings" panose="05000000000000000000" pitchFamily="2" charset="2"/>
        <a:buChar char="§"/>
        <a:defRPr sz="20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0.xml.rels><?xml version="1.0" encoding="UTF-8" standalone="yes"?>
<Relationships xmlns="http://schemas.openxmlformats.org/package/2006/relationships"><Relationship Id="rId2" Type="http://schemas.openxmlformats.org/officeDocument/2006/relationships/hyperlink" Target="https://github.com/DevScope/Azure-AS-Tracer" TargetMode="Externa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hyperlink" Target="https://datasavvy.me/2016/10/04/documenting-your-tabular-or-power-bi-model/" TargetMode="Externa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46.xml"/><Relationship Id="rId6" Type="http://schemas.openxmlformats.org/officeDocument/2006/relationships/image" Target="../media/image17.jpg"/><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hyperlink" Target="https://www.sqlbi.com/tools/vertipaq-analyzer/" TargetMode="Externa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hyperlink" Target="https://www.sqlbi.com/tools/dax-studio/" TargetMode="Externa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hyperlink" Target="https://github.com/Microsoft/Analysis-Services/tree/master/AsPartitionProcessing" TargetMode="Externa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hyperlink" Target="http://bism-normalizer.com/" TargetMode="Externa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ED90D0-917C-44CC-AE92-7CDB2058BBEA}"/>
              </a:ext>
            </a:extLst>
          </p:cNvPr>
          <p:cNvSpPr>
            <a:spLocks noGrp="1"/>
          </p:cNvSpPr>
          <p:nvPr>
            <p:ph type="ctrTitle"/>
          </p:nvPr>
        </p:nvSpPr>
        <p:spPr>
          <a:xfrm>
            <a:off x="-99357" y="2179983"/>
            <a:ext cx="8636000" cy="1447800"/>
          </a:xfrm>
        </p:spPr>
        <p:txBody>
          <a:bodyPr/>
          <a:lstStyle/>
          <a:p>
            <a:r>
              <a:rPr lang="en-US" dirty="0"/>
              <a:t>SSAS Tabular Toolbelt</a:t>
            </a:r>
          </a:p>
        </p:txBody>
      </p:sp>
      <p:sp>
        <p:nvSpPr>
          <p:cNvPr id="6" name="Subtitle 5">
            <a:extLst>
              <a:ext uri="{FF2B5EF4-FFF2-40B4-BE49-F238E27FC236}">
                <a16:creationId xmlns:a16="http://schemas.microsoft.com/office/drawing/2014/main" id="{C025FA5F-1B61-490D-844A-F40FC2032527}"/>
              </a:ext>
            </a:extLst>
          </p:cNvPr>
          <p:cNvSpPr>
            <a:spLocks noGrp="1"/>
          </p:cNvSpPr>
          <p:nvPr>
            <p:ph type="subTitle" idx="1"/>
          </p:nvPr>
        </p:nvSpPr>
        <p:spPr>
          <a:xfrm>
            <a:off x="845930" y="4982817"/>
            <a:ext cx="8534400" cy="990600"/>
          </a:xfrm>
        </p:spPr>
        <p:txBody>
          <a:bodyPr>
            <a:normAutofit/>
          </a:bodyPr>
          <a:lstStyle/>
          <a:p>
            <a:r>
              <a:rPr lang="en-US" sz="2800" dirty="0" err="1">
                <a:solidFill>
                  <a:schemeClr val="tx1"/>
                </a:solidFill>
              </a:rPr>
              <a:t>Sergiy</a:t>
            </a:r>
            <a:r>
              <a:rPr lang="en-US" sz="2800" dirty="0">
                <a:solidFill>
                  <a:schemeClr val="tx1"/>
                </a:solidFill>
              </a:rPr>
              <a:t> Lunyakin</a:t>
            </a:r>
          </a:p>
        </p:txBody>
      </p:sp>
    </p:spTree>
    <p:extLst>
      <p:ext uri="{BB962C8B-B14F-4D97-AF65-F5344CB8AC3E}">
        <p14:creationId xmlns:p14="http://schemas.microsoft.com/office/powerpoint/2010/main" val="3992037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33DBE3-4E3D-4B43-B0B3-1308AA90F3C0}"/>
              </a:ext>
            </a:extLst>
          </p:cNvPr>
          <p:cNvSpPr>
            <a:spLocks noGrp="1"/>
          </p:cNvSpPr>
          <p:nvPr>
            <p:ph type="body" sz="quarter" idx="10"/>
          </p:nvPr>
        </p:nvSpPr>
        <p:spPr>
          <a:xfrm>
            <a:off x="838200" y="1825625"/>
            <a:ext cx="4667865" cy="1723820"/>
          </a:xfrm>
          <a:prstGeom prst="rect">
            <a:avLst/>
          </a:prstGeom>
        </p:spPr>
        <p:txBody>
          <a:bodyPr/>
          <a:lstStyle/>
          <a:p>
            <a:pPr marL="0" indent="0">
              <a:buNone/>
            </a:pPr>
            <a:r>
              <a:rPr lang="en-US" sz="2400" b="1" dirty="0"/>
              <a:t>Features</a:t>
            </a:r>
          </a:p>
          <a:p>
            <a:r>
              <a:rPr lang="en-US" sz="2000" dirty="0"/>
              <a:t>Collect and visualize </a:t>
            </a:r>
            <a:r>
              <a:rPr lang="en-US" sz="2000" dirty="0" err="1"/>
              <a:t>XEvents</a:t>
            </a:r>
            <a:endParaRPr lang="en-US" sz="2000" dirty="0"/>
          </a:p>
          <a:p>
            <a:r>
              <a:rPr lang="en-US" sz="2000" dirty="0" err="1"/>
              <a:t>Cmd</a:t>
            </a:r>
            <a:r>
              <a:rPr lang="en-US" sz="2000" dirty="0"/>
              <a:t>-line or Service</a:t>
            </a:r>
          </a:p>
        </p:txBody>
      </p:sp>
      <p:sp>
        <p:nvSpPr>
          <p:cNvPr id="2" name="Title 1">
            <a:extLst>
              <a:ext uri="{FF2B5EF4-FFF2-40B4-BE49-F238E27FC236}">
                <a16:creationId xmlns:a16="http://schemas.microsoft.com/office/drawing/2014/main" id="{B5E1B43F-162F-CE4A-BDFD-2B6BAC86517D}"/>
              </a:ext>
            </a:extLst>
          </p:cNvPr>
          <p:cNvSpPr>
            <a:spLocks noGrp="1"/>
          </p:cNvSpPr>
          <p:nvPr>
            <p:ph type="title"/>
          </p:nvPr>
        </p:nvSpPr>
        <p:spPr/>
        <p:txBody>
          <a:bodyPr/>
          <a:lstStyle/>
          <a:p>
            <a:r>
              <a:rPr lang="en-US" dirty="0"/>
              <a:t>AS Trace + Power BI</a:t>
            </a:r>
            <a:endParaRPr lang="pl-PL" dirty="0"/>
          </a:p>
        </p:txBody>
      </p:sp>
      <p:sp>
        <p:nvSpPr>
          <p:cNvPr id="4" name="Rectangle 3">
            <a:extLst>
              <a:ext uri="{FF2B5EF4-FFF2-40B4-BE49-F238E27FC236}">
                <a16:creationId xmlns:a16="http://schemas.microsoft.com/office/drawing/2014/main" id="{F09FE8AA-1D14-4BC5-8DB9-AA464026F34E}"/>
              </a:ext>
            </a:extLst>
          </p:cNvPr>
          <p:cNvSpPr/>
          <p:nvPr/>
        </p:nvSpPr>
        <p:spPr>
          <a:xfrm>
            <a:off x="950266" y="5309108"/>
            <a:ext cx="4555799" cy="923330"/>
          </a:xfrm>
          <a:prstGeom prst="rect">
            <a:avLst/>
          </a:prstGeom>
        </p:spPr>
        <p:txBody>
          <a:bodyPr wrap="none">
            <a:spAutoFit/>
          </a:bodyPr>
          <a:lstStyle/>
          <a:p>
            <a:r>
              <a:rPr lang="en-US" dirty="0" err="1"/>
              <a:t>DevScope</a:t>
            </a:r>
            <a:endParaRPr lang="en-US" dirty="0">
              <a:hlinkClick r:id="rId2"/>
            </a:endParaRPr>
          </a:p>
          <a:p>
            <a:r>
              <a:rPr lang="en-US" dirty="0">
                <a:hlinkClick r:id="rId2"/>
              </a:rPr>
              <a:t>https://github.com/DevScope/Azure-AS-Tracer</a:t>
            </a:r>
            <a:endParaRPr lang="en-US" dirty="0"/>
          </a:p>
          <a:p>
            <a:endParaRPr lang="en-US" dirty="0"/>
          </a:p>
        </p:txBody>
      </p:sp>
      <p:sp>
        <p:nvSpPr>
          <p:cNvPr id="5" name="Rectangle 4">
            <a:extLst>
              <a:ext uri="{FF2B5EF4-FFF2-40B4-BE49-F238E27FC236}">
                <a16:creationId xmlns:a16="http://schemas.microsoft.com/office/drawing/2014/main" id="{1984E395-2043-4138-9B86-4FA94E62A252}"/>
              </a:ext>
            </a:extLst>
          </p:cNvPr>
          <p:cNvSpPr/>
          <p:nvPr/>
        </p:nvSpPr>
        <p:spPr>
          <a:xfrm>
            <a:off x="5810865" y="3549445"/>
            <a:ext cx="2753032" cy="954107"/>
          </a:xfrm>
          <a:prstGeom prst="rect">
            <a:avLst/>
          </a:prstGeom>
        </p:spPr>
        <p:txBody>
          <a:bodyPr wrap="square">
            <a:spAutoFit/>
          </a:bodyPr>
          <a:lstStyle/>
          <a:p>
            <a:r>
              <a:rPr lang="en-US" sz="2000" b="1" dirty="0"/>
              <a:t>Useful for</a:t>
            </a:r>
          </a:p>
          <a:p>
            <a:pPr marL="285750" indent="-285750">
              <a:buFont typeface="Arial" panose="020B0604020202020204" pitchFamily="34" charset="0"/>
              <a:buChar char="•"/>
            </a:pPr>
            <a:r>
              <a:rPr lang="en-US" dirty="0"/>
              <a:t>Troubleshooting</a:t>
            </a:r>
          </a:p>
          <a:p>
            <a:pPr marL="285750" indent="-285750">
              <a:buFont typeface="Arial" panose="020B0604020202020204" pitchFamily="34" charset="0"/>
              <a:buChar char="•"/>
            </a:pPr>
            <a:r>
              <a:rPr lang="en-US" dirty="0"/>
              <a:t>Optimization</a:t>
            </a:r>
          </a:p>
        </p:txBody>
      </p:sp>
    </p:spTree>
    <p:extLst>
      <p:ext uri="{BB962C8B-B14F-4D97-AF65-F5344CB8AC3E}">
        <p14:creationId xmlns:p14="http://schemas.microsoft.com/office/powerpoint/2010/main" val="1334697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33DBE3-4E3D-4B43-B0B3-1308AA90F3C0}"/>
              </a:ext>
            </a:extLst>
          </p:cNvPr>
          <p:cNvSpPr>
            <a:spLocks noGrp="1"/>
          </p:cNvSpPr>
          <p:nvPr>
            <p:ph type="body" sz="quarter" idx="10"/>
          </p:nvPr>
        </p:nvSpPr>
        <p:spPr>
          <a:xfrm>
            <a:off x="838200" y="1825626"/>
            <a:ext cx="5346290" cy="1325564"/>
          </a:xfrm>
          <a:prstGeom prst="rect">
            <a:avLst/>
          </a:prstGeom>
        </p:spPr>
        <p:txBody>
          <a:bodyPr>
            <a:normAutofit fontScale="92500"/>
          </a:bodyPr>
          <a:lstStyle/>
          <a:p>
            <a:pPr marL="0" indent="0">
              <a:buNone/>
            </a:pPr>
            <a:r>
              <a:rPr lang="en-US" sz="2400" b="1" dirty="0"/>
              <a:t>Features</a:t>
            </a:r>
          </a:p>
          <a:p>
            <a:r>
              <a:rPr lang="en-US" sz="2000" dirty="0"/>
              <a:t>Document information about model via DMV</a:t>
            </a:r>
          </a:p>
          <a:p>
            <a:r>
              <a:rPr lang="en-US" sz="2000" dirty="0"/>
              <a:t>Visualize result</a:t>
            </a:r>
          </a:p>
        </p:txBody>
      </p:sp>
      <p:sp>
        <p:nvSpPr>
          <p:cNvPr id="2" name="Title 1">
            <a:extLst>
              <a:ext uri="{FF2B5EF4-FFF2-40B4-BE49-F238E27FC236}">
                <a16:creationId xmlns:a16="http://schemas.microsoft.com/office/drawing/2014/main" id="{B5E1B43F-162F-CE4A-BDFD-2B6BAC86517D}"/>
              </a:ext>
            </a:extLst>
          </p:cNvPr>
          <p:cNvSpPr>
            <a:spLocks noGrp="1"/>
          </p:cNvSpPr>
          <p:nvPr>
            <p:ph type="title"/>
          </p:nvPr>
        </p:nvSpPr>
        <p:spPr/>
        <p:txBody>
          <a:bodyPr>
            <a:normAutofit fontScale="90000"/>
          </a:bodyPr>
          <a:lstStyle/>
          <a:p>
            <a:r>
              <a:rPr lang="en-US" dirty="0"/>
              <a:t>Tabular Documentation (</a:t>
            </a:r>
            <a:r>
              <a:rPr lang="en-US" dirty="0" err="1"/>
              <a:t>DMVs+Power</a:t>
            </a:r>
            <a:r>
              <a:rPr lang="en-US" dirty="0"/>
              <a:t> BI)</a:t>
            </a:r>
            <a:endParaRPr lang="pl-PL" dirty="0"/>
          </a:p>
        </p:txBody>
      </p:sp>
      <p:sp>
        <p:nvSpPr>
          <p:cNvPr id="4" name="Rectangle 3">
            <a:extLst>
              <a:ext uri="{FF2B5EF4-FFF2-40B4-BE49-F238E27FC236}">
                <a16:creationId xmlns:a16="http://schemas.microsoft.com/office/drawing/2014/main" id="{5BAC617C-7CF5-46F9-B39B-86C6E04242C4}"/>
              </a:ext>
            </a:extLst>
          </p:cNvPr>
          <p:cNvSpPr/>
          <p:nvPr/>
        </p:nvSpPr>
        <p:spPr>
          <a:xfrm>
            <a:off x="838200" y="4968223"/>
            <a:ext cx="6096000" cy="1200329"/>
          </a:xfrm>
          <a:prstGeom prst="rect">
            <a:avLst/>
          </a:prstGeom>
        </p:spPr>
        <p:txBody>
          <a:bodyPr>
            <a:spAutoFit/>
          </a:bodyPr>
          <a:lstStyle/>
          <a:p>
            <a:r>
              <a:rPr lang="en-US" dirty="0"/>
              <a:t>Meagan Longoria</a:t>
            </a:r>
            <a:endParaRPr lang="en-US" dirty="0">
              <a:hlinkClick r:id="rId2"/>
            </a:endParaRPr>
          </a:p>
          <a:p>
            <a:r>
              <a:rPr lang="en-US" dirty="0">
                <a:hlinkClick r:id="rId2"/>
              </a:rPr>
              <a:t>https://datasavvy.me/2016/10/04/documenting-your-tabular-or-power-bi-model/</a:t>
            </a:r>
            <a:endParaRPr lang="en-US" dirty="0"/>
          </a:p>
          <a:p>
            <a:endParaRPr lang="en-US" dirty="0"/>
          </a:p>
        </p:txBody>
      </p:sp>
      <p:sp>
        <p:nvSpPr>
          <p:cNvPr id="5" name="Rectangle 4">
            <a:extLst>
              <a:ext uri="{FF2B5EF4-FFF2-40B4-BE49-F238E27FC236}">
                <a16:creationId xmlns:a16="http://schemas.microsoft.com/office/drawing/2014/main" id="{D28DF4C8-C657-4143-916D-3DF890ABCF00}"/>
              </a:ext>
            </a:extLst>
          </p:cNvPr>
          <p:cNvSpPr/>
          <p:nvPr/>
        </p:nvSpPr>
        <p:spPr>
          <a:xfrm>
            <a:off x="6184490" y="3706811"/>
            <a:ext cx="6096000" cy="1231106"/>
          </a:xfrm>
          <a:prstGeom prst="rect">
            <a:avLst/>
          </a:prstGeom>
        </p:spPr>
        <p:txBody>
          <a:bodyPr>
            <a:spAutoFit/>
          </a:bodyPr>
          <a:lstStyle/>
          <a:p>
            <a:r>
              <a:rPr lang="en-US" sz="2000" b="1" dirty="0"/>
              <a:t>Useful for</a:t>
            </a:r>
          </a:p>
          <a:p>
            <a:pPr marL="285750" indent="-285750">
              <a:buFont typeface="Arial" panose="020B0604020202020204" pitchFamily="34" charset="0"/>
              <a:buChar char="•"/>
            </a:pPr>
            <a:r>
              <a:rPr lang="en-US" dirty="0"/>
              <a:t>Documenting your models</a:t>
            </a:r>
          </a:p>
          <a:p>
            <a:pPr marL="285750" indent="-285750">
              <a:buFont typeface="Arial" panose="020B0604020202020204" pitchFamily="34" charset="0"/>
              <a:buChar char="•"/>
            </a:pPr>
            <a:r>
              <a:rPr lang="en-US" dirty="0"/>
              <a:t>Investigating new environment</a:t>
            </a:r>
          </a:p>
          <a:p>
            <a:pPr marL="285750" indent="-285750">
              <a:buFont typeface="Arial" panose="020B0604020202020204" pitchFamily="34" charset="0"/>
              <a:buChar char="•"/>
            </a:pPr>
            <a:r>
              <a:rPr lang="en-US" dirty="0"/>
              <a:t>Knowledge sharing inside organization</a:t>
            </a:r>
          </a:p>
        </p:txBody>
      </p:sp>
    </p:spTree>
    <p:extLst>
      <p:ext uri="{BB962C8B-B14F-4D97-AF65-F5344CB8AC3E}">
        <p14:creationId xmlns:p14="http://schemas.microsoft.com/office/powerpoint/2010/main" val="772466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6833E-6C79-E440-B5AE-EF391DD03A1A}"/>
              </a:ext>
            </a:extLst>
          </p:cNvPr>
          <p:cNvSpPr>
            <a:spLocks noGrp="1"/>
          </p:cNvSpPr>
          <p:nvPr>
            <p:ph type="title"/>
          </p:nvPr>
        </p:nvSpPr>
        <p:spPr/>
        <p:txBody>
          <a:bodyPr/>
          <a:lstStyle/>
          <a:p>
            <a:r>
              <a:rPr lang="en-US" dirty="0"/>
              <a:t>Questions?</a:t>
            </a:r>
            <a:endParaRPr lang="pl-PL" dirty="0"/>
          </a:p>
        </p:txBody>
      </p:sp>
    </p:spTree>
    <p:extLst>
      <p:ext uri="{BB962C8B-B14F-4D97-AF65-F5344CB8AC3E}">
        <p14:creationId xmlns:p14="http://schemas.microsoft.com/office/powerpoint/2010/main" val="102426348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CAC8EA-D028-41EC-8DB2-5B7B149ABA19}"/>
              </a:ext>
            </a:extLst>
          </p:cNvPr>
          <p:cNvSpPr>
            <a:spLocks noGrp="1"/>
          </p:cNvSpPr>
          <p:nvPr>
            <p:ph type="body" sz="quarter" idx="10"/>
          </p:nvPr>
        </p:nvSpPr>
        <p:spPr>
          <a:xfrm>
            <a:off x="409615" y="1838325"/>
            <a:ext cx="11229524" cy="4351338"/>
          </a:xfrm>
          <a:prstGeom prst="rect">
            <a:avLst/>
          </a:prstGeom>
        </p:spPr>
        <p:txBody>
          <a:bodyPr vert="horz" lIns="91440" tIns="45720" rIns="91440" bIns="45720" rtlCol="0" anchor="t">
            <a:normAutofit/>
          </a:bodyPr>
          <a:lstStyle/>
          <a:p>
            <a:pPr marL="0" indent="0" algn="ctr">
              <a:buNone/>
            </a:pPr>
            <a:r>
              <a:rPr lang="en-US" sz="4800">
                <a:solidFill>
                  <a:srgbClr val="222222"/>
                </a:solidFill>
                <a:latin typeface="Calibri"/>
                <a:ea typeface="Calibri"/>
                <a:cs typeface="Calibri"/>
              </a:rPr>
              <a:t>We love to get feedback</a:t>
            </a:r>
            <a:endParaRPr lang="en-US" sz="4800">
              <a:cs typeface="Calibri"/>
            </a:endParaRPr>
          </a:p>
          <a:p>
            <a:pPr marL="0" indent="0" algn="ctr">
              <a:buNone/>
            </a:pPr>
            <a:endParaRPr lang="en-US" sz="4800">
              <a:solidFill>
                <a:srgbClr val="222222"/>
              </a:solidFill>
              <a:latin typeface="Calibri"/>
              <a:ea typeface="Calibri"/>
              <a:cs typeface="Calibri"/>
            </a:endParaRPr>
          </a:p>
          <a:p>
            <a:pPr marL="0" indent="0" algn="ctr">
              <a:buNone/>
            </a:pPr>
            <a:r>
              <a:rPr lang="en-US" sz="4800">
                <a:solidFill>
                  <a:srgbClr val="222222"/>
                </a:solidFill>
                <a:latin typeface="Calibri"/>
                <a:ea typeface="Calibri"/>
                <a:cs typeface="Calibri"/>
              </a:rPr>
              <a:t>Please complete the </a:t>
            </a:r>
            <a:r>
              <a:rPr lang="en-US" sz="4800">
                <a:solidFill>
                  <a:srgbClr val="222222"/>
                </a:solidFill>
                <a:cs typeface="Calibri"/>
              </a:rPr>
              <a:t>session feedback forms</a:t>
            </a:r>
          </a:p>
          <a:p>
            <a:pPr algn="ctr">
              <a:buChar char="•"/>
            </a:pPr>
            <a:endParaRPr lang="en-US" sz="4800">
              <a:solidFill>
                <a:srgbClr val="222222"/>
              </a:solidFill>
              <a:cs typeface="Calibri"/>
            </a:endParaRPr>
          </a:p>
        </p:txBody>
      </p:sp>
      <p:sp>
        <p:nvSpPr>
          <p:cNvPr id="2" name="Title 1">
            <a:extLst>
              <a:ext uri="{FF2B5EF4-FFF2-40B4-BE49-F238E27FC236}">
                <a16:creationId xmlns:a16="http://schemas.microsoft.com/office/drawing/2014/main" id="{101A91D5-DD96-4BF5-A072-4AF75BBADAC8}"/>
              </a:ext>
            </a:extLst>
          </p:cNvPr>
          <p:cNvSpPr>
            <a:spLocks noGrp="1"/>
          </p:cNvSpPr>
          <p:nvPr>
            <p:ph type="title"/>
          </p:nvPr>
        </p:nvSpPr>
        <p:spPr/>
        <p:txBody>
          <a:bodyPr/>
          <a:lstStyle/>
          <a:p>
            <a:r>
              <a:rPr lang="en-US">
                <a:cs typeface="Calibri Light"/>
              </a:rPr>
              <a:t>Just like Jimi Hendrix … </a:t>
            </a:r>
            <a:endParaRPr lang="en-US"/>
          </a:p>
        </p:txBody>
      </p:sp>
    </p:spTree>
    <p:extLst>
      <p:ext uri="{BB962C8B-B14F-4D97-AF65-F5344CB8AC3E}">
        <p14:creationId xmlns:p14="http://schemas.microsoft.com/office/powerpoint/2010/main" val="2610391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CAC8EA-D028-41EC-8DB2-5B7B149ABA19}"/>
              </a:ext>
            </a:extLst>
          </p:cNvPr>
          <p:cNvSpPr>
            <a:spLocks noGrp="1"/>
          </p:cNvSpPr>
          <p:nvPr>
            <p:ph type="body" sz="quarter" idx="10"/>
          </p:nvPr>
        </p:nvSpPr>
        <p:spPr/>
        <p:txBody>
          <a:bodyPr vert="horz" lIns="91440" tIns="45720" rIns="91440" bIns="45720" rtlCol="0" anchor="t">
            <a:normAutofit fontScale="92500"/>
          </a:bodyPr>
          <a:lstStyle/>
          <a:p>
            <a:pPr marL="0" indent="0">
              <a:buNone/>
            </a:pPr>
            <a:endParaRPr lang="en-US">
              <a:cs typeface="Calibri"/>
            </a:endParaRPr>
          </a:p>
          <a:p>
            <a:pPr marL="0" indent="0">
              <a:buNone/>
            </a:pPr>
            <a:r>
              <a:rPr lang="en-US">
                <a:cs typeface="Calibri"/>
              </a:rPr>
              <a:t>Please visit Community Corner, we are trying this year to get more people to learn about the SQL Community, equally if you would be happy to visit the community corner we’d really appreciate it.</a:t>
            </a:r>
          </a:p>
          <a:p>
            <a:endParaRPr lang="en-US">
              <a:cs typeface="Calibri"/>
            </a:endParaRPr>
          </a:p>
        </p:txBody>
      </p:sp>
      <p:sp>
        <p:nvSpPr>
          <p:cNvPr id="2" name="Title 1">
            <a:extLst>
              <a:ext uri="{FF2B5EF4-FFF2-40B4-BE49-F238E27FC236}">
                <a16:creationId xmlns:a16="http://schemas.microsoft.com/office/drawing/2014/main" id="{101A91D5-DD96-4BF5-A072-4AF75BBADAC8}"/>
              </a:ext>
            </a:extLst>
          </p:cNvPr>
          <p:cNvSpPr>
            <a:spLocks noGrp="1"/>
          </p:cNvSpPr>
          <p:nvPr>
            <p:ph type="title"/>
          </p:nvPr>
        </p:nvSpPr>
        <p:spPr/>
        <p:txBody>
          <a:bodyPr/>
          <a:lstStyle/>
          <a:p>
            <a:r>
              <a:rPr lang="en-US" err="1">
                <a:cs typeface="Calibri Light"/>
              </a:rPr>
              <a:t>SQLBits</a:t>
            </a:r>
            <a:r>
              <a:rPr lang="en-US">
                <a:cs typeface="Calibri Light"/>
              </a:rPr>
              <a:t> - It's all about the community...</a:t>
            </a:r>
            <a:endParaRPr lang="en-US"/>
          </a:p>
        </p:txBody>
      </p:sp>
    </p:spTree>
    <p:extLst>
      <p:ext uri="{BB962C8B-B14F-4D97-AF65-F5344CB8AC3E}">
        <p14:creationId xmlns:p14="http://schemas.microsoft.com/office/powerpoint/2010/main" val="2655307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335B6-9210-CD48-B5AE-925DEA3DA07C}"/>
              </a:ext>
            </a:extLst>
          </p:cNvPr>
          <p:cNvSpPr>
            <a:spLocks noGrp="1"/>
          </p:cNvSpPr>
          <p:nvPr>
            <p:ph type="title"/>
          </p:nvPr>
        </p:nvSpPr>
        <p:spPr/>
        <p:txBody>
          <a:bodyPr/>
          <a:lstStyle/>
          <a:p>
            <a:r>
              <a:rPr lang="en-US" dirty="0"/>
              <a:t>About me</a:t>
            </a:r>
            <a:endParaRPr lang="pl-PL" dirty="0"/>
          </a:p>
        </p:txBody>
      </p:sp>
      <p:sp>
        <p:nvSpPr>
          <p:cNvPr id="4" name="Content Placeholder 2">
            <a:extLst>
              <a:ext uri="{FF2B5EF4-FFF2-40B4-BE49-F238E27FC236}">
                <a16:creationId xmlns:a16="http://schemas.microsoft.com/office/drawing/2014/main" id="{FB0EFD61-3D56-4E6D-9646-4731DCC00890}"/>
              </a:ext>
            </a:extLst>
          </p:cNvPr>
          <p:cNvSpPr>
            <a:spLocks noGrp="1"/>
          </p:cNvSpPr>
          <p:nvPr/>
        </p:nvSpPr>
        <p:spPr>
          <a:xfrm>
            <a:off x="1218773" y="1576350"/>
            <a:ext cx="8701974" cy="4614271"/>
          </a:xfrm>
          <a:prstGeom prst="rect">
            <a:avLst/>
          </a:prstGeom>
        </p:spPr>
        <p:txBody>
          <a:bodyPr vert="horz" wrap="square" lIns="77770" tIns="48607" rIns="77770" bIns="48607" rtlCol="0">
            <a:spAutoFit/>
          </a:bodyPr>
          <a:lstStyle/>
          <a:p>
            <a:pPr marL="228600" lvl="2" indent="-228600">
              <a:lnSpc>
                <a:spcPct val="90000"/>
              </a:lnSpc>
              <a:spcBef>
                <a:spcPts val="1000"/>
              </a:spcBef>
              <a:buSzPct val="90000"/>
              <a:buFont typeface="Arial" panose="020B0604020202020204" pitchFamily="34" charset="0"/>
              <a:buChar char="•"/>
            </a:pPr>
            <a:r>
              <a:rPr lang="en-US" sz="2800" dirty="0"/>
              <a:t>Data Architect, </a:t>
            </a:r>
            <a:r>
              <a:rPr lang="en-US" sz="2800" dirty="0" err="1"/>
              <a:t>BigData</a:t>
            </a:r>
            <a:r>
              <a:rPr lang="en-US" sz="2800" dirty="0"/>
              <a:t> &amp; Analytics at SoftServe Inc</a:t>
            </a:r>
          </a:p>
          <a:p>
            <a:pPr marL="228600" lvl="2" indent="-228600">
              <a:lnSpc>
                <a:spcPct val="90000"/>
              </a:lnSpc>
              <a:spcBef>
                <a:spcPts val="1000"/>
              </a:spcBef>
              <a:buSzPct val="90000"/>
              <a:buFont typeface="Arial" panose="020B0604020202020204" pitchFamily="34" charset="0"/>
              <a:buChar char="•"/>
            </a:pPr>
            <a:r>
              <a:rPr lang="en-US" sz="2800" dirty="0"/>
              <a:t>Data Platform MVP, MCSE BI, MCSA Cloud Platform</a:t>
            </a:r>
          </a:p>
          <a:p>
            <a:pPr marL="228600" lvl="2" indent="-228600">
              <a:lnSpc>
                <a:spcPct val="90000"/>
              </a:lnSpc>
              <a:spcBef>
                <a:spcPts val="1000"/>
              </a:spcBef>
              <a:buSzPct val="90000"/>
              <a:buFont typeface="Arial" panose="020B0604020202020204" pitchFamily="34" charset="0"/>
              <a:buChar char="•"/>
            </a:pPr>
            <a:r>
              <a:rPr lang="en-US" sz="2800" dirty="0"/>
              <a:t>Leader of </a:t>
            </a:r>
            <a:endParaRPr lang="ru-RU" sz="2800" dirty="0"/>
          </a:p>
          <a:p>
            <a:pPr marL="228600" lvl="2" indent="-228600">
              <a:lnSpc>
                <a:spcPct val="90000"/>
              </a:lnSpc>
              <a:spcBef>
                <a:spcPts val="1000"/>
              </a:spcBef>
              <a:buSzPct val="90000"/>
              <a:buFont typeface="Arial" panose="020B0604020202020204" pitchFamily="34" charset="0"/>
              <a:buChar char="•"/>
            </a:pPr>
            <a:r>
              <a:rPr lang="en-US" sz="2800" dirty="0"/>
              <a:t>Speaker at SQL Conferences</a:t>
            </a:r>
          </a:p>
          <a:p>
            <a:pPr marL="228600" lvl="2" indent="-228600">
              <a:lnSpc>
                <a:spcPct val="90000"/>
              </a:lnSpc>
              <a:spcBef>
                <a:spcPts val="1000"/>
              </a:spcBef>
              <a:buSzPct val="90000"/>
              <a:buFont typeface="Arial" panose="020B0604020202020204" pitchFamily="34" charset="0"/>
              <a:buChar char="•"/>
            </a:pPr>
            <a:r>
              <a:rPr lang="en-US" sz="2800" dirty="0"/>
              <a:t>Organizer of </a:t>
            </a:r>
            <a:r>
              <a:rPr lang="en-US" sz="2800" dirty="0" err="1"/>
              <a:t>SQLSaturday</a:t>
            </a:r>
            <a:r>
              <a:rPr lang="en-US" sz="2800" dirty="0"/>
              <a:t> Lviv</a:t>
            </a:r>
          </a:p>
          <a:p>
            <a:pPr marL="228600" lvl="2" indent="-228600">
              <a:lnSpc>
                <a:spcPct val="90000"/>
              </a:lnSpc>
              <a:spcBef>
                <a:spcPts val="1000"/>
              </a:spcBef>
              <a:buSzPct val="90000"/>
              <a:buFont typeface="Arial" panose="020B0604020202020204" pitchFamily="34" charset="0"/>
              <a:buChar char="•"/>
            </a:pPr>
            <a:endParaRPr lang="en-US" sz="2800" dirty="0"/>
          </a:p>
          <a:p>
            <a:pPr marL="0" lvl="2">
              <a:lnSpc>
                <a:spcPct val="90000"/>
              </a:lnSpc>
              <a:spcBef>
                <a:spcPts val="1000"/>
              </a:spcBef>
              <a:buSzPct val="90000"/>
            </a:pPr>
            <a:r>
              <a:rPr lang="en-US" sz="2800" dirty="0"/>
              <a:t>Contacts:</a:t>
            </a:r>
          </a:p>
          <a:p>
            <a:pPr marL="0" lvl="2">
              <a:lnSpc>
                <a:spcPct val="90000"/>
              </a:lnSpc>
              <a:spcBef>
                <a:spcPts val="1000"/>
              </a:spcBef>
              <a:buSzPct val="90000"/>
            </a:pPr>
            <a:r>
              <a:rPr lang="en-US" sz="2800" dirty="0"/>
              <a:t>sergey.lunyakin@gmail.com</a:t>
            </a:r>
          </a:p>
          <a:p>
            <a:pPr marL="0" lvl="2">
              <a:lnSpc>
                <a:spcPct val="90000"/>
              </a:lnSpc>
              <a:spcBef>
                <a:spcPts val="1000"/>
              </a:spcBef>
              <a:buSzPct val="90000"/>
            </a:pPr>
            <a:r>
              <a:rPr lang="en-US" sz="2800" dirty="0"/>
              <a:t>@</a:t>
            </a:r>
            <a:r>
              <a:rPr lang="en-US" sz="2800" dirty="0" err="1"/>
              <a:t>slunyakin</a:t>
            </a:r>
            <a:endParaRPr lang="en-US" sz="2800" dirty="0"/>
          </a:p>
        </p:txBody>
      </p:sp>
      <p:pic>
        <p:nvPicPr>
          <p:cNvPr id="5" name="Picture 4">
            <a:extLst>
              <a:ext uri="{FF2B5EF4-FFF2-40B4-BE49-F238E27FC236}">
                <a16:creationId xmlns:a16="http://schemas.microsoft.com/office/drawing/2014/main" id="{6670A1BB-5617-4F91-8ABA-C61B69BDE6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4687" y="2645245"/>
            <a:ext cx="1767236" cy="412355"/>
          </a:xfrm>
          <a:prstGeom prst="rect">
            <a:avLst/>
          </a:prstGeom>
        </p:spPr>
      </p:pic>
      <p:pic>
        <p:nvPicPr>
          <p:cNvPr id="6" name="Picture 5" descr="http://olgaermilova.com/wp-content/uploads/2015/07/email_icon.png">
            <a:extLst>
              <a:ext uri="{FF2B5EF4-FFF2-40B4-BE49-F238E27FC236}">
                <a16:creationId xmlns:a16="http://schemas.microsoft.com/office/drawing/2014/main" id="{5AD09E12-82A1-4443-BDAE-49DC7E673EB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4642" y="5213755"/>
            <a:ext cx="412379" cy="36289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lh3.ggpht.com/lSLM0xhCA1RZOwaQcjhlwmsvaIQYaP3c5qbDKCgLALhydrgExnaSKZdGa8S3YtRuVA=w300">
            <a:extLst>
              <a:ext uri="{FF2B5EF4-FFF2-40B4-BE49-F238E27FC236}">
                <a16:creationId xmlns:a16="http://schemas.microsoft.com/office/drawing/2014/main" id="{F096B609-0805-431F-96A8-9B5594E253C7}"/>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8200" y="5715611"/>
            <a:ext cx="368821" cy="36882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EAF4647-4CC6-4A4E-9A1E-45504CD49B0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176223" y="1590048"/>
            <a:ext cx="679470" cy="1066656"/>
          </a:xfrm>
          <a:prstGeom prst="rect">
            <a:avLst/>
          </a:prstGeom>
        </p:spPr>
      </p:pic>
      <p:pic>
        <p:nvPicPr>
          <p:cNvPr id="9" name="Picture 8">
            <a:extLst>
              <a:ext uri="{FF2B5EF4-FFF2-40B4-BE49-F238E27FC236}">
                <a16:creationId xmlns:a16="http://schemas.microsoft.com/office/drawing/2014/main" id="{8FA01C2C-2525-4F59-B15E-9710F24E233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45385" y="3099196"/>
            <a:ext cx="924041" cy="762791"/>
          </a:xfrm>
          <a:prstGeom prst="rect">
            <a:avLst/>
          </a:prstGeom>
        </p:spPr>
      </p:pic>
      <p:pic>
        <p:nvPicPr>
          <p:cNvPr id="10" name="Picture 9">
            <a:extLst>
              <a:ext uri="{FF2B5EF4-FFF2-40B4-BE49-F238E27FC236}">
                <a16:creationId xmlns:a16="http://schemas.microsoft.com/office/drawing/2014/main" id="{1D3664CE-6418-483D-AE53-3556E30B91E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08941" y="3099196"/>
            <a:ext cx="1004781" cy="659608"/>
          </a:xfrm>
          <a:prstGeom prst="rect">
            <a:avLst/>
          </a:prstGeom>
        </p:spPr>
      </p:pic>
    </p:spTree>
    <p:extLst>
      <p:ext uri="{BB962C8B-B14F-4D97-AF65-F5344CB8AC3E}">
        <p14:creationId xmlns:p14="http://schemas.microsoft.com/office/powerpoint/2010/main" val="269931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40D21F-47FD-3547-8BFA-8DBD6E026CA1}"/>
              </a:ext>
            </a:extLst>
          </p:cNvPr>
          <p:cNvSpPr>
            <a:spLocks noGrp="1"/>
          </p:cNvSpPr>
          <p:nvPr>
            <p:ph type="body" sz="quarter" idx="10"/>
          </p:nvPr>
        </p:nvSpPr>
        <p:spPr>
          <a:xfrm>
            <a:off x="947728" y="1423618"/>
            <a:ext cx="11655078" cy="2266583"/>
          </a:xfrm>
        </p:spPr>
        <p:txBody>
          <a:bodyPr>
            <a:noAutofit/>
          </a:bodyPr>
          <a:lstStyle/>
          <a:p>
            <a:r>
              <a:rPr lang="en-US" dirty="0" err="1"/>
              <a:t>VertiPaq</a:t>
            </a:r>
            <a:r>
              <a:rPr lang="en-US" dirty="0"/>
              <a:t> Analyzer</a:t>
            </a:r>
          </a:p>
          <a:p>
            <a:r>
              <a:rPr lang="en-US" dirty="0"/>
              <a:t>DAX Studio</a:t>
            </a:r>
          </a:p>
          <a:p>
            <a:r>
              <a:rPr lang="en-US" dirty="0"/>
              <a:t>AS Partition management</a:t>
            </a:r>
          </a:p>
          <a:p>
            <a:r>
              <a:rPr lang="en-US" dirty="0"/>
              <a:t>Development with BISM Normalizer</a:t>
            </a:r>
          </a:p>
          <a:p>
            <a:r>
              <a:rPr lang="en-US" dirty="0"/>
              <a:t>Monitoring with AS Trace + Power BI</a:t>
            </a:r>
          </a:p>
          <a:p>
            <a:r>
              <a:rPr lang="en-US" dirty="0"/>
              <a:t>Documentation with DMV + Power BI</a:t>
            </a:r>
          </a:p>
        </p:txBody>
      </p:sp>
      <p:sp>
        <p:nvSpPr>
          <p:cNvPr id="2" name="Title 1">
            <a:extLst>
              <a:ext uri="{FF2B5EF4-FFF2-40B4-BE49-F238E27FC236}">
                <a16:creationId xmlns:a16="http://schemas.microsoft.com/office/drawing/2014/main" id="{F060B8A7-04F6-5D4A-9821-5B4BB56917F2}"/>
              </a:ext>
            </a:extLst>
          </p:cNvPr>
          <p:cNvSpPr>
            <a:spLocks noGrp="1"/>
          </p:cNvSpPr>
          <p:nvPr>
            <p:ph type="title"/>
          </p:nvPr>
        </p:nvSpPr>
        <p:spPr/>
        <p:txBody>
          <a:bodyPr/>
          <a:lstStyle/>
          <a:p>
            <a:r>
              <a:rPr lang="en-US" dirty="0"/>
              <a:t>Agenda</a:t>
            </a:r>
            <a:endParaRPr lang="pl-PL" dirty="0"/>
          </a:p>
        </p:txBody>
      </p:sp>
    </p:spTree>
    <p:extLst>
      <p:ext uri="{BB962C8B-B14F-4D97-AF65-F5344CB8AC3E}">
        <p14:creationId xmlns:p14="http://schemas.microsoft.com/office/powerpoint/2010/main" val="102882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8F415E-1679-2547-99EE-92E139746AEF}"/>
              </a:ext>
            </a:extLst>
          </p:cNvPr>
          <p:cNvSpPr>
            <a:spLocks noGrp="1"/>
          </p:cNvSpPr>
          <p:nvPr>
            <p:ph type="body" sz="quarter" idx="10"/>
          </p:nvPr>
        </p:nvSpPr>
        <p:spPr>
          <a:xfrm>
            <a:off x="838200" y="1825625"/>
            <a:ext cx="6693310" cy="2461240"/>
          </a:xfrm>
          <a:prstGeom prst="rect">
            <a:avLst/>
          </a:prstGeom>
        </p:spPr>
        <p:txBody>
          <a:bodyPr>
            <a:normAutofit fontScale="55000" lnSpcReduction="20000"/>
          </a:bodyPr>
          <a:lstStyle/>
          <a:p>
            <a:pPr marL="0" indent="0">
              <a:buNone/>
            </a:pPr>
            <a:r>
              <a:rPr lang="en-US" sz="3400" b="1" dirty="0"/>
              <a:t>Features</a:t>
            </a:r>
          </a:p>
          <a:p>
            <a:r>
              <a:rPr lang="en-US" dirty="0"/>
              <a:t>Statistics about Tables, Columns, Relationships, Hierarchies</a:t>
            </a:r>
          </a:p>
          <a:p>
            <a:pPr lvl="1"/>
            <a:r>
              <a:rPr lang="en-US" dirty="0"/>
              <a:t>Size</a:t>
            </a:r>
          </a:p>
          <a:p>
            <a:pPr lvl="1"/>
            <a:r>
              <a:rPr lang="en-US" dirty="0"/>
              <a:t>Cardinality</a:t>
            </a:r>
          </a:p>
          <a:p>
            <a:pPr lvl="1"/>
            <a:r>
              <a:rPr lang="en-US" dirty="0"/>
              <a:t>Compression</a:t>
            </a:r>
          </a:p>
          <a:p>
            <a:pPr lvl="1"/>
            <a:r>
              <a:rPr lang="en-US" dirty="0"/>
              <a:t>Data Types</a:t>
            </a:r>
          </a:p>
          <a:p>
            <a:r>
              <a:rPr lang="en-US" dirty="0"/>
              <a:t>Information and DAX from calculated columns and tables</a:t>
            </a:r>
          </a:p>
          <a:p>
            <a:r>
              <a:rPr lang="en-US" dirty="0"/>
              <a:t>Information about measures</a:t>
            </a:r>
          </a:p>
        </p:txBody>
      </p:sp>
      <p:sp>
        <p:nvSpPr>
          <p:cNvPr id="2" name="Title 1">
            <a:extLst>
              <a:ext uri="{FF2B5EF4-FFF2-40B4-BE49-F238E27FC236}">
                <a16:creationId xmlns:a16="http://schemas.microsoft.com/office/drawing/2014/main" id="{963DE32E-2B0D-3B40-AD52-CC71B141DC3F}"/>
              </a:ext>
            </a:extLst>
          </p:cNvPr>
          <p:cNvSpPr>
            <a:spLocks noGrp="1"/>
          </p:cNvSpPr>
          <p:nvPr>
            <p:ph type="title"/>
          </p:nvPr>
        </p:nvSpPr>
        <p:spPr/>
        <p:txBody>
          <a:bodyPr/>
          <a:lstStyle/>
          <a:p>
            <a:r>
              <a:rPr lang="en-US" dirty="0" err="1"/>
              <a:t>VertiPaq</a:t>
            </a:r>
            <a:r>
              <a:rPr lang="en-US" dirty="0"/>
              <a:t> Analyzer</a:t>
            </a:r>
            <a:endParaRPr lang="pl-PL" dirty="0"/>
          </a:p>
        </p:txBody>
      </p:sp>
      <p:sp>
        <p:nvSpPr>
          <p:cNvPr id="4" name="Content Placeholder 2">
            <a:extLst>
              <a:ext uri="{FF2B5EF4-FFF2-40B4-BE49-F238E27FC236}">
                <a16:creationId xmlns:a16="http://schemas.microsoft.com/office/drawing/2014/main" id="{55951800-086D-4EFB-999F-8A18B29D516C}"/>
              </a:ext>
            </a:extLst>
          </p:cNvPr>
          <p:cNvSpPr txBox="1">
            <a:spLocks/>
          </p:cNvSpPr>
          <p:nvPr/>
        </p:nvSpPr>
        <p:spPr>
          <a:xfrm>
            <a:off x="6096000" y="4286865"/>
            <a:ext cx="6693310" cy="24612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a:t>Useful for</a:t>
            </a:r>
          </a:p>
          <a:p>
            <a:r>
              <a:rPr lang="en-US" sz="2000" dirty="0"/>
              <a:t>Discovering unknown model</a:t>
            </a:r>
          </a:p>
          <a:p>
            <a:r>
              <a:rPr lang="en-US" sz="2000" dirty="0"/>
              <a:t>Identifying the most expensive elements</a:t>
            </a:r>
          </a:p>
          <a:p>
            <a:r>
              <a:rPr lang="en-US" sz="2000" dirty="0"/>
              <a:t>Identifying potential bottleneck</a:t>
            </a:r>
          </a:p>
          <a:p>
            <a:r>
              <a:rPr lang="en-US" sz="2000" dirty="0"/>
              <a:t>Documenting your model</a:t>
            </a:r>
          </a:p>
        </p:txBody>
      </p:sp>
      <p:sp>
        <p:nvSpPr>
          <p:cNvPr id="5" name="Rectangle 4">
            <a:extLst>
              <a:ext uri="{FF2B5EF4-FFF2-40B4-BE49-F238E27FC236}">
                <a16:creationId xmlns:a16="http://schemas.microsoft.com/office/drawing/2014/main" id="{B8A88AC3-64E5-4800-BAA1-417FD707C998}"/>
              </a:ext>
            </a:extLst>
          </p:cNvPr>
          <p:cNvSpPr/>
          <p:nvPr/>
        </p:nvSpPr>
        <p:spPr>
          <a:xfrm>
            <a:off x="654180" y="5517485"/>
            <a:ext cx="4674903" cy="646331"/>
          </a:xfrm>
          <a:prstGeom prst="rect">
            <a:avLst/>
          </a:prstGeom>
        </p:spPr>
        <p:txBody>
          <a:bodyPr wrap="square">
            <a:spAutoFit/>
          </a:bodyPr>
          <a:lstStyle/>
          <a:p>
            <a:r>
              <a:rPr lang="en-US" dirty="0">
                <a:hlinkClick r:id="rId2"/>
              </a:rPr>
              <a:t>https://www.sqlbi.com/tools/vertipaq-analyzer/</a:t>
            </a:r>
            <a:endParaRPr lang="en-US" dirty="0"/>
          </a:p>
          <a:p>
            <a:endParaRPr lang="en-US" dirty="0"/>
          </a:p>
        </p:txBody>
      </p:sp>
    </p:spTree>
    <p:extLst>
      <p:ext uri="{BB962C8B-B14F-4D97-AF65-F5344CB8AC3E}">
        <p14:creationId xmlns:p14="http://schemas.microsoft.com/office/powerpoint/2010/main" val="398440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33DBE3-4E3D-4B43-B0B3-1308AA90F3C0}"/>
              </a:ext>
            </a:extLst>
          </p:cNvPr>
          <p:cNvSpPr>
            <a:spLocks noGrp="1"/>
          </p:cNvSpPr>
          <p:nvPr>
            <p:ph type="body" sz="quarter" idx="10"/>
          </p:nvPr>
        </p:nvSpPr>
        <p:spPr>
          <a:xfrm>
            <a:off x="838200" y="1825625"/>
            <a:ext cx="10515600" cy="2087614"/>
          </a:xfrm>
          <a:prstGeom prst="rect">
            <a:avLst/>
          </a:prstGeom>
        </p:spPr>
        <p:txBody>
          <a:bodyPr/>
          <a:lstStyle/>
          <a:p>
            <a:pPr marL="0" indent="0">
              <a:buNone/>
            </a:pPr>
            <a:r>
              <a:rPr lang="en-US" sz="2400" b="1" dirty="0"/>
              <a:t>Features</a:t>
            </a:r>
          </a:p>
          <a:p>
            <a:r>
              <a:rPr lang="en-US" sz="2000" dirty="0"/>
              <a:t>Develop and debug DAX scripts</a:t>
            </a:r>
          </a:p>
          <a:p>
            <a:r>
              <a:rPr lang="en-US" sz="2000" dirty="0"/>
              <a:t>Code formatting</a:t>
            </a:r>
          </a:p>
          <a:p>
            <a:r>
              <a:rPr lang="en-US" sz="2000" dirty="0"/>
              <a:t>Query tracking</a:t>
            </a:r>
          </a:p>
          <a:p>
            <a:r>
              <a:rPr lang="en-US" sz="2000" dirty="0"/>
              <a:t>Support SSAS, Power BI</a:t>
            </a:r>
          </a:p>
        </p:txBody>
      </p:sp>
      <p:sp>
        <p:nvSpPr>
          <p:cNvPr id="2" name="Title 1">
            <a:extLst>
              <a:ext uri="{FF2B5EF4-FFF2-40B4-BE49-F238E27FC236}">
                <a16:creationId xmlns:a16="http://schemas.microsoft.com/office/drawing/2014/main" id="{B5E1B43F-162F-CE4A-BDFD-2B6BAC86517D}"/>
              </a:ext>
            </a:extLst>
          </p:cNvPr>
          <p:cNvSpPr>
            <a:spLocks noGrp="1"/>
          </p:cNvSpPr>
          <p:nvPr>
            <p:ph type="title"/>
          </p:nvPr>
        </p:nvSpPr>
        <p:spPr/>
        <p:txBody>
          <a:bodyPr/>
          <a:lstStyle/>
          <a:p>
            <a:r>
              <a:rPr lang="en-US" dirty="0"/>
              <a:t>DAX Studio</a:t>
            </a:r>
            <a:endParaRPr lang="pl-PL" dirty="0"/>
          </a:p>
        </p:txBody>
      </p:sp>
      <p:sp>
        <p:nvSpPr>
          <p:cNvPr id="4" name="Rectangle 3">
            <a:extLst>
              <a:ext uri="{FF2B5EF4-FFF2-40B4-BE49-F238E27FC236}">
                <a16:creationId xmlns:a16="http://schemas.microsoft.com/office/drawing/2014/main" id="{D9FBF3AA-81C4-469A-B5AB-72A2C51A81EE}"/>
              </a:ext>
            </a:extLst>
          </p:cNvPr>
          <p:cNvSpPr/>
          <p:nvPr/>
        </p:nvSpPr>
        <p:spPr>
          <a:xfrm>
            <a:off x="6361471" y="4140803"/>
            <a:ext cx="5633884" cy="1692771"/>
          </a:xfrm>
          <a:prstGeom prst="rect">
            <a:avLst/>
          </a:prstGeom>
        </p:spPr>
        <p:txBody>
          <a:bodyPr wrap="square">
            <a:spAutoFit/>
          </a:bodyPr>
          <a:lstStyle/>
          <a:p>
            <a:r>
              <a:rPr lang="en-US" sz="2400" b="1" dirty="0"/>
              <a:t>Useful for</a:t>
            </a:r>
          </a:p>
          <a:p>
            <a:pPr marL="285750" indent="-285750">
              <a:buFont typeface="Arial" panose="020B0604020202020204" pitchFamily="34" charset="0"/>
              <a:buChar char="•"/>
            </a:pPr>
            <a:r>
              <a:rPr lang="en-US" sz="2000" dirty="0"/>
              <a:t>Developing your DAX code with IntelliSense and formatting</a:t>
            </a:r>
          </a:p>
          <a:p>
            <a:pPr marL="285750" indent="-285750">
              <a:buFont typeface="Arial" panose="020B0604020202020204" pitchFamily="34" charset="0"/>
              <a:buChar char="•"/>
            </a:pPr>
            <a:r>
              <a:rPr lang="en-US" sz="2000" dirty="0"/>
              <a:t>Identifying slow queries and analyze Query Plan</a:t>
            </a:r>
          </a:p>
          <a:p>
            <a:pPr marL="285750" indent="-285750">
              <a:buFont typeface="Arial" panose="020B0604020202020204" pitchFamily="34" charset="0"/>
              <a:buChar char="•"/>
            </a:pPr>
            <a:r>
              <a:rPr lang="en-US" sz="2000" dirty="0"/>
              <a:t>Tracing queries</a:t>
            </a:r>
          </a:p>
        </p:txBody>
      </p:sp>
      <p:sp>
        <p:nvSpPr>
          <p:cNvPr id="5" name="Rectangle 4">
            <a:extLst>
              <a:ext uri="{FF2B5EF4-FFF2-40B4-BE49-F238E27FC236}">
                <a16:creationId xmlns:a16="http://schemas.microsoft.com/office/drawing/2014/main" id="{1CB432F4-E99E-4C14-AC11-AD077BC0A45A}"/>
              </a:ext>
            </a:extLst>
          </p:cNvPr>
          <p:cNvSpPr/>
          <p:nvPr/>
        </p:nvSpPr>
        <p:spPr>
          <a:xfrm>
            <a:off x="1131795" y="5149646"/>
            <a:ext cx="4059637" cy="646331"/>
          </a:xfrm>
          <a:prstGeom prst="rect">
            <a:avLst/>
          </a:prstGeom>
        </p:spPr>
        <p:txBody>
          <a:bodyPr wrap="none">
            <a:spAutoFit/>
          </a:bodyPr>
          <a:lstStyle/>
          <a:p>
            <a:r>
              <a:rPr lang="en-US" dirty="0">
                <a:hlinkClick r:id="rId2"/>
              </a:rPr>
              <a:t>https://www.sqlbi.com/tools/dax-studio/</a:t>
            </a:r>
            <a:endParaRPr lang="en-US" dirty="0"/>
          </a:p>
          <a:p>
            <a:endParaRPr lang="en-US" dirty="0"/>
          </a:p>
        </p:txBody>
      </p:sp>
    </p:spTree>
    <p:extLst>
      <p:ext uri="{BB962C8B-B14F-4D97-AF65-F5344CB8AC3E}">
        <p14:creationId xmlns:p14="http://schemas.microsoft.com/office/powerpoint/2010/main" val="1137443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33DBE3-4E3D-4B43-B0B3-1308AA90F3C0}"/>
              </a:ext>
            </a:extLst>
          </p:cNvPr>
          <p:cNvSpPr>
            <a:spLocks noGrp="1"/>
          </p:cNvSpPr>
          <p:nvPr>
            <p:ph type="body" sz="quarter" idx="10"/>
          </p:nvPr>
        </p:nvSpPr>
        <p:spPr>
          <a:xfrm>
            <a:off x="838200" y="1825625"/>
            <a:ext cx="10515600" cy="1890969"/>
          </a:xfrm>
          <a:prstGeom prst="rect">
            <a:avLst/>
          </a:prstGeom>
        </p:spPr>
        <p:txBody>
          <a:bodyPr/>
          <a:lstStyle/>
          <a:p>
            <a:pPr marL="0" indent="0">
              <a:buNone/>
            </a:pPr>
            <a:r>
              <a:rPr lang="en-US" sz="2400" b="1" dirty="0"/>
              <a:t>Features</a:t>
            </a:r>
          </a:p>
          <a:p>
            <a:r>
              <a:rPr lang="en-US" sz="2000" dirty="0"/>
              <a:t>Create partitions, flexible granularity settings</a:t>
            </a:r>
          </a:p>
          <a:p>
            <a:r>
              <a:rPr lang="en-US" sz="2000" dirty="0"/>
              <a:t>Maintain partitions (merge, delete)</a:t>
            </a:r>
          </a:p>
          <a:p>
            <a:r>
              <a:rPr lang="en-US" sz="2000" dirty="0"/>
              <a:t>Process tables and partitions</a:t>
            </a:r>
          </a:p>
          <a:p>
            <a:endParaRPr lang="en-US" dirty="0"/>
          </a:p>
          <a:p>
            <a:endParaRPr lang="pl-PL" sz="2000" dirty="0"/>
          </a:p>
        </p:txBody>
      </p:sp>
      <p:sp>
        <p:nvSpPr>
          <p:cNvPr id="2" name="Title 1">
            <a:extLst>
              <a:ext uri="{FF2B5EF4-FFF2-40B4-BE49-F238E27FC236}">
                <a16:creationId xmlns:a16="http://schemas.microsoft.com/office/drawing/2014/main" id="{B5E1B43F-162F-CE4A-BDFD-2B6BAC86517D}"/>
              </a:ext>
            </a:extLst>
          </p:cNvPr>
          <p:cNvSpPr>
            <a:spLocks noGrp="1"/>
          </p:cNvSpPr>
          <p:nvPr>
            <p:ph type="title"/>
          </p:nvPr>
        </p:nvSpPr>
        <p:spPr/>
        <p:txBody>
          <a:bodyPr/>
          <a:lstStyle/>
          <a:p>
            <a:r>
              <a:rPr lang="en-US" dirty="0" err="1"/>
              <a:t>AsPartitionProcess</a:t>
            </a:r>
            <a:endParaRPr lang="pl-PL" dirty="0"/>
          </a:p>
        </p:txBody>
      </p:sp>
      <p:sp>
        <p:nvSpPr>
          <p:cNvPr id="4" name="Rectangle 3">
            <a:extLst>
              <a:ext uri="{FF2B5EF4-FFF2-40B4-BE49-F238E27FC236}">
                <a16:creationId xmlns:a16="http://schemas.microsoft.com/office/drawing/2014/main" id="{7E086913-71D0-4C43-99D4-2D3636971CBB}"/>
              </a:ext>
            </a:extLst>
          </p:cNvPr>
          <p:cNvSpPr/>
          <p:nvPr/>
        </p:nvSpPr>
        <p:spPr>
          <a:xfrm>
            <a:off x="5928852" y="4278453"/>
            <a:ext cx="6096000" cy="1077218"/>
          </a:xfrm>
          <a:prstGeom prst="rect">
            <a:avLst/>
          </a:prstGeom>
        </p:spPr>
        <p:txBody>
          <a:bodyPr>
            <a:spAutoFit/>
          </a:bodyPr>
          <a:lstStyle/>
          <a:p>
            <a:r>
              <a:rPr lang="en-US" sz="2400" b="1" dirty="0"/>
              <a:t>Useful for</a:t>
            </a:r>
          </a:p>
          <a:p>
            <a:pPr marL="285750" indent="-285750">
              <a:buFont typeface="Arial" panose="020B0604020202020204" pitchFamily="34" charset="0"/>
              <a:buChar char="•"/>
            </a:pPr>
            <a:r>
              <a:rPr lang="en-US" sz="2000" dirty="0"/>
              <a:t>Automate partition management</a:t>
            </a:r>
          </a:p>
          <a:p>
            <a:pPr marL="285750" indent="-285750">
              <a:buFont typeface="Arial" panose="020B0604020202020204" pitchFamily="34" charset="0"/>
              <a:buChar char="•"/>
            </a:pPr>
            <a:r>
              <a:rPr lang="en-US" sz="2000" dirty="0"/>
              <a:t>Automate processing</a:t>
            </a:r>
          </a:p>
        </p:txBody>
      </p:sp>
      <p:sp>
        <p:nvSpPr>
          <p:cNvPr id="5" name="Rectangle 4">
            <a:extLst>
              <a:ext uri="{FF2B5EF4-FFF2-40B4-BE49-F238E27FC236}">
                <a16:creationId xmlns:a16="http://schemas.microsoft.com/office/drawing/2014/main" id="{D109D1BF-4492-494E-BA3E-8436BCADEBD8}"/>
              </a:ext>
            </a:extLst>
          </p:cNvPr>
          <p:cNvSpPr/>
          <p:nvPr/>
        </p:nvSpPr>
        <p:spPr>
          <a:xfrm>
            <a:off x="983226" y="4737989"/>
            <a:ext cx="6096000" cy="923330"/>
          </a:xfrm>
          <a:prstGeom prst="rect">
            <a:avLst/>
          </a:prstGeom>
        </p:spPr>
        <p:txBody>
          <a:bodyPr>
            <a:spAutoFit/>
          </a:bodyPr>
          <a:lstStyle/>
          <a:p>
            <a:r>
              <a:rPr lang="en-US" dirty="0">
                <a:hlinkClick r:id="rId2"/>
              </a:rPr>
              <a:t>https://github.com/Microsoft/Analysis-Services/tree/master/AsPartitionProcessing</a:t>
            </a:r>
            <a:endParaRPr lang="en-US" dirty="0"/>
          </a:p>
          <a:p>
            <a:endParaRPr lang="en-US" dirty="0"/>
          </a:p>
        </p:txBody>
      </p:sp>
    </p:spTree>
    <p:extLst>
      <p:ext uri="{BB962C8B-B14F-4D97-AF65-F5344CB8AC3E}">
        <p14:creationId xmlns:p14="http://schemas.microsoft.com/office/powerpoint/2010/main" val="2525810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33DBE3-4E3D-4B43-B0B3-1308AA90F3C0}"/>
              </a:ext>
            </a:extLst>
          </p:cNvPr>
          <p:cNvSpPr>
            <a:spLocks noGrp="1"/>
          </p:cNvSpPr>
          <p:nvPr>
            <p:ph type="body" sz="quarter" idx="10"/>
          </p:nvPr>
        </p:nvSpPr>
        <p:spPr>
          <a:xfrm>
            <a:off x="838200" y="1825625"/>
            <a:ext cx="10515600" cy="2028620"/>
          </a:xfrm>
          <a:prstGeom prst="rect">
            <a:avLst/>
          </a:prstGeom>
        </p:spPr>
        <p:txBody>
          <a:bodyPr/>
          <a:lstStyle/>
          <a:p>
            <a:pPr marL="0" indent="0">
              <a:buNone/>
            </a:pPr>
            <a:r>
              <a:rPr lang="en-US" sz="2400" b="1" dirty="0"/>
              <a:t>Features</a:t>
            </a:r>
          </a:p>
          <a:p>
            <a:r>
              <a:rPr lang="en-US" sz="2000" dirty="0"/>
              <a:t>Compare tabular projects or databases</a:t>
            </a:r>
          </a:p>
          <a:p>
            <a:r>
              <a:rPr lang="en-US" sz="2000" dirty="0"/>
              <a:t>Code merging</a:t>
            </a:r>
          </a:p>
          <a:p>
            <a:r>
              <a:rPr lang="en-US" sz="2000" dirty="0"/>
              <a:t>Source-Control integration</a:t>
            </a:r>
          </a:p>
          <a:p>
            <a:r>
              <a:rPr lang="en-US" sz="2000" dirty="0"/>
              <a:t>Deployment</a:t>
            </a:r>
          </a:p>
        </p:txBody>
      </p:sp>
      <p:sp>
        <p:nvSpPr>
          <p:cNvPr id="2" name="Title 1">
            <a:extLst>
              <a:ext uri="{FF2B5EF4-FFF2-40B4-BE49-F238E27FC236}">
                <a16:creationId xmlns:a16="http://schemas.microsoft.com/office/drawing/2014/main" id="{B5E1B43F-162F-CE4A-BDFD-2B6BAC86517D}"/>
              </a:ext>
            </a:extLst>
          </p:cNvPr>
          <p:cNvSpPr>
            <a:spLocks noGrp="1"/>
          </p:cNvSpPr>
          <p:nvPr>
            <p:ph type="title"/>
          </p:nvPr>
        </p:nvSpPr>
        <p:spPr/>
        <p:txBody>
          <a:bodyPr/>
          <a:lstStyle/>
          <a:p>
            <a:r>
              <a:rPr lang="en-US" dirty="0"/>
              <a:t>BISM Normalizer</a:t>
            </a:r>
            <a:endParaRPr lang="pl-PL" dirty="0"/>
          </a:p>
        </p:txBody>
      </p:sp>
      <p:sp>
        <p:nvSpPr>
          <p:cNvPr id="4" name="Rectangle 3">
            <a:extLst>
              <a:ext uri="{FF2B5EF4-FFF2-40B4-BE49-F238E27FC236}">
                <a16:creationId xmlns:a16="http://schemas.microsoft.com/office/drawing/2014/main" id="{4679FB74-263C-4C07-949F-B20F94D6457E}"/>
              </a:ext>
            </a:extLst>
          </p:cNvPr>
          <p:cNvSpPr/>
          <p:nvPr/>
        </p:nvSpPr>
        <p:spPr>
          <a:xfrm>
            <a:off x="5791200" y="4465266"/>
            <a:ext cx="6096000" cy="1015663"/>
          </a:xfrm>
          <a:prstGeom prst="rect">
            <a:avLst/>
          </a:prstGeom>
        </p:spPr>
        <p:txBody>
          <a:bodyPr>
            <a:spAutoFit/>
          </a:bodyPr>
          <a:lstStyle/>
          <a:p>
            <a:r>
              <a:rPr lang="en-US" sz="2400" b="1" dirty="0"/>
              <a:t>Useful for</a:t>
            </a:r>
          </a:p>
          <a:p>
            <a:pPr marL="285750" indent="-285750">
              <a:buFont typeface="Arial" panose="020B0604020202020204" pitchFamily="34" charset="0"/>
              <a:buChar char="•"/>
            </a:pPr>
            <a:r>
              <a:rPr lang="en-US" dirty="0"/>
              <a:t>Adapting of DevOps processes for tabular models</a:t>
            </a:r>
          </a:p>
          <a:p>
            <a:pPr marL="285750" indent="-285750">
              <a:buFont typeface="Arial" panose="020B0604020202020204" pitchFamily="34" charset="0"/>
              <a:buChar char="•"/>
            </a:pPr>
            <a:r>
              <a:rPr lang="en-US" dirty="0"/>
              <a:t>Bridging the gap between self-service and Corporate BI</a:t>
            </a:r>
          </a:p>
        </p:txBody>
      </p:sp>
      <p:sp>
        <p:nvSpPr>
          <p:cNvPr id="5" name="Rectangle 4">
            <a:extLst>
              <a:ext uri="{FF2B5EF4-FFF2-40B4-BE49-F238E27FC236}">
                <a16:creationId xmlns:a16="http://schemas.microsoft.com/office/drawing/2014/main" id="{42D80BEB-DACE-4A85-8108-91CB726B94C5}"/>
              </a:ext>
            </a:extLst>
          </p:cNvPr>
          <p:cNvSpPr/>
          <p:nvPr/>
        </p:nvSpPr>
        <p:spPr>
          <a:xfrm>
            <a:off x="1195343" y="5157763"/>
            <a:ext cx="2781082" cy="646331"/>
          </a:xfrm>
          <a:prstGeom prst="rect">
            <a:avLst/>
          </a:prstGeom>
        </p:spPr>
        <p:txBody>
          <a:bodyPr wrap="none">
            <a:spAutoFit/>
          </a:bodyPr>
          <a:lstStyle/>
          <a:p>
            <a:r>
              <a:rPr lang="en-US" dirty="0">
                <a:hlinkClick r:id="rId2"/>
              </a:rPr>
              <a:t>http://bism-normalizer.com</a:t>
            </a:r>
            <a:endParaRPr lang="en-US" dirty="0"/>
          </a:p>
          <a:p>
            <a:endParaRPr lang="en-US" dirty="0"/>
          </a:p>
        </p:txBody>
      </p:sp>
    </p:spTree>
    <p:extLst>
      <p:ext uri="{BB962C8B-B14F-4D97-AF65-F5344CB8AC3E}">
        <p14:creationId xmlns:p14="http://schemas.microsoft.com/office/powerpoint/2010/main" val="406351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5-50109_Microsoft_Light_Template">
  <a:themeElements>
    <a:clrScheme name="Microsoft_2017_Light">
      <a:dk1>
        <a:srgbClr val="353535"/>
      </a:dk1>
      <a:lt1>
        <a:srgbClr val="FFFFFF"/>
      </a:lt1>
      <a:dk2>
        <a:srgbClr val="D83B01"/>
      </a:dk2>
      <a:lt2>
        <a:srgbClr val="E6E6E6"/>
      </a:lt2>
      <a:accent1>
        <a:srgbClr val="D83B01"/>
      </a:accent1>
      <a:accent2>
        <a:srgbClr val="FF8C00"/>
      </a:accent2>
      <a:accent3>
        <a:srgbClr val="FFB900"/>
      </a:accent3>
      <a:accent4>
        <a:srgbClr val="0078D7"/>
      </a:accent4>
      <a:accent5>
        <a:srgbClr val="737373"/>
      </a:accent5>
      <a:accent6>
        <a:srgbClr val="D2D2D2"/>
      </a:accent6>
      <a:hlink>
        <a:srgbClr val="0078D7"/>
      </a:hlink>
      <a:folHlink>
        <a:srgbClr val="0078D7"/>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2017_16x9_Template.potx" id="{2A99AE01-A11F-4F2C-9BCC-4E42F4CE769C}" vid="{42DFBAD3-C25F-4FC8-963A-1F73730D7E5C}"/>
    </a:ext>
  </a:extLst>
</a:theme>
</file>

<file path=ppt/theme/theme2.xml><?xml version="1.0" encoding="utf-8"?>
<a:theme xmlns:a="http://schemas.openxmlformats.org/drawingml/2006/main" name="5-50109_Microsoft_Dark_Template">
  <a:themeElements>
    <a:clrScheme name="Microsoft 2017 Dark">
      <a:dk1>
        <a:srgbClr val="353535"/>
      </a:dk1>
      <a:lt1>
        <a:srgbClr val="FFFFFF"/>
      </a:lt1>
      <a:dk2>
        <a:srgbClr val="D83B01"/>
      </a:dk2>
      <a:lt2>
        <a:srgbClr val="CDF4FF"/>
      </a:lt2>
      <a:accent1>
        <a:srgbClr val="D83B01"/>
      </a:accent1>
      <a:accent2>
        <a:srgbClr val="FF8C00"/>
      </a:accent2>
      <a:accent3>
        <a:srgbClr val="FFB900"/>
      </a:accent3>
      <a:accent4>
        <a:srgbClr val="00BCF2"/>
      </a:accent4>
      <a:accent5>
        <a:srgbClr val="D2D2D2"/>
      </a:accent5>
      <a:accent6>
        <a:srgbClr val="737373"/>
      </a:accent6>
      <a:hlink>
        <a:srgbClr val="00BCF2"/>
      </a:hlink>
      <a:folHlink>
        <a:srgbClr val="00BCF2"/>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icrosoft_2017_16x9_Template.potx" id="{2A99AE01-A11F-4F2C-9BCC-4E42F4CE769C}" vid="{7C638A3A-D771-4183-8214-2AFBE384714F}"/>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BRK3180</Template>
  <TotalTime>795</TotalTime>
  <Words>377</Words>
  <Application>Microsoft Office PowerPoint</Application>
  <PresentationFormat>Widescreen</PresentationFormat>
  <Paragraphs>92</Paragraphs>
  <Slides>12</Slides>
  <Notes>1</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12</vt:i4>
      </vt:variant>
    </vt:vector>
  </HeadingPairs>
  <TitlesOfParts>
    <vt:vector size="25" baseType="lpstr">
      <vt:lpstr>Arial</vt:lpstr>
      <vt:lpstr>Calibri</vt:lpstr>
      <vt:lpstr>Calibri Light</vt:lpstr>
      <vt:lpstr>Consolas</vt:lpstr>
      <vt:lpstr>Segoe UI</vt:lpstr>
      <vt:lpstr>Segoe UI Light</vt:lpstr>
      <vt:lpstr>Segoe UI Semilight</vt:lpstr>
      <vt:lpstr>Wingdings</vt:lpstr>
      <vt:lpstr>5-50109_Microsoft_Light_Template</vt:lpstr>
      <vt:lpstr>5-50109_Microsoft_Dark_Template</vt:lpstr>
      <vt:lpstr>1_Office Theme</vt:lpstr>
      <vt:lpstr>2_Office Theme</vt:lpstr>
      <vt:lpstr>3_Office Theme</vt:lpstr>
      <vt:lpstr>SSAS Tabular Toolbelt</vt:lpstr>
      <vt:lpstr>Just like Jimi Hendrix … </vt:lpstr>
      <vt:lpstr>SQLBits - It's all about the community...</vt:lpstr>
      <vt:lpstr>About me</vt:lpstr>
      <vt:lpstr>Agenda</vt:lpstr>
      <vt:lpstr>VertiPaq Analyzer</vt:lpstr>
      <vt:lpstr>DAX Studio</vt:lpstr>
      <vt:lpstr>AsPartitionProcess</vt:lpstr>
      <vt:lpstr>BISM Normalizer</vt:lpstr>
      <vt:lpstr>AS Trace + Power BI</vt:lpstr>
      <vt:lpstr>Tabular Documentation (DMVs+Power BI)</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 like Jimi Hendrix …</dc:title>
  <dc:creator>Sergiy Lunyakin</dc:creator>
  <cp:lastModifiedBy>Lviv SQL Server UG</cp:lastModifiedBy>
  <cp:revision>27</cp:revision>
  <dcterms:modified xsi:type="dcterms:W3CDTF">2018-02-24T10:31:44Z</dcterms:modified>
</cp:coreProperties>
</file>