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7" r:id="rId24"/>
    <p:sldId id="281" r:id="rId25"/>
    <p:sldId id="276" r:id="rId26"/>
  </p:sldIdLst>
  <p:sldSz cx="9144000" cy="6858000" type="screen4x3"/>
  <p:notesSz cx="6858000" cy="91440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69500" autoAdjust="0"/>
  </p:normalViewPr>
  <p:slideViewPr>
    <p:cSldViewPr>
      <p:cViewPr varScale="1">
        <p:scale>
          <a:sx n="88" d="100"/>
          <a:sy n="88" d="100"/>
        </p:scale>
        <p:origin x="-22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microsoft.com/download/8/5/e/85eea4fa-b3bb-4426-97d0-7f7151b2011c/SQL2005SecBestPract.doc" TargetMode="External"/><Relationship Id="rId7" Type="http://schemas.openxmlformats.org/officeDocument/2006/relationships/hyperlink" Target="http://blogs.msdn.com/raulga/" TargetMode="External"/><Relationship Id="rId2" Type="http://schemas.openxmlformats.org/officeDocument/2006/relationships/hyperlink" Target="http://www.microsoft.com/sql/technologies/security/default.mspx" TargetMode="External"/><Relationship Id="rId1" Type="http://schemas.openxmlformats.org/officeDocument/2006/relationships/hyperlink" Target="http://www.microsoft.com/technet/prodtechnol/sql/2005/library/security.mspx" TargetMode="External"/><Relationship Id="rId6" Type="http://schemas.openxmlformats.org/officeDocument/2006/relationships/hyperlink" Target="http://blogs.msdn.com/lcris/" TargetMode="External"/><Relationship Id="rId5" Type="http://schemas.openxmlformats.org/officeDocument/2006/relationships/hyperlink" Target="http://msdn2.microsoft.com/en-us/library/ms130214.aspx" TargetMode="External"/><Relationship Id="rId4" Type="http://schemas.openxmlformats.org/officeDocument/2006/relationships/hyperlink" Target="http://forums.microsoft.com/MSDN/ShowForum.aspx?ForumID=92&amp;SiteID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3145B-C482-4719-AEF6-25903CE1249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E6F74DA4-76A9-43BE-B039-CCF62A1F29C3}">
      <dgm:prSet/>
      <dgm:spPr/>
      <dgm:t>
        <a:bodyPr/>
        <a:lstStyle/>
        <a:p>
          <a:pPr rtl="0"/>
          <a:r>
            <a:rPr lang="en-AU" dirty="0" smtClean="0"/>
            <a:t>Based on actual observations </a:t>
          </a:r>
          <a:endParaRPr lang="en-AU" dirty="0"/>
        </a:p>
      </dgm:t>
    </dgm:pt>
    <dgm:pt modelId="{61F28416-05A6-4F31-A288-65AA13741D9C}" type="parTrans" cxnId="{37479E84-A877-4236-B2E9-34D754C8A790}">
      <dgm:prSet/>
      <dgm:spPr/>
      <dgm:t>
        <a:bodyPr/>
        <a:lstStyle/>
        <a:p>
          <a:endParaRPr lang="en-AU"/>
        </a:p>
      </dgm:t>
    </dgm:pt>
    <dgm:pt modelId="{50E0B2D7-9FB6-49CE-8A5E-6913499D3A4E}" type="sibTrans" cxnId="{37479E84-A877-4236-B2E9-34D754C8A790}">
      <dgm:prSet/>
      <dgm:spPr/>
      <dgm:t>
        <a:bodyPr/>
        <a:lstStyle/>
        <a:p>
          <a:endParaRPr lang="en-AU"/>
        </a:p>
      </dgm:t>
    </dgm:pt>
    <dgm:pt modelId="{034711F3-84BB-42CE-A60F-588FFB2C00BA}">
      <dgm:prSet/>
      <dgm:spPr/>
      <dgm:t>
        <a:bodyPr/>
        <a:lstStyle/>
        <a:p>
          <a:pPr rtl="0"/>
          <a:r>
            <a:rPr lang="en-AU" dirty="0" smtClean="0"/>
            <a:t>Exposed at domain, server and SQL instance </a:t>
          </a:r>
          <a:endParaRPr lang="en-AU" dirty="0"/>
        </a:p>
      </dgm:t>
    </dgm:pt>
    <dgm:pt modelId="{F8FB7150-BC84-4028-B39B-75F15363062F}" type="parTrans" cxnId="{5EA28DDB-EA4D-4D56-BBA2-C4A6AD4D2194}">
      <dgm:prSet/>
      <dgm:spPr/>
      <dgm:t>
        <a:bodyPr/>
        <a:lstStyle/>
        <a:p>
          <a:endParaRPr lang="en-AU"/>
        </a:p>
      </dgm:t>
    </dgm:pt>
    <dgm:pt modelId="{E28D2FE1-8A98-48E3-A284-EFBDC4C38F87}" type="sibTrans" cxnId="{5EA28DDB-EA4D-4D56-BBA2-C4A6AD4D2194}">
      <dgm:prSet/>
      <dgm:spPr/>
      <dgm:t>
        <a:bodyPr/>
        <a:lstStyle/>
        <a:p>
          <a:endParaRPr lang="en-AU"/>
        </a:p>
      </dgm:t>
    </dgm:pt>
    <dgm:pt modelId="{808DD108-9B13-4BC7-A826-99A556399A73}">
      <dgm:prSet/>
      <dgm:spPr/>
      <dgm:t>
        <a:bodyPr/>
        <a:lstStyle/>
        <a:p>
          <a:pPr rtl="0"/>
          <a:r>
            <a:rPr lang="en-AU" dirty="0" smtClean="0"/>
            <a:t>What damage can be done? </a:t>
          </a:r>
          <a:endParaRPr lang="en-AU" dirty="0"/>
        </a:p>
      </dgm:t>
    </dgm:pt>
    <dgm:pt modelId="{E3319056-918F-4FDE-98AD-F0B9FB265E5A}" type="parTrans" cxnId="{4AEF5986-ABCA-4619-B01A-F8FEC2BC4380}">
      <dgm:prSet/>
      <dgm:spPr/>
      <dgm:t>
        <a:bodyPr/>
        <a:lstStyle/>
        <a:p>
          <a:endParaRPr lang="en-AU"/>
        </a:p>
      </dgm:t>
    </dgm:pt>
    <dgm:pt modelId="{7C8A636F-4B03-4F5F-ACC3-909E31E98B5A}" type="sibTrans" cxnId="{4AEF5986-ABCA-4619-B01A-F8FEC2BC4380}">
      <dgm:prSet/>
      <dgm:spPr/>
      <dgm:t>
        <a:bodyPr/>
        <a:lstStyle/>
        <a:p>
          <a:endParaRPr lang="en-AU"/>
        </a:p>
      </dgm:t>
    </dgm:pt>
    <dgm:pt modelId="{28C11B42-9993-4E5D-A383-854EA5BBCB21}">
      <dgm:prSet/>
      <dgm:spPr/>
      <dgm:t>
        <a:bodyPr/>
        <a:lstStyle/>
        <a:p>
          <a:pPr rtl="0"/>
          <a:r>
            <a:rPr lang="en-AU" dirty="0" smtClean="0"/>
            <a:t>Focus on insecure SQL Server 2000 deployments</a:t>
          </a:r>
          <a:endParaRPr lang="en-AU" dirty="0"/>
        </a:p>
      </dgm:t>
    </dgm:pt>
    <dgm:pt modelId="{4ADB73F2-CE54-433A-8D7D-D00A3F53370E}" type="parTrans" cxnId="{D2C5EFF0-FB51-4CC4-97F8-6CECB3DBED9A}">
      <dgm:prSet/>
      <dgm:spPr/>
      <dgm:t>
        <a:bodyPr/>
        <a:lstStyle/>
        <a:p>
          <a:endParaRPr lang="en-AU"/>
        </a:p>
      </dgm:t>
    </dgm:pt>
    <dgm:pt modelId="{8F3BF5A0-8E0C-4F88-A3D8-3269EA102F37}" type="sibTrans" cxnId="{D2C5EFF0-FB51-4CC4-97F8-6CECB3DBED9A}">
      <dgm:prSet/>
      <dgm:spPr/>
      <dgm:t>
        <a:bodyPr/>
        <a:lstStyle/>
        <a:p>
          <a:endParaRPr lang="en-AU"/>
        </a:p>
      </dgm:t>
    </dgm:pt>
    <dgm:pt modelId="{3CEC5E8E-CDE6-4E44-9091-8A2EE9602F2F}">
      <dgm:prSet/>
      <dgm:spPr/>
      <dgm:t>
        <a:bodyPr/>
        <a:lstStyle/>
        <a:p>
          <a:pPr rtl="0"/>
          <a:r>
            <a:rPr lang="en-AU" dirty="0" smtClean="0"/>
            <a:t>How does SQL Server 2005 fill the holes</a:t>
          </a:r>
          <a:endParaRPr lang="en-AU" dirty="0"/>
        </a:p>
      </dgm:t>
    </dgm:pt>
    <dgm:pt modelId="{15A0E347-302F-4A89-93D0-DBA463D07914}" type="parTrans" cxnId="{77149B32-031F-49DA-9B0B-84A7CCA6A0EC}">
      <dgm:prSet/>
      <dgm:spPr/>
      <dgm:t>
        <a:bodyPr/>
        <a:lstStyle/>
        <a:p>
          <a:endParaRPr lang="en-AU"/>
        </a:p>
      </dgm:t>
    </dgm:pt>
    <dgm:pt modelId="{07389227-3E5C-45E0-8A9F-8A05C4FF284B}" type="sibTrans" cxnId="{77149B32-031F-49DA-9B0B-84A7CCA6A0EC}">
      <dgm:prSet/>
      <dgm:spPr/>
      <dgm:t>
        <a:bodyPr/>
        <a:lstStyle/>
        <a:p>
          <a:endParaRPr lang="en-AU"/>
        </a:p>
      </dgm:t>
    </dgm:pt>
    <dgm:pt modelId="{5046D2B8-E1F7-420E-AFBF-964E7B88AAA3}" type="pres">
      <dgm:prSet presAssocID="{5DD3145B-C482-4719-AEF6-25903CE124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E3F5EE6-FC38-40CB-A51D-A70BA8932964}" type="pres">
      <dgm:prSet presAssocID="{E6F74DA4-76A9-43BE-B039-CCF62A1F29C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26D735-6B0C-4AEC-8762-1EC982A566A1}" type="pres">
      <dgm:prSet presAssocID="{50E0B2D7-9FB6-49CE-8A5E-6913499D3A4E}" presName="spacer" presStyleCnt="0"/>
      <dgm:spPr/>
    </dgm:pt>
    <dgm:pt modelId="{154DF010-0F1A-41F9-87CC-FB9118E34A23}" type="pres">
      <dgm:prSet presAssocID="{034711F3-84BB-42CE-A60F-588FFB2C00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35C93D-B457-4C37-B00D-3B7A6A18AA38}" type="pres">
      <dgm:prSet presAssocID="{E28D2FE1-8A98-48E3-A284-EFBDC4C38F87}" presName="spacer" presStyleCnt="0"/>
      <dgm:spPr/>
    </dgm:pt>
    <dgm:pt modelId="{EB167D7C-B098-4C5E-B1F4-E0973DBCA604}" type="pres">
      <dgm:prSet presAssocID="{808DD108-9B13-4BC7-A826-99A556399A7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4212A9-22DB-4E1A-860F-D5E29EAC16FF}" type="pres">
      <dgm:prSet presAssocID="{7C8A636F-4B03-4F5F-ACC3-909E31E98B5A}" presName="spacer" presStyleCnt="0"/>
      <dgm:spPr/>
    </dgm:pt>
    <dgm:pt modelId="{E101A2A5-725F-41F8-B8AC-5493CDFD68AC}" type="pres">
      <dgm:prSet presAssocID="{28C11B42-9993-4E5D-A383-854EA5BBCB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250C6F-0354-4411-8EFF-ABBD72934910}" type="pres">
      <dgm:prSet presAssocID="{8F3BF5A0-8E0C-4F88-A3D8-3269EA102F37}" presName="spacer" presStyleCnt="0"/>
      <dgm:spPr/>
    </dgm:pt>
    <dgm:pt modelId="{437C793E-3590-4A15-B2BD-22600ADB681A}" type="pres">
      <dgm:prSet presAssocID="{3CEC5E8E-CDE6-4E44-9091-8A2EE9602F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9433D2E-DA90-47D2-B3C1-B58C763B81E3}" type="presOf" srcId="{5DD3145B-C482-4719-AEF6-25903CE12490}" destId="{5046D2B8-E1F7-420E-AFBF-964E7B88AAA3}" srcOrd="0" destOrd="0" presId="urn:microsoft.com/office/officeart/2005/8/layout/vList2"/>
    <dgm:cxn modelId="{3C7E17D9-D5FC-424F-AF76-1DB6623215E8}" type="presOf" srcId="{034711F3-84BB-42CE-A60F-588FFB2C00BA}" destId="{154DF010-0F1A-41F9-87CC-FB9118E34A23}" srcOrd="0" destOrd="0" presId="urn:microsoft.com/office/officeart/2005/8/layout/vList2"/>
    <dgm:cxn modelId="{D2C5EFF0-FB51-4CC4-97F8-6CECB3DBED9A}" srcId="{5DD3145B-C482-4719-AEF6-25903CE12490}" destId="{28C11B42-9993-4E5D-A383-854EA5BBCB21}" srcOrd="3" destOrd="0" parTransId="{4ADB73F2-CE54-433A-8D7D-D00A3F53370E}" sibTransId="{8F3BF5A0-8E0C-4F88-A3D8-3269EA102F37}"/>
    <dgm:cxn modelId="{4BBC5DC4-DFD7-4DC0-9D32-F2EBFAA748CD}" type="presOf" srcId="{28C11B42-9993-4E5D-A383-854EA5BBCB21}" destId="{E101A2A5-725F-41F8-B8AC-5493CDFD68AC}" srcOrd="0" destOrd="0" presId="urn:microsoft.com/office/officeart/2005/8/layout/vList2"/>
    <dgm:cxn modelId="{A35BB87C-E949-4E05-BFD6-EA781CB21F81}" type="presOf" srcId="{808DD108-9B13-4BC7-A826-99A556399A73}" destId="{EB167D7C-B098-4C5E-B1F4-E0973DBCA604}" srcOrd="0" destOrd="0" presId="urn:microsoft.com/office/officeart/2005/8/layout/vList2"/>
    <dgm:cxn modelId="{56C68D80-0559-4A0A-A9F6-9A18E8E64587}" type="presOf" srcId="{E6F74DA4-76A9-43BE-B039-CCF62A1F29C3}" destId="{7E3F5EE6-FC38-40CB-A51D-A70BA8932964}" srcOrd="0" destOrd="0" presId="urn:microsoft.com/office/officeart/2005/8/layout/vList2"/>
    <dgm:cxn modelId="{5EA28DDB-EA4D-4D56-BBA2-C4A6AD4D2194}" srcId="{5DD3145B-C482-4719-AEF6-25903CE12490}" destId="{034711F3-84BB-42CE-A60F-588FFB2C00BA}" srcOrd="1" destOrd="0" parTransId="{F8FB7150-BC84-4028-B39B-75F15363062F}" sibTransId="{E28D2FE1-8A98-48E3-A284-EFBDC4C38F87}"/>
    <dgm:cxn modelId="{37479E84-A877-4236-B2E9-34D754C8A790}" srcId="{5DD3145B-C482-4719-AEF6-25903CE12490}" destId="{E6F74DA4-76A9-43BE-B039-CCF62A1F29C3}" srcOrd="0" destOrd="0" parTransId="{61F28416-05A6-4F31-A288-65AA13741D9C}" sibTransId="{50E0B2D7-9FB6-49CE-8A5E-6913499D3A4E}"/>
    <dgm:cxn modelId="{4AEF5986-ABCA-4619-B01A-F8FEC2BC4380}" srcId="{5DD3145B-C482-4719-AEF6-25903CE12490}" destId="{808DD108-9B13-4BC7-A826-99A556399A73}" srcOrd="2" destOrd="0" parTransId="{E3319056-918F-4FDE-98AD-F0B9FB265E5A}" sibTransId="{7C8A636F-4B03-4F5F-ACC3-909E31E98B5A}"/>
    <dgm:cxn modelId="{77149B32-031F-49DA-9B0B-84A7CCA6A0EC}" srcId="{5DD3145B-C482-4719-AEF6-25903CE12490}" destId="{3CEC5E8E-CDE6-4E44-9091-8A2EE9602F2F}" srcOrd="4" destOrd="0" parTransId="{15A0E347-302F-4A89-93D0-DBA463D07914}" sibTransId="{07389227-3E5C-45E0-8A9F-8A05C4FF284B}"/>
    <dgm:cxn modelId="{F6A864AA-4DAB-4E35-A0A4-FB762FFD206E}" type="presOf" srcId="{3CEC5E8E-CDE6-4E44-9091-8A2EE9602F2F}" destId="{437C793E-3590-4A15-B2BD-22600ADB681A}" srcOrd="0" destOrd="0" presId="urn:microsoft.com/office/officeart/2005/8/layout/vList2"/>
    <dgm:cxn modelId="{234758AE-AB80-47AB-8BB6-3DD673BA770F}" type="presParOf" srcId="{5046D2B8-E1F7-420E-AFBF-964E7B88AAA3}" destId="{7E3F5EE6-FC38-40CB-A51D-A70BA8932964}" srcOrd="0" destOrd="0" presId="urn:microsoft.com/office/officeart/2005/8/layout/vList2"/>
    <dgm:cxn modelId="{3E5E806E-231A-4D82-925A-2D27F3FDCC4E}" type="presParOf" srcId="{5046D2B8-E1F7-420E-AFBF-964E7B88AAA3}" destId="{2E26D735-6B0C-4AEC-8762-1EC982A566A1}" srcOrd="1" destOrd="0" presId="urn:microsoft.com/office/officeart/2005/8/layout/vList2"/>
    <dgm:cxn modelId="{71A322B0-28AC-4211-9D35-B611D921C104}" type="presParOf" srcId="{5046D2B8-E1F7-420E-AFBF-964E7B88AAA3}" destId="{154DF010-0F1A-41F9-87CC-FB9118E34A23}" srcOrd="2" destOrd="0" presId="urn:microsoft.com/office/officeart/2005/8/layout/vList2"/>
    <dgm:cxn modelId="{5613BD5C-1404-4DA1-B2A1-C75B5D88CE44}" type="presParOf" srcId="{5046D2B8-E1F7-420E-AFBF-964E7B88AAA3}" destId="{5135C93D-B457-4C37-B00D-3B7A6A18AA38}" srcOrd="3" destOrd="0" presId="urn:microsoft.com/office/officeart/2005/8/layout/vList2"/>
    <dgm:cxn modelId="{A5691DD5-9E53-47F8-AB22-9878A10B2161}" type="presParOf" srcId="{5046D2B8-E1F7-420E-AFBF-964E7B88AAA3}" destId="{EB167D7C-B098-4C5E-B1F4-E0973DBCA604}" srcOrd="4" destOrd="0" presId="urn:microsoft.com/office/officeart/2005/8/layout/vList2"/>
    <dgm:cxn modelId="{7392FA65-54D3-40C9-A632-5BB8ED93CE10}" type="presParOf" srcId="{5046D2B8-E1F7-420E-AFBF-964E7B88AAA3}" destId="{FB4212A9-22DB-4E1A-860F-D5E29EAC16FF}" srcOrd="5" destOrd="0" presId="urn:microsoft.com/office/officeart/2005/8/layout/vList2"/>
    <dgm:cxn modelId="{0FE52D4B-839E-410A-B8DA-A1DA902AF390}" type="presParOf" srcId="{5046D2B8-E1F7-420E-AFBF-964E7B88AAA3}" destId="{E101A2A5-725F-41F8-B8AC-5493CDFD68AC}" srcOrd="6" destOrd="0" presId="urn:microsoft.com/office/officeart/2005/8/layout/vList2"/>
    <dgm:cxn modelId="{D75E9366-D1D4-4A53-A635-D42E7A652C96}" type="presParOf" srcId="{5046D2B8-E1F7-420E-AFBF-964E7B88AAA3}" destId="{52250C6F-0354-4411-8EFF-ABBD72934910}" srcOrd="7" destOrd="0" presId="urn:microsoft.com/office/officeart/2005/8/layout/vList2"/>
    <dgm:cxn modelId="{34555EFF-4323-411E-9B0F-B3D1028AE8CC}" type="presParOf" srcId="{5046D2B8-E1F7-420E-AFBF-964E7B88AAA3}" destId="{437C793E-3590-4A15-B2BD-22600ADB681A}" srcOrd="8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6812CB-74D0-4FF2-995F-7F535977708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9F7B67C7-7E69-40BF-83EC-40A873743C6D}">
      <dgm:prSet/>
      <dgm:spPr/>
      <dgm:t>
        <a:bodyPr/>
        <a:lstStyle/>
        <a:p>
          <a:pPr rtl="0"/>
          <a:r>
            <a:rPr lang="en-AU" dirty="0" smtClean="0"/>
            <a:t>What reach do Service Accounts have?</a:t>
          </a:r>
          <a:endParaRPr lang="en-AU" dirty="0"/>
        </a:p>
      </dgm:t>
    </dgm:pt>
    <dgm:pt modelId="{8F0BA0C5-4AF1-4B32-9A73-6C761F0DB676}" type="parTrans" cxnId="{9D029400-8FCF-4E31-B4BB-724F974FD03E}">
      <dgm:prSet/>
      <dgm:spPr/>
      <dgm:t>
        <a:bodyPr/>
        <a:lstStyle/>
        <a:p>
          <a:endParaRPr lang="en-AU"/>
        </a:p>
      </dgm:t>
    </dgm:pt>
    <dgm:pt modelId="{94F710E5-D97D-462F-B1A4-06361BB4EF02}" type="sibTrans" cxnId="{9D029400-8FCF-4E31-B4BB-724F974FD03E}">
      <dgm:prSet/>
      <dgm:spPr/>
      <dgm:t>
        <a:bodyPr/>
        <a:lstStyle/>
        <a:p>
          <a:endParaRPr lang="en-AU"/>
        </a:p>
      </dgm:t>
    </dgm:pt>
    <dgm:pt modelId="{17535809-1212-4B12-8CD2-29578FD79403}">
      <dgm:prSet/>
      <dgm:spPr/>
      <dgm:t>
        <a:bodyPr/>
        <a:lstStyle/>
        <a:p>
          <a:pPr rtl="0"/>
          <a:r>
            <a:rPr lang="en-AU" dirty="0" smtClean="0"/>
            <a:t>What can access the SQL Server/server from elsewhere on the network other than approved users?</a:t>
          </a:r>
          <a:endParaRPr lang="en-AU" dirty="0"/>
        </a:p>
      </dgm:t>
    </dgm:pt>
    <dgm:pt modelId="{164045EE-BBE6-4579-AA7D-B09B3CECD99C}" type="parTrans" cxnId="{25C8FC34-B9DD-4EF7-8EFE-0CCC07C9D6BE}">
      <dgm:prSet/>
      <dgm:spPr/>
      <dgm:t>
        <a:bodyPr/>
        <a:lstStyle/>
        <a:p>
          <a:endParaRPr lang="en-AU"/>
        </a:p>
      </dgm:t>
    </dgm:pt>
    <dgm:pt modelId="{5F06C4B8-ABDA-461F-94DD-A2A829E26D17}" type="sibTrans" cxnId="{25C8FC34-B9DD-4EF7-8EFE-0CCC07C9D6BE}">
      <dgm:prSet/>
      <dgm:spPr/>
      <dgm:t>
        <a:bodyPr/>
        <a:lstStyle/>
        <a:p>
          <a:endParaRPr lang="en-AU"/>
        </a:p>
      </dgm:t>
    </dgm:pt>
    <dgm:pt modelId="{6C1DB8B7-2D0D-46A9-9AE2-A9D76223DB26}">
      <dgm:prSet/>
      <dgm:spPr/>
      <dgm:t>
        <a:bodyPr/>
        <a:lstStyle/>
        <a:p>
          <a:pPr rtl="0"/>
          <a:r>
            <a:rPr lang="en-AU" dirty="0" smtClean="0"/>
            <a:t>Linked Servers</a:t>
          </a:r>
          <a:endParaRPr lang="en-AU" dirty="0"/>
        </a:p>
      </dgm:t>
    </dgm:pt>
    <dgm:pt modelId="{016C2911-CAD2-4AE7-9D38-AF198D826A2D}" type="parTrans" cxnId="{EBAEC49C-BB13-4481-B8D4-EA113CF4C8FC}">
      <dgm:prSet/>
      <dgm:spPr/>
      <dgm:t>
        <a:bodyPr/>
        <a:lstStyle/>
        <a:p>
          <a:endParaRPr lang="en-AU"/>
        </a:p>
      </dgm:t>
    </dgm:pt>
    <dgm:pt modelId="{6FC962F4-D910-4FC7-9730-98DA8C1822B9}" type="sibTrans" cxnId="{EBAEC49C-BB13-4481-B8D4-EA113CF4C8FC}">
      <dgm:prSet/>
      <dgm:spPr/>
      <dgm:t>
        <a:bodyPr/>
        <a:lstStyle/>
        <a:p>
          <a:endParaRPr lang="en-AU"/>
        </a:p>
      </dgm:t>
    </dgm:pt>
    <dgm:pt modelId="{ADC318A3-871E-423A-8F3A-5B5B03CE0529}" type="pres">
      <dgm:prSet presAssocID="{4A6812CB-74D0-4FF2-995F-7F53597770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EB6BA3E-B491-4B68-8C96-18A4780DF71E}" type="pres">
      <dgm:prSet presAssocID="{9F7B67C7-7E69-40BF-83EC-40A873743C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05FAF1C-66F8-4838-B725-6719B557318D}" type="pres">
      <dgm:prSet presAssocID="{94F710E5-D97D-462F-B1A4-06361BB4EF02}" presName="spacer" presStyleCnt="0"/>
      <dgm:spPr/>
    </dgm:pt>
    <dgm:pt modelId="{157222E2-5353-402A-A64F-6B559F40754A}" type="pres">
      <dgm:prSet presAssocID="{17535809-1212-4B12-8CD2-29578FD794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EAD52D3-1E7C-459B-9A4A-937A3890F2D0}" type="pres">
      <dgm:prSet presAssocID="{5F06C4B8-ABDA-461F-94DD-A2A829E26D17}" presName="spacer" presStyleCnt="0"/>
      <dgm:spPr/>
    </dgm:pt>
    <dgm:pt modelId="{8458CC5F-DDAC-4DC8-A27B-EC0B9C488848}" type="pres">
      <dgm:prSet presAssocID="{6C1DB8B7-2D0D-46A9-9AE2-A9D76223DB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8D8705E-C1C2-4356-A210-74FE3902A9F7}" type="presOf" srcId="{17535809-1212-4B12-8CD2-29578FD79403}" destId="{157222E2-5353-402A-A64F-6B559F40754A}" srcOrd="0" destOrd="0" presId="urn:microsoft.com/office/officeart/2005/8/layout/vList2"/>
    <dgm:cxn modelId="{9E35D65E-947B-42A4-B52B-55A093C0FF8D}" type="presOf" srcId="{6C1DB8B7-2D0D-46A9-9AE2-A9D76223DB26}" destId="{8458CC5F-DDAC-4DC8-A27B-EC0B9C488848}" srcOrd="0" destOrd="0" presId="urn:microsoft.com/office/officeart/2005/8/layout/vList2"/>
    <dgm:cxn modelId="{E8CD4A2F-BFC1-4B01-9BCA-9B3990C5FAEE}" type="presOf" srcId="{4A6812CB-74D0-4FF2-995F-7F535977708F}" destId="{ADC318A3-871E-423A-8F3A-5B5B03CE0529}" srcOrd="0" destOrd="0" presId="urn:microsoft.com/office/officeart/2005/8/layout/vList2"/>
    <dgm:cxn modelId="{EBAEC49C-BB13-4481-B8D4-EA113CF4C8FC}" srcId="{4A6812CB-74D0-4FF2-995F-7F535977708F}" destId="{6C1DB8B7-2D0D-46A9-9AE2-A9D76223DB26}" srcOrd="2" destOrd="0" parTransId="{016C2911-CAD2-4AE7-9D38-AF198D826A2D}" sibTransId="{6FC962F4-D910-4FC7-9730-98DA8C1822B9}"/>
    <dgm:cxn modelId="{9D029400-8FCF-4E31-B4BB-724F974FD03E}" srcId="{4A6812CB-74D0-4FF2-995F-7F535977708F}" destId="{9F7B67C7-7E69-40BF-83EC-40A873743C6D}" srcOrd="0" destOrd="0" parTransId="{8F0BA0C5-4AF1-4B32-9A73-6C761F0DB676}" sibTransId="{94F710E5-D97D-462F-B1A4-06361BB4EF02}"/>
    <dgm:cxn modelId="{25C8FC34-B9DD-4EF7-8EFE-0CCC07C9D6BE}" srcId="{4A6812CB-74D0-4FF2-995F-7F535977708F}" destId="{17535809-1212-4B12-8CD2-29578FD79403}" srcOrd="1" destOrd="0" parTransId="{164045EE-BBE6-4579-AA7D-B09B3CECD99C}" sibTransId="{5F06C4B8-ABDA-461F-94DD-A2A829E26D17}"/>
    <dgm:cxn modelId="{F1F08BA1-614B-4AD2-BE1C-235A57BD5332}" type="presOf" srcId="{9F7B67C7-7E69-40BF-83EC-40A873743C6D}" destId="{6EB6BA3E-B491-4B68-8C96-18A4780DF71E}" srcOrd="0" destOrd="0" presId="urn:microsoft.com/office/officeart/2005/8/layout/vList2"/>
    <dgm:cxn modelId="{9FDC315C-0462-43D6-8337-62C22D988598}" type="presParOf" srcId="{ADC318A3-871E-423A-8F3A-5B5B03CE0529}" destId="{6EB6BA3E-B491-4B68-8C96-18A4780DF71E}" srcOrd="0" destOrd="0" presId="urn:microsoft.com/office/officeart/2005/8/layout/vList2"/>
    <dgm:cxn modelId="{21B1621E-C3B1-4715-BC0D-A63ABB37390E}" type="presParOf" srcId="{ADC318A3-871E-423A-8F3A-5B5B03CE0529}" destId="{E05FAF1C-66F8-4838-B725-6719B557318D}" srcOrd="1" destOrd="0" presId="urn:microsoft.com/office/officeart/2005/8/layout/vList2"/>
    <dgm:cxn modelId="{81323D23-3351-4D7F-B4D0-B9E7B1A3DFA9}" type="presParOf" srcId="{ADC318A3-871E-423A-8F3A-5B5B03CE0529}" destId="{157222E2-5353-402A-A64F-6B559F40754A}" srcOrd="2" destOrd="0" presId="urn:microsoft.com/office/officeart/2005/8/layout/vList2"/>
    <dgm:cxn modelId="{D2FD3DF5-ECAA-45CD-A0BF-2392B92BB791}" type="presParOf" srcId="{ADC318A3-871E-423A-8F3A-5B5B03CE0529}" destId="{AEAD52D3-1E7C-459B-9A4A-937A3890F2D0}" srcOrd="3" destOrd="0" presId="urn:microsoft.com/office/officeart/2005/8/layout/vList2"/>
    <dgm:cxn modelId="{ADA0DEE4-ED9C-4815-9549-C22693194547}" type="presParOf" srcId="{ADC318A3-871E-423A-8F3A-5B5B03CE0529}" destId="{8458CC5F-DDAC-4DC8-A27B-EC0B9C488848}" srcOrd="4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C83465-57B5-4287-BB04-DF45FAB3D35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CD804134-83E3-40A7-A295-74011F0AEED2}">
      <dgm:prSet/>
      <dgm:spPr/>
      <dgm:t>
        <a:bodyPr/>
        <a:lstStyle/>
        <a:p>
          <a:pPr rtl="0"/>
          <a:r>
            <a:rPr lang="en-AU" dirty="0" smtClean="0"/>
            <a:t>Only install the features that are needed.</a:t>
          </a:r>
          <a:endParaRPr lang="en-AU" dirty="0"/>
        </a:p>
      </dgm:t>
    </dgm:pt>
    <dgm:pt modelId="{4223CEF5-9DE4-45BC-9007-13F07BE74C91}" type="parTrans" cxnId="{EA99B07C-4E73-49CE-8206-C1DB3090F48C}">
      <dgm:prSet/>
      <dgm:spPr/>
      <dgm:t>
        <a:bodyPr/>
        <a:lstStyle/>
        <a:p>
          <a:endParaRPr lang="en-AU"/>
        </a:p>
      </dgm:t>
    </dgm:pt>
    <dgm:pt modelId="{EFC9D1B5-4CB6-430C-A703-5B5ECA0D934F}" type="sibTrans" cxnId="{EA99B07C-4E73-49CE-8206-C1DB3090F48C}">
      <dgm:prSet/>
      <dgm:spPr/>
      <dgm:t>
        <a:bodyPr/>
        <a:lstStyle/>
        <a:p>
          <a:endParaRPr lang="en-AU"/>
        </a:p>
      </dgm:t>
    </dgm:pt>
    <dgm:pt modelId="{FFBD03E2-AF94-4122-A159-19A73AC10EDB}">
      <dgm:prSet/>
      <dgm:spPr/>
      <dgm:t>
        <a:bodyPr/>
        <a:lstStyle/>
        <a:p>
          <a:pPr rtl="0"/>
          <a:r>
            <a:rPr lang="en-AU" dirty="0" smtClean="0"/>
            <a:t>Minimise the possible attack surface</a:t>
          </a:r>
          <a:endParaRPr lang="en-AU" dirty="0"/>
        </a:p>
      </dgm:t>
    </dgm:pt>
    <dgm:pt modelId="{5E7AB81B-9B42-4D6A-BF25-30F54AD5EEE7}" type="parTrans" cxnId="{9D2B2C7E-071C-4773-B512-AF28E9989EA8}">
      <dgm:prSet/>
      <dgm:spPr/>
      <dgm:t>
        <a:bodyPr/>
        <a:lstStyle/>
        <a:p>
          <a:endParaRPr lang="en-AU"/>
        </a:p>
      </dgm:t>
    </dgm:pt>
    <dgm:pt modelId="{1A30403B-ECE2-4619-9DA7-E0794E13468C}" type="sibTrans" cxnId="{9D2B2C7E-071C-4773-B512-AF28E9989EA8}">
      <dgm:prSet/>
      <dgm:spPr/>
      <dgm:t>
        <a:bodyPr/>
        <a:lstStyle/>
        <a:p>
          <a:endParaRPr lang="en-AU"/>
        </a:p>
      </dgm:t>
    </dgm:pt>
    <dgm:pt modelId="{AFA63A25-F5CA-49F4-AA5F-B2B9CD3F930E}">
      <dgm:prSet/>
      <dgm:spPr/>
      <dgm:t>
        <a:bodyPr/>
        <a:lstStyle/>
        <a:p>
          <a:pPr rtl="0"/>
          <a:r>
            <a:rPr lang="en-AU" dirty="0" smtClean="0"/>
            <a:t>Reduce clutter and the number of items needing to be considered for security lock-down</a:t>
          </a:r>
          <a:endParaRPr lang="en-AU" dirty="0"/>
        </a:p>
      </dgm:t>
    </dgm:pt>
    <dgm:pt modelId="{F85A2633-ADBF-4663-BC13-612F198B8D08}" type="parTrans" cxnId="{E60D4856-08B8-479F-8842-B0B6C26FCB79}">
      <dgm:prSet/>
      <dgm:spPr/>
      <dgm:t>
        <a:bodyPr/>
        <a:lstStyle/>
        <a:p>
          <a:endParaRPr lang="en-AU"/>
        </a:p>
      </dgm:t>
    </dgm:pt>
    <dgm:pt modelId="{33867785-A951-437F-8BE3-61F03EA140EF}" type="sibTrans" cxnId="{E60D4856-08B8-479F-8842-B0B6C26FCB79}">
      <dgm:prSet/>
      <dgm:spPr/>
      <dgm:t>
        <a:bodyPr/>
        <a:lstStyle/>
        <a:p>
          <a:endParaRPr lang="en-AU"/>
        </a:p>
      </dgm:t>
    </dgm:pt>
    <dgm:pt modelId="{38150234-4B8E-4DCC-B8C3-D9305DEB4E89}" type="pres">
      <dgm:prSet presAssocID="{29C83465-57B5-4287-BB04-DF45FAB3D3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148985A-28F9-45FA-80DC-BD61572CCED5}" type="pres">
      <dgm:prSet presAssocID="{CD804134-83E3-40A7-A295-74011F0AEE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2B14F-FCBE-4BD6-9F60-60CABF1D679B}" type="pres">
      <dgm:prSet presAssocID="{EFC9D1B5-4CB6-430C-A703-5B5ECA0D934F}" presName="spacer" presStyleCnt="0"/>
      <dgm:spPr/>
    </dgm:pt>
    <dgm:pt modelId="{B07D452F-0017-473F-A4E3-B5C7E60BD9BF}" type="pres">
      <dgm:prSet presAssocID="{FFBD03E2-AF94-4122-A159-19A73AC10E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8FBA62-472C-4BB1-90A0-4312B49CA711}" type="pres">
      <dgm:prSet presAssocID="{1A30403B-ECE2-4619-9DA7-E0794E13468C}" presName="spacer" presStyleCnt="0"/>
      <dgm:spPr/>
    </dgm:pt>
    <dgm:pt modelId="{063798E4-4272-457F-B2D3-20AFA1C4C91F}" type="pres">
      <dgm:prSet presAssocID="{AFA63A25-F5CA-49F4-AA5F-B2B9CD3F93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60D4856-08B8-479F-8842-B0B6C26FCB79}" srcId="{29C83465-57B5-4287-BB04-DF45FAB3D357}" destId="{AFA63A25-F5CA-49F4-AA5F-B2B9CD3F930E}" srcOrd="2" destOrd="0" parTransId="{F85A2633-ADBF-4663-BC13-612F198B8D08}" sibTransId="{33867785-A951-437F-8BE3-61F03EA140EF}"/>
    <dgm:cxn modelId="{6394B973-2C8B-4794-88B1-E7CFAF51847D}" type="presOf" srcId="{AFA63A25-F5CA-49F4-AA5F-B2B9CD3F930E}" destId="{063798E4-4272-457F-B2D3-20AFA1C4C91F}" srcOrd="0" destOrd="0" presId="urn:microsoft.com/office/officeart/2005/8/layout/vList2"/>
    <dgm:cxn modelId="{0E2D0359-DDFF-48D9-BEF1-21EE08CABD82}" type="presOf" srcId="{FFBD03E2-AF94-4122-A159-19A73AC10EDB}" destId="{B07D452F-0017-473F-A4E3-B5C7E60BD9BF}" srcOrd="0" destOrd="0" presId="urn:microsoft.com/office/officeart/2005/8/layout/vList2"/>
    <dgm:cxn modelId="{007E65FA-A8CA-441C-A135-9B2CD9566AF1}" type="presOf" srcId="{29C83465-57B5-4287-BB04-DF45FAB3D357}" destId="{38150234-4B8E-4DCC-B8C3-D9305DEB4E89}" srcOrd="0" destOrd="0" presId="urn:microsoft.com/office/officeart/2005/8/layout/vList2"/>
    <dgm:cxn modelId="{9D2B2C7E-071C-4773-B512-AF28E9989EA8}" srcId="{29C83465-57B5-4287-BB04-DF45FAB3D357}" destId="{FFBD03E2-AF94-4122-A159-19A73AC10EDB}" srcOrd="1" destOrd="0" parTransId="{5E7AB81B-9B42-4D6A-BF25-30F54AD5EEE7}" sibTransId="{1A30403B-ECE2-4619-9DA7-E0794E13468C}"/>
    <dgm:cxn modelId="{1E0A8659-DAEF-4CE6-96C0-AA4A298FB54C}" type="presOf" srcId="{CD804134-83E3-40A7-A295-74011F0AEED2}" destId="{9148985A-28F9-45FA-80DC-BD61572CCED5}" srcOrd="0" destOrd="0" presId="urn:microsoft.com/office/officeart/2005/8/layout/vList2"/>
    <dgm:cxn modelId="{EA99B07C-4E73-49CE-8206-C1DB3090F48C}" srcId="{29C83465-57B5-4287-BB04-DF45FAB3D357}" destId="{CD804134-83E3-40A7-A295-74011F0AEED2}" srcOrd="0" destOrd="0" parTransId="{4223CEF5-9DE4-45BC-9007-13F07BE74C91}" sibTransId="{EFC9D1B5-4CB6-430C-A703-5B5ECA0D934F}"/>
    <dgm:cxn modelId="{172F10A3-32BE-42E9-97CF-A4BA9837BF94}" type="presParOf" srcId="{38150234-4B8E-4DCC-B8C3-D9305DEB4E89}" destId="{9148985A-28F9-45FA-80DC-BD61572CCED5}" srcOrd="0" destOrd="0" presId="urn:microsoft.com/office/officeart/2005/8/layout/vList2"/>
    <dgm:cxn modelId="{812D139C-6FF0-463B-84A2-6ECA21EFAC76}" type="presParOf" srcId="{38150234-4B8E-4DCC-B8C3-D9305DEB4E89}" destId="{6632B14F-FCBE-4BD6-9F60-60CABF1D679B}" srcOrd="1" destOrd="0" presId="urn:microsoft.com/office/officeart/2005/8/layout/vList2"/>
    <dgm:cxn modelId="{225C8459-8478-4CE3-8FE2-B7C4D9E1D027}" type="presParOf" srcId="{38150234-4B8E-4DCC-B8C3-D9305DEB4E89}" destId="{B07D452F-0017-473F-A4E3-B5C7E60BD9BF}" srcOrd="2" destOrd="0" presId="urn:microsoft.com/office/officeart/2005/8/layout/vList2"/>
    <dgm:cxn modelId="{3586E635-E856-4E1B-AE04-7A4A15D9854C}" type="presParOf" srcId="{38150234-4B8E-4DCC-B8C3-D9305DEB4E89}" destId="{578FBA62-472C-4BB1-90A0-4312B49CA711}" srcOrd="3" destOrd="0" presId="urn:microsoft.com/office/officeart/2005/8/layout/vList2"/>
    <dgm:cxn modelId="{31548A8B-C350-4D17-8C1E-3894BFD0EE47}" type="presParOf" srcId="{38150234-4B8E-4DCC-B8C3-D9305DEB4E89}" destId="{063798E4-4272-457F-B2D3-20AFA1C4C91F}" srcOrd="4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64D0C3-99D2-4D30-8B28-364941923D72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27B7BAF0-D16B-4A1C-94F7-E37A39D862CA}">
      <dgm:prSet/>
      <dgm:spPr/>
      <dgm:t>
        <a:bodyPr/>
        <a:lstStyle/>
        <a:p>
          <a:pPr rtl="0"/>
          <a:r>
            <a:rPr lang="en-AU" dirty="0" smtClean="0"/>
            <a:t>Only add required logins – never add on the basis that somebody “might” need access.</a:t>
          </a:r>
          <a:endParaRPr lang="en-AU" dirty="0"/>
        </a:p>
      </dgm:t>
    </dgm:pt>
    <dgm:pt modelId="{0EAF38FE-A83D-42C2-9EB8-F5F483A58F6D}" type="parTrans" cxnId="{976E69CB-8608-4E12-A8BD-62CEC911685E}">
      <dgm:prSet/>
      <dgm:spPr/>
      <dgm:t>
        <a:bodyPr/>
        <a:lstStyle/>
        <a:p>
          <a:endParaRPr lang="en-AU"/>
        </a:p>
      </dgm:t>
    </dgm:pt>
    <dgm:pt modelId="{9F249054-AD1C-41DD-8816-EA6FC3394EBA}" type="sibTrans" cxnId="{976E69CB-8608-4E12-A8BD-62CEC911685E}">
      <dgm:prSet/>
      <dgm:spPr/>
      <dgm:t>
        <a:bodyPr/>
        <a:lstStyle/>
        <a:p>
          <a:endParaRPr lang="en-AU"/>
        </a:p>
      </dgm:t>
    </dgm:pt>
    <dgm:pt modelId="{2FEB260D-03FA-454D-B60D-2931A6D11960}">
      <dgm:prSet/>
      <dgm:spPr/>
      <dgm:t>
        <a:bodyPr/>
        <a:lstStyle/>
        <a:p>
          <a:pPr rtl="0"/>
          <a:r>
            <a:rPr lang="en-AU" dirty="0" smtClean="0"/>
            <a:t>Remove BUILTIN\Administrators</a:t>
          </a:r>
          <a:endParaRPr lang="en-AU" dirty="0"/>
        </a:p>
      </dgm:t>
    </dgm:pt>
    <dgm:pt modelId="{02C1E914-BB35-4A89-9089-ADB8704396B6}" type="parTrans" cxnId="{83E4F108-A304-4923-8965-F97BB8DE8622}">
      <dgm:prSet/>
      <dgm:spPr/>
      <dgm:t>
        <a:bodyPr/>
        <a:lstStyle/>
        <a:p>
          <a:endParaRPr lang="en-AU"/>
        </a:p>
      </dgm:t>
    </dgm:pt>
    <dgm:pt modelId="{634C8797-773C-4069-9FCB-A4D13702AFCD}" type="sibTrans" cxnId="{83E4F108-A304-4923-8965-F97BB8DE8622}">
      <dgm:prSet/>
      <dgm:spPr/>
      <dgm:t>
        <a:bodyPr/>
        <a:lstStyle/>
        <a:p>
          <a:endParaRPr lang="en-AU"/>
        </a:p>
      </dgm:t>
    </dgm:pt>
    <dgm:pt modelId="{46C0208E-D473-45A0-8BE6-AAC244BADC92}">
      <dgm:prSet/>
      <dgm:spPr/>
      <dgm:t>
        <a:bodyPr/>
        <a:lstStyle/>
        <a:p>
          <a:pPr rtl="0"/>
          <a:r>
            <a:rPr lang="en-AU" dirty="0" smtClean="0"/>
            <a:t>Windows logins preferable to SQL logins</a:t>
          </a:r>
          <a:endParaRPr lang="en-AU" dirty="0"/>
        </a:p>
      </dgm:t>
    </dgm:pt>
    <dgm:pt modelId="{26D25741-ED43-4F09-B162-BC4C070D5FCF}" type="parTrans" cxnId="{620EEE3A-1758-4A73-ADB3-00869782E291}">
      <dgm:prSet/>
      <dgm:spPr/>
      <dgm:t>
        <a:bodyPr/>
        <a:lstStyle/>
        <a:p>
          <a:endParaRPr lang="en-AU"/>
        </a:p>
      </dgm:t>
    </dgm:pt>
    <dgm:pt modelId="{C1F25431-CA6B-4A17-9AC3-456BA8EE773D}" type="sibTrans" cxnId="{620EEE3A-1758-4A73-ADB3-00869782E291}">
      <dgm:prSet/>
      <dgm:spPr/>
      <dgm:t>
        <a:bodyPr/>
        <a:lstStyle/>
        <a:p>
          <a:endParaRPr lang="en-AU"/>
        </a:p>
      </dgm:t>
    </dgm:pt>
    <dgm:pt modelId="{7E134A8B-7163-4075-8260-082DE2DF5072}">
      <dgm:prSet/>
      <dgm:spPr/>
      <dgm:t>
        <a:bodyPr/>
        <a:lstStyle/>
        <a:p>
          <a:pPr rtl="0"/>
          <a:r>
            <a:rPr lang="en-AU" dirty="0" smtClean="0"/>
            <a:t>Ensure complex, unique passwords for SQL logins, especially ‘</a:t>
          </a:r>
          <a:r>
            <a:rPr lang="en-AU" dirty="0" err="1" smtClean="0"/>
            <a:t>sa</a:t>
          </a:r>
          <a:r>
            <a:rPr lang="en-AU" dirty="0" smtClean="0"/>
            <a:t>’</a:t>
          </a:r>
          <a:endParaRPr lang="en-AU" dirty="0"/>
        </a:p>
      </dgm:t>
    </dgm:pt>
    <dgm:pt modelId="{C18F1485-0442-41D7-8C7D-A5827AF9134A}" type="parTrans" cxnId="{DB92EB90-DFA1-414D-8863-C647BD62BFCA}">
      <dgm:prSet/>
      <dgm:spPr/>
      <dgm:t>
        <a:bodyPr/>
        <a:lstStyle/>
        <a:p>
          <a:endParaRPr lang="en-AU"/>
        </a:p>
      </dgm:t>
    </dgm:pt>
    <dgm:pt modelId="{2F3BF17C-079F-4995-BC98-5F04CA122F52}" type="sibTrans" cxnId="{DB92EB90-DFA1-414D-8863-C647BD62BFCA}">
      <dgm:prSet/>
      <dgm:spPr/>
      <dgm:t>
        <a:bodyPr/>
        <a:lstStyle/>
        <a:p>
          <a:endParaRPr lang="en-AU"/>
        </a:p>
      </dgm:t>
    </dgm:pt>
    <dgm:pt modelId="{F2B772B8-651C-4E27-9492-0D6948B969A9}">
      <dgm:prSet/>
      <dgm:spPr/>
      <dgm:t>
        <a:bodyPr/>
        <a:lstStyle/>
        <a:p>
          <a:pPr rtl="0"/>
          <a:r>
            <a:rPr lang="en-AU" dirty="0" smtClean="0"/>
            <a:t>Use separate logins for each application if using SQL logins</a:t>
          </a:r>
          <a:endParaRPr lang="en-AU" dirty="0"/>
        </a:p>
      </dgm:t>
    </dgm:pt>
    <dgm:pt modelId="{4A08D1F9-50C0-406D-9890-243662D4F6AF}" type="parTrans" cxnId="{CBAFE727-983F-46CC-A80A-B14CAA030FF5}">
      <dgm:prSet/>
      <dgm:spPr/>
      <dgm:t>
        <a:bodyPr/>
        <a:lstStyle/>
        <a:p>
          <a:endParaRPr lang="en-AU"/>
        </a:p>
      </dgm:t>
    </dgm:pt>
    <dgm:pt modelId="{1AE1F02C-C1B8-4609-90EE-514BE01FDAEA}" type="sibTrans" cxnId="{CBAFE727-983F-46CC-A80A-B14CAA030FF5}">
      <dgm:prSet/>
      <dgm:spPr/>
      <dgm:t>
        <a:bodyPr/>
        <a:lstStyle/>
        <a:p>
          <a:endParaRPr lang="en-AU"/>
        </a:p>
      </dgm:t>
    </dgm:pt>
    <dgm:pt modelId="{051D7A58-AFD9-4190-91E9-C63B479EE096}">
      <dgm:prSet/>
      <dgm:spPr/>
      <dgm:t>
        <a:bodyPr/>
        <a:lstStyle/>
        <a:p>
          <a:pPr rtl="0"/>
          <a:r>
            <a:rPr lang="en-AU" dirty="0" smtClean="0"/>
            <a:t>Always set a default database</a:t>
          </a:r>
          <a:endParaRPr lang="en-AU" dirty="0"/>
        </a:p>
      </dgm:t>
    </dgm:pt>
    <dgm:pt modelId="{98CC97FC-8DB2-4418-9668-73FB63076BEB}" type="parTrans" cxnId="{E967247D-400C-49E6-A2D7-9CE90AEC10AE}">
      <dgm:prSet/>
      <dgm:spPr/>
      <dgm:t>
        <a:bodyPr/>
        <a:lstStyle/>
        <a:p>
          <a:endParaRPr lang="en-AU"/>
        </a:p>
      </dgm:t>
    </dgm:pt>
    <dgm:pt modelId="{C181E4AD-BBB3-4C3F-A27B-956877A39272}" type="sibTrans" cxnId="{E967247D-400C-49E6-A2D7-9CE90AEC10AE}">
      <dgm:prSet/>
      <dgm:spPr/>
      <dgm:t>
        <a:bodyPr/>
        <a:lstStyle/>
        <a:p>
          <a:endParaRPr lang="en-AU"/>
        </a:p>
      </dgm:t>
    </dgm:pt>
    <dgm:pt modelId="{014A61C1-380D-4BA8-9885-19B8E93601BD}" type="pres">
      <dgm:prSet presAssocID="{DE64D0C3-99D2-4D30-8B28-364941923D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8D9E944-D0F9-41D7-9624-936CFE62D381}" type="pres">
      <dgm:prSet presAssocID="{27B7BAF0-D16B-4A1C-94F7-E37A39D862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E1BCD9-E56B-4C73-96A2-7D3AD9999EA3}" type="pres">
      <dgm:prSet presAssocID="{9F249054-AD1C-41DD-8816-EA6FC3394EBA}" presName="spacer" presStyleCnt="0"/>
      <dgm:spPr/>
    </dgm:pt>
    <dgm:pt modelId="{720EAE8D-8322-4DDD-8060-80D052CACD15}" type="pres">
      <dgm:prSet presAssocID="{2FEB260D-03FA-454D-B60D-2931A6D1196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7E2C44-20C8-47E7-949A-6EB0F41658AD}" type="pres">
      <dgm:prSet presAssocID="{634C8797-773C-4069-9FCB-A4D13702AFCD}" presName="spacer" presStyleCnt="0"/>
      <dgm:spPr/>
    </dgm:pt>
    <dgm:pt modelId="{8D69B0B3-E151-4A2F-B027-703847C9F6AF}" type="pres">
      <dgm:prSet presAssocID="{46C0208E-D473-45A0-8BE6-AAC244BADC9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7D2EA8-DB46-45A8-8202-E9AF9166BF88}" type="pres">
      <dgm:prSet presAssocID="{C1F25431-CA6B-4A17-9AC3-456BA8EE773D}" presName="spacer" presStyleCnt="0"/>
      <dgm:spPr/>
    </dgm:pt>
    <dgm:pt modelId="{D8A304DD-F27E-497C-88FE-F70D7276C4E8}" type="pres">
      <dgm:prSet presAssocID="{7E134A8B-7163-4075-8260-082DE2DF507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63E2F4F-2F9E-47F5-B3D7-43149289650A}" type="pres">
      <dgm:prSet presAssocID="{2F3BF17C-079F-4995-BC98-5F04CA122F52}" presName="spacer" presStyleCnt="0"/>
      <dgm:spPr/>
    </dgm:pt>
    <dgm:pt modelId="{8B497373-227A-4579-91CE-E02B25B96E97}" type="pres">
      <dgm:prSet presAssocID="{F2B772B8-651C-4E27-9492-0D6948B969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3CCDA87-D423-4BDE-B192-77E20EB5DF1E}" type="pres">
      <dgm:prSet presAssocID="{1AE1F02C-C1B8-4609-90EE-514BE01FDAEA}" presName="spacer" presStyleCnt="0"/>
      <dgm:spPr/>
    </dgm:pt>
    <dgm:pt modelId="{1EE7798B-EA3C-48D3-BE8D-B6BF93D66E4B}" type="pres">
      <dgm:prSet presAssocID="{051D7A58-AFD9-4190-91E9-C63B479EE09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20EEE3A-1758-4A73-ADB3-00869782E291}" srcId="{DE64D0C3-99D2-4D30-8B28-364941923D72}" destId="{46C0208E-D473-45A0-8BE6-AAC244BADC92}" srcOrd="2" destOrd="0" parTransId="{26D25741-ED43-4F09-B162-BC4C070D5FCF}" sibTransId="{C1F25431-CA6B-4A17-9AC3-456BA8EE773D}"/>
    <dgm:cxn modelId="{DB92EB90-DFA1-414D-8863-C647BD62BFCA}" srcId="{DE64D0C3-99D2-4D30-8B28-364941923D72}" destId="{7E134A8B-7163-4075-8260-082DE2DF5072}" srcOrd="3" destOrd="0" parTransId="{C18F1485-0442-41D7-8C7D-A5827AF9134A}" sibTransId="{2F3BF17C-079F-4995-BC98-5F04CA122F52}"/>
    <dgm:cxn modelId="{E7B33D00-70B8-48D8-AF71-7E3E67C512CB}" type="presOf" srcId="{051D7A58-AFD9-4190-91E9-C63B479EE096}" destId="{1EE7798B-EA3C-48D3-BE8D-B6BF93D66E4B}" srcOrd="0" destOrd="0" presId="urn:microsoft.com/office/officeart/2005/8/layout/vList2"/>
    <dgm:cxn modelId="{B13D7EBB-DE3B-4937-89CD-86796E428BA2}" type="presOf" srcId="{DE64D0C3-99D2-4D30-8B28-364941923D72}" destId="{014A61C1-380D-4BA8-9885-19B8E93601BD}" srcOrd="0" destOrd="0" presId="urn:microsoft.com/office/officeart/2005/8/layout/vList2"/>
    <dgm:cxn modelId="{20AB3939-F9EA-46F8-8D93-5D8658177573}" type="presOf" srcId="{46C0208E-D473-45A0-8BE6-AAC244BADC92}" destId="{8D69B0B3-E151-4A2F-B027-703847C9F6AF}" srcOrd="0" destOrd="0" presId="urn:microsoft.com/office/officeart/2005/8/layout/vList2"/>
    <dgm:cxn modelId="{0AF41062-25DB-47A0-AB0F-388A22E79ACD}" type="presOf" srcId="{7E134A8B-7163-4075-8260-082DE2DF5072}" destId="{D8A304DD-F27E-497C-88FE-F70D7276C4E8}" srcOrd="0" destOrd="0" presId="urn:microsoft.com/office/officeart/2005/8/layout/vList2"/>
    <dgm:cxn modelId="{CBAFE727-983F-46CC-A80A-B14CAA030FF5}" srcId="{DE64D0C3-99D2-4D30-8B28-364941923D72}" destId="{F2B772B8-651C-4E27-9492-0D6948B969A9}" srcOrd="4" destOrd="0" parTransId="{4A08D1F9-50C0-406D-9890-243662D4F6AF}" sibTransId="{1AE1F02C-C1B8-4609-90EE-514BE01FDAEA}"/>
    <dgm:cxn modelId="{EDB5498D-35FC-44E0-A154-994EC698D1E1}" type="presOf" srcId="{F2B772B8-651C-4E27-9492-0D6948B969A9}" destId="{8B497373-227A-4579-91CE-E02B25B96E97}" srcOrd="0" destOrd="0" presId="urn:microsoft.com/office/officeart/2005/8/layout/vList2"/>
    <dgm:cxn modelId="{83E4F108-A304-4923-8965-F97BB8DE8622}" srcId="{DE64D0C3-99D2-4D30-8B28-364941923D72}" destId="{2FEB260D-03FA-454D-B60D-2931A6D11960}" srcOrd="1" destOrd="0" parTransId="{02C1E914-BB35-4A89-9089-ADB8704396B6}" sibTransId="{634C8797-773C-4069-9FCB-A4D13702AFCD}"/>
    <dgm:cxn modelId="{976E69CB-8608-4E12-A8BD-62CEC911685E}" srcId="{DE64D0C3-99D2-4D30-8B28-364941923D72}" destId="{27B7BAF0-D16B-4A1C-94F7-E37A39D862CA}" srcOrd="0" destOrd="0" parTransId="{0EAF38FE-A83D-42C2-9EB8-F5F483A58F6D}" sibTransId="{9F249054-AD1C-41DD-8816-EA6FC3394EBA}"/>
    <dgm:cxn modelId="{1BC95A28-97FF-4F53-B551-F9177DC79250}" type="presOf" srcId="{2FEB260D-03FA-454D-B60D-2931A6D11960}" destId="{720EAE8D-8322-4DDD-8060-80D052CACD15}" srcOrd="0" destOrd="0" presId="urn:microsoft.com/office/officeart/2005/8/layout/vList2"/>
    <dgm:cxn modelId="{50336302-3152-4083-8DE6-6D7728B2E085}" type="presOf" srcId="{27B7BAF0-D16B-4A1C-94F7-E37A39D862CA}" destId="{28D9E944-D0F9-41D7-9624-936CFE62D381}" srcOrd="0" destOrd="0" presId="urn:microsoft.com/office/officeart/2005/8/layout/vList2"/>
    <dgm:cxn modelId="{E967247D-400C-49E6-A2D7-9CE90AEC10AE}" srcId="{DE64D0C3-99D2-4D30-8B28-364941923D72}" destId="{051D7A58-AFD9-4190-91E9-C63B479EE096}" srcOrd="5" destOrd="0" parTransId="{98CC97FC-8DB2-4418-9668-73FB63076BEB}" sibTransId="{C181E4AD-BBB3-4C3F-A27B-956877A39272}"/>
    <dgm:cxn modelId="{F75F26FA-2DAF-42DF-8637-7EC9D6A7A7BF}" type="presParOf" srcId="{014A61C1-380D-4BA8-9885-19B8E93601BD}" destId="{28D9E944-D0F9-41D7-9624-936CFE62D381}" srcOrd="0" destOrd="0" presId="urn:microsoft.com/office/officeart/2005/8/layout/vList2"/>
    <dgm:cxn modelId="{F31D4128-04B1-4269-BF86-02E0A592A6D9}" type="presParOf" srcId="{014A61C1-380D-4BA8-9885-19B8E93601BD}" destId="{38E1BCD9-E56B-4C73-96A2-7D3AD9999EA3}" srcOrd="1" destOrd="0" presId="urn:microsoft.com/office/officeart/2005/8/layout/vList2"/>
    <dgm:cxn modelId="{EA5F61DC-33EC-4DD0-9EF8-B553C612109A}" type="presParOf" srcId="{014A61C1-380D-4BA8-9885-19B8E93601BD}" destId="{720EAE8D-8322-4DDD-8060-80D052CACD15}" srcOrd="2" destOrd="0" presId="urn:microsoft.com/office/officeart/2005/8/layout/vList2"/>
    <dgm:cxn modelId="{0A8567FD-AFDB-479C-91A2-F93E233E882B}" type="presParOf" srcId="{014A61C1-380D-4BA8-9885-19B8E93601BD}" destId="{C07E2C44-20C8-47E7-949A-6EB0F41658AD}" srcOrd="3" destOrd="0" presId="urn:microsoft.com/office/officeart/2005/8/layout/vList2"/>
    <dgm:cxn modelId="{64D74DF7-D83B-45CE-9CA3-802AFD0B4BC0}" type="presParOf" srcId="{014A61C1-380D-4BA8-9885-19B8E93601BD}" destId="{8D69B0B3-E151-4A2F-B027-703847C9F6AF}" srcOrd="4" destOrd="0" presId="urn:microsoft.com/office/officeart/2005/8/layout/vList2"/>
    <dgm:cxn modelId="{0933D880-246E-4819-B04A-E23B429F09A4}" type="presParOf" srcId="{014A61C1-380D-4BA8-9885-19B8E93601BD}" destId="{AD7D2EA8-DB46-45A8-8202-E9AF9166BF88}" srcOrd="5" destOrd="0" presId="urn:microsoft.com/office/officeart/2005/8/layout/vList2"/>
    <dgm:cxn modelId="{74A1A08F-FEDD-4E37-B21F-B749AD7C9B16}" type="presParOf" srcId="{014A61C1-380D-4BA8-9885-19B8E93601BD}" destId="{D8A304DD-F27E-497C-88FE-F70D7276C4E8}" srcOrd="6" destOrd="0" presId="urn:microsoft.com/office/officeart/2005/8/layout/vList2"/>
    <dgm:cxn modelId="{7FA2D3F4-0152-4079-8221-82F126C2939F}" type="presParOf" srcId="{014A61C1-380D-4BA8-9885-19B8E93601BD}" destId="{463E2F4F-2F9E-47F5-B3D7-43149289650A}" srcOrd="7" destOrd="0" presId="urn:microsoft.com/office/officeart/2005/8/layout/vList2"/>
    <dgm:cxn modelId="{FA2B7DA2-B528-43CF-8201-B882D7255D61}" type="presParOf" srcId="{014A61C1-380D-4BA8-9885-19B8E93601BD}" destId="{8B497373-227A-4579-91CE-E02B25B96E97}" srcOrd="8" destOrd="0" presId="urn:microsoft.com/office/officeart/2005/8/layout/vList2"/>
    <dgm:cxn modelId="{A51504EE-FDB4-4E86-97A2-DD84E8D9353D}" type="presParOf" srcId="{014A61C1-380D-4BA8-9885-19B8E93601BD}" destId="{93CCDA87-D423-4BDE-B192-77E20EB5DF1E}" srcOrd="9" destOrd="0" presId="urn:microsoft.com/office/officeart/2005/8/layout/vList2"/>
    <dgm:cxn modelId="{A9C09233-79D7-4E8D-8E02-496502711812}" type="presParOf" srcId="{014A61C1-380D-4BA8-9885-19B8E93601BD}" destId="{1EE7798B-EA3C-48D3-BE8D-B6BF93D66E4B}" srcOrd="1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B0F081-1DB6-4DFC-A250-40482908406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6B1CAEA-4F0B-4EC4-B4F3-4360006B0CF2}">
      <dgm:prSet/>
      <dgm:spPr/>
      <dgm:t>
        <a:bodyPr/>
        <a:lstStyle/>
        <a:p>
          <a:pPr rtl="0"/>
          <a:r>
            <a:rPr lang="en-AU" smtClean="0"/>
            <a:t>DBA Group, Service Account Group only required members of SysAdmin Role</a:t>
          </a:r>
          <a:endParaRPr lang="en-AU" dirty="0"/>
        </a:p>
      </dgm:t>
    </dgm:pt>
    <dgm:pt modelId="{B4A637AD-AF9C-43E9-8686-B1A3CA926DCE}" type="parTrans" cxnId="{93CC4778-0EB3-4075-BD2E-ABAA60E38DD0}">
      <dgm:prSet/>
      <dgm:spPr/>
      <dgm:t>
        <a:bodyPr/>
        <a:lstStyle/>
        <a:p>
          <a:endParaRPr lang="en-AU"/>
        </a:p>
      </dgm:t>
    </dgm:pt>
    <dgm:pt modelId="{D9E2412B-5BB2-4119-943E-C428D3A99508}" type="sibTrans" cxnId="{93CC4778-0EB3-4075-BD2E-ABAA60E38DD0}">
      <dgm:prSet/>
      <dgm:spPr/>
      <dgm:t>
        <a:bodyPr/>
        <a:lstStyle/>
        <a:p>
          <a:endParaRPr lang="en-AU"/>
        </a:p>
      </dgm:t>
    </dgm:pt>
    <dgm:pt modelId="{5E89D06C-F388-4C04-BA55-64868D1C0DD2}">
      <dgm:prSet/>
      <dgm:spPr/>
      <dgm:t>
        <a:bodyPr/>
        <a:lstStyle/>
        <a:p>
          <a:pPr rtl="0"/>
          <a:r>
            <a:rPr lang="en-AU" dirty="0" smtClean="0"/>
            <a:t>Only add logins to the minimum roles that they actually need</a:t>
          </a:r>
          <a:endParaRPr lang="en-AU" dirty="0"/>
        </a:p>
      </dgm:t>
    </dgm:pt>
    <dgm:pt modelId="{95D24166-E578-4F5E-94A5-C0DC407A14AD}" type="parTrans" cxnId="{08337771-76E3-4F95-A703-619A285C2D8E}">
      <dgm:prSet/>
      <dgm:spPr/>
      <dgm:t>
        <a:bodyPr/>
        <a:lstStyle/>
        <a:p>
          <a:endParaRPr lang="en-AU"/>
        </a:p>
      </dgm:t>
    </dgm:pt>
    <dgm:pt modelId="{4C7E8B63-A659-4385-9B73-64C5C29883F7}" type="sibTrans" cxnId="{08337771-76E3-4F95-A703-619A285C2D8E}">
      <dgm:prSet/>
      <dgm:spPr/>
      <dgm:t>
        <a:bodyPr/>
        <a:lstStyle/>
        <a:p>
          <a:endParaRPr lang="en-AU"/>
        </a:p>
      </dgm:t>
    </dgm:pt>
    <dgm:pt modelId="{03561FA0-9A81-4225-9F83-50E0570A5A3F}">
      <dgm:prSet/>
      <dgm:spPr/>
      <dgm:t>
        <a:bodyPr/>
        <a:lstStyle/>
        <a:p>
          <a:pPr rtl="0"/>
          <a:r>
            <a:rPr lang="en-AU" dirty="0" smtClean="0"/>
            <a:t>Members can add other logins to the same role</a:t>
          </a:r>
          <a:endParaRPr lang="en-AU" dirty="0"/>
        </a:p>
      </dgm:t>
    </dgm:pt>
    <dgm:pt modelId="{235F1B13-A6EE-43FA-B01E-04BBFC53AA8A}" type="parTrans" cxnId="{6099BD9A-E68E-4454-B6AA-7FB9F9EC12BE}">
      <dgm:prSet/>
      <dgm:spPr/>
      <dgm:t>
        <a:bodyPr/>
        <a:lstStyle/>
        <a:p>
          <a:endParaRPr lang="en-AU"/>
        </a:p>
      </dgm:t>
    </dgm:pt>
    <dgm:pt modelId="{C4816842-D8DB-4AFD-9FDE-29993D351291}" type="sibTrans" cxnId="{6099BD9A-E68E-4454-B6AA-7FB9F9EC12BE}">
      <dgm:prSet/>
      <dgm:spPr/>
      <dgm:t>
        <a:bodyPr/>
        <a:lstStyle/>
        <a:p>
          <a:endParaRPr lang="en-AU"/>
        </a:p>
      </dgm:t>
    </dgm:pt>
    <dgm:pt modelId="{B4BA44E4-B167-4058-A58E-7C157F593B97}" type="pres">
      <dgm:prSet presAssocID="{2FB0F081-1DB6-4DFC-A250-4048290840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9D38FE2-9A77-495D-B4D0-6277608D0683}" type="pres">
      <dgm:prSet presAssocID="{86B1CAEA-4F0B-4EC4-B4F3-4360006B0C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6B1654-261C-4D88-880F-2D15F9C5B07E}" type="pres">
      <dgm:prSet presAssocID="{D9E2412B-5BB2-4119-943E-C428D3A99508}" presName="spacer" presStyleCnt="0"/>
      <dgm:spPr/>
    </dgm:pt>
    <dgm:pt modelId="{81181DE0-552A-468E-9F14-5F695C32D12A}" type="pres">
      <dgm:prSet presAssocID="{5E89D06C-F388-4C04-BA55-64868D1C0DD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8EDE2A-945B-4D82-8072-9919DD74B51C}" type="pres">
      <dgm:prSet presAssocID="{4C7E8B63-A659-4385-9B73-64C5C29883F7}" presName="spacer" presStyleCnt="0"/>
      <dgm:spPr/>
    </dgm:pt>
    <dgm:pt modelId="{E68B66CE-F8C5-4099-AEE3-29A775F0777D}" type="pres">
      <dgm:prSet presAssocID="{03561FA0-9A81-4225-9F83-50E0570A5A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280F6E2-3AFE-4261-AFD8-B5FD27DE68D9}" type="presOf" srcId="{86B1CAEA-4F0B-4EC4-B4F3-4360006B0CF2}" destId="{E9D38FE2-9A77-495D-B4D0-6277608D0683}" srcOrd="0" destOrd="0" presId="urn:microsoft.com/office/officeart/2005/8/layout/vList2"/>
    <dgm:cxn modelId="{4699ABB8-B7D6-4A01-A5FE-A028E11343A8}" type="presOf" srcId="{2FB0F081-1DB6-4DFC-A250-40482908406A}" destId="{B4BA44E4-B167-4058-A58E-7C157F593B97}" srcOrd="0" destOrd="0" presId="urn:microsoft.com/office/officeart/2005/8/layout/vList2"/>
    <dgm:cxn modelId="{08337771-76E3-4F95-A703-619A285C2D8E}" srcId="{2FB0F081-1DB6-4DFC-A250-40482908406A}" destId="{5E89D06C-F388-4C04-BA55-64868D1C0DD2}" srcOrd="1" destOrd="0" parTransId="{95D24166-E578-4F5E-94A5-C0DC407A14AD}" sibTransId="{4C7E8B63-A659-4385-9B73-64C5C29883F7}"/>
    <dgm:cxn modelId="{F242BB3A-B32B-4480-A9CD-33A3BBB82863}" type="presOf" srcId="{03561FA0-9A81-4225-9F83-50E0570A5A3F}" destId="{E68B66CE-F8C5-4099-AEE3-29A775F0777D}" srcOrd="0" destOrd="0" presId="urn:microsoft.com/office/officeart/2005/8/layout/vList2"/>
    <dgm:cxn modelId="{93CC4778-0EB3-4075-BD2E-ABAA60E38DD0}" srcId="{2FB0F081-1DB6-4DFC-A250-40482908406A}" destId="{86B1CAEA-4F0B-4EC4-B4F3-4360006B0CF2}" srcOrd="0" destOrd="0" parTransId="{B4A637AD-AF9C-43E9-8686-B1A3CA926DCE}" sibTransId="{D9E2412B-5BB2-4119-943E-C428D3A99508}"/>
    <dgm:cxn modelId="{16318ED8-6ABE-41B5-845D-8C9540D8A2B7}" type="presOf" srcId="{5E89D06C-F388-4C04-BA55-64868D1C0DD2}" destId="{81181DE0-552A-468E-9F14-5F695C32D12A}" srcOrd="0" destOrd="0" presId="urn:microsoft.com/office/officeart/2005/8/layout/vList2"/>
    <dgm:cxn modelId="{6099BD9A-E68E-4454-B6AA-7FB9F9EC12BE}" srcId="{2FB0F081-1DB6-4DFC-A250-40482908406A}" destId="{03561FA0-9A81-4225-9F83-50E0570A5A3F}" srcOrd="2" destOrd="0" parTransId="{235F1B13-A6EE-43FA-B01E-04BBFC53AA8A}" sibTransId="{C4816842-D8DB-4AFD-9FDE-29993D351291}"/>
    <dgm:cxn modelId="{3ECF5A08-2524-4B0A-9879-3AA621A49F93}" type="presParOf" srcId="{B4BA44E4-B167-4058-A58E-7C157F593B97}" destId="{E9D38FE2-9A77-495D-B4D0-6277608D0683}" srcOrd="0" destOrd="0" presId="urn:microsoft.com/office/officeart/2005/8/layout/vList2"/>
    <dgm:cxn modelId="{889FC0A5-E691-4671-8C74-48A9CF2E79F1}" type="presParOf" srcId="{B4BA44E4-B167-4058-A58E-7C157F593B97}" destId="{CF6B1654-261C-4D88-880F-2D15F9C5B07E}" srcOrd="1" destOrd="0" presId="urn:microsoft.com/office/officeart/2005/8/layout/vList2"/>
    <dgm:cxn modelId="{802D5F2F-99D8-4C44-BB35-2F3A31437218}" type="presParOf" srcId="{B4BA44E4-B167-4058-A58E-7C157F593B97}" destId="{81181DE0-552A-468E-9F14-5F695C32D12A}" srcOrd="2" destOrd="0" presId="urn:microsoft.com/office/officeart/2005/8/layout/vList2"/>
    <dgm:cxn modelId="{C7C0FCE4-210E-49DF-879E-A2BCB745DA71}" type="presParOf" srcId="{B4BA44E4-B167-4058-A58E-7C157F593B97}" destId="{1F8EDE2A-945B-4D82-8072-9919DD74B51C}" srcOrd="3" destOrd="0" presId="urn:microsoft.com/office/officeart/2005/8/layout/vList2"/>
    <dgm:cxn modelId="{8951EC99-65D8-410E-850B-98A3527AABFD}" type="presParOf" srcId="{B4BA44E4-B167-4058-A58E-7C157F593B97}" destId="{E68B66CE-F8C5-4099-AEE3-29A775F0777D}" srcOrd="4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8D452E-A9C9-44F7-87B9-65D695FCC3D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7EA6DF2A-3A4D-498E-9F8E-CA394B1DB240}">
      <dgm:prSet/>
      <dgm:spPr/>
      <dgm:t>
        <a:bodyPr/>
        <a:lstStyle/>
        <a:p>
          <a:pPr rtl="0"/>
          <a:r>
            <a:rPr lang="en-AU" dirty="0" smtClean="0"/>
            <a:t>Access only to required databases</a:t>
          </a:r>
          <a:endParaRPr lang="en-AU" dirty="0"/>
        </a:p>
      </dgm:t>
    </dgm:pt>
    <dgm:pt modelId="{F18C91DF-E646-4BB4-9764-8A0BF06060BD}" type="parTrans" cxnId="{D5D1DF86-BE18-498D-89CA-C6D6BD62DD00}">
      <dgm:prSet/>
      <dgm:spPr/>
      <dgm:t>
        <a:bodyPr/>
        <a:lstStyle/>
        <a:p>
          <a:endParaRPr lang="en-AU"/>
        </a:p>
      </dgm:t>
    </dgm:pt>
    <dgm:pt modelId="{5ECC20B7-090D-48DC-9B52-9CAFC49C9966}" type="sibTrans" cxnId="{D5D1DF86-BE18-498D-89CA-C6D6BD62DD00}">
      <dgm:prSet/>
      <dgm:spPr/>
      <dgm:t>
        <a:bodyPr/>
        <a:lstStyle/>
        <a:p>
          <a:endParaRPr lang="en-AU"/>
        </a:p>
      </dgm:t>
    </dgm:pt>
    <dgm:pt modelId="{4D0A1AA9-F990-4487-8A28-590019E61B21}">
      <dgm:prSet/>
      <dgm:spPr/>
      <dgm:t>
        <a:bodyPr/>
        <a:lstStyle/>
        <a:p>
          <a:pPr rtl="0"/>
          <a:r>
            <a:rPr lang="en-AU" dirty="0" smtClean="0"/>
            <a:t>Never add users to the model database</a:t>
          </a:r>
          <a:endParaRPr lang="en-AU" dirty="0"/>
        </a:p>
      </dgm:t>
    </dgm:pt>
    <dgm:pt modelId="{3EB38E5A-44D6-4670-A192-B95813EF991B}" type="parTrans" cxnId="{F343DF61-CAD2-4428-BB43-C9B10E151105}">
      <dgm:prSet/>
      <dgm:spPr/>
      <dgm:t>
        <a:bodyPr/>
        <a:lstStyle/>
        <a:p>
          <a:endParaRPr lang="en-AU"/>
        </a:p>
      </dgm:t>
    </dgm:pt>
    <dgm:pt modelId="{30111F35-0237-4A83-8BBF-41469A63D390}" type="sibTrans" cxnId="{F343DF61-CAD2-4428-BB43-C9B10E151105}">
      <dgm:prSet/>
      <dgm:spPr/>
      <dgm:t>
        <a:bodyPr/>
        <a:lstStyle/>
        <a:p>
          <a:endParaRPr lang="en-AU"/>
        </a:p>
      </dgm:t>
    </dgm:pt>
    <dgm:pt modelId="{E9A2E249-813E-4BDF-B38F-E305A191F8A1}">
      <dgm:prSet/>
      <dgm:spPr/>
      <dgm:t>
        <a:bodyPr/>
        <a:lstStyle/>
        <a:p>
          <a:pPr rtl="0"/>
          <a:r>
            <a:rPr lang="en-AU" dirty="0" smtClean="0"/>
            <a:t>‘Special’ users</a:t>
          </a:r>
          <a:endParaRPr lang="en-AU" dirty="0"/>
        </a:p>
      </dgm:t>
    </dgm:pt>
    <dgm:pt modelId="{34ABF1D9-B1BE-4454-AEC3-ED469E0948AC}" type="parTrans" cxnId="{D09F1417-6AFB-4591-9D60-B1FFE66F8F25}">
      <dgm:prSet/>
      <dgm:spPr/>
      <dgm:t>
        <a:bodyPr/>
        <a:lstStyle/>
        <a:p>
          <a:endParaRPr lang="en-AU"/>
        </a:p>
      </dgm:t>
    </dgm:pt>
    <dgm:pt modelId="{E3B08074-19E5-4DE2-BB00-D66944C24EBA}" type="sibTrans" cxnId="{D09F1417-6AFB-4591-9D60-B1FFE66F8F25}">
      <dgm:prSet/>
      <dgm:spPr/>
      <dgm:t>
        <a:bodyPr/>
        <a:lstStyle/>
        <a:p>
          <a:endParaRPr lang="en-AU"/>
        </a:p>
      </dgm:t>
    </dgm:pt>
    <dgm:pt modelId="{9F3F4479-2766-46BC-A31F-BBBB598DB11A}">
      <dgm:prSet/>
      <dgm:spPr/>
      <dgm:t>
        <a:bodyPr/>
        <a:lstStyle/>
        <a:p>
          <a:pPr rtl="0"/>
          <a:r>
            <a:rPr lang="en-AU" dirty="0" smtClean="0"/>
            <a:t>Orphaned users</a:t>
          </a:r>
          <a:endParaRPr lang="en-AU" dirty="0"/>
        </a:p>
      </dgm:t>
    </dgm:pt>
    <dgm:pt modelId="{FFD26817-9448-46A1-A019-98595F2BEC92}" type="parTrans" cxnId="{63C035F4-AD4C-4FDE-A5A4-7939BA3E0F89}">
      <dgm:prSet/>
      <dgm:spPr/>
      <dgm:t>
        <a:bodyPr/>
        <a:lstStyle/>
        <a:p>
          <a:endParaRPr lang="en-AU"/>
        </a:p>
      </dgm:t>
    </dgm:pt>
    <dgm:pt modelId="{C8496515-3BE9-430F-8D4D-127BD8461BC1}" type="sibTrans" cxnId="{63C035F4-AD4C-4FDE-A5A4-7939BA3E0F89}">
      <dgm:prSet/>
      <dgm:spPr/>
      <dgm:t>
        <a:bodyPr/>
        <a:lstStyle/>
        <a:p>
          <a:endParaRPr lang="en-AU"/>
        </a:p>
      </dgm:t>
    </dgm:pt>
    <dgm:pt modelId="{8AF39A6E-50F5-48D2-B411-CA166493A63E}" type="pres">
      <dgm:prSet presAssocID="{0D8D452E-A9C9-44F7-87B9-65D695FCC3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E93CE6A-DB01-45C7-819F-5CB44A0A85A2}" type="pres">
      <dgm:prSet presAssocID="{7EA6DF2A-3A4D-498E-9F8E-CA394B1DB2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CC91A7-C61F-4F8E-BEC3-685403A0E914}" type="pres">
      <dgm:prSet presAssocID="{5ECC20B7-090D-48DC-9B52-9CAFC49C9966}" presName="spacer" presStyleCnt="0"/>
      <dgm:spPr/>
    </dgm:pt>
    <dgm:pt modelId="{76C6DB2D-414F-4E7A-92C0-D8D7EC6442BC}" type="pres">
      <dgm:prSet presAssocID="{4D0A1AA9-F990-4487-8A28-590019E61B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98DB8D-7911-4FC2-9341-C64F0989AFB5}" type="pres">
      <dgm:prSet presAssocID="{30111F35-0237-4A83-8BBF-41469A63D390}" presName="spacer" presStyleCnt="0"/>
      <dgm:spPr/>
    </dgm:pt>
    <dgm:pt modelId="{B26D95B5-EE98-4985-90C1-CC12FC3838C1}" type="pres">
      <dgm:prSet presAssocID="{E9A2E249-813E-4BDF-B38F-E305A191F8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CDFB1B-B624-4331-8A5F-311C7D98F5C5}" type="pres">
      <dgm:prSet presAssocID="{E3B08074-19E5-4DE2-BB00-D66944C24EBA}" presName="spacer" presStyleCnt="0"/>
      <dgm:spPr/>
    </dgm:pt>
    <dgm:pt modelId="{DAB30C23-F431-41AB-904B-00077271C404}" type="pres">
      <dgm:prSet presAssocID="{9F3F4479-2766-46BC-A31F-BBBB598DB1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2C3D0A5-864C-4924-8BF1-996403CA60F7}" type="presOf" srcId="{9F3F4479-2766-46BC-A31F-BBBB598DB11A}" destId="{DAB30C23-F431-41AB-904B-00077271C404}" srcOrd="0" destOrd="0" presId="urn:microsoft.com/office/officeart/2005/8/layout/vList2"/>
    <dgm:cxn modelId="{D09F1417-6AFB-4591-9D60-B1FFE66F8F25}" srcId="{0D8D452E-A9C9-44F7-87B9-65D695FCC3DA}" destId="{E9A2E249-813E-4BDF-B38F-E305A191F8A1}" srcOrd="2" destOrd="0" parTransId="{34ABF1D9-B1BE-4454-AEC3-ED469E0948AC}" sibTransId="{E3B08074-19E5-4DE2-BB00-D66944C24EBA}"/>
    <dgm:cxn modelId="{B0E34E85-DC4B-4EA0-B6FB-7B9FE2219DA6}" type="presOf" srcId="{4D0A1AA9-F990-4487-8A28-590019E61B21}" destId="{76C6DB2D-414F-4E7A-92C0-D8D7EC6442BC}" srcOrd="0" destOrd="0" presId="urn:microsoft.com/office/officeart/2005/8/layout/vList2"/>
    <dgm:cxn modelId="{BE6A5546-F4D4-4C33-96CA-E21B76C8ED08}" type="presOf" srcId="{0D8D452E-A9C9-44F7-87B9-65D695FCC3DA}" destId="{8AF39A6E-50F5-48D2-B411-CA166493A63E}" srcOrd="0" destOrd="0" presId="urn:microsoft.com/office/officeart/2005/8/layout/vList2"/>
    <dgm:cxn modelId="{AD3CA98D-9ABC-403C-8F0D-40AA3AB94AF6}" type="presOf" srcId="{7EA6DF2A-3A4D-498E-9F8E-CA394B1DB240}" destId="{9E93CE6A-DB01-45C7-819F-5CB44A0A85A2}" srcOrd="0" destOrd="0" presId="urn:microsoft.com/office/officeart/2005/8/layout/vList2"/>
    <dgm:cxn modelId="{D5D1DF86-BE18-498D-89CA-C6D6BD62DD00}" srcId="{0D8D452E-A9C9-44F7-87B9-65D695FCC3DA}" destId="{7EA6DF2A-3A4D-498E-9F8E-CA394B1DB240}" srcOrd="0" destOrd="0" parTransId="{F18C91DF-E646-4BB4-9764-8A0BF06060BD}" sibTransId="{5ECC20B7-090D-48DC-9B52-9CAFC49C9966}"/>
    <dgm:cxn modelId="{F343DF61-CAD2-4428-BB43-C9B10E151105}" srcId="{0D8D452E-A9C9-44F7-87B9-65D695FCC3DA}" destId="{4D0A1AA9-F990-4487-8A28-590019E61B21}" srcOrd="1" destOrd="0" parTransId="{3EB38E5A-44D6-4670-A192-B95813EF991B}" sibTransId="{30111F35-0237-4A83-8BBF-41469A63D390}"/>
    <dgm:cxn modelId="{63C035F4-AD4C-4FDE-A5A4-7939BA3E0F89}" srcId="{0D8D452E-A9C9-44F7-87B9-65D695FCC3DA}" destId="{9F3F4479-2766-46BC-A31F-BBBB598DB11A}" srcOrd="3" destOrd="0" parTransId="{FFD26817-9448-46A1-A019-98595F2BEC92}" sibTransId="{C8496515-3BE9-430F-8D4D-127BD8461BC1}"/>
    <dgm:cxn modelId="{AD65C930-EB3A-4689-BFCD-17CFF2256E9C}" type="presOf" srcId="{E9A2E249-813E-4BDF-B38F-E305A191F8A1}" destId="{B26D95B5-EE98-4985-90C1-CC12FC3838C1}" srcOrd="0" destOrd="0" presId="urn:microsoft.com/office/officeart/2005/8/layout/vList2"/>
    <dgm:cxn modelId="{4B0C3BD1-7706-4C49-88D3-E60BB445EEBD}" type="presParOf" srcId="{8AF39A6E-50F5-48D2-B411-CA166493A63E}" destId="{9E93CE6A-DB01-45C7-819F-5CB44A0A85A2}" srcOrd="0" destOrd="0" presId="urn:microsoft.com/office/officeart/2005/8/layout/vList2"/>
    <dgm:cxn modelId="{3CCD44F5-B07D-4247-9392-B86613FB1A87}" type="presParOf" srcId="{8AF39A6E-50F5-48D2-B411-CA166493A63E}" destId="{7ACC91A7-C61F-4F8E-BEC3-685403A0E914}" srcOrd="1" destOrd="0" presId="urn:microsoft.com/office/officeart/2005/8/layout/vList2"/>
    <dgm:cxn modelId="{E28A576B-6090-46B8-885C-C0B96502B308}" type="presParOf" srcId="{8AF39A6E-50F5-48D2-B411-CA166493A63E}" destId="{76C6DB2D-414F-4E7A-92C0-D8D7EC6442BC}" srcOrd="2" destOrd="0" presId="urn:microsoft.com/office/officeart/2005/8/layout/vList2"/>
    <dgm:cxn modelId="{DC117C67-16D6-43BC-9659-10F94EB64E75}" type="presParOf" srcId="{8AF39A6E-50F5-48D2-B411-CA166493A63E}" destId="{8598DB8D-7911-4FC2-9341-C64F0989AFB5}" srcOrd="3" destOrd="0" presId="urn:microsoft.com/office/officeart/2005/8/layout/vList2"/>
    <dgm:cxn modelId="{6E3193FC-7EA0-4DBF-A0F0-A87DA022CB1F}" type="presParOf" srcId="{8AF39A6E-50F5-48D2-B411-CA166493A63E}" destId="{B26D95B5-EE98-4985-90C1-CC12FC3838C1}" srcOrd="4" destOrd="0" presId="urn:microsoft.com/office/officeart/2005/8/layout/vList2"/>
    <dgm:cxn modelId="{D723F035-CBAD-4A24-A64D-858CE56C4FEF}" type="presParOf" srcId="{8AF39A6E-50F5-48D2-B411-CA166493A63E}" destId="{6CCDFB1B-B624-4331-8A5F-311C7D98F5C5}" srcOrd="5" destOrd="0" presId="urn:microsoft.com/office/officeart/2005/8/layout/vList2"/>
    <dgm:cxn modelId="{602B3B1C-37BF-44BA-853B-4AC7E6353499}" type="presParOf" srcId="{8AF39A6E-50F5-48D2-B411-CA166493A63E}" destId="{DAB30C23-F431-41AB-904B-00077271C404}" srcOrd="6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EF4A6E-1658-4E1E-944B-F5DCA21FBA1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7C8BDBA9-10A3-447A-808D-F242AD273D1D}">
      <dgm:prSet/>
      <dgm:spPr/>
      <dgm:t>
        <a:bodyPr/>
        <a:lstStyle/>
        <a:p>
          <a:pPr rtl="0"/>
          <a:r>
            <a:rPr lang="en-AU" dirty="0" smtClean="0"/>
            <a:t>Membership of </a:t>
          </a:r>
          <a:r>
            <a:rPr lang="en-AU" dirty="0" err="1" smtClean="0"/>
            <a:t>db_owner</a:t>
          </a:r>
          <a:r>
            <a:rPr lang="en-AU" dirty="0" smtClean="0"/>
            <a:t> role</a:t>
          </a:r>
          <a:endParaRPr lang="en-AU" dirty="0"/>
        </a:p>
      </dgm:t>
    </dgm:pt>
    <dgm:pt modelId="{E83D1BA2-12AE-4378-9BA2-277CB5C8A904}" type="parTrans" cxnId="{E75B4B28-8B5C-4564-89E6-A784735A0A21}">
      <dgm:prSet/>
      <dgm:spPr/>
      <dgm:t>
        <a:bodyPr/>
        <a:lstStyle/>
        <a:p>
          <a:endParaRPr lang="en-AU"/>
        </a:p>
      </dgm:t>
    </dgm:pt>
    <dgm:pt modelId="{8D3E91E6-6DEF-4293-8591-9990E1A7F451}" type="sibTrans" cxnId="{E75B4B28-8B5C-4564-89E6-A784735A0A21}">
      <dgm:prSet/>
      <dgm:spPr/>
      <dgm:t>
        <a:bodyPr/>
        <a:lstStyle/>
        <a:p>
          <a:endParaRPr lang="en-AU"/>
        </a:p>
      </dgm:t>
    </dgm:pt>
    <dgm:pt modelId="{9DD6AA9B-9246-40A1-9421-2C178E8E057D}">
      <dgm:prSet/>
      <dgm:spPr/>
      <dgm:t>
        <a:bodyPr/>
        <a:lstStyle/>
        <a:p>
          <a:pPr rtl="0"/>
          <a:r>
            <a:rPr lang="en-AU" dirty="0" smtClean="0"/>
            <a:t>Don’t be lazy : use of </a:t>
          </a:r>
          <a:r>
            <a:rPr lang="en-AU" dirty="0" err="1" smtClean="0"/>
            <a:t>db_datareader</a:t>
          </a:r>
          <a:r>
            <a:rPr lang="en-AU" dirty="0" smtClean="0"/>
            <a:t> &amp; </a:t>
          </a:r>
          <a:r>
            <a:rPr lang="en-AU" dirty="0" err="1" smtClean="0"/>
            <a:t>db_datawriter</a:t>
          </a:r>
          <a:r>
            <a:rPr lang="en-AU" dirty="0" smtClean="0"/>
            <a:t> roles</a:t>
          </a:r>
          <a:endParaRPr lang="en-AU" dirty="0"/>
        </a:p>
      </dgm:t>
    </dgm:pt>
    <dgm:pt modelId="{F4AB74FC-D2B7-449B-98F8-D63713D7E524}" type="parTrans" cxnId="{747ECE58-96CD-4475-80B0-1A4AFB120FC9}">
      <dgm:prSet/>
      <dgm:spPr/>
      <dgm:t>
        <a:bodyPr/>
        <a:lstStyle/>
        <a:p>
          <a:endParaRPr lang="en-AU"/>
        </a:p>
      </dgm:t>
    </dgm:pt>
    <dgm:pt modelId="{9D02DDFA-536A-4FF4-A3AE-D6C20E218A4A}" type="sibTrans" cxnId="{747ECE58-96CD-4475-80B0-1A4AFB120FC9}">
      <dgm:prSet/>
      <dgm:spPr/>
      <dgm:t>
        <a:bodyPr/>
        <a:lstStyle/>
        <a:p>
          <a:endParaRPr lang="en-AU"/>
        </a:p>
      </dgm:t>
    </dgm:pt>
    <dgm:pt modelId="{BC1AD357-A2C9-437B-B16A-3E2ADC36889E}">
      <dgm:prSet/>
      <dgm:spPr/>
      <dgm:t>
        <a:bodyPr/>
        <a:lstStyle/>
        <a:p>
          <a:pPr rtl="0"/>
          <a:r>
            <a:rPr lang="en-AU" dirty="0" smtClean="0"/>
            <a:t>Create roles for specific application user profiles so that permissions can be appropriately restricted</a:t>
          </a:r>
          <a:endParaRPr lang="en-AU" dirty="0"/>
        </a:p>
      </dgm:t>
    </dgm:pt>
    <dgm:pt modelId="{C6072B63-A9D8-4541-BE98-3013BD57C7DE}" type="parTrans" cxnId="{FE640EA9-3916-499D-B4E5-712388500433}">
      <dgm:prSet/>
      <dgm:spPr/>
      <dgm:t>
        <a:bodyPr/>
        <a:lstStyle/>
        <a:p>
          <a:endParaRPr lang="en-AU"/>
        </a:p>
      </dgm:t>
    </dgm:pt>
    <dgm:pt modelId="{4719FD88-BA75-4E98-AEC6-3B021B73CE6A}" type="sibTrans" cxnId="{FE640EA9-3916-499D-B4E5-712388500433}">
      <dgm:prSet/>
      <dgm:spPr/>
      <dgm:t>
        <a:bodyPr/>
        <a:lstStyle/>
        <a:p>
          <a:endParaRPr lang="en-AU"/>
        </a:p>
      </dgm:t>
    </dgm:pt>
    <dgm:pt modelId="{541B94EB-0621-4FCA-8B3B-D468658B4C92}">
      <dgm:prSet/>
      <dgm:spPr/>
      <dgm:t>
        <a:bodyPr/>
        <a:lstStyle/>
        <a:p>
          <a:pPr rtl="0"/>
          <a:r>
            <a:rPr lang="en-AU" dirty="0" smtClean="0"/>
            <a:t>Role changes between Dev and Prod environments</a:t>
          </a:r>
          <a:endParaRPr lang="en-AU" dirty="0"/>
        </a:p>
      </dgm:t>
    </dgm:pt>
    <dgm:pt modelId="{484F7C4C-0BF6-42C3-A93B-73BEFCC0AA10}" type="parTrans" cxnId="{12FD374C-AEE9-47CA-8355-E44BDA5783D6}">
      <dgm:prSet/>
      <dgm:spPr/>
      <dgm:t>
        <a:bodyPr/>
        <a:lstStyle/>
        <a:p>
          <a:endParaRPr lang="en-AU"/>
        </a:p>
      </dgm:t>
    </dgm:pt>
    <dgm:pt modelId="{D0C8119B-12A4-47B3-AB23-3AF269439C60}" type="sibTrans" cxnId="{12FD374C-AEE9-47CA-8355-E44BDA5783D6}">
      <dgm:prSet/>
      <dgm:spPr/>
      <dgm:t>
        <a:bodyPr/>
        <a:lstStyle/>
        <a:p>
          <a:endParaRPr lang="en-AU"/>
        </a:p>
      </dgm:t>
    </dgm:pt>
    <dgm:pt modelId="{3111B5A0-7DB0-4FAC-B07A-D311E9DB2892}" type="pres">
      <dgm:prSet presAssocID="{2AEF4A6E-1658-4E1E-944B-F5DCA21FBA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13A5D22-3DE7-488B-B2F2-D625080A5E0F}" type="pres">
      <dgm:prSet presAssocID="{7C8BDBA9-10A3-447A-808D-F242AD273D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454E48-83D1-4FD2-A007-F8611EE821E8}" type="pres">
      <dgm:prSet presAssocID="{8D3E91E6-6DEF-4293-8591-9990E1A7F451}" presName="spacer" presStyleCnt="0"/>
      <dgm:spPr/>
    </dgm:pt>
    <dgm:pt modelId="{08BFD8B0-408F-48B4-A9C4-7A0FCF70E891}" type="pres">
      <dgm:prSet presAssocID="{9DD6AA9B-9246-40A1-9421-2C178E8E057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61CF2E1-96A0-4111-9E95-4BD5E8848DCF}" type="pres">
      <dgm:prSet presAssocID="{9D02DDFA-536A-4FF4-A3AE-D6C20E218A4A}" presName="spacer" presStyleCnt="0"/>
      <dgm:spPr/>
    </dgm:pt>
    <dgm:pt modelId="{DFFDC868-B88A-49F9-B776-93DB9ADD7553}" type="pres">
      <dgm:prSet presAssocID="{BC1AD357-A2C9-437B-B16A-3E2ADC36889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2B67353-F85A-4AA7-AED5-6B66D5C91A9B}" type="pres">
      <dgm:prSet presAssocID="{4719FD88-BA75-4E98-AEC6-3B021B73CE6A}" presName="spacer" presStyleCnt="0"/>
      <dgm:spPr/>
    </dgm:pt>
    <dgm:pt modelId="{E4181AB5-5291-40B3-B703-F8B44E6917AD}" type="pres">
      <dgm:prSet presAssocID="{541B94EB-0621-4FCA-8B3B-D468658B4C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5F81DBC-86CB-4F13-B0FC-3A2E04FCC391}" type="presOf" srcId="{541B94EB-0621-4FCA-8B3B-D468658B4C92}" destId="{E4181AB5-5291-40B3-B703-F8B44E6917AD}" srcOrd="0" destOrd="0" presId="urn:microsoft.com/office/officeart/2005/8/layout/vList2"/>
    <dgm:cxn modelId="{747ECE58-96CD-4475-80B0-1A4AFB120FC9}" srcId="{2AEF4A6E-1658-4E1E-944B-F5DCA21FBA19}" destId="{9DD6AA9B-9246-40A1-9421-2C178E8E057D}" srcOrd="1" destOrd="0" parTransId="{F4AB74FC-D2B7-449B-98F8-D63713D7E524}" sibTransId="{9D02DDFA-536A-4FF4-A3AE-D6C20E218A4A}"/>
    <dgm:cxn modelId="{363BD8DC-3EEC-4439-83B6-0864E30B200A}" type="presOf" srcId="{2AEF4A6E-1658-4E1E-944B-F5DCA21FBA19}" destId="{3111B5A0-7DB0-4FAC-B07A-D311E9DB2892}" srcOrd="0" destOrd="0" presId="urn:microsoft.com/office/officeart/2005/8/layout/vList2"/>
    <dgm:cxn modelId="{E75B4B28-8B5C-4564-89E6-A784735A0A21}" srcId="{2AEF4A6E-1658-4E1E-944B-F5DCA21FBA19}" destId="{7C8BDBA9-10A3-447A-808D-F242AD273D1D}" srcOrd="0" destOrd="0" parTransId="{E83D1BA2-12AE-4378-9BA2-277CB5C8A904}" sibTransId="{8D3E91E6-6DEF-4293-8591-9990E1A7F451}"/>
    <dgm:cxn modelId="{EAF24CA2-17A1-4C79-B1F2-AFE6F5C81183}" type="presOf" srcId="{7C8BDBA9-10A3-447A-808D-F242AD273D1D}" destId="{F13A5D22-3DE7-488B-B2F2-D625080A5E0F}" srcOrd="0" destOrd="0" presId="urn:microsoft.com/office/officeart/2005/8/layout/vList2"/>
    <dgm:cxn modelId="{026C4B16-5E1A-4212-974C-14840C0AB256}" type="presOf" srcId="{9DD6AA9B-9246-40A1-9421-2C178E8E057D}" destId="{08BFD8B0-408F-48B4-A9C4-7A0FCF70E891}" srcOrd="0" destOrd="0" presId="urn:microsoft.com/office/officeart/2005/8/layout/vList2"/>
    <dgm:cxn modelId="{FE640EA9-3916-499D-B4E5-712388500433}" srcId="{2AEF4A6E-1658-4E1E-944B-F5DCA21FBA19}" destId="{BC1AD357-A2C9-437B-B16A-3E2ADC36889E}" srcOrd="2" destOrd="0" parTransId="{C6072B63-A9D8-4541-BE98-3013BD57C7DE}" sibTransId="{4719FD88-BA75-4E98-AEC6-3B021B73CE6A}"/>
    <dgm:cxn modelId="{12FD374C-AEE9-47CA-8355-E44BDA5783D6}" srcId="{2AEF4A6E-1658-4E1E-944B-F5DCA21FBA19}" destId="{541B94EB-0621-4FCA-8B3B-D468658B4C92}" srcOrd="3" destOrd="0" parTransId="{484F7C4C-0BF6-42C3-A93B-73BEFCC0AA10}" sibTransId="{D0C8119B-12A4-47B3-AB23-3AF269439C60}"/>
    <dgm:cxn modelId="{E1340D9B-AD25-41C0-9320-093F796864BB}" type="presOf" srcId="{BC1AD357-A2C9-437B-B16A-3E2ADC36889E}" destId="{DFFDC868-B88A-49F9-B776-93DB9ADD7553}" srcOrd="0" destOrd="0" presId="urn:microsoft.com/office/officeart/2005/8/layout/vList2"/>
    <dgm:cxn modelId="{DAB30F34-E6F1-404E-B123-FC5491887BE5}" type="presParOf" srcId="{3111B5A0-7DB0-4FAC-B07A-D311E9DB2892}" destId="{F13A5D22-3DE7-488B-B2F2-D625080A5E0F}" srcOrd="0" destOrd="0" presId="urn:microsoft.com/office/officeart/2005/8/layout/vList2"/>
    <dgm:cxn modelId="{E17306FF-4A28-4745-B0B2-222B06A61E2D}" type="presParOf" srcId="{3111B5A0-7DB0-4FAC-B07A-D311E9DB2892}" destId="{AF454E48-83D1-4FD2-A007-F8611EE821E8}" srcOrd="1" destOrd="0" presId="urn:microsoft.com/office/officeart/2005/8/layout/vList2"/>
    <dgm:cxn modelId="{6F14AFDE-DB2D-4556-A50A-9705C81D47C0}" type="presParOf" srcId="{3111B5A0-7DB0-4FAC-B07A-D311E9DB2892}" destId="{08BFD8B0-408F-48B4-A9C4-7A0FCF70E891}" srcOrd="2" destOrd="0" presId="urn:microsoft.com/office/officeart/2005/8/layout/vList2"/>
    <dgm:cxn modelId="{AC97E9A2-5CBD-407F-B689-CA64FB1229F8}" type="presParOf" srcId="{3111B5A0-7DB0-4FAC-B07A-D311E9DB2892}" destId="{461CF2E1-96A0-4111-9E95-4BD5E8848DCF}" srcOrd="3" destOrd="0" presId="urn:microsoft.com/office/officeart/2005/8/layout/vList2"/>
    <dgm:cxn modelId="{4C9EDF58-6CA2-421F-B887-AEE92EFCE6CF}" type="presParOf" srcId="{3111B5A0-7DB0-4FAC-B07A-D311E9DB2892}" destId="{DFFDC868-B88A-49F9-B776-93DB9ADD7553}" srcOrd="4" destOrd="0" presId="urn:microsoft.com/office/officeart/2005/8/layout/vList2"/>
    <dgm:cxn modelId="{D1A2B700-65D5-478B-8E42-FC5CDE8A28DA}" type="presParOf" srcId="{3111B5A0-7DB0-4FAC-B07A-D311E9DB2892}" destId="{02B67353-F85A-4AA7-AED5-6B66D5C91A9B}" srcOrd="5" destOrd="0" presId="urn:microsoft.com/office/officeart/2005/8/layout/vList2"/>
    <dgm:cxn modelId="{21FA29E3-676B-4BB6-AEB8-FFB43A173E88}" type="presParOf" srcId="{3111B5A0-7DB0-4FAC-B07A-D311E9DB2892}" destId="{E4181AB5-5291-40B3-B703-F8B44E6917AD}" srcOrd="6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1E5695-5D54-427E-BF31-7EAFC407B93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A264775-6A8D-45EA-A114-249B2E607877}">
      <dgm:prSet/>
      <dgm:spPr/>
      <dgm:t>
        <a:bodyPr/>
        <a:lstStyle/>
        <a:p>
          <a:pPr rtl="0"/>
          <a:r>
            <a:rPr lang="en-AU" dirty="0" smtClean="0"/>
            <a:t>Permissions to extended stored procedures</a:t>
          </a:r>
          <a:endParaRPr lang="en-AU" dirty="0"/>
        </a:p>
      </dgm:t>
    </dgm:pt>
    <dgm:pt modelId="{7E3AA010-4961-439B-AAC9-061E45B14A2C}" type="parTrans" cxnId="{BE55CCDC-BF74-4890-8092-DDEC4BAC5E82}">
      <dgm:prSet/>
      <dgm:spPr/>
      <dgm:t>
        <a:bodyPr/>
        <a:lstStyle/>
        <a:p>
          <a:endParaRPr lang="en-AU"/>
        </a:p>
      </dgm:t>
    </dgm:pt>
    <dgm:pt modelId="{275DF51A-93CD-4D90-B230-52F70501D04D}" type="sibTrans" cxnId="{BE55CCDC-BF74-4890-8092-DDEC4BAC5E82}">
      <dgm:prSet/>
      <dgm:spPr/>
      <dgm:t>
        <a:bodyPr/>
        <a:lstStyle/>
        <a:p>
          <a:endParaRPr lang="en-AU"/>
        </a:p>
      </dgm:t>
    </dgm:pt>
    <dgm:pt modelId="{FE15B814-CCFD-47CA-8E85-7E817BFC94EA}">
      <dgm:prSet/>
      <dgm:spPr/>
      <dgm:t>
        <a:bodyPr/>
        <a:lstStyle/>
        <a:p>
          <a:pPr rtl="0"/>
          <a:r>
            <a:rPr lang="en-AU" dirty="0" smtClean="0"/>
            <a:t>‘Public’ role permissions</a:t>
          </a:r>
          <a:endParaRPr lang="en-AU" dirty="0"/>
        </a:p>
      </dgm:t>
    </dgm:pt>
    <dgm:pt modelId="{A497BFD7-0A57-499F-BBFD-994CFD80AE7F}" type="parTrans" cxnId="{8C672A3B-5E2D-487C-99E2-3B31886729CB}">
      <dgm:prSet/>
      <dgm:spPr/>
      <dgm:t>
        <a:bodyPr/>
        <a:lstStyle/>
        <a:p>
          <a:endParaRPr lang="en-AU"/>
        </a:p>
      </dgm:t>
    </dgm:pt>
    <dgm:pt modelId="{8A296167-F542-4DF8-B6A7-0F421B53F59B}" type="sibTrans" cxnId="{8C672A3B-5E2D-487C-99E2-3B31886729CB}">
      <dgm:prSet/>
      <dgm:spPr/>
      <dgm:t>
        <a:bodyPr/>
        <a:lstStyle/>
        <a:p>
          <a:endParaRPr lang="en-AU"/>
        </a:p>
      </dgm:t>
    </dgm:pt>
    <dgm:pt modelId="{C2244391-4EE7-435E-AD90-4A0881ABDE84}">
      <dgm:prSet/>
      <dgm:spPr/>
      <dgm:t>
        <a:bodyPr/>
        <a:lstStyle/>
        <a:p>
          <a:pPr rtl="0"/>
          <a:r>
            <a:rPr lang="en-AU" dirty="0" smtClean="0"/>
            <a:t>Direct access </a:t>
          </a:r>
          <a:r>
            <a:rPr lang="en-AU" dirty="0" err="1" smtClean="0"/>
            <a:t>vs</a:t>
          </a:r>
          <a:r>
            <a:rPr lang="en-AU" dirty="0" smtClean="0"/>
            <a:t> application access</a:t>
          </a:r>
          <a:endParaRPr lang="en-AU" dirty="0"/>
        </a:p>
      </dgm:t>
    </dgm:pt>
    <dgm:pt modelId="{3229E5C5-E06C-4668-8891-B6DB115A34BB}" type="parTrans" cxnId="{7534D182-ED33-4A36-8BB2-8875D3BF37BA}">
      <dgm:prSet/>
      <dgm:spPr/>
      <dgm:t>
        <a:bodyPr/>
        <a:lstStyle/>
        <a:p>
          <a:endParaRPr lang="en-AU"/>
        </a:p>
      </dgm:t>
    </dgm:pt>
    <dgm:pt modelId="{C6322084-D088-4A9F-9566-F5C569176C28}" type="sibTrans" cxnId="{7534D182-ED33-4A36-8BB2-8875D3BF37BA}">
      <dgm:prSet/>
      <dgm:spPr/>
      <dgm:t>
        <a:bodyPr/>
        <a:lstStyle/>
        <a:p>
          <a:endParaRPr lang="en-AU"/>
        </a:p>
      </dgm:t>
    </dgm:pt>
    <dgm:pt modelId="{33D3FDAA-C2C6-49F5-9140-95CF2EC19654}">
      <dgm:prSet/>
      <dgm:spPr/>
      <dgm:t>
        <a:bodyPr/>
        <a:lstStyle/>
        <a:p>
          <a:pPr rtl="0"/>
          <a:r>
            <a:rPr lang="en-AU" dirty="0" smtClean="0"/>
            <a:t>DENY permission</a:t>
          </a:r>
          <a:endParaRPr lang="en-AU" dirty="0"/>
        </a:p>
      </dgm:t>
    </dgm:pt>
    <dgm:pt modelId="{913FB04D-11A6-47AC-BA70-A9EF790D8024}" type="parTrans" cxnId="{0CD12E6F-A00B-4C69-B0F6-EBB2A6C08FC3}">
      <dgm:prSet/>
      <dgm:spPr/>
      <dgm:t>
        <a:bodyPr/>
        <a:lstStyle/>
        <a:p>
          <a:endParaRPr lang="en-AU"/>
        </a:p>
      </dgm:t>
    </dgm:pt>
    <dgm:pt modelId="{FF086A42-3307-4B10-A3CF-75FF003BA563}" type="sibTrans" cxnId="{0CD12E6F-A00B-4C69-B0F6-EBB2A6C08FC3}">
      <dgm:prSet/>
      <dgm:spPr/>
      <dgm:t>
        <a:bodyPr/>
        <a:lstStyle/>
        <a:p>
          <a:endParaRPr lang="en-AU"/>
        </a:p>
      </dgm:t>
    </dgm:pt>
    <dgm:pt modelId="{87A1D84C-B09E-40EE-9DB1-FC23CC0DEA5D}" type="pres">
      <dgm:prSet presAssocID="{A41E5695-5D54-427E-BF31-7EAFC407B9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E115367-F432-464D-A787-DDE5D1DFB664}" type="pres">
      <dgm:prSet presAssocID="{2A264775-6A8D-45EA-A114-249B2E6078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07FC4BC-4691-46A4-9902-44432D140D83}" type="pres">
      <dgm:prSet presAssocID="{275DF51A-93CD-4D90-B230-52F70501D04D}" presName="spacer" presStyleCnt="0"/>
      <dgm:spPr/>
    </dgm:pt>
    <dgm:pt modelId="{F0C06844-D1EA-4C26-9F32-F22538E49CAC}" type="pres">
      <dgm:prSet presAssocID="{FE15B814-CCFD-47CA-8E85-7E817BFC94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3FBC8D-2FB7-4ACB-8588-AC1F05A2FE61}" type="pres">
      <dgm:prSet presAssocID="{8A296167-F542-4DF8-B6A7-0F421B53F59B}" presName="spacer" presStyleCnt="0"/>
      <dgm:spPr/>
    </dgm:pt>
    <dgm:pt modelId="{E38C8742-EB69-44E3-8E80-0F325DD00C6B}" type="pres">
      <dgm:prSet presAssocID="{C2244391-4EE7-435E-AD90-4A0881ABDE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1FD8F6-7443-4A68-99FB-8CFB79CBEEDE}" type="pres">
      <dgm:prSet presAssocID="{C6322084-D088-4A9F-9566-F5C569176C28}" presName="spacer" presStyleCnt="0"/>
      <dgm:spPr/>
    </dgm:pt>
    <dgm:pt modelId="{645D8D0A-6496-45D3-BE7B-A6F72DA58B37}" type="pres">
      <dgm:prSet presAssocID="{33D3FDAA-C2C6-49F5-9140-95CF2EC196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FCA3CF2-D5CD-456B-BEAC-9BA7FBD7F2CA}" type="presOf" srcId="{C2244391-4EE7-435E-AD90-4A0881ABDE84}" destId="{E38C8742-EB69-44E3-8E80-0F325DD00C6B}" srcOrd="0" destOrd="0" presId="urn:microsoft.com/office/officeart/2005/8/layout/vList2"/>
    <dgm:cxn modelId="{3E5F5AAE-F6FF-4CA6-A61E-FD64EE9B8165}" type="presOf" srcId="{FE15B814-CCFD-47CA-8E85-7E817BFC94EA}" destId="{F0C06844-D1EA-4C26-9F32-F22538E49CAC}" srcOrd="0" destOrd="0" presId="urn:microsoft.com/office/officeart/2005/8/layout/vList2"/>
    <dgm:cxn modelId="{B0B4468D-09E6-41B5-A4AA-C7A5C25DD2AD}" type="presOf" srcId="{A41E5695-5D54-427E-BF31-7EAFC407B939}" destId="{87A1D84C-B09E-40EE-9DB1-FC23CC0DEA5D}" srcOrd="0" destOrd="0" presId="urn:microsoft.com/office/officeart/2005/8/layout/vList2"/>
    <dgm:cxn modelId="{BE55CCDC-BF74-4890-8092-DDEC4BAC5E82}" srcId="{A41E5695-5D54-427E-BF31-7EAFC407B939}" destId="{2A264775-6A8D-45EA-A114-249B2E607877}" srcOrd="0" destOrd="0" parTransId="{7E3AA010-4961-439B-AAC9-061E45B14A2C}" sibTransId="{275DF51A-93CD-4D90-B230-52F70501D04D}"/>
    <dgm:cxn modelId="{7534D182-ED33-4A36-8BB2-8875D3BF37BA}" srcId="{A41E5695-5D54-427E-BF31-7EAFC407B939}" destId="{C2244391-4EE7-435E-AD90-4A0881ABDE84}" srcOrd="2" destOrd="0" parTransId="{3229E5C5-E06C-4668-8891-B6DB115A34BB}" sibTransId="{C6322084-D088-4A9F-9566-F5C569176C28}"/>
    <dgm:cxn modelId="{0CD12E6F-A00B-4C69-B0F6-EBB2A6C08FC3}" srcId="{A41E5695-5D54-427E-BF31-7EAFC407B939}" destId="{33D3FDAA-C2C6-49F5-9140-95CF2EC19654}" srcOrd="3" destOrd="0" parTransId="{913FB04D-11A6-47AC-BA70-A9EF790D8024}" sibTransId="{FF086A42-3307-4B10-A3CF-75FF003BA563}"/>
    <dgm:cxn modelId="{8C672A3B-5E2D-487C-99E2-3B31886729CB}" srcId="{A41E5695-5D54-427E-BF31-7EAFC407B939}" destId="{FE15B814-CCFD-47CA-8E85-7E817BFC94EA}" srcOrd="1" destOrd="0" parTransId="{A497BFD7-0A57-499F-BBFD-994CFD80AE7F}" sibTransId="{8A296167-F542-4DF8-B6A7-0F421B53F59B}"/>
    <dgm:cxn modelId="{B14393C6-9944-4433-B74C-A7D8C84E5BE7}" type="presOf" srcId="{33D3FDAA-C2C6-49F5-9140-95CF2EC19654}" destId="{645D8D0A-6496-45D3-BE7B-A6F72DA58B37}" srcOrd="0" destOrd="0" presId="urn:microsoft.com/office/officeart/2005/8/layout/vList2"/>
    <dgm:cxn modelId="{D85914B5-C059-4D0C-BCEB-5AF532E264C3}" type="presOf" srcId="{2A264775-6A8D-45EA-A114-249B2E607877}" destId="{8E115367-F432-464D-A787-DDE5D1DFB664}" srcOrd="0" destOrd="0" presId="urn:microsoft.com/office/officeart/2005/8/layout/vList2"/>
    <dgm:cxn modelId="{35D2E649-2DE5-4038-8D60-4D2D17DA660E}" type="presParOf" srcId="{87A1D84C-B09E-40EE-9DB1-FC23CC0DEA5D}" destId="{8E115367-F432-464D-A787-DDE5D1DFB664}" srcOrd="0" destOrd="0" presId="urn:microsoft.com/office/officeart/2005/8/layout/vList2"/>
    <dgm:cxn modelId="{30A2E8B7-4600-4B95-80E5-DE44009D31C4}" type="presParOf" srcId="{87A1D84C-B09E-40EE-9DB1-FC23CC0DEA5D}" destId="{107FC4BC-4691-46A4-9902-44432D140D83}" srcOrd="1" destOrd="0" presId="urn:microsoft.com/office/officeart/2005/8/layout/vList2"/>
    <dgm:cxn modelId="{367883C6-5896-41A5-A6C3-40ABB9C01635}" type="presParOf" srcId="{87A1D84C-B09E-40EE-9DB1-FC23CC0DEA5D}" destId="{F0C06844-D1EA-4C26-9F32-F22538E49CAC}" srcOrd="2" destOrd="0" presId="urn:microsoft.com/office/officeart/2005/8/layout/vList2"/>
    <dgm:cxn modelId="{1A972A04-FE38-4EFC-9BC0-D7B98A1A3121}" type="presParOf" srcId="{87A1D84C-B09E-40EE-9DB1-FC23CC0DEA5D}" destId="{B83FBC8D-2FB7-4ACB-8588-AC1F05A2FE61}" srcOrd="3" destOrd="0" presId="urn:microsoft.com/office/officeart/2005/8/layout/vList2"/>
    <dgm:cxn modelId="{4D7D0438-5AC7-4608-B278-06BAB6A0513B}" type="presParOf" srcId="{87A1D84C-B09E-40EE-9DB1-FC23CC0DEA5D}" destId="{E38C8742-EB69-44E3-8E80-0F325DD00C6B}" srcOrd="4" destOrd="0" presId="urn:microsoft.com/office/officeart/2005/8/layout/vList2"/>
    <dgm:cxn modelId="{D4F2740D-C258-488E-899F-7266A2CB4A18}" type="presParOf" srcId="{87A1D84C-B09E-40EE-9DB1-FC23CC0DEA5D}" destId="{381FD8F6-7443-4A68-99FB-8CFB79CBEEDE}" srcOrd="5" destOrd="0" presId="urn:microsoft.com/office/officeart/2005/8/layout/vList2"/>
    <dgm:cxn modelId="{DAF3A805-8F61-42C2-B470-D95643ECD3AC}" type="presParOf" srcId="{87A1D84C-B09E-40EE-9DB1-FC23CC0DEA5D}" destId="{645D8D0A-6496-45D3-BE7B-A6F72DA58B37}" srcOrd="6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4096C0-BFEC-48D9-A77D-61B36B76D55E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550F9CED-809C-4EC5-8762-27A692C611C3}">
      <dgm:prSet/>
      <dgm:spPr/>
      <dgm:t>
        <a:bodyPr/>
        <a:lstStyle/>
        <a:p>
          <a:pPr rtl="0"/>
          <a:r>
            <a:rPr lang="en-AU" dirty="0" smtClean="0"/>
            <a:t>Check SQL error logs for failed logins</a:t>
          </a:r>
          <a:endParaRPr lang="en-AU" dirty="0"/>
        </a:p>
      </dgm:t>
    </dgm:pt>
    <dgm:pt modelId="{DCE27EAE-5318-4334-B41C-D32BD98B4021}" type="parTrans" cxnId="{BFC7D95E-FBAE-4081-8AF4-CCEB31F927CC}">
      <dgm:prSet/>
      <dgm:spPr/>
      <dgm:t>
        <a:bodyPr/>
        <a:lstStyle/>
        <a:p>
          <a:endParaRPr lang="en-AU"/>
        </a:p>
      </dgm:t>
    </dgm:pt>
    <dgm:pt modelId="{2685889D-EEAF-41A2-9DA5-6441266796CF}" type="sibTrans" cxnId="{BFC7D95E-FBAE-4081-8AF4-CCEB31F927CC}">
      <dgm:prSet/>
      <dgm:spPr/>
      <dgm:t>
        <a:bodyPr/>
        <a:lstStyle/>
        <a:p>
          <a:endParaRPr lang="en-AU"/>
        </a:p>
      </dgm:t>
    </dgm:pt>
    <dgm:pt modelId="{99CD690C-1F6D-4F93-8229-C38D8FA7EEC7}">
      <dgm:prSet/>
      <dgm:spPr/>
      <dgm:t>
        <a:bodyPr/>
        <a:lstStyle/>
        <a:p>
          <a:pPr rtl="0"/>
          <a:r>
            <a:rPr lang="en-AU" dirty="0" smtClean="0"/>
            <a:t>Review permissions</a:t>
          </a:r>
          <a:endParaRPr lang="en-AU" dirty="0"/>
        </a:p>
      </dgm:t>
    </dgm:pt>
    <dgm:pt modelId="{DCE1ED92-C4EC-4D44-9988-160FABC671D2}" type="parTrans" cxnId="{EE53903B-ABD1-40D2-9C55-1CF85B14746D}">
      <dgm:prSet/>
      <dgm:spPr/>
      <dgm:t>
        <a:bodyPr/>
        <a:lstStyle/>
        <a:p>
          <a:endParaRPr lang="en-AU"/>
        </a:p>
      </dgm:t>
    </dgm:pt>
    <dgm:pt modelId="{D2E7C517-B452-4E3B-B53E-1570036FFB31}" type="sibTrans" cxnId="{EE53903B-ABD1-40D2-9C55-1CF85B14746D}">
      <dgm:prSet/>
      <dgm:spPr/>
      <dgm:t>
        <a:bodyPr/>
        <a:lstStyle/>
        <a:p>
          <a:endParaRPr lang="en-AU"/>
        </a:p>
      </dgm:t>
    </dgm:pt>
    <dgm:pt modelId="{E5F94935-72C9-40E8-B23C-FEB6F2CE76B8}">
      <dgm:prSet/>
      <dgm:spPr/>
      <dgm:t>
        <a:bodyPr/>
        <a:lstStyle/>
        <a:p>
          <a:pPr rtl="0"/>
          <a:r>
            <a:rPr lang="en-AU" dirty="0" smtClean="0"/>
            <a:t>Use MBSA regularly</a:t>
          </a:r>
          <a:endParaRPr lang="en-AU" dirty="0"/>
        </a:p>
      </dgm:t>
    </dgm:pt>
    <dgm:pt modelId="{67261E73-28A0-4757-99B2-5A5D84B1E042}" type="parTrans" cxnId="{1A5D2668-A16C-44D2-ACC3-69835B99C510}">
      <dgm:prSet/>
      <dgm:spPr/>
      <dgm:t>
        <a:bodyPr/>
        <a:lstStyle/>
        <a:p>
          <a:endParaRPr lang="en-AU"/>
        </a:p>
      </dgm:t>
    </dgm:pt>
    <dgm:pt modelId="{DF05D344-598D-49C6-9F64-7C472255B2DF}" type="sibTrans" cxnId="{1A5D2668-A16C-44D2-ACC3-69835B99C510}">
      <dgm:prSet/>
      <dgm:spPr/>
      <dgm:t>
        <a:bodyPr/>
        <a:lstStyle/>
        <a:p>
          <a:endParaRPr lang="en-AU"/>
        </a:p>
      </dgm:t>
    </dgm:pt>
    <dgm:pt modelId="{25ADEB23-57ED-4811-865B-86C7A3071429}" type="pres">
      <dgm:prSet presAssocID="{EA4096C0-BFEC-48D9-A77D-61B36B76D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F088A90-0116-46CB-8FB3-32F54EE33161}" type="pres">
      <dgm:prSet presAssocID="{550F9CED-809C-4EC5-8762-27A692C611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D759D3-3050-4EFB-B9B5-0DC05F97130D}" type="pres">
      <dgm:prSet presAssocID="{2685889D-EEAF-41A2-9DA5-6441266796CF}" presName="spacer" presStyleCnt="0"/>
      <dgm:spPr/>
    </dgm:pt>
    <dgm:pt modelId="{3573B4DD-5989-4C91-872A-1D8D8A1A3F4C}" type="pres">
      <dgm:prSet presAssocID="{99CD690C-1F6D-4F93-8229-C38D8FA7EE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0B4FB8-EF90-4547-A080-93F6AEE4D7F6}" type="pres">
      <dgm:prSet presAssocID="{D2E7C517-B452-4E3B-B53E-1570036FFB31}" presName="spacer" presStyleCnt="0"/>
      <dgm:spPr/>
    </dgm:pt>
    <dgm:pt modelId="{24E46984-2B58-40E0-958C-F63A03C9CFED}" type="pres">
      <dgm:prSet presAssocID="{E5F94935-72C9-40E8-B23C-FEB6F2CE76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AF83041-0FD1-4C21-A9A8-0578591F8F0A}" type="presOf" srcId="{EA4096C0-BFEC-48D9-A77D-61B36B76D55E}" destId="{25ADEB23-57ED-4811-865B-86C7A3071429}" srcOrd="0" destOrd="0" presId="urn:microsoft.com/office/officeart/2005/8/layout/vList2"/>
    <dgm:cxn modelId="{E1C59A9A-C1C6-43EE-AF08-436EF4785F74}" type="presOf" srcId="{E5F94935-72C9-40E8-B23C-FEB6F2CE76B8}" destId="{24E46984-2B58-40E0-958C-F63A03C9CFED}" srcOrd="0" destOrd="0" presId="urn:microsoft.com/office/officeart/2005/8/layout/vList2"/>
    <dgm:cxn modelId="{CA509128-28FD-429E-94E0-EEFD895B2E38}" type="presOf" srcId="{550F9CED-809C-4EC5-8762-27A692C611C3}" destId="{FF088A90-0116-46CB-8FB3-32F54EE33161}" srcOrd="0" destOrd="0" presId="urn:microsoft.com/office/officeart/2005/8/layout/vList2"/>
    <dgm:cxn modelId="{EE53903B-ABD1-40D2-9C55-1CF85B14746D}" srcId="{EA4096C0-BFEC-48D9-A77D-61B36B76D55E}" destId="{99CD690C-1F6D-4F93-8229-C38D8FA7EEC7}" srcOrd="1" destOrd="0" parTransId="{DCE1ED92-C4EC-4D44-9988-160FABC671D2}" sibTransId="{D2E7C517-B452-4E3B-B53E-1570036FFB31}"/>
    <dgm:cxn modelId="{1A5D2668-A16C-44D2-ACC3-69835B99C510}" srcId="{EA4096C0-BFEC-48D9-A77D-61B36B76D55E}" destId="{E5F94935-72C9-40E8-B23C-FEB6F2CE76B8}" srcOrd="2" destOrd="0" parTransId="{67261E73-28A0-4757-99B2-5A5D84B1E042}" sibTransId="{DF05D344-598D-49C6-9F64-7C472255B2DF}"/>
    <dgm:cxn modelId="{BFC7D95E-FBAE-4081-8AF4-CCEB31F927CC}" srcId="{EA4096C0-BFEC-48D9-A77D-61B36B76D55E}" destId="{550F9CED-809C-4EC5-8762-27A692C611C3}" srcOrd="0" destOrd="0" parTransId="{DCE27EAE-5318-4334-B41C-D32BD98B4021}" sibTransId="{2685889D-EEAF-41A2-9DA5-6441266796CF}"/>
    <dgm:cxn modelId="{2B074020-3FC1-49C2-9199-41B1B90DF433}" type="presOf" srcId="{99CD690C-1F6D-4F93-8229-C38D8FA7EEC7}" destId="{3573B4DD-5989-4C91-872A-1D8D8A1A3F4C}" srcOrd="0" destOrd="0" presId="urn:microsoft.com/office/officeart/2005/8/layout/vList2"/>
    <dgm:cxn modelId="{48E1705D-1161-4743-B14B-FA97AF8A3912}" type="presParOf" srcId="{25ADEB23-57ED-4811-865B-86C7A3071429}" destId="{FF088A90-0116-46CB-8FB3-32F54EE33161}" srcOrd="0" destOrd="0" presId="urn:microsoft.com/office/officeart/2005/8/layout/vList2"/>
    <dgm:cxn modelId="{DC85E483-F755-458A-A304-A1E75FE35856}" type="presParOf" srcId="{25ADEB23-57ED-4811-865B-86C7A3071429}" destId="{9FD759D3-3050-4EFB-B9B5-0DC05F97130D}" srcOrd="1" destOrd="0" presId="urn:microsoft.com/office/officeart/2005/8/layout/vList2"/>
    <dgm:cxn modelId="{15AB5C8D-3259-48AD-8317-8E974D896B75}" type="presParOf" srcId="{25ADEB23-57ED-4811-865B-86C7A3071429}" destId="{3573B4DD-5989-4C91-872A-1D8D8A1A3F4C}" srcOrd="2" destOrd="0" presId="urn:microsoft.com/office/officeart/2005/8/layout/vList2"/>
    <dgm:cxn modelId="{DF3DABB8-FF88-486A-B2E5-AD8E60164EE1}" type="presParOf" srcId="{25ADEB23-57ED-4811-865B-86C7A3071429}" destId="{9D0B4FB8-EF90-4547-A080-93F6AEE4D7F6}" srcOrd="3" destOrd="0" presId="urn:microsoft.com/office/officeart/2005/8/layout/vList2"/>
    <dgm:cxn modelId="{2D91B860-0462-475E-9EED-A988452EAD36}" type="presParOf" srcId="{25ADEB23-57ED-4811-865B-86C7A3071429}" destId="{24E46984-2B58-40E0-958C-F63A03C9CFED}" srcOrd="4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0B7E78-F51D-437C-B7EA-8AFC50FEDA6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5625384-E303-4F7F-9855-FF4636FC63E0}">
      <dgm:prSet/>
      <dgm:spPr/>
      <dgm:t>
        <a:bodyPr/>
        <a:lstStyle/>
        <a:p>
          <a:pPr rtl="0"/>
          <a:r>
            <a:rPr lang="en-AU" dirty="0" smtClean="0"/>
            <a:t>Surface Area Reduction	</a:t>
          </a:r>
          <a:endParaRPr lang="en-AU" dirty="0"/>
        </a:p>
      </dgm:t>
    </dgm:pt>
    <dgm:pt modelId="{C3E9FA49-C6EE-42B0-9EED-5E6D93D2B364}" type="parTrans" cxnId="{5C14E5C3-6F5B-4073-921A-BC3A96371109}">
      <dgm:prSet/>
      <dgm:spPr/>
      <dgm:t>
        <a:bodyPr/>
        <a:lstStyle/>
        <a:p>
          <a:endParaRPr lang="en-AU"/>
        </a:p>
      </dgm:t>
    </dgm:pt>
    <dgm:pt modelId="{DC9141CD-705D-4C11-8DD9-FBA089BE8FF8}" type="sibTrans" cxnId="{5C14E5C3-6F5B-4073-921A-BC3A96371109}">
      <dgm:prSet/>
      <dgm:spPr/>
      <dgm:t>
        <a:bodyPr/>
        <a:lstStyle/>
        <a:p>
          <a:endParaRPr lang="en-AU"/>
        </a:p>
      </dgm:t>
    </dgm:pt>
    <dgm:pt modelId="{9CACB5E2-4375-4AB4-A2F0-E44136658EED}">
      <dgm:prSet/>
      <dgm:spPr/>
      <dgm:t>
        <a:bodyPr/>
        <a:lstStyle/>
        <a:p>
          <a:pPr rtl="0"/>
          <a:r>
            <a:rPr lang="en-AU" dirty="0" smtClean="0"/>
            <a:t>Service Accounts</a:t>
          </a:r>
          <a:endParaRPr lang="en-AU" dirty="0"/>
        </a:p>
      </dgm:t>
    </dgm:pt>
    <dgm:pt modelId="{5A941529-A464-4599-AA92-075D29DB82C3}" type="parTrans" cxnId="{FFA5F943-DB95-4833-8189-2E7842CB2C00}">
      <dgm:prSet/>
      <dgm:spPr/>
      <dgm:t>
        <a:bodyPr/>
        <a:lstStyle/>
        <a:p>
          <a:endParaRPr lang="en-AU"/>
        </a:p>
      </dgm:t>
    </dgm:pt>
    <dgm:pt modelId="{E029FB63-E2D6-4479-B970-0176AE1DE339}" type="sibTrans" cxnId="{FFA5F943-DB95-4833-8189-2E7842CB2C00}">
      <dgm:prSet/>
      <dgm:spPr/>
      <dgm:t>
        <a:bodyPr/>
        <a:lstStyle/>
        <a:p>
          <a:endParaRPr lang="en-AU"/>
        </a:p>
      </dgm:t>
    </dgm:pt>
    <dgm:pt modelId="{C447C7E9-9D70-4E0E-94F0-DC6AF7F0259F}">
      <dgm:prSet/>
      <dgm:spPr/>
      <dgm:t>
        <a:bodyPr/>
        <a:lstStyle/>
        <a:p>
          <a:pPr rtl="0"/>
          <a:r>
            <a:rPr lang="en-AU" dirty="0" smtClean="0"/>
            <a:t>Network Connectivity</a:t>
          </a:r>
          <a:endParaRPr lang="en-AU" dirty="0"/>
        </a:p>
      </dgm:t>
    </dgm:pt>
    <dgm:pt modelId="{87405098-CE73-44B5-96B2-2B071F10B48F}" type="parTrans" cxnId="{781BE458-7EBD-4998-8946-DABA5F532233}">
      <dgm:prSet/>
      <dgm:spPr/>
      <dgm:t>
        <a:bodyPr/>
        <a:lstStyle/>
        <a:p>
          <a:endParaRPr lang="en-AU"/>
        </a:p>
      </dgm:t>
    </dgm:pt>
    <dgm:pt modelId="{4B52C68E-1FD0-4425-985D-DEAAB0483DCA}" type="sibTrans" cxnId="{781BE458-7EBD-4998-8946-DABA5F532233}">
      <dgm:prSet/>
      <dgm:spPr/>
      <dgm:t>
        <a:bodyPr/>
        <a:lstStyle/>
        <a:p>
          <a:endParaRPr lang="en-AU"/>
        </a:p>
      </dgm:t>
    </dgm:pt>
    <dgm:pt modelId="{329980F8-176F-4C97-9D77-8BBE99D4EC9B}">
      <dgm:prSet/>
      <dgm:spPr/>
      <dgm:t>
        <a:bodyPr/>
        <a:lstStyle/>
        <a:p>
          <a:pPr rtl="0"/>
          <a:r>
            <a:rPr lang="en-AU" dirty="0" smtClean="0"/>
            <a:t>System Procedures</a:t>
          </a:r>
          <a:endParaRPr lang="en-AU" dirty="0"/>
        </a:p>
      </dgm:t>
    </dgm:pt>
    <dgm:pt modelId="{B0FF570D-57AB-4B59-9FF4-37D95A10FE95}" type="parTrans" cxnId="{B2B4DB12-4E12-44E9-9857-F50E92110139}">
      <dgm:prSet/>
      <dgm:spPr/>
      <dgm:t>
        <a:bodyPr/>
        <a:lstStyle/>
        <a:p>
          <a:endParaRPr lang="en-AU"/>
        </a:p>
      </dgm:t>
    </dgm:pt>
    <dgm:pt modelId="{2531BDB3-5EFD-4788-B1EF-1D88F803AF4D}" type="sibTrans" cxnId="{B2B4DB12-4E12-44E9-9857-F50E92110139}">
      <dgm:prSet/>
      <dgm:spPr/>
      <dgm:t>
        <a:bodyPr/>
        <a:lstStyle/>
        <a:p>
          <a:endParaRPr lang="en-AU"/>
        </a:p>
      </dgm:t>
    </dgm:pt>
    <dgm:pt modelId="{0FDEC990-92E8-4452-B044-553E7BAAF7A0}">
      <dgm:prSet/>
      <dgm:spPr/>
      <dgm:t>
        <a:bodyPr/>
        <a:lstStyle/>
        <a:p>
          <a:pPr rtl="0"/>
          <a:r>
            <a:rPr lang="en-AU" dirty="0" smtClean="0"/>
            <a:t>Password Policy</a:t>
          </a:r>
          <a:endParaRPr lang="en-AU" dirty="0"/>
        </a:p>
      </dgm:t>
    </dgm:pt>
    <dgm:pt modelId="{DF9C26DC-73EF-4A6A-942A-C6919212FA2F}" type="parTrans" cxnId="{3673497D-D785-46B5-A3CA-3CFFF5CE2EA9}">
      <dgm:prSet/>
      <dgm:spPr/>
      <dgm:t>
        <a:bodyPr/>
        <a:lstStyle/>
        <a:p>
          <a:endParaRPr lang="en-AU"/>
        </a:p>
      </dgm:t>
    </dgm:pt>
    <dgm:pt modelId="{ECBCDCCF-E98A-4F00-A704-472CEBA8A980}" type="sibTrans" cxnId="{3673497D-D785-46B5-A3CA-3CFFF5CE2EA9}">
      <dgm:prSet/>
      <dgm:spPr/>
      <dgm:t>
        <a:bodyPr/>
        <a:lstStyle/>
        <a:p>
          <a:endParaRPr lang="en-AU"/>
        </a:p>
      </dgm:t>
    </dgm:pt>
    <dgm:pt modelId="{655BD14D-5D57-4274-9F69-00A18F223D38}">
      <dgm:prSet/>
      <dgm:spPr/>
      <dgm:t>
        <a:bodyPr/>
        <a:lstStyle/>
        <a:p>
          <a:pPr rtl="0"/>
          <a:r>
            <a:rPr lang="en-AU" dirty="0" smtClean="0"/>
            <a:t>Administrative Privileges</a:t>
          </a:r>
          <a:endParaRPr lang="en-AU" dirty="0"/>
        </a:p>
      </dgm:t>
    </dgm:pt>
    <dgm:pt modelId="{DE30A71D-EB45-4167-96C7-AC06EDF40E3C}" type="parTrans" cxnId="{1C9B5FC6-86A9-4C45-9E02-1C9FC6E44241}">
      <dgm:prSet/>
      <dgm:spPr/>
      <dgm:t>
        <a:bodyPr/>
        <a:lstStyle/>
        <a:p>
          <a:endParaRPr lang="en-AU"/>
        </a:p>
      </dgm:t>
    </dgm:pt>
    <dgm:pt modelId="{264C7C80-454E-466B-A841-F8731512323F}" type="sibTrans" cxnId="{1C9B5FC6-86A9-4C45-9E02-1C9FC6E44241}">
      <dgm:prSet/>
      <dgm:spPr/>
      <dgm:t>
        <a:bodyPr/>
        <a:lstStyle/>
        <a:p>
          <a:endParaRPr lang="en-AU"/>
        </a:p>
      </dgm:t>
    </dgm:pt>
    <dgm:pt modelId="{750D04A1-EA99-48B3-A0D1-F0D12C76F086}" type="pres">
      <dgm:prSet presAssocID="{F70B7E78-F51D-437C-B7EA-8AFC50FED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92284DA-1E4E-4970-BA19-1B175D447581}" type="pres">
      <dgm:prSet presAssocID="{25625384-E303-4F7F-9855-FF4636FC63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12D81FA-4092-4762-86CE-8D9B9C8C6AE6}" type="pres">
      <dgm:prSet presAssocID="{DC9141CD-705D-4C11-8DD9-FBA089BE8FF8}" presName="spacer" presStyleCnt="0"/>
      <dgm:spPr/>
    </dgm:pt>
    <dgm:pt modelId="{C8EA69E5-B98D-43EA-A4B1-D73CB6A63346}" type="pres">
      <dgm:prSet presAssocID="{9CACB5E2-4375-4AB4-A2F0-E44136658E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3689DB-1BC7-4F5B-9230-0A2C9DF70D2C}" type="pres">
      <dgm:prSet presAssocID="{E029FB63-E2D6-4479-B970-0176AE1DE339}" presName="spacer" presStyleCnt="0"/>
      <dgm:spPr/>
    </dgm:pt>
    <dgm:pt modelId="{3425302B-B165-4CA2-B7CA-68366F305E61}" type="pres">
      <dgm:prSet presAssocID="{C447C7E9-9D70-4E0E-94F0-DC6AF7F0259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EB7B1EC-4602-41D6-9628-D198E1C11663}" type="pres">
      <dgm:prSet presAssocID="{4B52C68E-1FD0-4425-985D-DEAAB0483DCA}" presName="spacer" presStyleCnt="0"/>
      <dgm:spPr/>
    </dgm:pt>
    <dgm:pt modelId="{AE2C7E9F-4000-4D7B-99B6-54A20B1DDF90}" type="pres">
      <dgm:prSet presAssocID="{329980F8-176F-4C97-9D77-8BBE99D4EC9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28E4A5-56F3-45BB-98A3-ABF62FDCB5A1}" type="pres">
      <dgm:prSet presAssocID="{2531BDB3-5EFD-4788-B1EF-1D88F803AF4D}" presName="spacer" presStyleCnt="0"/>
      <dgm:spPr/>
    </dgm:pt>
    <dgm:pt modelId="{699F7AA1-94BB-44F3-9581-225FC53530A2}" type="pres">
      <dgm:prSet presAssocID="{0FDEC990-92E8-4452-B044-553E7BAAF7A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61890B4-5ACF-4701-A48F-20D4BD36D8D7}" type="pres">
      <dgm:prSet presAssocID="{ECBCDCCF-E98A-4F00-A704-472CEBA8A980}" presName="spacer" presStyleCnt="0"/>
      <dgm:spPr/>
    </dgm:pt>
    <dgm:pt modelId="{68AA5BB9-80D1-49B1-B7EA-305C23761444}" type="pres">
      <dgm:prSet presAssocID="{655BD14D-5D57-4274-9F69-00A18F223D3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81BE458-7EBD-4998-8946-DABA5F532233}" srcId="{F70B7E78-F51D-437C-B7EA-8AFC50FEDA6F}" destId="{C447C7E9-9D70-4E0E-94F0-DC6AF7F0259F}" srcOrd="2" destOrd="0" parTransId="{87405098-CE73-44B5-96B2-2B071F10B48F}" sibTransId="{4B52C68E-1FD0-4425-985D-DEAAB0483DCA}"/>
    <dgm:cxn modelId="{1738F2DD-462F-4F9A-AB6D-2E3A0CFE17B7}" type="presOf" srcId="{9CACB5E2-4375-4AB4-A2F0-E44136658EED}" destId="{C8EA69E5-B98D-43EA-A4B1-D73CB6A63346}" srcOrd="0" destOrd="0" presId="urn:microsoft.com/office/officeart/2005/8/layout/vList2"/>
    <dgm:cxn modelId="{5C14E5C3-6F5B-4073-921A-BC3A96371109}" srcId="{F70B7E78-F51D-437C-B7EA-8AFC50FEDA6F}" destId="{25625384-E303-4F7F-9855-FF4636FC63E0}" srcOrd="0" destOrd="0" parTransId="{C3E9FA49-C6EE-42B0-9EED-5E6D93D2B364}" sibTransId="{DC9141CD-705D-4C11-8DD9-FBA089BE8FF8}"/>
    <dgm:cxn modelId="{4F034C94-E8F0-4C49-8568-4C6D3F137C1A}" type="presOf" srcId="{C447C7E9-9D70-4E0E-94F0-DC6AF7F0259F}" destId="{3425302B-B165-4CA2-B7CA-68366F305E61}" srcOrd="0" destOrd="0" presId="urn:microsoft.com/office/officeart/2005/8/layout/vList2"/>
    <dgm:cxn modelId="{934D2487-4685-4AE8-9F03-11C197EFCDA2}" type="presOf" srcId="{F70B7E78-F51D-437C-B7EA-8AFC50FEDA6F}" destId="{750D04A1-EA99-48B3-A0D1-F0D12C76F086}" srcOrd="0" destOrd="0" presId="urn:microsoft.com/office/officeart/2005/8/layout/vList2"/>
    <dgm:cxn modelId="{FFA5F943-DB95-4833-8189-2E7842CB2C00}" srcId="{F70B7E78-F51D-437C-B7EA-8AFC50FEDA6F}" destId="{9CACB5E2-4375-4AB4-A2F0-E44136658EED}" srcOrd="1" destOrd="0" parTransId="{5A941529-A464-4599-AA92-075D29DB82C3}" sibTransId="{E029FB63-E2D6-4479-B970-0176AE1DE339}"/>
    <dgm:cxn modelId="{3673497D-D785-46B5-A3CA-3CFFF5CE2EA9}" srcId="{F70B7E78-F51D-437C-B7EA-8AFC50FEDA6F}" destId="{0FDEC990-92E8-4452-B044-553E7BAAF7A0}" srcOrd="4" destOrd="0" parTransId="{DF9C26DC-73EF-4A6A-942A-C6919212FA2F}" sibTransId="{ECBCDCCF-E98A-4F00-A704-472CEBA8A980}"/>
    <dgm:cxn modelId="{F54209E4-5B82-451B-9724-6CD2CCC2E48A}" type="presOf" srcId="{0FDEC990-92E8-4452-B044-553E7BAAF7A0}" destId="{699F7AA1-94BB-44F3-9581-225FC53530A2}" srcOrd="0" destOrd="0" presId="urn:microsoft.com/office/officeart/2005/8/layout/vList2"/>
    <dgm:cxn modelId="{1C9B5FC6-86A9-4C45-9E02-1C9FC6E44241}" srcId="{F70B7E78-F51D-437C-B7EA-8AFC50FEDA6F}" destId="{655BD14D-5D57-4274-9F69-00A18F223D38}" srcOrd="5" destOrd="0" parTransId="{DE30A71D-EB45-4167-96C7-AC06EDF40E3C}" sibTransId="{264C7C80-454E-466B-A841-F8731512323F}"/>
    <dgm:cxn modelId="{12BD06C8-B2BC-4682-928F-025ADE57DC43}" type="presOf" srcId="{655BD14D-5D57-4274-9F69-00A18F223D38}" destId="{68AA5BB9-80D1-49B1-B7EA-305C23761444}" srcOrd="0" destOrd="0" presId="urn:microsoft.com/office/officeart/2005/8/layout/vList2"/>
    <dgm:cxn modelId="{20D18643-0C36-496F-A561-D97139C5239D}" type="presOf" srcId="{329980F8-176F-4C97-9D77-8BBE99D4EC9B}" destId="{AE2C7E9F-4000-4D7B-99B6-54A20B1DDF90}" srcOrd="0" destOrd="0" presId="urn:microsoft.com/office/officeart/2005/8/layout/vList2"/>
    <dgm:cxn modelId="{B2B4DB12-4E12-44E9-9857-F50E92110139}" srcId="{F70B7E78-F51D-437C-B7EA-8AFC50FEDA6F}" destId="{329980F8-176F-4C97-9D77-8BBE99D4EC9B}" srcOrd="3" destOrd="0" parTransId="{B0FF570D-57AB-4B59-9FF4-37D95A10FE95}" sibTransId="{2531BDB3-5EFD-4788-B1EF-1D88F803AF4D}"/>
    <dgm:cxn modelId="{33D193B8-2CAB-4F1D-9340-8371A868FA8E}" type="presOf" srcId="{25625384-E303-4F7F-9855-FF4636FC63E0}" destId="{892284DA-1E4E-4970-BA19-1B175D447581}" srcOrd="0" destOrd="0" presId="urn:microsoft.com/office/officeart/2005/8/layout/vList2"/>
    <dgm:cxn modelId="{92DBE213-6377-49E8-9AB8-77EB3E50F662}" type="presParOf" srcId="{750D04A1-EA99-48B3-A0D1-F0D12C76F086}" destId="{892284DA-1E4E-4970-BA19-1B175D447581}" srcOrd="0" destOrd="0" presId="urn:microsoft.com/office/officeart/2005/8/layout/vList2"/>
    <dgm:cxn modelId="{18BFA24E-7FA9-4771-B76D-68E1218FE70B}" type="presParOf" srcId="{750D04A1-EA99-48B3-A0D1-F0D12C76F086}" destId="{912D81FA-4092-4762-86CE-8D9B9C8C6AE6}" srcOrd="1" destOrd="0" presId="urn:microsoft.com/office/officeart/2005/8/layout/vList2"/>
    <dgm:cxn modelId="{301FDDE4-5B25-4405-873A-D3BB0F3D63E3}" type="presParOf" srcId="{750D04A1-EA99-48B3-A0D1-F0D12C76F086}" destId="{C8EA69E5-B98D-43EA-A4B1-D73CB6A63346}" srcOrd="2" destOrd="0" presId="urn:microsoft.com/office/officeart/2005/8/layout/vList2"/>
    <dgm:cxn modelId="{1F4BCA8A-BCE3-4AF8-BED8-6C829D8FA462}" type="presParOf" srcId="{750D04A1-EA99-48B3-A0D1-F0D12C76F086}" destId="{EC3689DB-1BC7-4F5B-9230-0A2C9DF70D2C}" srcOrd="3" destOrd="0" presId="urn:microsoft.com/office/officeart/2005/8/layout/vList2"/>
    <dgm:cxn modelId="{C131C9A0-B29A-4A48-9E8F-0C439369D89E}" type="presParOf" srcId="{750D04A1-EA99-48B3-A0D1-F0D12C76F086}" destId="{3425302B-B165-4CA2-B7CA-68366F305E61}" srcOrd="4" destOrd="0" presId="urn:microsoft.com/office/officeart/2005/8/layout/vList2"/>
    <dgm:cxn modelId="{191CF95C-FD41-4A32-A116-8B599D345BD5}" type="presParOf" srcId="{750D04A1-EA99-48B3-A0D1-F0D12C76F086}" destId="{4EB7B1EC-4602-41D6-9628-D198E1C11663}" srcOrd="5" destOrd="0" presId="urn:microsoft.com/office/officeart/2005/8/layout/vList2"/>
    <dgm:cxn modelId="{D6F825D5-1184-4342-AFDF-D20E94A30BEC}" type="presParOf" srcId="{750D04A1-EA99-48B3-A0D1-F0D12C76F086}" destId="{AE2C7E9F-4000-4D7B-99B6-54A20B1DDF90}" srcOrd="6" destOrd="0" presId="urn:microsoft.com/office/officeart/2005/8/layout/vList2"/>
    <dgm:cxn modelId="{F90F9670-D2B3-4A34-B50B-8F74C90424DA}" type="presParOf" srcId="{750D04A1-EA99-48B3-A0D1-F0D12C76F086}" destId="{9928E4A5-56F3-45BB-98A3-ABF62FDCB5A1}" srcOrd="7" destOrd="0" presId="urn:microsoft.com/office/officeart/2005/8/layout/vList2"/>
    <dgm:cxn modelId="{86CD522A-89AB-4F00-829B-D3BF53CB2CB8}" type="presParOf" srcId="{750D04A1-EA99-48B3-A0D1-F0D12C76F086}" destId="{699F7AA1-94BB-44F3-9581-225FC53530A2}" srcOrd="8" destOrd="0" presId="urn:microsoft.com/office/officeart/2005/8/layout/vList2"/>
    <dgm:cxn modelId="{5A09C8D1-EB2E-4977-AFBF-BFD504F54AE7}" type="presParOf" srcId="{750D04A1-EA99-48B3-A0D1-F0D12C76F086}" destId="{861890B4-5ACF-4701-A48F-20D4BD36D8D7}" srcOrd="9" destOrd="0" presId="urn:microsoft.com/office/officeart/2005/8/layout/vList2"/>
    <dgm:cxn modelId="{11EC07F5-02C6-4F2E-9ED2-9C573F0EAF12}" type="presParOf" srcId="{750D04A1-EA99-48B3-A0D1-F0D12C76F086}" destId="{68AA5BB9-80D1-49B1-B7EA-305C23761444}" srcOrd="1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785D5A-2DB3-42BC-8C76-66AD225FF038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33CA87B-D5FF-4207-8DC9-79E01C98D9F2}">
      <dgm:prSet/>
      <dgm:spPr/>
      <dgm:t>
        <a:bodyPr/>
        <a:lstStyle/>
        <a:p>
          <a:pPr rtl="0"/>
          <a:r>
            <a:rPr lang="en-AU" dirty="0" smtClean="0"/>
            <a:t>Schemas</a:t>
          </a:r>
          <a:endParaRPr lang="en-AU" dirty="0"/>
        </a:p>
      </dgm:t>
    </dgm:pt>
    <dgm:pt modelId="{2B240567-E839-447F-9D90-141A9F4F8A36}" type="parTrans" cxnId="{A044EE3D-C801-4438-8AE5-EF0FED23AA02}">
      <dgm:prSet/>
      <dgm:spPr/>
      <dgm:t>
        <a:bodyPr/>
        <a:lstStyle/>
        <a:p>
          <a:endParaRPr lang="en-AU"/>
        </a:p>
      </dgm:t>
    </dgm:pt>
    <dgm:pt modelId="{F6DD5C45-E62E-4713-8DF5-B2212720150E}" type="sibTrans" cxnId="{A044EE3D-C801-4438-8AE5-EF0FED23AA02}">
      <dgm:prSet/>
      <dgm:spPr/>
      <dgm:t>
        <a:bodyPr/>
        <a:lstStyle/>
        <a:p>
          <a:endParaRPr lang="en-AU"/>
        </a:p>
      </dgm:t>
    </dgm:pt>
    <dgm:pt modelId="{6686FEE7-440F-4D84-9DFA-C4E8CA46AB18}">
      <dgm:prSet/>
      <dgm:spPr/>
      <dgm:t>
        <a:bodyPr/>
        <a:lstStyle/>
        <a:p>
          <a:pPr rtl="0"/>
          <a:r>
            <a:rPr lang="en-AU" dirty="0" smtClean="0"/>
            <a:t>Execution Context</a:t>
          </a:r>
          <a:endParaRPr lang="en-AU" dirty="0"/>
        </a:p>
      </dgm:t>
    </dgm:pt>
    <dgm:pt modelId="{BD3F123B-79FB-427F-98E6-BE9C9F2C0E97}" type="parTrans" cxnId="{EBF37324-CCE9-4237-8CEB-D28B0457EE98}">
      <dgm:prSet/>
      <dgm:spPr/>
      <dgm:t>
        <a:bodyPr/>
        <a:lstStyle/>
        <a:p>
          <a:endParaRPr lang="en-AU"/>
        </a:p>
      </dgm:t>
    </dgm:pt>
    <dgm:pt modelId="{B7E04884-E232-4AAB-BCFA-12C7FBA5741C}" type="sibTrans" cxnId="{EBF37324-CCE9-4237-8CEB-D28B0457EE98}">
      <dgm:prSet/>
      <dgm:spPr/>
      <dgm:t>
        <a:bodyPr/>
        <a:lstStyle/>
        <a:p>
          <a:endParaRPr lang="en-AU"/>
        </a:p>
      </dgm:t>
    </dgm:pt>
    <dgm:pt modelId="{97AB5CA4-1EBA-4339-A13C-A202C65DBBE7}">
      <dgm:prSet/>
      <dgm:spPr/>
      <dgm:t>
        <a:bodyPr/>
        <a:lstStyle/>
        <a:p>
          <a:pPr rtl="0"/>
          <a:r>
            <a:rPr lang="en-AU" dirty="0" err="1" smtClean="0"/>
            <a:t>Catalog</a:t>
          </a:r>
          <a:r>
            <a:rPr lang="en-AU" dirty="0" smtClean="0"/>
            <a:t> Security</a:t>
          </a:r>
          <a:endParaRPr lang="en-AU" dirty="0"/>
        </a:p>
      </dgm:t>
    </dgm:pt>
    <dgm:pt modelId="{B5427E92-2732-44AB-86DD-A38E20555BF7}" type="parTrans" cxnId="{72C1CF37-0DA8-4362-886D-3572F68B5692}">
      <dgm:prSet/>
      <dgm:spPr/>
      <dgm:t>
        <a:bodyPr/>
        <a:lstStyle/>
        <a:p>
          <a:endParaRPr lang="en-AU"/>
        </a:p>
      </dgm:t>
    </dgm:pt>
    <dgm:pt modelId="{3B6C2B9E-7C84-4B77-A038-3C5C2D69D336}" type="sibTrans" cxnId="{72C1CF37-0DA8-4362-886D-3572F68B5692}">
      <dgm:prSet/>
      <dgm:spPr/>
      <dgm:t>
        <a:bodyPr/>
        <a:lstStyle/>
        <a:p>
          <a:endParaRPr lang="en-AU"/>
        </a:p>
      </dgm:t>
    </dgm:pt>
    <dgm:pt modelId="{D0BE37DC-70A4-46C2-9158-8C2AF5085666}">
      <dgm:prSet/>
      <dgm:spPr/>
      <dgm:t>
        <a:bodyPr/>
        <a:lstStyle/>
        <a:p>
          <a:pPr rtl="0"/>
          <a:r>
            <a:rPr lang="en-AU" dirty="0" smtClean="0"/>
            <a:t>Encryption</a:t>
          </a:r>
          <a:endParaRPr lang="en-AU" dirty="0"/>
        </a:p>
      </dgm:t>
    </dgm:pt>
    <dgm:pt modelId="{31CF0A52-D037-4DD6-9D1A-934C6C49EE08}" type="parTrans" cxnId="{0F6A0446-DE25-4B26-AF75-91BED62C2905}">
      <dgm:prSet/>
      <dgm:spPr/>
      <dgm:t>
        <a:bodyPr/>
        <a:lstStyle/>
        <a:p>
          <a:endParaRPr lang="en-AU"/>
        </a:p>
      </dgm:t>
    </dgm:pt>
    <dgm:pt modelId="{C631F615-C0BA-43C4-B94C-CB90B61AE9C5}" type="sibTrans" cxnId="{0F6A0446-DE25-4B26-AF75-91BED62C2905}">
      <dgm:prSet/>
      <dgm:spPr/>
      <dgm:t>
        <a:bodyPr/>
        <a:lstStyle/>
        <a:p>
          <a:endParaRPr lang="en-AU"/>
        </a:p>
      </dgm:t>
    </dgm:pt>
    <dgm:pt modelId="{9C44DFA1-3DCF-4FFB-81E1-8A44FFA5841A}">
      <dgm:prSet/>
      <dgm:spPr/>
      <dgm:t>
        <a:bodyPr/>
        <a:lstStyle/>
        <a:p>
          <a:pPr rtl="0"/>
          <a:r>
            <a:rPr lang="en-AU" dirty="0" smtClean="0"/>
            <a:t>Best Practices </a:t>
          </a:r>
          <a:r>
            <a:rPr lang="en-AU" dirty="0" err="1" smtClean="0"/>
            <a:t>Analyzer</a:t>
          </a:r>
          <a:endParaRPr lang="en-AU" dirty="0"/>
        </a:p>
      </dgm:t>
    </dgm:pt>
    <dgm:pt modelId="{98246E34-60B8-46BD-9A27-8E06D6386DDF}" type="parTrans" cxnId="{816147D9-938C-4064-952F-A759AD625437}">
      <dgm:prSet/>
      <dgm:spPr/>
      <dgm:t>
        <a:bodyPr/>
        <a:lstStyle/>
        <a:p>
          <a:endParaRPr lang="en-AU"/>
        </a:p>
      </dgm:t>
    </dgm:pt>
    <dgm:pt modelId="{7C831904-F8EA-4359-8632-053144F72DD6}" type="sibTrans" cxnId="{816147D9-938C-4064-952F-A759AD625437}">
      <dgm:prSet/>
      <dgm:spPr/>
      <dgm:t>
        <a:bodyPr/>
        <a:lstStyle/>
        <a:p>
          <a:endParaRPr lang="en-AU"/>
        </a:p>
      </dgm:t>
    </dgm:pt>
    <dgm:pt modelId="{392DAC94-8409-459E-91D0-B15C727ED4B7}" type="pres">
      <dgm:prSet presAssocID="{0D785D5A-2DB3-42BC-8C76-66AD225FF0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966E1AE-20CB-419C-ADEF-E12CF172B4FF}" type="pres">
      <dgm:prSet presAssocID="{833CA87B-D5FF-4207-8DC9-79E01C98D9F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319A18-F79E-4ABA-881E-7FCFF995C74E}" type="pres">
      <dgm:prSet presAssocID="{F6DD5C45-E62E-4713-8DF5-B2212720150E}" presName="spacer" presStyleCnt="0"/>
      <dgm:spPr/>
    </dgm:pt>
    <dgm:pt modelId="{7B21A872-4CC1-4BD0-8DF0-F443314B18BA}" type="pres">
      <dgm:prSet presAssocID="{6686FEE7-440F-4D84-9DFA-C4E8CA46AB1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7131F5-1CA3-4ECA-934B-9B3056FB167B}" type="pres">
      <dgm:prSet presAssocID="{B7E04884-E232-4AAB-BCFA-12C7FBA5741C}" presName="spacer" presStyleCnt="0"/>
      <dgm:spPr/>
    </dgm:pt>
    <dgm:pt modelId="{35312C95-7F04-4F24-9999-5B39E0445DEE}" type="pres">
      <dgm:prSet presAssocID="{97AB5CA4-1EBA-4339-A13C-A202C65DBB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D49140D-1C9F-4D86-9575-52277C614546}" type="pres">
      <dgm:prSet presAssocID="{3B6C2B9E-7C84-4B77-A038-3C5C2D69D336}" presName="spacer" presStyleCnt="0"/>
      <dgm:spPr/>
    </dgm:pt>
    <dgm:pt modelId="{E99D1EA2-799D-492A-A0AA-F365F0AAA278}" type="pres">
      <dgm:prSet presAssocID="{D0BE37DC-70A4-46C2-9158-8C2AF50856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23AA3A-7265-4C4B-B177-0C7053AA8863}" type="pres">
      <dgm:prSet presAssocID="{C631F615-C0BA-43C4-B94C-CB90B61AE9C5}" presName="spacer" presStyleCnt="0"/>
      <dgm:spPr/>
    </dgm:pt>
    <dgm:pt modelId="{11F337F3-EA8F-4B7D-831C-C46D3CF0F7CA}" type="pres">
      <dgm:prSet presAssocID="{9C44DFA1-3DCF-4FFB-81E1-8A44FFA5841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C590461-1962-4608-84F5-54E0FC052980}" type="presOf" srcId="{833CA87B-D5FF-4207-8DC9-79E01C98D9F2}" destId="{1966E1AE-20CB-419C-ADEF-E12CF172B4FF}" srcOrd="0" destOrd="0" presId="urn:microsoft.com/office/officeart/2005/8/layout/vList2"/>
    <dgm:cxn modelId="{816147D9-938C-4064-952F-A759AD625437}" srcId="{0D785D5A-2DB3-42BC-8C76-66AD225FF038}" destId="{9C44DFA1-3DCF-4FFB-81E1-8A44FFA5841A}" srcOrd="4" destOrd="0" parTransId="{98246E34-60B8-46BD-9A27-8E06D6386DDF}" sibTransId="{7C831904-F8EA-4359-8632-053144F72DD6}"/>
    <dgm:cxn modelId="{A044EE3D-C801-4438-8AE5-EF0FED23AA02}" srcId="{0D785D5A-2DB3-42BC-8C76-66AD225FF038}" destId="{833CA87B-D5FF-4207-8DC9-79E01C98D9F2}" srcOrd="0" destOrd="0" parTransId="{2B240567-E839-447F-9D90-141A9F4F8A36}" sibTransId="{F6DD5C45-E62E-4713-8DF5-B2212720150E}"/>
    <dgm:cxn modelId="{CA55E24B-2E01-4879-9F18-CB4CAE25EF2C}" type="presOf" srcId="{D0BE37DC-70A4-46C2-9158-8C2AF5085666}" destId="{E99D1EA2-799D-492A-A0AA-F365F0AAA278}" srcOrd="0" destOrd="0" presId="urn:microsoft.com/office/officeart/2005/8/layout/vList2"/>
    <dgm:cxn modelId="{6BA36A44-B769-4E72-B8C8-AA376F824624}" type="presOf" srcId="{9C44DFA1-3DCF-4FFB-81E1-8A44FFA5841A}" destId="{11F337F3-EA8F-4B7D-831C-C46D3CF0F7CA}" srcOrd="0" destOrd="0" presId="urn:microsoft.com/office/officeart/2005/8/layout/vList2"/>
    <dgm:cxn modelId="{3F87CB61-3949-4FCA-A2AD-548CE8E93206}" type="presOf" srcId="{0D785D5A-2DB3-42BC-8C76-66AD225FF038}" destId="{392DAC94-8409-459E-91D0-B15C727ED4B7}" srcOrd="0" destOrd="0" presId="urn:microsoft.com/office/officeart/2005/8/layout/vList2"/>
    <dgm:cxn modelId="{EBF37324-CCE9-4237-8CEB-D28B0457EE98}" srcId="{0D785D5A-2DB3-42BC-8C76-66AD225FF038}" destId="{6686FEE7-440F-4D84-9DFA-C4E8CA46AB18}" srcOrd="1" destOrd="0" parTransId="{BD3F123B-79FB-427F-98E6-BE9C9F2C0E97}" sibTransId="{B7E04884-E232-4AAB-BCFA-12C7FBA5741C}"/>
    <dgm:cxn modelId="{24683555-8F82-4C2A-9757-7F6AF63255C1}" type="presOf" srcId="{97AB5CA4-1EBA-4339-A13C-A202C65DBBE7}" destId="{35312C95-7F04-4F24-9999-5B39E0445DEE}" srcOrd="0" destOrd="0" presId="urn:microsoft.com/office/officeart/2005/8/layout/vList2"/>
    <dgm:cxn modelId="{0F6A0446-DE25-4B26-AF75-91BED62C2905}" srcId="{0D785D5A-2DB3-42BC-8C76-66AD225FF038}" destId="{D0BE37DC-70A4-46C2-9158-8C2AF5085666}" srcOrd="3" destOrd="0" parTransId="{31CF0A52-D037-4DD6-9D1A-934C6C49EE08}" sibTransId="{C631F615-C0BA-43C4-B94C-CB90B61AE9C5}"/>
    <dgm:cxn modelId="{72C1CF37-0DA8-4362-886D-3572F68B5692}" srcId="{0D785D5A-2DB3-42BC-8C76-66AD225FF038}" destId="{97AB5CA4-1EBA-4339-A13C-A202C65DBBE7}" srcOrd="2" destOrd="0" parTransId="{B5427E92-2732-44AB-86DD-A38E20555BF7}" sibTransId="{3B6C2B9E-7C84-4B77-A038-3C5C2D69D336}"/>
    <dgm:cxn modelId="{0A3513CF-8E9A-438B-90F6-65794B5DF162}" type="presOf" srcId="{6686FEE7-440F-4D84-9DFA-C4E8CA46AB18}" destId="{7B21A872-4CC1-4BD0-8DF0-F443314B18BA}" srcOrd="0" destOrd="0" presId="urn:microsoft.com/office/officeart/2005/8/layout/vList2"/>
    <dgm:cxn modelId="{D4DC28AF-E8D4-41EA-B1F1-B034E72BAF72}" type="presParOf" srcId="{392DAC94-8409-459E-91D0-B15C727ED4B7}" destId="{1966E1AE-20CB-419C-ADEF-E12CF172B4FF}" srcOrd="0" destOrd="0" presId="urn:microsoft.com/office/officeart/2005/8/layout/vList2"/>
    <dgm:cxn modelId="{BD1FFC5C-981E-42DF-9C23-6A493CE61437}" type="presParOf" srcId="{392DAC94-8409-459E-91D0-B15C727ED4B7}" destId="{51319A18-F79E-4ABA-881E-7FCFF995C74E}" srcOrd="1" destOrd="0" presId="urn:microsoft.com/office/officeart/2005/8/layout/vList2"/>
    <dgm:cxn modelId="{0EE61B73-4EB8-45B4-8262-35AA99651EEB}" type="presParOf" srcId="{392DAC94-8409-459E-91D0-B15C727ED4B7}" destId="{7B21A872-4CC1-4BD0-8DF0-F443314B18BA}" srcOrd="2" destOrd="0" presId="urn:microsoft.com/office/officeart/2005/8/layout/vList2"/>
    <dgm:cxn modelId="{0DBA835C-5FEA-4849-83E3-DB1A64E8FA35}" type="presParOf" srcId="{392DAC94-8409-459E-91D0-B15C727ED4B7}" destId="{907131F5-1CA3-4ECA-934B-9B3056FB167B}" srcOrd="3" destOrd="0" presId="urn:microsoft.com/office/officeart/2005/8/layout/vList2"/>
    <dgm:cxn modelId="{C872F2D9-0E02-484F-A538-008796C25FCA}" type="presParOf" srcId="{392DAC94-8409-459E-91D0-B15C727ED4B7}" destId="{35312C95-7F04-4F24-9999-5B39E0445DEE}" srcOrd="4" destOrd="0" presId="urn:microsoft.com/office/officeart/2005/8/layout/vList2"/>
    <dgm:cxn modelId="{901EDC4A-37EB-453E-B88A-48BE226F2B63}" type="presParOf" srcId="{392DAC94-8409-459E-91D0-B15C727ED4B7}" destId="{FD49140D-1C9F-4D86-9575-52277C614546}" srcOrd="5" destOrd="0" presId="urn:microsoft.com/office/officeart/2005/8/layout/vList2"/>
    <dgm:cxn modelId="{47B63B62-3F1A-4EF3-99E1-104A8B4BA8E3}" type="presParOf" srcId="{392DAC94-8409-459E-91D0-B15C727ED4B7}" destId="{E99D1EA2-799D-492A-A0AA-F365F0AAA278}" srcOrd="6" destOrd="0" presId="urn:microsoft.com/office/officeart/2005/8/layout/vList2"/>
    <dgm:cxn modelId="{4E131D4E-861E-4ECC-B364-8860CE97FE8C}" type="presParOf" srcId="{392DAC94-8409-459E-91D0-B15C727ED4B7}" destId="{5023AA3A-7265-4C4B-B177-0C7053AA8863}" srcOrd="7" destOrd="0" presId="urn:microsoft.com/office/officeart/2005/8/layout/vList2"/>
    <dgm:cxn modelId="{005A87B1-5425-427B-ADA2-3F456EF3DFA7}" type="presParOf" srcId="{392DAC94-8409-459E-91D0-B15C727ED4B7}" destId="{11F337F3-EA8F-4B7D-831C-C46D3CF0F7CA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7C63E-9CFF-48D5-A6E3-75EFF6465CC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34E8535-2DD4-4693-B17F-47E3E234EEE0}">
      <dgm:prSet/>
      <dgm:spPr/>
      <dgm:t>
        <a:bodyPr/>
        <a:lstStyle/>
        <a:p>
          <a:pPr rtl="0"/>
          <a:r>
            <a:rPr lang="en-AU" dirty="0" smtClean="0"/>
            <a:t>Defensive</a:t>
          </a:r>
          <a:endParaRPr lang="en-AU" dirty="0"/>
        </a:p>
      </dgm:t>
    </dgm:pt>
    <dgm:pt modelId="{EF5CB742-E4BD-4671-B8C9-20D6EBFD2FC1}" type="parTrans" cxnId="{386FA8E7-FEBD-49D8-A087-4BC91B5BBC73}">
      <dgm:prSet/>
      <dgm:spPr/>
      <dgm:t>
        <a:bodyPr/>
        <a:lstStyle/>
        <a:p>
          <a:endParaRPr lang="en-AU"/>
        </a:p>
      </dgm:t>
    </dgm:pt>
    <dgm:pt modelId="{D2D2CAF7-FC59-465E-A0EB-FE2D5FDBFBFA}" type="sibTrans" cxnId="{386FA8E7-FEBD-49D8-A087-4BC91B5BBC73}">
      <dgm:prSet/>
      <dgm:spPr/>
      <dgm:t>
        <a:bodyPr/>
        <a:lstStyle/>
        <a:p>
          <a:endParaRPr lang="en-AU"/>
        </a:p>
      </dgm:t>
    </dgm:pt>
    <dgm:pt modelId="{FAF1CAB6-C3AB-4B33-AA0A-5EA0EEA854D1}">
      <dgm:prSet/>
      <dgm:spPr/>
      <dgm:t>
        <a:bodyPr/>
        <a:lstStyle/>
        <a:p>
          <a:pPr rtl="0"/>
          <a:r>
            <a:rPr lang="en-AU" dirty="0" smtClean="0"/>
            <a:t>Don’t trust web server to prevent application level attacks</a:t>
          </a:r>
          <a:endParaRPr lang="en-AU" dirty="0"/>
        </a:p>
      </dgm:t>
    </dgm:pt>
    <dgm:pt modelId="{59798F4F-6048-4C55-B823-D61E4266E1E9}" type="parTrans" cxnId="{E7B4CA3F-D144-418A-BC88-5BB7D27A74F0}">
      <dgm:prSet/>
      <dgm:spPr/>
      <dgm:t>
        <a:bodyPr/>
        <a:lstStyle/>
        <a:p>
          <a:endParaRPr lang="en-AU"/>
        </a:p>
      </dgm:t>
    </dgm:pt>
    <dgm:pt modelId="{C502659F-63C3-40A8-8C5D-FE1A11CB1955}" type="sibTrans" cxnId="{E7B4CA3F-D144-418A-BC88-5BB7D27A74F0}">
      <dgm:prSet/>
      <dgm:spPr/>
      <dgm:t>
        <a:bodyPr/>
        <a:lstStyle/>
        <a:p>
          <a:endParaRPr lang="en-AU"/>
        </a:p>
      </dgm:t>
    </dgm:pt>
    <dgm:pt modelId="{E4AC7023-DBFE-41B2-93CD-3B03DEF0A208}">
      <dgm:prSet/>
      <dgm:spPr/>
      <dgm:t>
        <a:bodyPr/>
        <a:lstStyle/>
        <a:p>
          <a:pPr rtl="0"/>
          <a:r>
            <a:rPr lang="en-AU" dirty="0" smtClean="0"/>
            <a:t>Don’t trust the network to keep all access fully secure</a:t>
          </a:r>
          <a:endParaRPr lang="en-AU" dirty="0"/>
        </a:p>
      </dgm:t>
    </dgm:pt>
    <dgm:pt modelId="{8B0751BB-C17B-4D67-AB43-4AAFE026628E}" type="parTrans" cxnId="{F00329B1-2281-478D-95ED-3DEA61D70DAF}">
      <dgm:prSet/>
      <dgm:spPr/>
      <dgm:t>
        <a:bodyPr/>
        <a:lstStyle/>
        <a:p>
          <a:endParaRPr lang="en-AU"/>
        </a:p>
      </dgm:t>
    </dgm:pt>
    <dgm:pt modelId="{B47734B6-21DD-452D-AFCF-D33AF513CC72}" type="sibTrans" cxnId="{F00329B1-2281-478D-95ED-3DEA61D70DAF}">
      <dgm:prSet/>
      <dgm:spPr/>
      <dgm:t>
        <a:bodyPr/>
        <a:lstStyle/>
        <a:p>
          <a:endParaRPr lang="en-AU"/>
        </a:p>
      </dgm:t>
    </dgm:pt>
    <dgm:pt modelId="{38A09D98-20CB-4B30-B2A0-257EAEE8F77F}">
      <dgm:prSet/>
      <dgm:spPr/>
      <dgm:t>
        <a:bodyPr/>
        <a:lstStyle/>
        <a:p>
          <a:pPr rtl="0"/>
          <a:r>
            <a:rPr lang="en-AU" dirty="0" smtClean="0"/>
            <a:t>Don’t trust firewalls to keep everyone out</a:t>
          </a:r>
          <a:endParaRPr lang="en-AU" dirty="0"/>
        </a:p>
      </dgm:t>
    </dgm:pt>
    <dgm:pt modelId="{08494B29-568B-459C-B196-1BCEC5CA0B0C}" type="parTrans" cxnId="{F42A0AF1-8931-4C4C-93AE-9EE4321A8E73}">
      <dgm:prSet/>
      <dgm:spPr/>
      <dgm:t>
        <a:bodyPr/>
        <a:lstStyle/>
        <a:p>
          <a:endParaRPr lang="en-AU"/>
        </a:p>
      </dgm:t>
    </dgm:pt>
    <dgm:pt modelId="{C9BC4B58-4A87-4C81-A6FD-1A25BE4BC652}" type="sibTrans" cxnId="{F42A0AF1-8931-4C4C-93AE-9EE4321A8E73}">
      <dgm:prSet/>
      <dgm:spPr/>
      <dgm:t>
        <a:bodyPr/>
        <a:lstStyle/>
        <a:p>
          <a:endParaRPr lang="en-AU"/>
        </a:p>
      </dgm:t>
    </dgm:pt>
    <dgm:pt modelId="{F04B472A-5800-42E3-8810-FB2C26044D26}">
      <dgm:prSet/>
      <dgm:spPr/>
      <dgm:t>
        <a:bodyPr/>
        <a:lstStyle/>
        <a:p>
          <a:pPr rtl="0"/>
          <a:r>
            <a:rPr lang="en-AU" dirty="0" smtClean="0"/>
            <a:t>Don’t trust highly-privileged users’ curious or malicious query of other DBs</a:t>
          </a:r>
          <a:endParaRPr lang="en-AU" dirty="0"/>
        </a:p>
      </dgm:t>
    </dgm:pt>
    <dgm:pt modelId="{864E381A-99CA-4FC9-9C2C-16DAC84AE4AD}" type="parTrans" cxnId="{9AC8AC7B-2383-4E68-8069-51722C0DA9A9}">
      <dgm:prSet/>
      <dgm:spPr/>
      <dgm:t>
        <a:bodyPr/>
        <a:lstStyle/>
        <a:p>
          <a:endParaRPr lang="en-AU"/>
        </a:p>
      </dgm:t>
    </dgm:pt>
    <dgm:pt modelId="{3DB91586-3400-4BA1-9C1F-69F3BA4C4C81}" type="sibTrans" cxnId="{9AC8AC7B-2383-4E68-8069-51722C0DA9A9}">
      <dgm:prSet/>
      <dgm:spPr/>
      <dgm:t>
        <a:bodyPr/>
        <a:lstStyle/>
        <a:p>
          <a:endParaRPr lang="en-AU"/>
        </a:p>
      </dgm:t>
    </dgm:pt>
    <dgm:pt modelId="{1E608EC3-D2B8-45CD-9573-EF1352787860}" type="pres">
      <dgm:prSet presAssocID="{5F77C63E-9CFF-48D5-A6E3-75EFF6465C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A1A3620-9A2A-4BEE-9775-135B656A4E38}" type="pres">
      <dgm:prSet presAssocID="{B34E8535-2DD4-4693-B17F-47E3E234EEE0}" presName="parentText" presStyleLbl="node1" presStyleIdx="0" presStyleCnt="1" custLinFactNeighborX="520" custLinFactNeighborY="-1979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4BBA964-B7DA-410D-A817-03B9E4C603A1}" type="pres">
      <dgm:prSet presAssocID="{B34E8535-2DD4-4693-B17F-47E3E234EEE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5B4D649-C434-40DA-AAFA-55149B5BAE76}" type="presOf" srcId="{F04B472A-5800-42E3-8810-FB2C26044D26}" destId="{84BBA964-B7DA-410D-A817-03B9E4C603A1}" srcOrd="0" destOrd="3" presId="urn:microsoft.com/office/officeart/2005/8/layout/vList2"/>
    <dgm:cxn modelId="{386FA8E7-FEBD-49D8-A087-4BC91B5BBC73}" srcId="{5F77C63E-9CFF-48D5-A6E3-75EFF6465CC0}" destId="{B34E8535-2DD4-4693-B17F-47E3E234EEE0}" srcOrd="0" destOrd="0" parTransId="{EF5CB742-E4BD-4671-B8C9-20D6EBFD2FC1}" sibTransId="{D2D2CAF7-FC59-465E-A0EB-FE2D5FDBFBFA}"/>
    <dgm:cxn modelId="{9641B44B-B91F-43AB-9AEB-0F13963C74F7}" type="presOf" srcId="{E4AC7023-DBFE-41B2-93CD-3B03DEF0A208}" destId="{84BBA964-B7DA-410D-A817-03B9E4C603A1}" srcOrd="0" destOrd="1" presId="urn:microsoft.com/office/officeart/2005/8/layout/vList2"/>
    <dgm:cxn modelId="{76133F77-7F7E-43BC-BC79-C98AF523BC24}" type="presOf" srcId="{B34E8535-2DD4-4693-B17F-47E3E234EEE0}" destId="{3A1A3620-9A2A-4BEE-9775-135B656A4E38}" srcOrd="0" destOrd="0" presId="urn:microsoft.com/office/officeart/2005/8/layout/vList2"/>
    <dgm:cxn modelId="{C0D509DD-7711-466D-856F-26D992447364}" type="presOf" srcId="{5F77C63E-9CFF-48D5-A6E3-75EFF6465CC0}" destId="{1E608EC3-D2B8-45CD-9573-EF1352787860}" srcOrd="0" destOrd="0" presId="urn:microsoft.com/office/officeart/2005/8/layout/vList2"/>
    <dgm:cxn modelId="{A5CD9ECF-2660-4C6E-B1C5-BA4339BA569E}" type="presOf" srcId="{38A09D98-20CB-4B30-B2A0-257EAEE8F77F}" destId="{84BBA964-B7DA-410D-A817-03B9E4C603A1}" srcOrd="0" destOrd="2" presId="urn:microsoft.com/office/officeart/2005/8/layout/vList2"/>
    <dgm:cxn modelId="{F42A0AF1-8931-4C4C-93AE-9EE4321A8E73}" srcId="{B34E8535-2DD4-4693-B17F-47E3E234EEE0}" destId="{38A09D98-20CB-4B30-B2A0-257EAEE8F77F}" srcOrd="2" destOrd="0" parTransId="{08494B29-568B-459C-B196-1BCEC5CA0B0C}" sibTransId="{C9BC4B58-4A87-4C81-A6FD-1A25BE4BC652}"/>
    <dgm:cxn modelId="{E7B4CA3F-D144-418A-BC88-5BB7D27A74F0}" srcId="{B34E8535-2DD4-4693-B17F-47E3E234EEE0}" destId="{FAF1CAB6-C3AB-4B33-AA0A-5EA0EEA854D1}" srcOrd="0" destOrd="0" parTransId="{59798F4F-6048-4C55-B823-D61E4266E1E9}" sibTransId="{C502659F-63C3-40A8-8C5D-FE1A11CB1955}"/>
    <dgm:cxn modelId="{9AC8AC7B-2383-4E68-8069-51722C0DA9A9}" srcId="{B34E8535-2DD4-4693-B17F-47E3E234EEE0}" destId="{F04B472A-5800-42E3-8810-FB2C26044D26}" srcOrd="3" destOrd="0" parTransId="{864E381A-99CA-4FC9-9C2C-16DAC84AE4AD}" sibTransId="{3DB91586-3400-4BA1-9C1F-69F3BA4C4C81}"/>
    <dgm:cxn modelId="{DADB0EAC-A2D1-46DB-BB00-9C855EEBC441}" type="presOf" srcId="{FAF1CAB6-C3AB-4B33-AA0A-5EA0EEA854D1}" destId="{84BBA964-B7DA-410D-A817-03B9E4C603A1}" srcOrd="0" destOrd="0" presId="urn:microsoft.com/office/officeart/2005/8/layout/vList2"/>
    <dgm:cxn modelId="{F00329B1-2281-478D-95ED-3DEA61D70DAF}" srcId="{B34E8535-2DD4-4693-B17F-47E3E234EEE0}" destId="{E4AC7023-DBFE-41B2-93CD-3B03DEF0A208}" srcOrd="1" destOrd="0" parTransId="{8B0751BB-C17B-4D67-AB43-4AAFE026628E}" sibTransId="{B47734B6-21DD-452D-AFCF-D33AF513CC72}"/>
    <dgm:cxn modelId="{0D875930-CF03-47EF-899E-9374958EBF85}" type="presParOf" srcId="{1E608EC3-D2B8-45CD-9573-EF1352787860}" destId="{3A1A3620-9A2A-4BEE-9775-135B656A4E38}" srcOrd="0" destOrd="0" presId="urn:microsoft.com/office/officeart/2005/8/layout/vList2"/>
    <dgm:cxn modelId="{07E3D293-7B1F-4C72-A75C-862163F06FBC}" type="presParOf" srcId="{1E608EC3-D2B8-45CD-9573-EF1352787860}" destId="{84BBA964-B7DA-410D-A817-03B9E4C603A1}" srcOrd="1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603969-17C5-47CF-AA32-D43789494AD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91A4CFC-7595-4283-8F0A-A7A7AE8EC8E2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Server 2005: Security and Protection</a:t>
          </a:r>
          <a:b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http://www.microsoft.com/technet/prodtechnol/sql/2005/library/security.mspx</a:t>
          </a:r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AU" dirty="0" smtClean="0"/>
        </a:p>
      </dgm:t>
    </dgm:pt>
    <dgm:pt modelId="{F8E3BB06-A632-43F6-ABFD-61F4AC3823CA}" type="parTrans" cxnId="{B9B5F77F-7856-423D-94F5-66D36541367C}">
      <dgm:prSet/>
      <dgm:spPr/>
      <dgm:t>
        <a:bodyPr/>
        <a:lstStyle/>
        <a:p>
          <a:endParaRPr lang="en-AU"/>
        </a:p>
      </dgm:t>
    </dgm:pt>
    <dgm:pt modelId="{9F12F889-37A5-4269-B7C7-F84CC6579646}" type="sibTrans" cxnId="{B9B5F77F-7856-423D-94F5-66D36541367C}">
      <dgm:prSet/>
      <dgm:spPr/>
      <dgm:t>
        <a:bodyPr/>
        <a:lstStyle/>
        <a:p>
          <a:endParaRPr lang="en-AU"/>
        </a:p>
      </dgm:t>
    </dgm:pt>
    <dgm:pt modelId="{49399EBB-8C26-495A-9297-38FA02B5C464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Server Security Website</a:t>
          </a:r>
          <a:b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/>
            </a:rPr>
            <a:t>http://www.microsoft.com/sql/technologies/security/default.mspx</a:t>
          </a:r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AU" dirty="0" smtClean="0"/>
        </a:p>
      </dgm:t>
    </dgm:pt>
    <dgm:pt modelId="{95025BCF-CF3A-4C86-8102-98BE486082AA}" type="parTrans" cxnId="{3E8A22C5-1443-4B31-A05B-474BF52FCF66}">
      <dgm:prSet/>
      <dgm:spPr/>
      <dgm:t>
        <a:bodyPr/>
        <a:lstStyle/>
        <a:p>
          <a:endParaRPr lang="en-AU"/>
        </a:p>
      </dgm:t>
    </dgm:pt>
    <dgm:pt modelId="{560EB09B-BEF0-46FA-B1A1-0DBB40AA390E}" type="sibTrans" cxnId="{3E8A22C5-1443-4B31-A05B-474BF52FCF66}">
      <dgm:prSet/>
      <dgm:spPr/>
      <dgm:t>
        <a:bodyPr/>
        <a:lstStyle/>
        <a:p>
          <a:endParaRPr lang="en-AU"/>
        </a:p>
      </dgm:t>
    </dgm:pt>
    <dgm:pt modelId="{99B31B64-6FB8-4AC7-A2E4-1F1D8F6D2668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Server Security Best Practices White Paper</a:t>
          </a:r>
          <a:b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u="sng" smtClean="0">
              <a:hlinkClick xmlns:r="http://schemas.openxmlformats.org/officeDocument/2006/relationships" r:id="rId3"/>
            </a:rPr>
            <a:t>SQL Server 2005 Security Best Practices: Operational and Administrative tasks</a:t>
          </a:r>
          <a:endParaRPr lang="en-AU" dirty="0" smtClean="0"/>
        </a:p>
      </dgm:t>
    </dgm:pt>
    <dgm:pt modelId="{6B5DDF20-F174-4F6C-9A15-73064657927B}" type="parTrans" cxnId="{3E5B8242-8EE6-498D-9A0D-E594EE64F11B}">
      <dgm:prSet/>
      <dgm:spPr/>
      <dgm:t>
        <a:bodyPr/>
        <a:lstStyle/>
        <a:p>
          <a:endParaRPr lang="en-AU"/>
        </a:p>
      </dgm:t>
    </dgm:pt>
    <dgm:pt modelId="{B37E808D-5269-4E19-9808-896BEE68F853}" type="sibTrans" cxnId="{3E5B8242-8EE6-498D-9A0D-E594EE64F11B}">
      <dgm:prSet/>
      <dgm:spPr/>
      <dgm:t>
        <a:bodyPr/>
        <a:lstStyle/>
        <a:p>
          <a:endParaRPr lang="en-AU"/>
        </a:p>
      </dgm:t>
    </dgm:pt>
    <dgm:pt modelId="{2847C74A-78D6-45DC-8A9C-5B04DE6233DD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Server Security: MSDN Forum</a:t>
          </a:r>
          <a:b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4"/>
            </a:rPr>
            <a:t>http://forums.microsoft.com/MSDN/ShowForum.aspx?ForumID=92&amp;SiteID=1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71A50AC7-AEA1-459B-93A1-F661228E7B45}" type="parTrans" cxnId="{8F434B13-98B1-4F22-9DC6-ED952330E906}">
      <dgm:prSet/>
      <dgm:spPr/>
      <dgm:t>
        <a:bodyPr/>
        <a:lstStyle/>
        <a:p>
          <a:endParaRPr lang="en-AU"/>
        </a:p>
      </dgm:t>
    </dgm:pt>
    <dgm:pt modelId="{EA55350B-B43B-4964-A4E9-A3AAA19B66A2}" type="sibTrans" cxnId="{8F434B13-98B1-4F22-9DC6-ED952330E906}">
      <dgm:prSet/>
      <dgm:spPr/>
      <dgm:t>
        <a:bodyPr/>
        <a:lstStyle/>
        <a:p>
          <a:endParaRPr lang="en-AU"/>
        </a:p>
      </dgm:t>
    </dgm:pt>
    <dgm:pt modelId="{E82558BC-4FF0-4ABC-9970-7ABF7C37D6ED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Server 2005 Books Online</a:t>
          </a:r>
          <a:b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dirty="0" smtClean="0">
              <a:hlinkClick xmlns:r="http://schemas.openxmlformats.org/officeDocument/2006/relationships" r:id="rId5"/>
            </a:rPr>
            <a:t>http://msdn2.microsoft.com/en-us/library/ms130214.aspx</a:t>
          </a:r>
          <a:endParaRPr 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ECBDC0-0BE9-4399-A17E-D150BDDB09C3}" type="parTrans" cxnId="{21FF7FD2-0B67-4F31-8BD7-026059522EA1}">
      <dgm:prSet/>
      <dgm:spPr/>
      <dgm:t>
        <a:bodyPr/>
        <a:lstStyle/>
        <a:p>
          <a:endParaRPr lang="en-AU"/>
        </a:p>
      </dgm:t>
    </dgm:pt>
    <dgm:pt modelId="{3F9F29F6-9CC4-424C-BCD0-7954442554B4}" type="sibTrans" cxnId="{21FF7FD2-0B67-4F31-8BD7-026059522EA1}">
      <dgm:prSet/>
      <dgm:spPr/>
      <dgm:t>
        <a:bodyPr/>
        <a:lstStyle/>
        <a:p>
          <a:endParaRPr lang="en-AU"/>
        </a:p>
      </dgm:t>
    </dgm:pt>
    <dgm:pt modelId="{5B228199-AE63-4742-BFE4-13DF306E3AF7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Server Dev Team Security Blogs</a:t>
          </a:r>
          <a:b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6"/>
            </a:rPr>
            <a:t>http://blogs.msdn.com/lcris/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7"/>
            </a:rPr>
            <a:t>http://blogs.msdn.com/raulga/</a:t>
          </a:r>
          <a:endParaRPr 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E1615F-84A2-4ACD-969B-DCF40FEB85BF}" type="parTrans" cxnId="{8ADF35C2-0EE4-4F3D-A6AA-0BD0F8C2F16F}">
      <dgm:prSet/>
      <dgm:spPr/>
      <dgm:t>
        <a:bodyPr/>
        <a:lstStyle/>
        <a:p>
          <a:endParaRPr lang="en-AU"/>
        </a:p>
      </dgm:t>
    </dgm:pt>
    <dgm:pt modelId="{8B89FEBE-ADF6-4A91-8475-43D4E825B169}" type="sibTrans" cxnId="{8ADF35C2-0EE4-4F3D-A6AA-0BD0F8C2F16F}">
      <dgm:prSet/>
      <dgm:spPr/>
      <dgm:t>
        <a:bodyPr/>
        <a:lstStyle/>
        <a:p>
          <a:endParaRPr lang="en-AU"/>
        </a:p>
      </dgm:t>
    </dgm:pt>
    <dgm:pt modelId="{69BEBF7A-D38B-4DAF-84C6-4ED4CBAC509F}" type="pres">
      <dgm:prSet presAssocID="{14603969-17C5-47CF-AA32-D43789494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CEE41D9-4942-42F2-9FF4-5A9C49837C97}" type="pres">
      <dgm:prSet presAssocID="{E91A4CFC-7595-4283-8F0A-A7A7AE8EC8E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DCD687C-4F01-48CA-B50C-817A75A96579}" type="pres">
      <dgm:prSet presAssocID="{9F12F889-37A5-4269-B7C7-F84CC6579646}" presName="spacer" presStyleCnt="0"/>
      <dgm:spPr/>
      <dgm:t>
        <a:bodyPr/>
        <a:lstStyle/>
        <a:p>
          <a:endParaRPr lang="en-AU"/>
        </a:p>
      </dgm:t>
    </dgm:pt>
    <dgm:pt modelId="{668D87A6-4FE0-49D4-AB74-F0BAC5C93D58}" type="pres">
      <dgm:prSet presAssocID="{49399EBB-8C26-495A-9297-38FA02B5C46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B87D08-23DB-4E83-B0F2-6CC7AF93F4D3}" type="pres">
      <dgm:prSet presAssocID="{560EB09B-BEF0-46FA-B1A1-0DBB40AA390E}" presName="spacer" presStyleCnt="0"/>
      <dgm:spPr/>
      <dgm:t>
        <a:bodyPr/>
        <a:lstStyle/>
        <a:p>
          <a:endParaRPr lang="en-AU"/>
        </a:p>
      </dgm:t>
    </dgm:pt>
    <dgm:pt modelId="{8CBDC4AA-36F3-4CC3-B50D-569E44C285B3}" type="pres">
      <dgm:prSet presAssocID="{99B31B64-6FB8-4AC7-A2E4-1F1D8F6D266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A418C59-E96D-40C9-AB2C-AACB9B96202E}" type="pres">
      <dgm:prSet presAssocID="{B37E808D-5269-4E19-9808-896BEE68F853}" presName="spacer" presStyleCnt="0"/>
      <dgm:spPr/>
      <dgm:t>
        <a:bodyPr/>
        <a:lstStyle/>
        <a:p>
          <a:endParaRPr lang="en-AU"/>
        </a:p>
      </dgm:t>
    </dgm:pt>
    <dgm:pt modelId="{7DCA941F-E120-4131-B348-1D999BC8D14B}" type="pres">
      <dgm:prSet presAssocID="{2847C74A-78D6-45DC-8A9C-5B04DE6233D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22945A-94C6-4785-BA80-B1956C23558E}" type="pres">
      <dgm:prSet presAssocID="{EA55350B-B43B-4964-A4E9-A3AAA19B66A2}" presName="spacer" presStyleCnt="0"/>
      <dgm:spPr/>
      <dgm:t>
        <a:bodyPr/>
        <a:lstStyle/>
        <a:p>
          <a:endParaRPr lang="en-AU"/>
        </a:p>
      </dgm:t>
    </dgm:pt>
    <dgm:pt modelId="{ED4F1394-EB72-4A43-B295-80F6DD998285}" type="pres">
      <dgm:prSet presAssocID="{E82558BC-4FF0-4ABC-9970-7ABF7C37D6E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FA8D5D8-A83E-4385-A44E-FBC82181F64F}" type="pres">
      <dgm:prSet presAssocID="{3F9F29F6-9CC4-424C-BCD0-7954442554B4}" presName="spacer" presStyleCnt="0"/>
      <dgm:spPr/>
      <dgm:t>
        <a:bodyPr/>
        <a:lstStyle/>
        <a:p>
          <a:endParaRPr lang="en-AU"/>
        </a:p>
      </dgm:t>
    </dgm:pt>
    <dgm:pt modelId="{3FE7B4F1-CF22-4284-9070-426582FBCEE0}" type="pres">
      <dgm:prSet presAssocID="{5B228199-AE63-4742-BFE4-13DF306E3A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9C936A4-308C-470A-9E27-D2EB8EC7E668}" type="presOf" srcId="{14603969-17C5-47CF-AA32-D43789494ADA}" destId="{69BEBF7A-D38B-4DAF-84C6-4ED4CBAC509F}" srcOrd="0" destOrd="0" presId="urn:microsoft.com/office/officeart/2005/8/layout/vList2"/>
    <dgm:cxn modelId="{3E5B8242-8EE6-498D-9A0D-E594EE64F11B}" srcId="{14603969-17C5-47CF-AA32-D43789494ADA}" destId="{99B31B64-6FB8-4AC7-A2E4-1F1D8F6D2668}" srcOrd="2" destOrd="0" parTransId="{6B5DDF20-F174-4F6C-9A15-73064657927B}" sibTransId="{B37E808D-5269-4E19-9808-896BEE68F853}"/>
    <dgm:cxn modelId="{21FF7FD2-0B67-4F31-8BD7-026059522EA1}" srcId="{14603969-17C5-47CF-AA32-D43789494ADA}" destId="{E82558BC-4FF0-4ABC-9970-7ABF7C37D6ED}" srcOrd="4" destOrd="0" parTransId="{CEECBDC0-0BE9-4399-A17E-D150BDDB09C3}" sibTransId="{3F9F29F6-9CC4-424C-BCD0-7954442554B4}"/>
    <dgm:cxn modelId="{4FEE8405-530D-478F-86C5-62CE3F318B35}" type="presOf" srcId="{99B31B64-6FB8-4AC7-A2E4-1F1D8F6D2668}" destId="{8CBDC4AA-36F3-4CC3-B50D-569E44C285B3}" srcOrd="0" destOrd="0" presId="urn:microsoft.com/office/officeart/2005/8/layout/vList2"/>
    <dgm:cxn modelId="{EB2B97BA-CD17-4533-8FBE-D91BD967BCFF}" type="presOf" srcId="{2847C74A-78D6-45DC-8A9C-5B04DE6233DD}" destId="{7DCA941F-E120-4131-B348-1D999BC8D14B}" srcOrd="0" destOrd="0" presId="urn:microsoft.com/office/officeart/2005/8/layout/vList2"/>
    <dgm:cxn modelId="{8ADF35C2-0EE4-4F3D-A6AA-0BD0F8C2F16F}" srcId="{14603969-17C5-47CF-AA32-D43789494ADA}" destId="{5B228199-AE63-4742-BFE4-13DF306E3AF7}" srcOrd="5" destOrd="0" parTransId="{96E1615F-84A2-4ACD-969B-DCF40FEB85BF}" sibTransId="{8B89FEBE-ADF6-4A91-8475-43D4E825B169}"/>
    <dgm:cxn modelId="{B487CB74-A72D-4F72-85E9-6CF70A73E91F}" type="presOf" srcId="{E82558BC-4FF0-4ABC-9970-7ABF7C37D6ED}" destId="{ED4F1394-EB72-4A43-B295-80F6DD998285}" srcOrd="0" destOrd="0" presId="urn:microsoft.com/office/officeart/2005/8/layout/vList2"/>
    <dgm:cxn modelId="{8F434B13-98B1-4F22-9DC6-ED952330E906}" srcId="{14603969-17C5-47CF-AA32-D43789494ADA}" destId="{2847C74A-78D6-45DC-8A9C-5B04DE6233DD}" srcOrd="3" destOrd="0" parTransId="{71A50AC7-AEA1-459B-93A1-F661228E7B45}" sibTransId="{EA55350B-B43B-4964-A4E9-A3AAA19B66A2}"/>
    <dgm:cxn modelId="{2D45F965-5793-41EB-9BA5-2EBAC3A680AE}" type="presOf" srcId="{5B228199-AE63-4742-BFE4-13DF306E3AF7}" destId="{3FE7B4F1-CF22-4284-9070-426582FBCEE0}" srcOrd="0" destOrd="0" presId="urn:microsoft.com/office/officeart/2005/8/layout/vList2"/>
    <dgm:cxn modelId="{B9B5F77F-7856-423D-94F5-66D36541367C}" srcId="{14603969-17C5-47CF-AA32-D43789494ADA}" destId="{E91A4CFC-7595-4283-8F0A-A7A7AE8EC8E2}" srcOrd="0" destOrd="0" parTransId="{F8E3BB06-A632-43F6-ABFD-61F4AC3823CA}" sibTransId="{9F12F889-37A5-4269-B7C7-F84CC6579646}"/>
    <dgm:cxn modelId="{3E8A22C5-1443-4B31-A05B-474BF52FCF66}" srcId="{14603969-17C5-47CF-AA32-D43789494ADA}" destId="{49399EBB-8C26-495A-9297-38FA02B5C464}" srcOrd="1" destOrd="0" parTransId="{95025BCF-CF3A-4C86-8102-98BE486082AA}" sibTransId="{560EB09B-BEF0-46FA-B1A1-0DBB40AA390E}"/>
    <dgm:cxn modelId="{292A468F-BDED-4E7D-AF06-8ECB27B89390}" type="presOf" srcId="{49399EBB-8C26-495A-9297-38FA02B5C464}" destId="{668D87A6-4FE0-49D4-AB74-F0BAC5C93D58}" srcOrd="0" destOrd="0" presId="urn:microsoft.com/office/officeart/2005/8/layout/vList2"/>
    <dgm:cxn modelId="{AFBFD5CF-AE86-4C8E-A7FA-E9B2B5D9078F}" type="presOf" srcId="{E91A4CFC-7595-4283-8F0A-A7A7AE8EC8E2}" destId="{3CEE41D9-4942-42F2-9FF4-5A9C49837C97}" srcOrd="0" destOrd="0" presId="urn:microsoft.com/office/officeart/2005/8/layout/vList2"/>
    <dgm:cxn modelId="{5A552253-741C-45B0-BD5C-B6B30CBCB2C7}" type="presParOf" srcId="{69BEBF7A-D38B-4DAF-84C6-4ED4CBAC509F}" destId="{3CEE41D9-4942-42F2-9FF4-5A9C49837C97}" srcOrd="0" destOrd="0" presId="urn:microsoft.com/office/officeart/2005/8/layout/vList2"/>
    <dgm:cxn modelId="{54878629-1DF5-4A66-B852-74032E016575}" type="presParOf" srcId="{69BEBF7A-D38B-4DAF-84C6-4ED4CBAC509F}" destId="{FDCD687C-4F01-48CA-B50C-817A75A96579}" srcOrd="1" destOrd="0" presId="urn:microsoft.com/office/officeart/2005/8/layout/vList2"/>
    <dgm:cxn modelId="{A5885A51-E7AB-4943-8816-27B2BC1E7C8C}" type="presParOf" srcId="{69BEBF7A-D38B-4DAF-84C6-4ED4CBAC509F}" destId="{668D87A6-4FE0-49D4-AB74-F0BAC5C93D58}" srcOrd="2" destOrd="0" presId="urn:microsoft.com/office/officeart/2005/8/layout/vList2"/>
    <dgm:cxn modelId="{0F631817-0FE4-40E4-80CE-169958B14217}" type="presParOf" srcId="{69BEBF7A-D38B-4DAF-84C6-4ED4CBAC509F}" destId="{42B87D08-23DB-4E83-B0F2-6CC7AF93F4D3}" srcOrd="3" destOrd="0" presId="urn:microsoft.com/office/officeart/2005/8/layout/vList2"/>
    <dgm:cxn modelId="{F1DE9A68-8584-4D71-911F-49436BAA218D}" type="presParOf" srcId="{69BEBF7A-D38B-4DAF-84C6-4ED4CBAC509F}" destId="{8CBDC4AA-36F3-4CC3-B50D-569E44C285B3}" srcOrd="4" destOrd="0" presId="urn:microsoft.com/office/officeart/2005/8/layout/vList2"/>
    <dgm:cxn modelId="{21B505D4-1D80-4999-8E36-FFAF1F10FF08}" type="presParOf" srcId="{69BEBF7A-D38B-4DAF-84C6-4ED4CBAC509F}" destId="{6A418C59-E96D-40C9-AB2C-AACB9B96202E}" srcOrd="5" destOrd="0" presId="urn:microsoft.com/office/officeart/2005/8/layout/vList2"/>
    <dgm:cxn modelId="{4702A310-D22B-445E-B83F-EDD14430AE64}" type="presParOf" srcId="{69BEBF7A-D38B-4DAF-84C6-4ED4CBAC509F}" destId="{7DCA941F-E120-4131-B348-1D999BC8D14B}" srcOrd="6" destOrd="0" presId="urn:microsoft.com/office/officeart/2005/8/layout/vList2"/>
    <dgm:cxn modelId="{A6068A4F-E7A0-4B56-B666-7ECF2CD5F85D}" type="presParOf" srcId="{69BEBF7A-D38B-4DAF-84C6-4ED4CBAC509F}" destId="{A422945A-94C6-4785-BA80-B1956C23558E}" srcOrd="7" destOrd="0" presId="urn:microsoft.com/office/officeart/2005/8/layout/vList2"/>
    <dgm:cxn modelId="{BEBB8C15-E1E8-4F93-948C-97EE96A1EF93}" type="presParOf" srcId="{69BEBF7A-D38B-4DAF-84C6-4ED4CBAC509F}" destId="{ED4F1394-EB72-4A43-B295-80F6DD998285}" srcOrd="8" destOrd="0" presId="urn:microsoft.com/office/officeart/2005/8/layout/vList2"/>
    <dgm:cxn modelId="{C17BFEB9-AEB4-4A6C-9A52-3D37DAB7261E}" type="presParOf" srcId="{69BEBF7A-D38B-4DAF-84C6-4ED4CBAC509F}" destId="{7FA8D5D8-A83E-4385-A44E-FBC82181F64F}" srcOrd="9" destOrd="0" presId="urn:microsoft.com/office/officeart/2005/8/layout/vList2"/>
    <dgm:cxn modelId="{72E3BBAC-EE05-41B5-B974-73490902F8C6}" type="presParOf" srcId="{69BEBF7A-D38B-4DAF-84C6-4ED4CBAC509F}" destId="{3FE7B4F1-CF22-4284-9070-426582FBCEE0}" srcOrd="1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40FCED-0979-4E27-9C10-5F3E39822DAC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865B7409-AEBC-4F7D-86F8-4322ED66EDAD}">
      <dgm:prSet/>
      <dgm:spPr/>
      <dgm:t>
        <a:bodyPr/>
        <a:lstStyle/>
        <a:p>
          <a:pPr rtl="0"/>
          <a:r>
            <a:rPr lang="en-AU" dirty="0" smtClean="0"/>
            <a:t>SQL service accounts</a:t>
          </a:r>
          <a:endParaRPr lang="en-AU" dirty="0"/>
        </a:p>
      </dgm:t>
    </dgm:pt>
    <dgm:pt modelId="{73431E9D-E6C8-4189-AE54-4868B7FA5D4B}" type="parTrans" cxnId="{DA7D236F-9754-4413-AD98-EB66C24DC0F4}">
      <dgm:prSet/>
      <dgm:spPr/>
      <dgm:t>
        <a:bodyPr/>
        <a:lstStyle/>
        <a:p>
          <a:endParaRPr lang="en-AU"/>
        </a:p>
      </dgm:t>
    </dgm:pt>
    <dgm:pt modelId="{1F62E19D-10A0-436B-A9EE-A44C86733623}" type="sibTrans" cxnId="{DA7D236F-9754-4413-AD98-EB66C24DC0F4}">
      <dgm:prSet/>
      <dgm:spPr/>
      <dgm:t>
        <a:bodyPr/>
        <a:lstStyle/>
        <a:p>
          <a:endParaRPr lang="en-AU"/>
        </a:p>
      </dgm:t>
    </dgm:pt>
    <dgm:pt modelId="{B3F6E422-79D1-4A9C-94E3-D978DD7B769B}">
      <dgm:prSet/>
      <dgm:spPr/>
      <dgm:t>
        <a:bodyPr/>
        <a:lstStyle/>
        <a:p>
          <a:pPr rtl="0"/>
          <a:r>
            <a:rPr lang="en-AU" dirty="0" smtClean="0"/>
            <a:t>Security Groups</a:t>
          </a:r>
          <a:endParaRPr lang="en-AU" dirty="0"/>
        </a:p>
      </dgm:t>
    </dgm:pt>
    <dgm:pt modelId="{F138887A-A53B-4E7F-AA15-CE3E398281AA}" type="parTrans" cxnId="{699E0880-C2E5-4CC7-8471-C779C3E0BE69}">
      <dgm:prSet/>
      <dgm:spPr/>
      <dgm:t>
        <a:bodyPr/>
        <a:lstStyle/>
        <a:p>
          <a:endParaRPr lang="en-AU"/>
        </a:p>
      </dgm:t>
    </dgm:pt>
    <dgm:pt modelId="{6E1A65EB-0DEB-4D01-A59C-A4A72E12D713}" type="sibTrans" cxnId="{699E0880-C2E5-4CC7-8471-C779C3E0BE69}">
      <dgm:prSet/>
      <dgm:spPr/>
      <dgm:t>
        <a:bodyPr/>
        <a:lstStyle/>
        <a:p>
          <a:endParaRPr lang="en-AU"/>
        </a:p>
      </dgm:t>
    </dgm:pt>
    <dgm:pt modelId="{7F5312E9-46A6-4DB4-A274-47EDCE8D02EA}">
      <dgm:prSet/>
      <dgm:spPr/>
      <dgm:t>
        <a:bodyPr/>
        <a:lstStyle/>
        <a:p>
          <a:pPr rtl="0"/>
          <a:r>
            <a:rPr lang="en-AU" dirty="0" smtClean="0"/>
            <a:t>File/Directory ACLs</a:t>
          </a:r>
          <a:endParaRPr lang="en-AU" dirty="0"/>
        </a:p>
      </dgm:t>
    </dgm:pt>
    <dgm:pt modelId="{1F0A665B-A6C1-4F24-8BDB-455A7C944DC6}" type="parTrans" cxnId="{DA74C9FA-7B0C-49C8-A663-9A7ECC6749CB}">
      <dgm:prSet/>
      <dgm:spPr/>
      <dgm:t>
        <a:bodyPr/>
        <a:lstStyle/>
        <a:p>
          <a:endParaRPr lang="en-AU"/>
        </a:p>
      </dgm:t>
    </dgm:pt>
    <dgm:pt modelId="{912B3227-4B13-4825-B393-40887526C5C2}" type="sibTrans" cxnId="{DA74C9FA-7B0C-49C8-A663-9A7ECC6749CB}">
      <dgm:prSet/>
      <dgm:spPr/>
      <dgm:t>
        <a:bodyPr/>
        <a:lstStyle/>
        <a:p>
          <a:endParaRPr lang="en-AU"/>
        </a:p>
      </dgm:t>
    </dgm:pt>
    <dgm:pt modelId="{7D4B062A-8298-4E46-91BF-A1A48EE134AD}">
      <dgm:prSet/>
      <dgm:spPr/>
      <dgm:t>
        <a:bodyPr/>
        <a:lstStyle/>
        <a:p>
          <a:pPr rtl="0"/>
          <a:r>
            <a:rPr lang="en-AU" dirty="0" smtClean="0"/>
            <a:t>Registry ACLs</a:t>
          </a:r>
          <a:endParaRPr lang="en-AU" dirty="0"/>
        </a:p>
      </dgm:t>
    </dgm:pt>
    <dgm:pt modelId="{085B1EF1-8B2A-4422-8123-CB4826DB1E7C}" type="parTrans" cxnId="{AA057F43-2A1C-4276-9240-A28B017B3F9A}">
      <dgm:prSet/>
      <dgm:spPr/>
      <dgm:t>
        <a:bodyPr/>
        <a:lstStyle/>
        <a:p>
          <a:endParaRPr lang="en-AU"/>
        </a:p>
      </dgm:t>
    </dgm:pt>
    <dgm:pt modelId="{A608F9B2-FAE3-4B3D-9B91-966BB987628B}" type="sibTrans" cxnId="{AA057F43-2A1C-4276-9240-A28B017B3F9A}">
      <dgm:prSet/>
      <dgm:spPr/>
      <dgm:t>
        <a:bodyPr/>
        <a:lstStyle/>
        <a:p>
          <a:endParaRPr lang="en-AU"/>
        </a:p>
      </dgm:t>
    </dgm:pt>
    <dgm:pt modelId="{A1A22EDD-2A2D-4FF4-9EF3-03AA182804D3}">
      <dgm:prSet/>
      <dgm:spPr/>
      <dgm:t>
        <a:bodyPr/>
        <a:lstStyle/>
        <a:p>
          <a:pPr rtl="0"/>
          <a:r>
            <a:rPr lang="en-AU" dirty="0" smtClean="0"/>
            <a:t>Auditing</a:t>
          </a:r>
          <a:endParaRPr lang="en-AU" dirty="0"/>
        </a:p>
      </dgm:t>
    </dgm:pt>
    <dgm:pt modelId="{5AF18DB2-20CF-4CD7-850C-279187A33E07}" type="parTrans" cxnId="{68259AE3-EBAB-48C4-BD92-16995ED033F6}">
      <dgm:prSet/>
      <dgm:spPr/>
      <dgm:t>
        <a:bodyPr/>
        <a:lstStyle/>
        <a:p>
          <a:endParaRPr lang="en-AU"/>
        </a:p>
      </dgm:t>
    </dgm:pt>
    <dgm:pt modelId="{188D559A-D887-49E7-A762-B685AD502C52}" type="sibTrans" cxnId="{68259AE3-EBAB-48C4-BD92-16995ED033F6}">
      <dgm:prSet/>
      <dgm:spPr/>
      <dgm:t>
        <a:bodyPr/>
        <a:lstStyle/>
        <a:p>
          <a:endParaRPr lang="en-AU"/>
        </a:p>
      </dgm:t>
    </dgm:pt>
    <dgm:pt modelId="{A96337F9-FAE6-4844-B527-D556A987F78B}">
      <dgm:prSet/>
      <dgm:spPr/>
      <dgm:t>
        <a:bodyPr/>
        <a:lstStyle/>
        <a:p>
          <a:pPr rtl="0"/>
          <a:r>
            <a:rPr lang="en-AU" dirty="0" smtClean="0"/>
            <a:t>Network access to other servers</a:t>
          </a:r>
          <a:endParaRPr lang="en-AU" dirty="0"/>
        </a:p>
      </dgm:t>
    </dgm:pt>
    <dgm:pt modelId="{1E76D277-9BDE-4C7D-8BA6-F51C6B204610}" type="parTrans" cxnId="{56836F0F-7DCF-4B88-93BF-1B80D318D65F}">
      <dgm:prSet/>
      <dgm:spPr/>
      <dgm:t>
        <a:bodyPr/>
        <a:lstStyle/>
        <a:p>
          <a:endParaRPr lang="en-AU"/>
        </a:p>
      </dgm:t>
    </dgm:pt>
    <dgm:pt modelId="{F2D2E26B-11F7-4B5E-B1FD-07704FDC4AF6}" type="sibTrans" cxnId="{56836F0F-7DCF-4B88-93BF-1B80D318D65F}">
      <dgm:prSet/>
      <dgm:spPr/>
      <dgm:t>
        <a:bodyPr/>
        <a:lstStyle/>
        <a:p>
          <a:endParaRPr lang="en-AU"/>
        </a:p>
      </dgm:t>
    </dgm:pt>
    <dgm:pt modelId="{F29B80E5-8F9B-4E88-807C-BD3D2569E5D9}" type="pres">
      <dgm:prSet presAssocID="{2740FCED-0979-4E27-9C10-5F3E39822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FCEFE9-D88B-453B-9F45-4DDA7F94BFFD}" type="pres">
      <dgm:prSet presAssocID="{865B7409-AEBC-4F7D-86F8-4322ED66EDA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6315313-BB5D-4C1E-B2A4-5576D28C1C5C}" type="pres">
      <dgm:prSet presAssocID="{1F62E19D-10A0-436B-A9EE-A44C86733623}" presName="spacer" presStyleCnt="0"/>
      <dgm:spPr/>
    </dgm:pt>
    <dgm:pt modelId="{942E5B32-4903-4AC9-BE70-E6E2C9C31564}" type="pres">
      <dgm:prSet presAssocID="{B3F6E422-79D1-4A9C-94E3-D978DD7B769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F25B1CC-D38E-4CCB-BED3-547E84D95B3F}" type="pres">
      <dgm:prSet presAssocID="{6E1A65EB-0DEB-4D01-A59C-A4A72E12D713}" presName="spacer" presStyleCnt="0"/>
      <dgm:spPr/>
    </dgm:pt>
    <dgm:pt modelId="{B122F2A9-DC2D-44A7-A228-21FAC0C47BFD}" type="pres">
      <dgm:prSet presAssocID="{7F5312E9-46A6-4DB4-A274-47EDCE8D02E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E96EA2-0DF7-4D84-89CB-9C3BD35FFF61}" type="pres">
      <dgm:prSet presAssocID="{912B3227-4B13-4825-B393-40887526C5C2}" presName="spacer" presStyleCnt="0"/>
      <dgm:spPr/>
    </dgm:pt>
    <dgm:pt modelId="{AD164028-2B5B-489A-A248-0824BFC4D2B5}" type="pres">
      <dgm:prSet presAssocID="{7D4B062A-8298-4E46-91BF-A1A48EE134A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E1142B-8366-4069-B828-2FDBB2B46D6C}" type="pres">
      <dgm:prSet presAssocID="{A608F9B2-FAE3-4B3D-9B91-966BB987628B}" presName="spacer" presStyleCnt="0"/>
      <dgm:spPr/>
    </dgm:pt>
    <dgm:pt modelId="{ECB75752-000C-4E38-9F89-F7C9845A5499}" type="pres">
      <dgm:prSet presAssocID="{A1A22EDD-2A2D-4FF4-9EF3-03AA182804D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2C0076F-26DC-4844-B795-EB20174837C8}" type="pres">
      <dgm:prSet presAssocID="{188D559A-D887-49E7-A762-B685AD502C52}" presName="spacer" presStyleCnt="0"/>
      <dgm:spPr/>
    </dgm:pt>
    <dgm:pt modelId="{00C64402-2486-4EF8-8A6E-25897CE924BA}" type="pres">
      <dgm:prSet presAssocID="{A96337F9-FAE6-4844-B527-D556A987F78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A057F43-2A1C-4276-9240-A28B017B3F9A}" srcId="{2740FCED-0979-4E27-9C10-5F3E39822DAC}" destId="{7D4B062A-8298-4E46-91BF-A1A48EE134AD}" srcOrd="3" destOrd="0" parTransId="{085B1EF1-8B2A-4422-8123-CB4826DB1E7C}" sibTransId="{A608F9B2-FAE3-4B3D-9B91-966BB987628B}"/>
    <dgm:cxn modelId="{292852F5-6BBB-4405-AEF9-B376E1DC2B55}" type="presOf" srcId="{A96337F9-FAE6-4844-B527-D556A987F78B}" destId="{00C64402-2486-4EF8-8A6E-25897CE924BA}" srcOrd="0" destOrd="0" presId="urn:microsoft.com/office/officeart/2005/8/layout/vList2"/>
    <dgm:cxn modelId="{DA7D236F-9754-4413-AD98-EB66C24DC0F4}" srcId="{2740FCED-0979-4E27-9C10-5F3E39822DAC}" destId="{865B7409-AEBC-4F7D-86F8-4322ED66EDAD}" srcOrd="0" destOrd="0" parTransId="{73431E9D-E6C8-4189-AE54-4868B7FA5D4B}" sibTransId="{1F62E19D-10A0-436B-A9EE-A44C86733623}"/>
    <dgm:cxn modelId="{F95E078F-66BB-46C1-B308-AB0BBB19BF1A}" type="presOf" srcId="{2740FCED-0979-4E27-9C10-5F3E39822DAC}" destId="{F29B80E5-8F9B-4E88-807C-BD3D2569E5D9}" srcOrd="0" destOrd="0" presId="urn:microsoft.com/office/officeart/2005/8/layout/vList2"/>
    <dgm:cxn modelId="{7BF46CBF-D2AF-485C-A821-BFD123C654FF}" type="presOf" srcId="{865B7409-AEBC-4F7D-86F8-4322ED66EDAD}" destId="{D3FCEFE9-D88B-453B-9F45-4DDA7F94BFFD}" srcOrd="0" destOrd="0" presId="urn:microsoft.com/office/officeart/2005/8/layout/vList2"/>
    <dgm:cxn modelId="{486A90AC-0374-415F-9D08-83C9DF750296}" type="presOf" srcId="{B3F6E422-79D1-4A9C-94E3-D978DD7B769B}" destId="{942E5B32-4903-4AC9-BE70-E6E2C9C31564}" srcOrd="0" destOrd="0" presId="urn:microsoft.com/office/officeart/2005/8/layout/vList2"/>
    <dgm:cxn modelId="{56836F0F-7DCF-4B88-93BF-1B80D318D65F}" srcId="{2740FCED-0979-4E27-9C10-5F3E39822DAC}" destId="{A96337F9-FAE6-4844-B527-D556A987F78B}" srcOrd="5" destOrd="0" parTransId="{1E76D277-9BDE-4C7D-8BA6-F51C6B204610}" sibTransId="{F2D2E26B-11F7-4B5E-B1FD-07704FDC4AF6}"/>
    <dgm:cxn modelId="{DA74C9FA-7B0C-49C8-A663-9A7ECC6749CB}" srcId="{2740FCED-0979-4E27-9C10-5F3E39822DAC}" destId="{7F5312E9-46A6-4DB4-A274-47EDCE8D02EA}" srcOrd="2" destOrd="0" parTransId="{1F0A665B-A6C1-4F24-8BDB-455A7C944DC6}" sibTransId="{912B3227-4B13-4825-B393-40887526C5C2}"/>
    <dgm:cxn modelId="{68259AE3-EBAB-48C4-BD92-16995ED033F6}" srcId="{2740FCED-0979-4E27-9C10-5F3E39822DAC}" destId="{A1A22EDD-2A2D-4FF4-9EF3-03AA182804D3}" srcOrd="4" destOrd="0" parTransId="{5AF18DB2-20CF-4CD7-850C-279187A33E07}" sibTransId="{188D559A-D887-49E7-A762-B685AD502C52}"/>
    <dgm:cxn modelId="{AFAC6D6A-8F3E-478F-9F70-EC629F6B24DC}" type="presOf" srcId="{A1A22EDD-2A2D-4FF4-9EF3-03AA182804D3}" destId="{ECB75752-000C-4E38-9F89-F7C9845A5499}" srcOrd="0" destOrd="0" presId="urn:microsoft.com/office/officeart/2005/8/layout/vList2"/>
    <dgm:cxn modelId="{699E0880-C2E5-4CC7-8471-C779C3E0BE69}" srcId="{2740FCED-0979-4E27-9C10-5F3E39822DAC}" destId="{B3F6E422-79D1-4A9C-94E3-D978DD7B769B}" srcOrd="1" destOrd="0" parTransId="{F138887A-A53B-4E7F-AA15-CE3E398281AA}" sibTransId="{6E1A65EB-0DEB-4D01-A59C-A4A72E12D713}"/>
    <dgm:cxn modelId="{DEB406FC-D239-406E-897B-BA6BCCE74C36}" type="presOf" srcId="{7F5312E9-46A6-4DB4-A274-47EDCE8D02EA}" destId="{B122F2A9-DC2D-44A7-A228-21FAC0C47BFD}" srcOrd="0" destOrd="0" presId="urn:microsoft.com/office/officeart/2005/8/layout/vList2"/>
    <dgm:cxn modelId="{A36E02EB-A839-4357-A4F8-8222EA34FE2B}" type="presOf" srcId="{7D4B062A-8298-4E46-91BF-A1A48EE134AD}" destId="{AD164028-2B5B-489A-A248-0824BFC4D2B5}" srcOrd="0" destOrd="0" presId="urn:microsoft.com/office/officeart/2005/8/layout/vList2"/>
    <dgm:cxn modelId="{97CAAC72-FD18-4610-842F-828FEB8F148C}" type="presParOf" srcId="{F29B80E5-8F9B-4E88-807C-BD3D2569E5D9}" destId="{D3FCEFE9-D88B-453B-9F45-4DDA7F94BFFD}" srcOrd="0" destOrd="0" presId="urn:microsoft.com/office/officeart/2005/8/layout/vList2"/>
    <dgm:cxn modelId="{78916D37-ADA4-454B-847E-AC032E63FF10}" type="presParOf" srcId="{F29B80E5-8F9B-4E88-807C-BD3D2569E5D9}" destId="{36315313-BB5D-4C1E-B2A4-5576D28C1C5C}" srcOrd="1" destOrd="0" presId="urn:microsoft.com/office/officeart/2005/8/layout/vList2"/>
    <dgm:cxn modelId="{2DCB6CE1-43D6-4F00-9542-AB632C3E0359}" type="presParOf" srcId="{F29B80E5-8F9B-4E88-807C-BD3D2569E5D9}" destId="{942E5B32-4903-4AC9-BE70-E6E2C9C31564}" srcOrd="2" destOrd="0" presId="urn:microsoft.com/office/officeart/2005/8/layout/vList2"/>
    <dgm:cxn modelId="{1844D509-7677-4141-875A-1EBE7BE29800}" type="presParOf" srcId="{F29B80E5-8F9B-4E88-807C-BD3D2569E5D9}" destId="{0F25B1CC-D38E-4CCB-BED3-547E84D95B3F}" srcOrd="3" destOrd="0" presId="urn:microsoft.com/office/officeart/2005/8/layout/vList2"/>
    <dgm:cxn modelId="{23F00448-2C60-447F-9764-87F342B72DA2}" type="presParOf" srcId="{F29B80E5-8F9B-4E88-807C-BD3D2569E5D9}" destId="{B122F2A9-DC2D-44A7-A228-21FAC0C47BFD}" srcOrd="4" destOrd="0" presId="urn:microsoft.com/office/officeart/2005/8/layout/vList2"/>
    <dgm:cxn modelId="{01A24B08-3B14-4F7D-B945-B51CFE2EE301}" type="presParOf" srcId="{F29B80E5-8F9B-4E88-807C-BD3D2569E5D9}" destId="{BCE96EA2-0DF7-4D84-89CB-9C3BD35FFF61}" srcOrd="5" destOrd="0" presId="urn:microsoft.com/office/officeart/2005/8/layout/vList2"/>
    <dgm:cxn modelId="{CB117254-66E9-4A92-9160-3453B0AEBC00}" type="presParOf" srcId="{F29B80E5-8F9B-4E88-807C-BD3D2569E5D9}" destId="{AD164028-2B5B-489A-A248-0824BFC4D2B5}" srcOrd="6" destOrd="0" presId="urn:microsoft.com/office/officeart/2005/8/layout/vList2"/>
    <dgm:cxn modelId="{6A754294-EDF3-4FCB-B89C-7E574418C3EC}" type="presParOf" srcId="{F29B80E5-8F9B-4E88-807C-BD3D2569E5D9}" destId="{7EE1142B-8366-4069-B828-2FDBB2B46D6C}" srcOrd="7" destOrd="0" presId="urn:microsoft.com/office/officeart/2005/8/layout/vList2"/>
    <dgm:cxn modelId="{E1FE518E-4D2E-4D6B-9FF3-BBDF21DA294A}" type="presParOf" srcId="{F29B80E5-8F9B-4E88-807C-BD3D2569E5D9}" destId="{ECB75752-000C-4E38-9F89-F7C9845A5499}" srcOrd="8" destOrd="0" presId="urn:microsoft.com/office/officeart/2005/8/layout/vList2"/>
    <dgm:cxn modelId="{F249E339-2032-4F48-A891-A1628F554A0F}" type="presParOf" srcId="{F29B80E5-8F9B-4E88-807C-BD3D2569E5D9}" destId="{92C0076F-26DC-4844-B795-EB20174837C8}" srcOrd="9" destOrd="0" presId="urn:microsoft.com/office/officeart/2005/8/layout/vList2"/>
    <dgm:cxn modelId="{CFB185A6-795F-4EA5-83C0-D3EB35437A3B}" type="presParOf" srcId="{F29B80E5-8F9B-4E88-807C-BD3D2569E5D9}" destId="{00C64402-2486-4EF8-8A6E-25897CE924BA}" srcOrd="1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27774-945E-4C30-A16B-99C88B49947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E6B4A9B1-6F3D-4000-82BC-119876090B00}">
      <dgm:prSet/>
      <dgm:spPr/>
      <dgm:t>
        <a:bodyPr/>
        <a:lstStyle/>
        <a:p>
          <a:pPr rtl="0"/>
          <a:r>
            <a:rPr lang="en-AU" dirty="0" smtClean="0"/>
            <a:t>Installed features </a:t>
          </a:r>
          <a:endParaRPr lang="en-AU" dirty="0"/>
        </a:p>
      </dgm:t>
    </dgm:pt>
    <dgm:pt modelId="{372BAAC5-E7CA-49F0-AC3F-6777096FF761}" type="parTrans" cxnId="{7DF4E0ED-4BF3-4AD5-8B4B-A7AD9F539397}">
      <dgm:prSet/>
      <dgm:spPr/>
      <dgm:t>
        <a:bodyPr/>
        <a:lstStyle/>
        <a:p>
          <a:endParaRPr lang="en-AU"/>
        </a:p>
      </dgm:t>
    </dgm:pt>
    <dgm:pt modelId="{4F55420B-FC60-4115-9C2F-52479E23F03B}" type="sibTrans" cxnId="{7DF4E0ED-4BF3-4AD5-8B4B-A7AD9F539397}">
      <dgm:prSet/>
      <dgm:spPr/>
      <dgm:t>
        <a:bodyPr/>
        <a:lstStyle/>
        <a:p>
          <a:endParaRPr lang="en-AU"/>
        </a:p>
      </dgm:t>
    </dgm:pt>
    <dgm:pt modelId="{0145685E-F85C-48D7-B275-79E3A619B951}">
      <dgm:prSet/>
      <dgm:spPr/>
      <dgm:t>
        <a:bodyPr/>
        <a:lstStyle/>
        <a:p>
          <a:pPr rtl="0"/>
          <a:r>
            <a:rPr lang="en-AU" dirty="0" smtClean="0"/>
            <a:t>Logins </a:t>
          </a:r>
          <a:endParaRPr lang="en-AU" dirty="0"/>
        </a:p>
      </dgm:t>
    </dgm:pt>
    <dgm:pt modelId="{53AF4534-29B0-463A-8526-54A8064634FF}" type="parTrans" cxnId="{6F0D02A7-4B13-4C79-8799-ED1DC7AD828E}">
      <dgm:prSet/>
      <dgm:spPr/>
      <dgm:t>
        <a:bodyPr/>
        <a:lstStyle/>
        <a:p>
          <a:endParaRPr lang="en-AU"/>
        </a:p>
      </dgm:t>
    </dgm:pt>
    <dgm:pt modelId="{0805D82D-9D86-4AA7-963D-069FC4C9BCD1}" type="sibTrans" cxnId="{6F0D02A7-4B13-4C79-8799-ED1DC7AD828E}">
      <dgm:prSet/>
      <dgm:spPr/>
      <dgm:t>
        <a:bodyPr/>
        <a:lstStyle/>
        <a:p>
          <a:endParaRPr lang="en-AU"/>
        </a:p>
      </dgm:t>
    </dgm:pt>
    <dgm:pt modelId="{06B0E276-A3EE-4E7C-9049-47E42CFFACC7}">
      <dgm:prSet/>
      <dgm:spPr/>
      <dgm:t>
        <a:bodyPr/>
        <a:lstStyle/>
        <a:p>
          <a:pPr rtl="0"/>
          <a:r>
            <a:rPr lang="en-AU" dirty="0" smtClean="0"/>
            <a:t>Server Role membership</a:t>
          </a:r>
          <a:endParaRPr lang="en-AU" dirty="0"/>
        </a:p>
      </dgm:t>
    </dgm:pt>
    <dgm:pt modelId="{53A48CA7-653F-400B-9A16-6C9AFE18E68A}" type="parTrans" cxnId="{4F949448-22B1-49CD-91B8-04B2A9F75DD2}">
      <dgm:prSet/>
      <dgm:spPr/>
      <dgm:t>
        <a:bodyPr/>
        <a:lstStyle/>
        <a:p>
          <a:endParaRPr lang="en-AU"/>
        </a:p>
      </dgm:t>
    </dgm:pt>
    <dgm:pt modelId="{B7CE9CA6-BD65-4BB4-89B5-F36BAF525E95}" type="sibTrans" cxnId="{4F949448-22B1-49CD-91B8-04B2A9F75DD2}">
      <dgm:prSet/>
      <dgm:spPr/>
      <dgm:t>
        <a:bodyPr/>
        <a:lstStyle/>
        <a:p>
          <a:endParaRPr lang="en-AU"/>
        </a:p>
      </dgm:t>
    </dgm:pt>
    <dgm:pt modelId="{62EA08AB-5F75-4D38-8EA8-52909BEABAAB}">
      <dgm:prSet/>
      <dgm:spPr/>
      <dgm:t>
        <a:bodyPr/>
        <a:lstStyle/>
        <a:p>
          <a:pPr rtl="0"/>
          <a:r>
            <a:rPr lang="en-AU" dirty="0" smtClean="0"/>
            <a:t>Database Users</a:t>
          </a:r>
          <a:endParaRPr lang="en-AU" dirty="0"/>
        </a:p>
      </dgm:t>
    </dgm:pt>
    <dgm:pt modelId="{3F57C74C-7B6D-40B8-B842-FA9823028C76}" type="parTrans" cxnId="{DEDDAF76-AA25-468D-A5F1-1064235598D8}">
      <dgm:prSet/>
      <dgm:spPr/>
      <dgm:t>
        <a:bodyPr/>
        <a:lstStyle/>
        <a:p>
          <a:endParaRPr lang="en-AU"/>
        </a:p>
      </dgm:t>
    </dgm:pt>
    <dgm:pt modelId="{CD67B289-D83C-4D4A-8926-4CB5B6D215D5}" type="sibTrans" cxnId="{DEDDAF76-AA25-468D-A5F1-1064235598D8}">
      <dgm:prSet/>
      <dgm:spPr/>
      <dgm:t>
        <a:bodyPr/>
        <a:lstStyle/>
        <a:p>
          <a:endParaRPr lang="en-AU"/>
        </a:p>
      </dgm:t>
    </dgm:pt>
    <dgm:pt modelId="{E9E9516D-5BAA-4AA8-B9F2-7CB87EB72B1A}">
      <dgm:prSet/>
      <dgm:spPr/>
      <dgm:t>
        <a:bodyPr/>
        <a:lstStyle/>
        <a:p>
          <a:pPr rtl="0"/>
          <a:r>
            <a:rPr lang="en-AU" dirty="0" smtClean="0"/>
            <a:t>Database Role membership</a:t>
          </a:r>
          <a:endParaRPr lang="en-AU" dirty="0"/>
        </a:p>
      </dgm:t>
    </dgm:pt>
    <dgm:pt modelId="{0565D1F0-3E3D-40ED-AC63-CBF2269453D3}" type="parTrans" cxnId="{7288DA2A-D6E9-480B-8AB3-F2F61B8F9453}">
      <dgm:prSet/>
      <dgm:spPr/>
      <dgm:t>
        <a:bodyPr/>
        <a:lstStyle/>
        <a:p>
          <a:endParaRPr lang="en-AU"/>
        </a:p>
      </dgm:t>
    </dgm:pt>
    <dgm:pt modelId="{D0FFF342-4B69-4377-BD51-FBAD0317B3E1}" type="sibTrans" cxnId="{7288DA2A-D6E9-480B-8AB3-F2F61B8F9453}">
      <dgm:prSet/>
      <dgm:spPr/>
      <dgm:t>
        <a:bodyPr/>
        <a:lstStyle/>
        <a:p>
          <a:endParaRPr lang="en-AU"/>
        </a:p>
      </dgm:t>
    </dgm:pt>
    <dgm:pt modelId="{94A06AE7-7A00-4B6C-98CB-6B0A97FB3317}">
      <dgm:prSet/>
      <dgm:spPr/>
      <dgm:t>
        <a:bodyPr/>
        <a:lstStyle/>
        <a:p>
          <a:pPr rtl="0"/>
          <a:r>
            <a:rPr lang="en-AU" dirty="0" smtClean="0"/>
            <a:t>Database permissions</a:t>
          </a:r>
          <a:endParaRPr lang="en-AU" dirty="0"/>
        </a:p>
      </dgm:t>
    </dgm:pt>
    <dgm:pt modelId="{EE742B00-8E6B-44D5-9505-C2C36E759AA6}" type="parTrans" cxnId="{E3699FF3-A385-4E64-8F13-59C8A944022E}">
      <dgm:prSet/>
      <dgm:spPr/>
      <dgm:t>
        <a:bodyPr/>
        <a:lstStyle/>
        <a:p>
          <a:endParaRPr lang="en-AU"/>
        </a:p>
      </dgm:t>
    </dgm:pt>
    <dgm:pt modelId="{A3D50AE8-C048-4DF6-98AF-785DE9D5BD0C}" type="sibTrans" cxnId="{E3699FF3-A385-4E64-8F13-59C8A944022E}">
      <dgm:prSet/>
      <dgm:spPr/>
      <dgm:t>
        <a:bodyPr/>
        <a:lstStyle/>
        <a:p>
          <a:endParaRPr lang="en-AU"/>
        </a:p>
      </dgm:t>
    </dgm:pt>
    <dgm:pt modelId="{A92D4851-25F7-4BEA-A33E-9648AF2508DB}">
      <dgm:prSet/>
      <dgm:spPr/>
      <dgm:t>
        <a:bodyPr/>
        <a:lstStyle/>
        <a:p>
          <a:pPr rtl="0"/>
          <a:r>
            <a:rPr lang="en-AU" dirty="0" smtClean="0"/>
            <a:t>Auditing</a:t>
          </a:r>
          <a:endParaRPr lang="en-AU" dirty="0"/>
        </a:p>
      </dgm:t>
    </dgm:pt>
    <dgm:pt modelId="{A26BD5D7-4CE1-497E-B788-A6BF2165A75B}" type="parTrans" cxnId="{7C9D887A-C90C-43B8-AA01-B59040D4D60E}">
      <dgm:prSet/>
      <dgm:spPr/>
      <dgm:t>
        <a:bodyPr/>
        <a:lstStyle/>
        <a:p>
          <a:endParaRPr lang="en-AU"/>
        </a:p>
      </dgm:t>
    </dgm:pt>
    <dgm:pt modelId="{AF2A4F8D-188F-4593-B3CC-361220CE8816}" type="sibTrans" cxnId="{7C9D887A-C90C-43B8-AA01-B59040D4D60E}">
      <dgm:prSet/>
      <dgm:spPr/>
      <dgm:t>
        <a:bodyPr/>
        <a:lstStyle/>
        <a:p>
          <a:endParaRPr lang="en-AU"/>
        </a:p>
      </dgm:t>
    </dgm:pt>
    <dgm:pt modelId="{64E27342-9179-4193-928F-5D815DC807A4}" type="pres">
      <dgm:prSet presAssocID="{28D27774-945E-4C30-A16B-99C88B4994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577D63D-3E16-463B-8A91-AB481620D3E5}" type="pres">
      <dgm:prSet presAssocID="{E6B4A9B1-6F3D-4000-82BC-119876090B0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04A601-0A22-420A-9774-280E527B1AAA}" type="pres">
      <dgm:prSet presAssocID="{4F55420B-FC60-4115-9C2F-52479E23F03B}" presName="spacer" presStyleCnt="0"/>
      <dgm:spPr/>
    </dgm:pt>
    <dgm:pt modelId="{EAFDD687-17C0-47A8-9138-54C5E84010BA}" type="pres">
      <dgm:prSet presAssocID="{0145685E-F85C-48D7-B275-79E3A619B95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A01B59-CAA6-4CB9-B719-F973E1005E9E}" type="pres">
      <dgm:prSet presAssocID="{0805D82D-9D86-4AA7-963D-069FC4C9BCD1}" presName="spacer" presStyleCnt="0"/>
      <dgm:spPr/>
    </dgm:pt>
    <dgm:pt modelId="{3BD59C9C-C972-41AE-BC23-773BD76EFC25}" type="pres">
      <dgm:prSet presAssocID="{06B0E276-A3EE-4E7C-9049-47E42CFFACC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4B7C86-6A95-4683-B3A1-8D03750BD19E}" type="pres">
      <dgm:prSet presAssocID="{B7CE9CA6-BD65-4BB4-89B5-F36BAF525E95}" presName="spacer" presStyleCnt="0"/>
      <dgm:spPr/>
    </dgm:pt>
    <dgm:pt modelId="{B8E641C2-482C-4592-8545-8E6954DC277B}" type="pres">
      <dgm:prSet presAssocID="{62EA08AB-5F75-4D38-8EA8-52909BEABAA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447338-6AA4-430A-92DD-0D4F28A10F85}" type="pres">
      <dgm:prSet presAssocID="{CD67B289-D83C-4D4A-8926-4CB5B6D215D5}" presName="spacer" presStyleCnt="0"/>
      <dgm:spPr/>
    </dgm:pt>
    <dgm:pt modelId="{591DA5EE-8862-4907-B268-8C617805C462}" type="pres">
      <dgm:prSet presAssocID="{E9E9516D-5BAA-4AA8-B9F2-7CB87EB72B1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CB0D9DA-1C10-4FC7-87CE-4515697582DF}" type="pres">
      <dgm:prSet presAssocID="{D0FFF342-4B69-4377-BD51-FBAD0317B3E1}" presName="spacer" presStyleCnt="0"/>
      <dgm:spPr/>
    </dgm:pt>
    <dgm:pt modelId="{F8AFB95E-B3C8-4447-8D64-3576B81508A0}" type="pres">
      <dgm:prSet presAssocID="{94A06AE7-7A00-4B6C-98CB-6B0A97FB331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4C200E-9D1C-465B-9DF7-F572063DCF60}" type="pres">
      <dgm:prSet presAssocID="{A3D50AE8-C048-4DF6-98AF-785DE9D5BD0C}" presName="spacer" presStyleCnt="0"/>
      <dgm:spPr/>
    </dgm:pt>
    <dgm:pt modelId="{F91C5E01-31AD-44A7-B5A9-5A05B67B45F8}" type="pres">
      <dgm:prSet presAssocID="{A92D4851-25F7-4BEA-A33E-9648AF2508D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B562631-3B80-4553-B438-3CE4BAE0A506}" type="presOf" srcId="{06B0E276-A3EE-4E7C-9049-47E42CFFACC7}" destId="{3BD59C9C-C972-41AE-BC23-773BD76EFC25}" srcOrd="0" destOrd="0" presId="urn:microsoft.com/office/officeart/2005/8/layout/vList2"/>
    <dgm:cxn modelId="{E474F5B4-B4E0-4765-811E-3862B3AB2365}" type="presOf" srcId="{E6B4A9B1-6F3D-4000-82BC-119876090B00}" destId="{9577D63D-3E16-463B-8A91-AB481620D3E5}" srcOrd="0" destOrd="0" presId="urn:microsoft.com/office/officeart/2005/8/layout/vList2"/>
    <dgm:cxn modelId="{7AE5BC2C-0652-4F2F-9E0D-7E17C2FE1BAD}" type="presOf" srcId="{A92D4851-25F7-4BEA-A33E-9648AF2508DB}" destId="{F91C5E01-31AD-44A7-B5A9-5A05B67B45F8}" srcOrd="0" destOrd="0" presId="urn:microsoft.com/office/officeart/2005/8/layout/vList2"/>
    <dgm:cxn modelId="{DCE0DC0A-4DCC-4C95-82AF-6AFA54C63748}" type="presOf" srcId="{62EA08AB-5F75-4D38-8EA8-52909BEABAAB}" destId="{B8E641C2-482C-4592-8545-8E6954DC277B}" srcOrd="0" destOrd="0" presId="urn:microsoft.com/office/officeart/2005/8/layout/vList2"/>
    <dgm:cxn modelId="{DEDDAF76-AA25-468D-A5F1-1064235598D8}" srcId="{28D27774-945E-4C30-A16B-99C88B49947D}" destId="{62EA08AB-5F75-4D38-8EA8-52909BEABAAB}" srcOrd="3" destOrd="0" parTransId="{3F57C74C-7B6D-40B8-B842-FA9823028C76}" sibTransId="{CD67B289-D83C-4D4A-8926-4CB5B6D215D5}"/>
    <dgm:cxn modelId="{AB1CDAA8-E9B6-43C1-A1BB-45EFDD60E362}" type="presOf" srcId="{28D27774-945E-4C30-A16B-99C88B49947D}" destId="{64E27342-9179-4193-928F-5D815DC807A4}" srcOrd="0" destOrd="0" presId="urn:microsoft.com/office/officeart/2005/8/layout/vList2"/>
    <dgm:cxn modelId="{7DF4E0ED-4BF3-4AD5-8B4B-A7AD9F539397}" srcId="{28D27774-945E-4C30-A16B-99C88B49947D}" destId="{E6B4A9B1-6F3D-4000-82BC-119876090B00}" srcOrd="0" destOrd="0" parTransId="{372BAAC5-E7CA-49F0-AC3F-6777096FF761}" sibTransId="{4F55420B-FC60-4115-9C2F-52479E23F03B}"/>
    <dgm:cxn modelId="{0A819CEC-08DA-432F-B0F1-67059D5C15EC}" type="presOf" srcId="{E9E9516D-5BAA-4AA8-B9F2-7CB87EB72B1A}" destId="{591DA5EE-8862-4907-B268-8C617805C462}" srcOrd="0" destOrd="0" presId="urn:microsoft.com/office/officeart/2005/8/layout/vList2"/>
    <dgm:cxn modelId="{7288DA2A-D6E9-480B-8AB3-F2F61B8F9453}" srcId="{28D27774-945E-4C30-A16B-99C88B49947D}" destId="{E9E9516D-5BAA-4AA8-B9F2-7CB87EB72B1A}" srcOrd="4" destOrd="0" parTransId="{0565D1F0-3E3D-40ED-AC63-CBF2269453D3}" sibTransId="{D0FFF342-4B69-4377-BD51-FBAD0317B3E1}"/>
    <dgm:cxn modelId="{E3699FF3-A385-4E64-8F13-59C8A944022E}" srcId="{28D27774-945E-4C30-A16B-99C88B49947D}" destId="{94A06AE7-7A00-4B6C-98CB-6B0A97FB3317}" srcOrd="5" destOrd="0" parTransId="{EE742B00-8E6B-44D5-9505-C2C36E759AA6}" sibTransId="{A3D50AE8-C048-4DF6-98AF-785DE9D5BD0C}"/>
    <dgm:cxn modelId="{7C9D887A-C90C-43B8-AA01-B59040D4D60E}" srcId="{28D27774-945E-4C30-A16B-99C88B49947D}" destId="{A92D4851-25F7-4BEA-A33E-9648AF2508DB}" srcOrd="6" destOrd="0" parTransId="{A26BD5D7-4CE1-497E-B788-A6BF2165A75B}" sibTransId="{AF2A4F8D-188F-4593-B3CC-361220CE8816}"/>
    <dgm:cxn modelId="{6F0D02A7-4B13-4C79-8799-ED1DC7AD828E}" srcId="{28D27774-945E-4C30-A16B-99C88B49947D}" destId="{0145685E-F85C-48D7-B275-79E3A619B951}" srcOrd="1" destOrd="0" parTransId="{53AF4534-29B0-463A-8526-54A8064634FF}" sibTransId="{0805D82D-9D86-4AA7-963D-069FC4C9BCD1}"/>
    <dgm:cxn modelId="{4F949448-22B1-49CD-91B8-04B2A9F75DD2}" srcId="{28D27774-945E-4C30-A16B-99C88B49947D}" destId="{06B0E276-A3EE-4E7C-9049-47E42CFFACC7}" srcOrd="2" destOrd="0" parTransId="{53A48CA7-653F-400B-9A16-6C9AFE18E68A}" sibTransId="{B7CE9CA6-BD65-4BB4-89B5-F36BAF525E95}"/>
    <dgm:cxn modelId="{8850EF82-160F-414B-AC6A-F8E3C9775AF6}" type="presOf" srcId="{0145685E-F85C-48D7-B275-79E3A619B951}" destId="{EAFDD687-17C0-47A8-9138-54C5E84010BA}" srcOrd="0" destOrd="0" presId="urn:microsoft.com/office/officeart/2005/8/layout/vList2"/>
    <dgm:cxn modelId="{98B040E6-D0CC-401C-A038-7D45171EA273}" type="presOf" srcId="{94A06AE7-7A00-4B6C-98CB-6B0A97FB3317}" destId="{F8AFB95E-B3C8-4447-8D64-3576B81508A0}" srcOrd="0" destOrd="0" presId="urn:microsoft.com/office/officeart/2005/8/layout/vList2"/>
    <dgm:cxn modelId="{356DEBD4-4A86-40EF-BE66-75D9CA0F98DD}" type="presParOf" srcId="{64E27342-9179-4193-928F-5D815DC807A4}" destId="{9577D63D-3E16-463B-8A91-AB481620D3E5}" srcOrd="0" destOrd="0" presId="urn:microsoft.com/office/officeart/2005/8/layout/vList2"/>
    <dgm:cxn modelId="{5B1EA491-10B0-4707-B481-3419437663A5}" type="presParOf" srcId="{64E27342-9179-4193-928F-5D815DC807A4}" destId="{9004A601-0A22-420A-9774-280E527B1AAA}" srcOrd="1" destOrd="0" presId="urn:microsoft.com/office/officeart/2005/8/layout/vList2"/>
    <dgm:cxn modelId="{1A65A0AA-484A-4418-BFF1-86FD4CDE3C78}" type="presParOf" srcId="{64E27342-9179-4193-928F-5D815DC807A4}" destId="{EAFDD687-17C0-47A8-9138-54C5E84010BA}" srcOrd="2" destOrd="0" presId="urn:microsoft.com/office/officeart/2005/8/layout/vList2"/>
    <dgm:cxn modelId="{2682AC04-74F3-47BC-A334-3A431BEF7860}" type="presParOf" srcId="{64E27342-9179-4193-928F-5D815DC807A4}" destId="{39A01B59-CAA6-4CB9-B719-F973E1005E9E}" srcOrd="3" destOrd="0" presId="urn:microsoft.com/office/officeart/2005/8/layout/vList2"/>
    <dgm:cxn modelId="{DF7ADE13-2663-42D4-86C6-3FAF63812379}" type="presParOf" srcId="{64E27342-9179-4193-928F-5D815DC807A4}" destId="{3BD59C9C-C972-41AE-BC23-773BD76EFC25}" srcOrd="4" destOrd="0" presId="urn:microsoft.com/office/officeart/2005/8/layout/vList2"/>
    <dgm:cxn modelId="{A3D89B8B-66A6-43B3-A1A7-EECB92036D0A}" type="presParOf" srcId="{64E27342-9179-4193-928F-5D815DC807A4}" destId="{2B4B7C86-6A95-4683-B3A1-8D03750BD19E}" srcOrd="5" destOrd="0" presId="urn:microsoft.com/office/officeart/2005/8/layout/vList2"/>
    <dgm:cxn modelId="{13941ED8-FCF9-4021-BB8E-8028A1293511}" type="presParOf" srcId="{64E27342-9179-4193-928F-5D815DC807A4}" destId="{B8E641C2-482C-4592-8545-8E6954DC277B}" srcOrd="6" destOrd="0" presId="urn:microsoft.com/office/officeart/2005/8/layout/vList2"/>
    <dgm:cxn modelId="{D7CD3740-65E6-4CDD-90E6-01D05988483E}" type="presParOf" srcId="{64E27342-9179-4193-928F-5D815DC807A4}" destId="{AD447338-6AA4-430A-92DD-0D4F28A10F85}" srcOrd="7" destOrd="0" presId="urn:microsoft.com/office/officeart/2005/8/layout/vList2"/>
    <dgm:cxn modelId="{F560FA49-4910-4544-B49D-F3439725307E}" type="presParOf" srcId="{64E27342-9179-4193-928F-5D815DC807A4}" destId="{591DA5EE-8862-4907-B268-8C617805C462}" srcOrd="8" destOrd="0" presId="urn:microsoft.com/office/officeart/2005/8/layout/vList2"/>
    <dgm:cxn modelId="{AE668CE0-B552-4FA2-B7BE-E02AD8B67446}" type="presParOf" srcId="{64E27342-9179-4193-928F-5D815DC807A4}" destId="{ACB0D9DA-1C10-4FC7-87CE-4515697582DF}" srcOrd="9" destOrd="0" presId="urn:microsoft.com/office/officeart/2005/8/layout/vList2"/>
    <dgm:cxn modelId="{85BDA5DE-1132-4B91-B162-C8D0A4A24F6D}" type="presParOf" srcId="{64E27342-9179-4193-928F-5D815DC807A4}" destId="{F8AFB95E-B3C8-4447-8D64-3576B81508A0}" srcOrd="10" destOrd="0" presId="urn:microsoft.com/office/officeart/2005/8/layout/vList2"/>
    <dgm:cxn modelId="{97DCEDC6-001D-4C07-893D-59379C1651D7}" type="presParOf" srcId="{64E27342-9179-4193-928F-5D815DC807A4}" destId="{E34C200E-9D1C-465B-9DF7-F572063DCF60}" srcOrd="11" destOrd="0" presId="urn:microsoft.com/office/officeart/2005/8/layout/vList2"/>
    <dgm:cxn modelId="{F0A33012-85AF-4BBB-A452-38A08D2B3874}" type="presParOf" srcId="{64E27342-9179-4193-928F-5D815DC807A4}" destId="{F91C5E01-31AD-44A7-B5A9-5A05B67B45F8}" srcOrd="12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F8DC2F-9043-4B84-8D81-85C7D08077B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B39CA66-9B54-4405-A97E-EC82891412BB}">
      <dgm:prSet/>
      <dgm:spPr/>
      <dgm:t>
        <a:bodyPr/>
        <a:lstStyle/>
        <a:p>
          <a:pPr rtl="0"/>
          <a:r>
            <a:rPr lang="en-AU" dirty="0" smtClean="0"/>
            <a:t>Local then Domain – avoid the Built-In accounts</a:t>
          </a:r>
          <a:endParaRPr lang="en-AU" dirty="0"/>
        </a:p>
      </dgm:t>
    </dgm:pt>
    <dgm:pt modelId="{45ECBB88-934B-44AA-BC8B-F89FE2039464}" type="parTrans" cxnId="{1D463E63-7980-4904-A078-97677C119E8C}">
      <dgm:prSet/>
      <dgm:spPr/>
      <dgm:t>
        <a:bodyPr/>
        <a:lstStyle/>
        <a:p>
          <a:endParaRPr lang="en-AU"/>
        </a:p>
      </dgm:t>
    </dgm:pt>
    <dgm:pt modelId="{15FF0E6E-041E-4BC3-8A5D-715E207B8A18}" type="sibTrans" cxnId="{1D463E63-7980-4904-A078-97677C119E8C}">
      <dgm:prSet/>
      <dgm:spPr/>
      <dgm:t>
        <a:bodyPr/>
        <a:lstStyle/>
        <a:p>
          <a:endParaRPr lang="en-AU"/>
        </a:p>
      </dgm:t>
    </dgm:pt>
    <dgm:pt modelId="{800FB2E5-ADFA-4C60-AF1B-A8C8E7CA3DD8}">
      <dgm:prSet/>
      <dgm:spPr/>
      <dgm:t>
        <a:bodyPr/>
        <a:lstStyle/>
        <a:p>
          <a:pPr rtl="0"/>
          <a:r>
            <a:rPr lang="en-AU" dirty="0" smtClean="0"/>
            <a:t>Restrict access to specific server(s)</a:t>
          </a:r>
          <a:endParaRPr lang="en-AU" dirty="0"/>
        </a:p>
      </dgm:t>
    </dgm:pt>
    <dgm:pt modelId="{7E0AB1AB-152C-4A18-A931-FD2610709977}" type="parTrans" cxnId="{2EC98059-5717-4E4F-9A77-6D16C460B293}">
      <dgm:prSet/>
      <dgm:spPr/>
      <dgm:t>
        <a:bodyPr/>
        <a:lstStyle/>
        <a:p>
          <a:endParaRPr lang="en-AU"/>
        </a:p>
      </dgm:t>
    </dgm:pt>
    <dgm:pt modelId="{15BC2C44-C25B-4DDD-B07F-F5094D4F95E0}" type="sibTrans" cxnId="{2EC98059-5717-4E4F-9A77-6D16C460B293}">
      <dgm:prSet/>
      <dgm:spPr/>
      <dgm:t>
        <a:bodyPr/>
        <a:lstStyle/>
        <a:p>
          <a:endParaRPr lang="en-AU"/>
        </a:p>
      </dgm:t>
    </dgm:pt>
    <dgm:pt modelId="{3BA0C641-90E1-45FD-A38A-4E8D6FAC7177}">
      <dgm:prSet/>
      <dgm:spPr/>
      <dgm:t>
        <a:bodyPr/>
        <a:lstStyle/>
        <a:p>
          <a:pPr rtl="0"/>
          <a:r>
            <a:rPr lang="en-AU" dirty="0" smtClean="0"/>
            <a:t>Unique to the specified service</a:t>
          </a:r>
          <a:endParaRPr lang="en-AU" dirty="0"/>
        </a:p>
      </dgm:t>
    </dgm:pt>
    <dgm:pt modelId="{AFCA5A3A-A495-4FAA-B522-D49CADDB781C}" type="parTrans" cxnId="{9F102A32-D1A9-48C0-99A1-4EBDBF225140}">
      <dgm:prSet/>
      <dgm:spPr/>
      <dgm:t>
        <a:bodyPr/>
        <a:lstStyle/>
        <a:p>
          <a:endParaRPr lang="en-AU"/>
        </a:p>
      </dgm:t>
    </dgm:pt>
    <dgm:pt modelId="{1ADCB14A-7E41-4D5C-A31F-F641438482D8}" type="sibTrans" cxnId="{9F102A32-D1A9-48C0-99A1-4EBDBF225140}">
      <dgm:prSet/>
      <dgm:spPr/>
      <dgm:t>
        <a:bodyPr/>
        <a:lstStyle/>
        <a:p>
          <a:endParaRPr lang="en-AU"/>
        </a:p>
      </dgm:t>
    </dgm:pt>
    <dgm:pt modelId="{62601A39-A47F-49BC-9413-086AAC928BA6}">
      <dgm:prSet/>
      <dgm:spPr/>
      <dgm:t>
        <a:bodyPr/>
        <a:lstStyle/>
        <a:p>
          <a:pPr rtl="0"/>
          <a:r>
            <a:rPr lang="en-AU" dirty="0" smtClean="0"/>
            <a:t>Complex passwords</a:t>
          </a:r>
          <a:endParaRPr lang="en-AU" dirty="0"/>
        </a:p>
      </dgm:t>
    </dgm:pt>
    <dgm:pt modelId="{5163FF39-E6B9-4809-992E-B5057440B0AB}" type="parTrans" cxnId="{69CF035F-C004-4ABD-8FBF-5EF79BA68A0C}">
      <dgm:prSet/>
      <dgm:spPr/>
      <dgm:t>
        <a:bodyPr/>
        <a:lstStyle/>
        <a:p>
          <a:endParaRPr lang="en-AU"/>
        </a:p>
      </dgm:t>
    </dgm:pt>
    <dgm:pt modelId="{09F61E68-D01A-4F26-A160-1BE80E6F69CB}" type="sibTrans" cxnId="{69CF035F-C004-4ABD-8FBF-5EF79BA68A0C}">
      <dgm:prSet/>
      <dgm:spPr/>
      <dgm:t>
        <a:bodyPr/>
        <a:lstStyle/>
        <a:p>
          <a:endParaRPr lang="en-AU"/>
        </a:p>
      </dgm:t>
    </dgm:pt>
    <dgm:pt modelId="{A7C4E760-F96A-49F5-8F1A-ED999B4253B5}">
      <dgm:prSet/>
      <dgm:spPr/>
      <dgm:t>
        <a:bodyPr/>
        <a:lstStyle/>
        <a:p>
          <a:pPr rtl="0"/>
          <a:r>
            <a:rPr lang="en-AU" dirty="0" smtClean="0"/>
            <a:t>Keep separate from support accounts</a:t>
          </a:r>
          <a:endParaRPr lang="en-AU" dirty="0"/>
        </a:p>
      </dgm:t>
    </dgm:pt>
    <dgm:pt modelId="{8534C583-96D2-4F84-A681-322937DB49EC}" type="parTrans" cxnId="{B479C2C3-F27D-4164-9106-D595383A99F8}">
      <dgm:prSet/>
      <dgm:spPr/>
      <dgm:t>
        <a:bodyPr/>
        <a:lstStyle/>
        <a:p>
          <a:endParaRPr lang="en-AU"/>
        </a:p>
      </dgm:t>
    </dgm:pt>
    <dgm:pt modelId="{EF66C923-E01E-4358-A40A-4CDC2C52704E}" type="sibTrans" cxnId="{B479C2C3-F27D-4164-9106-D595383A99F8}">
      <dgm:prSet/>
      <dgm:spPr/>
      <dgm:t>
        <a:bodyPr/>
        <a:lstStyle/>
        <a:p>
          <a:endParaRPr lang="en-AU"/>
        </a:p>
      </dgm:t>
    </dgm:pt>
    <dgm:pt modelId="{FF108CEF-309D-469D-9818-CF51BF8D17C4}">
      <dgm:prSet/>
      <dgm:spPr/>
      <dgm:t>
        <a:bodyPr/>
        <a:lstStyle/>
        <a:p>
          <a:pPr rtl="0"/>
          <a:r>
            <a:rPr lang="en-AU" dirty="0" smtClean="0"/>
            <a:t>Change them using Enterprise Manager</a:t>
          </a:r>
          <a:endParaRPr lang="en-AU" dirty="0"/>
        </a:p>
      </dgm:t>
    </dgm:pt>
    <dgm:pt modelId="{7905279B-A414-4B63-9CDA-5E6011BD5CEF}" type="parTrans" cxnId="{D175CC97-E07F-4086-92BB-D0AF32852687}">
      <dgm:prSet/>
      <dgm:spPr/>
      <dgm:t>
        <a:bodyPr/>
        <a:lstStyle/>
        <a:p>
          <a:endParaRPr lang="en-AU"/>
        </a:p>
      </dgm:t>
    </dgm:pt>
    <dgm:pt modelId="{875E136D-33F2-4698-A5C0-4644294B03A6}" type="sibTrans" cxnId="{D175CC97-E07F-4086-92BB-D0AF32852687}">
      <dgm:prSet/>
      <dgm:spPr/>
      <dgm:t>
        <a:bodyPr/>
        <a:lstStyle/>
        <a:p>
          <a:endParaRPr lang="en-AU"/>
        </a:p>
      </dgm:t>
    </dgm:pt>
    <dgm:pt modelId="{3D628179-16AF-486A-B12B-1C21EA6F692D}" type="pres">
      <dgm:prSet presAssocID="{B7F8DC2F-9043-4B84-8D81-85C7D08077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CEC1946-BABE-4624-B5BB-5B2A050DFB29}" type="pres">
      <dgm:prSet presAssocID="{CB39CA66-9B54-4405-A97E-EC82891412B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9BF356-C817-4928-AC45-C221E4BE7FD0}" type="pres">
      <dgm:prSet presAssocID="{15FF0E6E-041E-4BC3-8A5D-715E207B8A18}" presName="spacer" presStyleCnt="0"/>
      <dgm:spPr/>
    </dgm:pt>
    <dgm:pt modelId="{9F657F13-3FB5-465F-A40C-FAEACB923255}" type="pres">
      <dgm:prSet presAssocID="{800FB2E5-ADFA-4C60-AF1B-A8C8E7CA3DD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D664F99-316D-470F-9AF1-BABE85C63190}" type="pres">
      <dgm:prSet presAssocID="{15BC2C44-C25B-4DDD-B07F-F5094D4F95E0}" presName="spacer" presStyleCnt="0"/>
      <dgm:spPr/>
    </dgm:pt>
    <dgm:pt modelId="{18E6922E-3808-4B44-BEA3-C5D2CFEBFE64}" type="pres">
      <dgm:prSet presAssocID="{3BA0C641-90E1-45FD-A38A-4E8D6FAC717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8AA7A33-2901-452D-8854-F3EC08775724}" type="pres">
      <dgm:prSet presAssocID="{1ADCB14A-7E41-4D5C-A31F-F641438482D8}" presName="spacer" presStyleCnt="0"/>
      <dgm:spPr/>
    </dgm:pt>
    <dgm:pt modelId="{0F68620A-5904-40E3-897B-D55B5C6FD122}" type="pres">
      <dgm:prSet presAssocID="{62601A39-A47F-49BC-9413-086AAC928BA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DFB39C-D012-49BB-B9CE-625794C9F9B2}" type="pres">
      <dgm:prSet presAssocID="{09F61E68-D01A-4F26-A160-1BE80E6F69CB}" presName="spacer" presStyleCnt="0"/>
      <dgm:spPr/>
    </dgm:pt>
    <dgm:pt modelId="{57B41399-4722-4358-8F95-750F17DFAC67}" type="pres">
      <dgm:prSet presAssocID="{A7C4E760-F96A-49F5-8F1A-ED999B4253B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DCEE14-BB51-48BC-9F2D-2B89D798134C}" type="pres">
      <dgm:prSet presAssocID="{EF66C923-E01E-4358-A40A-4CDC2C52704E}" presName="spacer" presStyleCnt="0"/>
      <dgm:spPr/>
    </dgm:pt>
    <dgm:pt modelId="{D412EB8E-10EE-4FBD-A7AA-5FEC01A79EBF}" type="pres">
      <dgm:prSet presAssocID="{FF108CEF-309D-469D-9818-CF51BF8D17C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5913827-E27D-4309-ADF2-0A61E0E4F094}" type="presOf" srcId="{A7C4E760-F96A-49F5-8F1A-ED999B4253B5}" destId="{57B41399-4722-4358-8F95-750F17DFAC67}" srcOrd="0" destOrd="0" presId="urn:microsoft.com/office/officeart/2005/8/layout/vList2"/>
    <dgm:cxn modelId="{2EC98059-5717-4E4F-9A77-6D16C460B293}" srcId="{B7F8DC2F-9043-4B84-8D81-85C7D08077B5}" destId="{800FB2E5-ADFA-4C60-AF1B-A8C8E7CA3DD8}" srcOrd="1" destOrd="0" parTransId="{7E0AB1AB-152C-4A18-A931-FD2610709977}" sibTransId="{15BC2C44-C25B-4DDD-B07F-F5094D4F95E0}"/>
    <dgm:cxn modelId="{DD032C87-EAF3-4BB0-BF27-0E2DC34F048D}" type="presOf" srcId="{FF108CEF-309D-469D-9818-CF51BF8D17C4}" destId="{D412EB8E-10EE-4FBD-A7AA-5FEC01A79EBF}" srcOrd="0" destOrd="0" presId="urn:microsoft.com/office/officeart/2005/8/layout/vList2"/>
    <dgm:cxn modelId="{D175CC97-E07F-4086-92BB-D0AF32852687}" srcId="{B7F8DC2F-9043-4B84-8D81-85C7D08077B5}" destId="{FF108CEF-309D-469D-9818-CF51BF8D17C4}" srcOrd="5" destOrd="0" parTransId="{7905279B-A414-4B63-9CDA-5E6011BD5CEF}" sibTransId="{875E136D-33F2-4698-A5C0-4644294B03A6}"/>
    <dgm:cxn modelId="{B479C2C3-F27D-4164-9106-D595383A99F8}" srcId="{B7F8DC2F-9043-4B84-8D81-85C7D08077B5}" destId="{A7C4E760-F96A-49F5-8F1A-ED999B4253B5}" srcOrd="4" destOrd="0" parTransId="{8534C583-96D2-4F84-A681-322937DB49EC}" sibTransId="{EF66C923-E01E-4358-A40A-4CDC2C52704E}"/>
    <dgm:cxn modelId="{7EFAD3D3-E0B2-4290-8D6A-95C4501F1E7B}" type="presOf" srcId="{800FB2E5-ADFA-4C60-AF1B-A8C8E7CA3DD8}" destId="{9F657F13-3FB5-465F-A40C-FAEACB923255}" srcOrd="0" destOrd="0" presId="urn:microsoft.com/office/officeart/2005/8/layout/vList2"/>
    <dgm:cxn modelId="{B0A3FA7F-1FD6-4CCB-9599-DCD0262CBB20}" type="presOf" srcId="{3BA0C641-90E1-45FD-A38A-4E8D6FAC7177}" destId="{18E6922E-3808-4B44-BEA3-C5D2CFEBFE64}" srcOrd="0" destOrd="0" presId="urn:microsoft.com/office/officeart/2005/8/layout/vList2"/>
    <dgm:cxn modelId="{9F102A32-D1A9-48C0-99A1-4EBDBF225140}" srcId="{B7F8DC2F-9043-4B84-8D81-85C7D08077B5}" destId="{3BA0C641-90E1-45FD-A38A-4E8D6FAC7177}" srcOrd="2" destOrd="0" parTransId="{AFCA5A3A-A495-4FAA-B522-D49CADDB781C}" sibTransId="{1ADCB14A-7E41-4D5C-A31F-F641438482D8}"/>
    <dgm:cxn modelId="{96F30FC3-11AA-4587-9A65-B20654A500FA}" type="presOf" srcId="{CB39CA66-9B54-4405-A97E-EC82891412BB}" destId="{FCEC1946-BABE-4624-B5BB-5B2A050DFB29}" srcOrd="0" destOrd="0" presId="urn:microsoft.com/office/officeart/2005/8/layout/vList2"/>
    <dgm:cxn modelId="{89E941EC-F1EE-47B2-9868-8EAD45F3797F}" type="presOf" srcId="{62601A39-A47F-49BC-9413-086AAC928BA6}" destId="{0F68620A-5904-40E3-897B-D55B5C6FD122}" srcOrd="0" destOrd="0" presId="urn:microsoft.com/office/officeart/2005/8/layout/vList2"/>
    <dgm:cxn modelId="{69CF035F-C004-4ABD-8FBF-5EF79BA68A0C}" srcId="{B7F8DC2F-9043-4B84-8D81-85C7D08077B5}" destId="{62601A39-A47F-49BC-9413-086AAC928BA6}" srcOrd="3" destOrd="0" parTransId="{5163FF39-E6B9-4809-992E-B5057440B0AB}" sibTransId="{09F61E68-D01A-4F26-A160-1BE80E6F69CB}"/>
    <dgm:cxn modelId="{1D463E63-7980-4904-A078-97677C119E8C}" srcId="{B7F8DC2F-9043-4B84-8D81-85C7D08077B5}" destId="{CB39CA66-9B54-4405-A97E-EC82891412BB}" srcOrd="0" destOrd="0" parTransId="{45ECBB88-934B-44AA-BC8B-F89FE2039464}" sibTransId="{15FF0E6E-041E-4BC3-8A5D-715E207B8A18}"/>
    <dgm:cxn modelId="{F84F743D-355A-41D1-B8AC-F460D299D6B1}" type="presOf" srcId="{B7F8DC2F-9043-4B84-8D81-85C7D08077B5}" destId="{3D628179-16AF-486A-B12B-1C21EA6F692D}" srcOrd="0" destOrd="0" presId="urn:microsoft.com/office/officeart/2005/8/layout/vList2"/>
    <dgm:cxn modelId="{9F33101C-1B22-448C-986C-7A9E8D4E7BF7}" type="presParOf" srcId="{3D628179-16AF-486A-B12B-1C21EA6F692D}" destId="{FCEC1946-BABE-4624-B5BB-5B2A050DFB29}" srcOrd="0" destOrd="0" presId="urn:microsoft.com/office/officeart/2005/8/layout/vList2"/>
    <dgm:cxn modelId="{43330D2C-0DB7-406A-9E97-B707355E9E87}" type="presParOf" srcId="{3D628179-16AF-486A-B12B-1C21EA6F692D}" destId="{039BF356-C817-4928-AC45-C221E4BE7FD0}" srcOrd="1" destOrd="0" presId="urn:microsoft.com/office/officeart/2005/8/layout/vList2"/>
    <dgm:cxn modelId="{74615DB3-2C0E-4DE1-A294-21E0DFBC15FF}" type="presParOf" srcId="{3D628179-16AF-486A-B12B-1C21EA6F692D}" destId="{9F657F13-3FB5-465F-A40C-FAEACB923255}" srcOrd="2" destOrd="0" presId="urn:microsoft.com/office/officeart/2005/8/layout/vList2"/>
    <dgm:cxn modelId="{2CB08030-796D-4300-8BE2-E24FC82003ED}" type="presParOf" srcId="{3D628179-16AF-486A-B12B-1C21EA6F692D}" destId="{BD664F99-316D-470F-9AF1-BABE85C63190}" srcOrd="3" destOrd="0" presId="urn:microsoft.com/office/officeart/2005/8/layout/vList2"/>
    <dgm:cxn modelId="{B61AB3D5-40ED-4315-AD11-3CBF8606EEBC}" type="presParOf" srcId="{3D628179-16AF-486A-B12B-1C21EA6F692D}" destId="{18E6922E-3808-4B44-BEA3-C5D2CFEBFE64}" srcOrd="4" destOrd="0" presId="urn:microsoft.com/office/officeart/2005/8/layout/vList2"/>
    <dgm:cxn modelId="{F25262E1-F8E5-46D3-8292-6B29B014A2F5}" type="presParOf" srcId="{3D628179-16AF-486A-B12B-1C21EA6F692D}" destId="{68AA7A33-2901-452D-8854-F3EC08775724}" srcOrd="5" destOrd="0" presId="urn:microsoft.com/office/officeart/2005/8/layout/vList2"/>
    <dgm:cxn modelId="{0F36341F-244F-4507-9500-E2DDC38929BF}" type="presParOf" srcId="{3D628179-16AF-486A-B12B-1C21EA6F692D}" destId="{0F68620A-5904-40E3-897B-D55B5C6FD122}" srcOrd="6" destOrd="0" presId="urn:microsoft.com/office/officeart/2005/8/layout/vList2"/>
    <dgm:cxn modelId="{4EE1B05A-B799-499A-9415-E062F1A5E8C6}" type="presParOf" srcId="{3D628179-16AF-486A-B12B-1C21EA6F692D}" destId="{2BDFB39C-D012-49BB-B9CE-625794C9F9B2}" srcOrd="7" destOrd="0" presId="urn:microsoft.com/office/officeart/2005/8/layout/vList2"/>
    <dgm:cxn modelId="{5522D969-93E3-4C3E-8A98-AB14BC80D520}" type="presParOf" srcId="{3D628179-16AF-486A-B12B-1C21EA6F692D}" destId="{57B41399-4722-4358-8F95-750F17DFAC67}" srcOrd="8" destOrd="0" presId="urn:microsoft.com/office/officeart/2005/8/layout/vList2"/>
    <dgm:cxn modelId="{72DDCBA7-6E52-40CF-B911-841AC31AE66C}" type="presParOf" srcId="{3D628179-16AF-486A-B12B-1C21EA6F692D}" destId="{8FDCEE14-BB51-48BC-9F2D-2B89D798134C}" srcOrd="9" destOrd="0" presId="urn:microsoft.com/office/officeart/2005/8/layout/vList2"/>
    <dgm:cxn modelId="{5D32F469-DB55-4123-AE24-D7A07C16AA29}" type="presParOf" srcId="{3D628179-16AF-486A-B12B-1C21EA6F692D}" destId="{D412EB8E-10EE-4FBD-A7AA-5FEC01A79EBF}" srcOrd="1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E25C17-853E-463B-BE28-475DF03EEFC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71D07B39-FE20-484D-8979-B0990458BE9D}">
      <dgm:prSet/>
      <dgm:spPr/>
      <dgm:t>
        <a:bodyPr/>
        <a:lstStyle/>
        <a:p>
          <a:pPr rtl="0"/>
          <a:r>
            <a:rPr lang="en-AU" dirty="0" smtClean="0"/>
            <a:t>Make use of Local Security Groups to simplify permissions</a:t>
          </a:r>
          <a:endParaRPr lang="en-AU" dirty="0"/>
        </a:p>
      </dgm:t>
    </dgm:pt>
    <dgm:pt modelId="{7A8F1A31-F40E-4099-ADCF-7714C2EE9ADC}" type="parTrans" cxnId="{4D9DBB4E-F0BF-4569-B1B9-6EB7A2E9BB99}">
      <dgm:prSet/>
      <dgm:spPr/>
      <dgm:t>
        <a:bodyPr/>
        <a:lstStyle/>
        <a:p>
          <a:endParaRPr lang="en-AU"/>
        </a:p>
      </dgm:t>
    </dgm:pt>
    <dgm:pt modelId="{0BA16BBC-C830-4D82-91AB-C46A8F5A4803}" type="sibTrans" cxnId="{4D9DBB4E-F0BF-4569-B1B9-6EB7A2E9BB99}">
      <dgm:prSet/>
      <dgm:spPr/>
      <dgm:t>
        <a:bodyPr/>
        <a:lstStyle/>
        <a:p>
          <a:endParaRPr lang="en-AU"/>
        </a:p>
      </dgm:t>
    </dgm:pt>
    <dgm:pt modelId="{6310C271-63BA-4EA6-8DAF-A61241DD52DC}">
      <dgm:prSet/>
      <dgm:spPr/>
      <dgm:t>
        <a:bodyPr/>
        <a:lstStyle/>
        <a:p>
          <a:pPr rtl="0"/>
          <a:r>
            <a:rPr lang="en-AU" dirty="0" smtClean="0"/>
            <a:t>Add Domain Security Groups into Local Groups for access to local resources</a:t>
          </a:r>
          <a:endParaRPr lang="en-AU" dirty="0"/>
        </a:p>
      </dgm:t>
    </dgm:pt>
    <dgm:pt modelId="{0D70BA72-A8BA-40E1-A45A-346BDFB0C9BA}" type="parTrans" cxnId="{7325615A-013D-4900-9BB3-03E03378CF6E}">
      <dgm:prSet/>
      <dgm:spPr/>
      <dgm:t>
        <a:bodyPr/>
        <a:lstStyle/>
        <a:p>
          <a:endParaRPr lang="en-AU"/>
        </a:p>
      </dgm:t>
    </dgm:pt>
    <dgm:pt modelId="{739324E3-6EB8-43DB-BE15-345ED8E282CE}" type="sibTrans" cxnId="{7325615A-013D-4900-9BB3-03E03378CF6E}">
      <dgm:prSet/>
      <dgm:spPr/>
      <dgm:t>
        <a:bodyPr/>
        <a:lstStyle/>
        <a:p>
          <a:endParaRPr lang="en-AU"/>
        </a:p>
      </dgm:t>
    </dgm:pt>
    <dgm:pt modelId="{167A3A2B-5D18-4915-A92F-C7A728D4C51E}">
      <dgm:prSet/>
      <dgm:spPr/>
      <dgm:t>
        <a:bodyPr/>
        <a:lstStyle/>
        <a:p>
          <a:pPr rtl="0"/>
          <a:r>
            <a:rPr lang="en-AU" dirty="0" smtClean="0"/>
            <a:t>Use additional groups if permissions vary across Group members</a:t>
          </a:r>
          <a:endParaRPr lang="en-AU" dirty="0"/>
        </a:p>
      </dgm:t>
    </dgm:pt>
    <dgm:pt modelId="{65546A7C-0E97-4F20-B7F3-D3F53914DC6A}" type="parTrans" cxnId="{7DB2B20B-79B7-416C-851E-7A9EBBBE5341}">
      <dgm:prSet/>
      <dgm:spPr/>
      <dgm:t>
        <a:bodyPr/>
        <a:lstStyle/>
        <a:p>
          <a:endParaRPr lang="en-AU"/>
        </a:p>
      </dgm:t>
    </dgm:pt>
    <dgm:pt modelId="{7C553602-C6BC-4951-99DD-39ED242ED3DA}" type="sibTrans" cxnId="{7DB2B20B-79B7-416C-851E-7A9EBBBE5341}">
      <dgm:prSet/>
      <dgm:spPr/>
      <dgm:t>
        <a:bodyPr/>
        <a:lstStyle/>
        <a:p>
          <a:endParaRPr lang="en-AU"/>
        </a:p>
      </dgm:t>
    </dgm:pt>
    <dgm:pt modelId="{35ABFA5A-56F8-4C57-92FD-6F95D824548F}">
      <dgm:prSet/>
      <dgm:spPr/>
      <dgm:t>
        <a:bodyPr/>
        <a:lstStyle/>
        <a:p>
          <a:pPr rtl="0"/>
          <a:r>
            <a:rPr lang="en-AU" dirty="0" smtClean="0"/>
            <a:t>Restrict membership of standard highly-privileged Security Groups</a:t>
          </a:r>
          <a:endParaRPr lang="en-AU" dirty="0"/>
        </a:p>
      </dgm:t>
    </dgm:pt>
    <dgm:pt modelId="{C4B6243A-E5C4-40D1-B0E1-FF94CE82256F}" type="parTrans" cxnId="{0EF5AA01-164E-4F3B-9034-B4C5513F6BA3}">
      <dgm:prSet/>
      <dgm:spPr/>
      <dgm:t>
        <a:bodyPr/>
        <a:lstStyle/>
        <a:p>
          <a:endParaRPr lang="en-AU"/>
        </a:p>
      </dgm:t>
    </dgm:pt>
    <dgm:pt modelId="{671945A7-9F62-4149-8912-EB46D94DC673}" type="sibTrans" cxnId="{0EF5AA01-164E-4F3B-9034-B4C5513F6BA3}">
      <dgm:prSet/>
      <dgm:spPr/>
      <dgm:t>
        <a:bodyPr/>
        <a:lstStyle/>
        <a:p>
          <a:endParaRPr lang="en-AU"/>
        </a:p>
      </dgm:t>
    </dgm:pt>
    <dgm:pt modelId="{D82A1B5D-FB29-4644-8EB4-95AC6DA8643C}" type="pres">
      <dgm:prSet presAssocID="{74E25C17-853E-463B-BE28-475DF03EEF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AE09C82-1614-41DE-8098-1844491BA588}" type="pres">
      <dgm:prSet presAssocID="{71D07B39-FE20-484D-8979-B0990458BE9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2C16A3-E0B4-4A25-9406-856AD1B41020}" type="pres">
      <dgm:prSet presAssocID="{0BA16BBC-C830-4D82-91AB-C46A8F5A4803}" presName="spacer" presStyleCnt="0"/>
      <dgm:spPr/>
    </dgm:pt>
    <dgm:pt modelId="{2E3CA238-1561-4246-B175-6719EC9176B7}" type="pres">
      <dgm:prSet presAssocID="{6310C271-63BA-4EA6-8DAF-A61241DD52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622362-5039-42C6-99BA-3BBDED83F1F7}" type="pres">
      <dgm:prSet presAssocID="{739324E3-6EB8-43DB-BE15-345ED8E282CE}" presName="spacer" presStyleCnt="0"/>
      <dgm:spPr/>
    </dgm:pt>
    <dgm:pt modelId="{BC8AF3B2-B039-4AEB-819F-D44406B54039}" type="pres">
      <dgm:prSet presAssocID="{167A3A2B-5D18-4915-A92F-C7A728D4C5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AD999E-10B6-4E16-84D8-A9188538B772}" type="pres">
      <dgm:prSet presAssocID="{7C553602-C6BC-4951-99DD-39ED242ED3DA}" presName="spacer" presStyleCnt="0"/>
      <dgm:spPr/>
    </dgm:pt>
    <dgm:pt modelId="{63038CA0-2DA9-412F-9CA7-1062917E0886}" type="pres">
      <dgm:prSet presAssocID="{35ABFA5A-56F8-4C57-92FD-6F95D82454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325615A-013D-4900-9BB3-03E03378CF6E}" srcId="{74E25C17-853E-463B-BE28-475DF03EEFC5}" destId="{6310C271-63BA-4EA6-8DAF-A61241DD52DC}" srcOrd="1" destOrd="0" parTransId="{0D70BA72-A8BA-40E1-A45A-346BDFB0C9BA}" sibTransId="{739324E3-6EB8-43DB-BE15-345ED8E282CE}"/>
    <dgm:cxn modelId="{7DB2B20B-79B7-416C-851E-7A9EBBBE5341}" srcId="{74E25C17-853E-463B-BE28-475DF03EEFC5}" destId="{167A3A2B-5D18-4915-A92F-C7A728D4C51E}" srcOrd="2" destOrd="0" parTransId="{65546A7C-0E97-4F20-B7F3-D3F53914DC6A}" sibTransId="{7C553602-C6BC-4951-99DD-39ED242ED3DA}"/>
    <dgm:cxn modelId="{CC7582CD-4D0C-498D-BBAD-56B6FC15D1B7}" type="presOf" srcId="{35ABFA5A-56F8-4C57-92FD-6F95D824548F}" destId="{63038CA0-2DA9-412F-9CA7-1062917E0886}" srcOrd="0" destOrd="0" presId="urn:microsoft.com/office/officeart/2005/8/layout/vList2"/>
    <dgm:cxn modelId="{A8EC4B8A-EDCA-41A9-8BE3-DF33486AF8B7}" type="presOf" srcId="{6310C271-63BA-4EA6-8DAF-A61241DD52DC}" destId="{2E3CA238-1561-4246-B175-6719EC9176B7}" srcOrd="0" destOrd="0" presId="urn:microsoft.com/office/officeart/2005/8/layout/vList2"/>
    <dgm:cxn modelId="{0EF5AA01-164E-4F3B-9034-B4C5513F6BA3}" srcId="{74E25C17-853E-463B-BE28-475DF03EEFC5}" destId="{35ABFA5A-56F8-4C57-92FD-6F95D824548F}" srcOrd="3" destOrd="0" parTransId="{C4B6243A-E5C4-40D1-B0E1-FF94CE82256F}" sibTransId="{671945A7-9F62-4149-8912-EB46D94DC673}"/>
    <dgm:cxn modelId="{15B71032-BA49-49DE-B08A-EB88CB7B9045}" type="presOf" srcId="{71D07B39-FE20-484D-8979-B0990458BE9D}" destId="{2AE09C82-1614-41DE-8098-1844491BA588}" srcOrd="0" destOrd="0" presId="urn:microsoft.com/office/officeart/2005/8/layout/vList2"/>
    <dgm:cxn modelId="{7271529E-097D-4EFB-8A3E-F46BE7683870}" type="presOf" srcId="{167A3A2B-5D18-4915-A92F-C7A728D4C51E}" destId="{BC8AF3B2-B039-4AEB-819F-D44406B54039}" srcOrd="0" destOrd="0" presId="urn:microsoft.com/office/officeart/2005/8/layout/vList2"/>
    <dgm:cxn modelId="{4D9DBB4E-F0BF-4569-B1B9-6EB7A2E9BB99}" srcId="{74E25C17-853E-463B-BE28-475DF03EEFC5}" destId="{71D07B39-FE20-484D-8979-B0990458BE9D}" srcOrd="0" destOrd="0" parTransId="{7A8F1A31-F40E-4099-ADCF-7714C2EE9ADC}" sibTransId="{0BA16BBC-C830-4D82-91AB-C46A8F5A4803}"/>
    <dgm:cxn modelId="{C86EEE9E-ED26-4273-9137-928D1710A605}" type="presOf" srcId="{74E25C17-853E-463B-BE28-475DF03EEFC5}" destId="{D82A1B5D-FB29-4644-8EB4-95AC6DA8643C}" srcOrd="0" destOrd="0" presId="urn:microsoft.com/office/officeart/2005/8/layout/vList2"/>
    <dgm:cxn modelId="{CBFF61EE-4F3C-436B-BA82-FBDBEF796513}" type="presParOf" srcId="{D82A1B5D-FB29-4644-8EB4-95AC6DA8643C}" destId="{2AE09C82-1614-41DE-8098-1844491BA588}" srcOrd="0" destOrd="0" presId="urn:microsoft.com/office/officeart/2005/8/layout/vList2"/>
    <dgm:cxn modelId="{7048B547-4B95-4844-A4F1-0A7CFCB475D1}" type="presParOf" srcId="{D82A1B5D-FB29-4644-8EB4-95AC6DA8643C}" destId="{C22C16A3-E0B4-4A25-9406-856AD1B41020}" srcOrd="1" destOrd="0" presId="urn:microsoft.com/office/officeart/2005/8/layout/vList2"/>
    <dgm:cxn modelId="{78481CE9-7AD5-4FA9-9360-A74F295B3218}" type="presParOf" srcId="{D82A1B5D-FB29-4644-8EB4-95AC6DA8643C}" destId="{2E3CA238-1561-4246-B175-6719EC9176B7}" srcOrd="2" destOrd="0" presId="urn:microsoft.com/office/officeart/2005/8/layout/vList2"/>
    <dgm:cxn modelId="{B0AB66D2-E096-4460-8951-CF3DBF400C08}" type="presParOf" srcId="{D82A1B5D-FB29-4644-8EB4-95AC6DA8643C}" destId="{48622362-5039-42C6-99BA-3BBDED83F1F7}" srcOrd="3" destOrd="0" presId="urn:microsoft.com/office/officeart/2005/8/layout/vList2"/>
    <dgm:cxn modelId="{494312CC-7608-401C-B8E1-B8B5F0D4EA5D}" type="presParOf" srcId="{D82A1B5D-FB29-4644-8EB4-95AC6DA8643C}" destId="{BC8AF3B2-B039-4AEB-819F-D44406B54039}" srcOrd="4" destOrd="0" presId="urn:microsoft.com/office/officeart/2005/8/layout/vList2"/>
    <dgm:cxn modelId="{0255AFDC-75E0-4F33-8BD7-23D2EB52CE29}" type="presParOf" srcId="{D82A1B5D-FB29-4644-8EB4-95AC6DA8643C}" destId="{2BAD999E-10B6-4E16-84D8-A9188538B772}" srcOrd="5" destOrd="0" presId="urn:microsoft.com/office/officeart/2005/8/layout/vList2"/>
    <dgm:cxn modelId="{E06DAF7D-CA39-4F24-807D-6C5F26A91DDF}" type="presParOf" srcId="{D82A1B5D-FB29-4644-8EB4-95AC6DA8643C}" destId="{63038CA0-2DA9-412F-9CA7-1062917E0886}" srcOrd="6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6D2311-939A-437B-A041-4F30DC273FF9}" type="doc">
      <dgm:prSet loTypeId="urn:microsoft.com/office/officeart/2005/8/layout/hierarchy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8E2082B-484F-41FB-ADBC-7BBF32ED49E6}">
      <dgm:prSet/>
      <dgm:spPr/>
      <dgm:t>
        <a:bodyPr/>
        <a:lstStyle/>
        <a:p>
          <a:pPr rtl="0"/>
          <a:r>
            <a:rPr lang="en-AU" dirty="0" smtClean="0"/>
            <a:t>Secure Registry Keys</a:t>
          </a:r>
          <a:endParaRPr lang="en-AU" dirty="0"/>
        </a:p>
      </dgm:t>
    </dgm:pt>
    <dgm:pt modelId="{F324F912-3968-47C4-905F-BF1D4F19ABCA}" type="parTrans" cxnId="{6CCEEEEA-0F29-49D7-A21E-C8205E951306}">
      <dgm:prSet/>
      <dgm:spPr/>
      <dgm:t>
        <a:bodyPr/>
        <a:lstStyle/>
        <a:p>
          <a:endParaRPr lang="en-AU"/>
        </a:p>
      </dgm:t>
    </dgm:pt>
    <dgm:pt modelId="{040C4E9B-8750-4043-8B70-A672B6164284}" type="sibTrans" cxnId="{6CCEEEEA-0F29-49D7-A21E-C8205E951306}">
      <dgm:prSet/>
      <dgm:spPr/>
      <dgm:t>
        <a:bodyPr/>
        <a:lstStyle/>
        <a:p>
          <a:endParaRPr lang="en-AU"/>
        </a:p>
      </dgm:t>
    </dgm:pt>
    <dgm:pt modelId="{28926F06-22A1-4F26-ACA6-B9141E903CC2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AU" sz="1400" dirty="0" smtClean="0">
              <a:solidFill>
                <a:schemeClr val="tx1"/>
              </a:solidFill>
            </a:rPr>
            <a:t>HKLM\Software\Microsoft\MSSQLSERVER  for default instance</a:t>
          </a:r>
          <a:endParaRPr lang="en-AU" sz="1400" dirty="0">
            <a:solidFill>
              <a:schemeClr val="tx1"/>
            </a:solidFill>
          </a:endParaRPr>
        </a:p>
      </dgm:t>
    </dgm:pt>
    <dgm:pt modelId="{01B57662-84D9-41A4-93E6-5002CB93B2D6}" type="parTrans" cxnId="{D42D026F-59D6-490A-BC64-EDC098CA9372}">
      <dgm:prSet/>
      <dgm:spPr/>
      <dgm:t>
        <a:bodyPr/>
        <a:lstStyle/>
        <a:p>
          <a:endParaRPr lang="en-AU"/>
        </a:p>
      </dgm:t>
    </dgm:pt>
    <dgm:pt modelId="{8048254A-8A21-4BF8-96ED-2BEF8C0511EB}" type="sibTrans" cxnId="{D42D026F-59D6-490A-BC64-EDC098CA9372}">
      <dgm:prSet/>
      <dgm:spPr/>
      <dgm:t>
        <a:bodyPr/>
        <a:lstStyle/>
        <a:p>
          <a:endParaRPr lang="en-AU"/>
        </a:p>
      </dgm:t>
    </dgm:pt>
    <dgm:pt modelId="{C419F075-EEC6-416F-9691-EA3BDB18F5EF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AU" sz="1400" dirty="0" smtClean="0">
              <a:solidFill>
                <a:schemeClr val="tx1"/>
              </a:solidFill>
            </a:rPr>
            <a:t>HKLM\Software\Microsoft\Microsoft SQL Server\&lt;Instance&gt;   for a named instance</a:t>
          </a:r>
          <a:endParaRPr lang="en-AU" sz="1400" dirty="0">
            <a:solidFill>
              <a:schemeClr val="tx1"/>
            </a:solidFill>
          </a:endParaRPr>
        </a:p>
      </dgm:t>
    </dgm:pt>
    <dgm:pt modelId="{F7C00A96-3216-4A07-A957-322C33ABA9E8}" type="parTrans" cxnId="{7184B1EA-0BF1-4A92-93A0-685CC0916644}">
      <dgm:prSet/>
      <dgm:spPr/>
      <dgm:t>
        <a:bodyPr/>
        <a:lstStyle/>
        <a:p>
          <a:endParaRPr lang="en-AU"/>
        </a:p>
      </dgm:t>
    </dgm:pt>
    <dgm:pt modelId="{FBC68B3F-0605-4125-AB2B-41BD9266112B}" type="sibTrans" cxnId="{7184B1EA-0BF1-4A92-93A0-685CC0916644}">
      <dgm:prSet/>
      <dgm:spPr/>
      <dgm:t>
        <a:bodyPr/>
        <a:lstStyle/>
        <a:p>
          <a:endParaRPr lang="en-AU"/>
        </a:p>
      </dgm:t>
    </dgm:pt>
    <dgm:pt modelId="{6F9DA275-A9D5-44E2-90B6-D8B2A500821E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en-AU" sz="1400" dirty="0" smtClean="0">
              <a:solidFill>
                <a:schemeClr val="tx1"/>
              </a:solidFill>
            </a:rPr>
            <a:t>HKLM\System\</a:t>
          </a:r>
          <a:r>
            <a:rPr lang="en-AU" sz="1400" dirty="0" err="1" smtClean="0">
              <a:solidFill>
                <a:schemeClr val="tx1"/>
              </a:solidFill>
            </a:rPr>
            <a:t>CurrentControlSet</a:t>
          </a:r>
          <a:r>
            <a:rPr lang="en-AU" sz="1400" dirty="0" smtClean="0">
              <a:solidFill>
                <a:schemeClr val="tx1"/>
              </a:solidFill>
            </a:rPr>
            <a:t>\Services\&lt;SQL Service Name&gt;</a:t>
          </a:r>
          <a:endParaRPr lang="en-AU" sz="1400" dirty="0">
            <a:solidFill>
              <a:schemeClr val="tx1"/>
            </a:solidFill>
          </a:endParaRPr>
        </a:p>
      </dgm:t>
    </dgm:pt>
    <dgm:pt modelId="{F59FC6CD-384D-48F4-A1AB-C4732E308592}" type="parTrans" cxnId="{87D9B478-A0C8-4E22-9498-63EE0767B99F}">
      <dgm:prSet/>
      <dgm:spPr/>
      <dgm:t>
        <a:bodyPr/>
        <a:lstStyle/>
        <a:p>
          <a:endParaRPr lang="en-AU"/>
        </a:p>
      </dgm:t>
    </dgm:pt>
    <dgm:pt modelId="{94BDB9E7-B4EC-4FEE-8D94-CCADD66BD689}" type="sibTrans" cxnId="{87D9B478-A0C8-4E22-9498-63EE0767B99F}">
      <dgm:prSet/>
      <dgm:spPr/>
      <dgm:t>
        <a:bodyPr/>
        <a:lstStyle/>
        <a:p>
          <a:endParaRPr lang="en-AU"/>
        </a:p>
      </dgm:t>
    </dgm:pt>
    <dgm:pt modelId="{F4A38924-3EB4-45B4-BF48-C9D56C96544A}" type="pres">
      <dgm:prSet presAssocID="{6B6D2311-939A-437B-A041-4F30DC273F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66040225-44B7-491E-B478-750FBCFAC8FC}" type="pres">
      <dgm:prSet presAssocID="{48E2082B-484F-41FB-ADBC-7BBF32ED49E6}" presName="root" presStyleCnt="0"/>
      <dgm:spPr/>
    </dgm:pt>
    <dgm:pt modelId="{6875769F-1AA5-451D-B192-7E038C52D3F9}" type="pres">
      <dgm:prSet presAssocID="{48E2082B-484F-41FB-ADBC-7BBF32ED49E6}" presName="rootComposite" presStyleCnt="0"/>
      <dgm:spPr/>
    </dgm:pt>
    <dgm:pt modelId="{ACF0FC62-4B18-42F8-B69A-D39BA6C2D223}" type="pres">
      <dgm:prSet presAssocID="{48E2082B-484F-41FB-ADBC-7BBF32ED49E6}" presName="rootText" presStyleLbl="node1" presStyleIdx="0" presStyleCnt="1" custScaleX="528383" custScaleY="89429"/>
      <dgm:spPr/>
      <dgm:t>
        <a:bodyPr/>
        <a:lstStyle/>
        <a:p>
          <a:endParaRPr lang="en-AU"/>
        </a:p>
      </dgm:t>
    </dgm:pt>
    <dgm:pt modelId="{A2CEE484-76EA-4483-A94E-1530E900EA36}" type="pres">
      <dgm:prSet presAssocID="{48E2082B-484F-41FB-ADBC-7BBF32ED49E6}" presName="rootConnector" presStyleLbl="node1" presStyleIdx="0" presStyleCnt="1"/>
      <dgm:spPr/>
      <dgm:t>
        <a:bodyPr/>
        <a:lstStyle/>
        <a:p>
          <a:endParaRPr lang="en-AU"/>
        </a:p>
      </dgm:t>
    </dgm:pt>
    <dgm:pt modelId="{A30658E3-F377-4904-8970-487AEEAC061B}" type="pres">
      <dgm:prSet presAssocID="{48E2082B-484F-41FB-ADBC-7BBF32ED49E6}" presName="childShape" presStyleCnt="0"/>
      <dgm:spPr/>
    </dgm:pt>
    <dgm:pt modelId="{8B55EC2F-B162-426E-B59F-4C8D5DFDBCD6}" type="pres">
      <dgm:prSet presAssocID="{01B57662-84D9-41A4-93E6-5002CB93B2D6}" presName="Name13" presStyleLbl="parChTrans1D2" presStyleIdx="0" presStyleCnt="3"/>
      <dgm:spPr/>
      <dgm:t>
        <a:bodyPr/>
        <a:lstStyle/>
        <a:p>
          <a:endParaRPr lang="en-AU"/>
        </a:p>
      </dgm:t>
    </dgm:pt>
    <dgm:pt modelId="{DBD92E5F-929E-42F2-9BD5-4F4937416F04}" type="pres">
      <dgm:prSet presAssocID="{28926F06-22A1-4F26-ACA6-B9141E903CC2}" presName="childText" presStyleLbl="bgAcc1" presStyleIdx="0" presStyleCnt="3" custScaleX="7227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6271AA-F1E9-4428-A84C-94DB2A9406BF}" type="pres">
      <dgm:prSet presAssocID="{F7C00A96-3216-4A07-A957-322C33ABA9E8}" presName="Name13" presStyleLbl="parChTrans1D2" presStyleIdx="1" presStyleCnt="3"/>
      <dgm:spPr/>
      <dgm:t>
        <a:bodyPr/>
        <a:lstStyle/>
        <a:p>
          <a:endParaRPr lang="en-AU"/>
        </a:p>
      </dgm:t>
    </dgm:pt>
    <dgm:pt modelId="{6F72011E-150F-4E68-846B-525C95A6A64C}" type="pres">
      <dgm:prSet presAssocID="{C419F075-EEC6-416F-9691-EA3BDB18F5EF}" presName="childText" presStyleLbl="bgAcc1" presStyleIdx="1" presStyleCnt="3" custScaleX="7227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568353C-2429-44F7-9415-4FB89CEDA39D}" type="pres">
      <dgm:prSet presAssocID="{F59FC6CD-384D-48F4-A1AB-C4732E308592}" presName="Name13" presStyleLbl="parChTrans1D2" presStyleIdx="2" presStyleCnt="3"/>
      <dgm:spPr/>
      <dgm:t>
        <a:bodyPr/>
        <a:lstStyle/>
        <a:p>
          <a:endParaRPr lang="en-AU"/>
        </a:p>
      </dgm:t>
    </dgm:pt>
    <dgm:pt modelId="{678712A5-2E81-45F6-B5ED-51898DE20613}" type="pres">
      <dgm:prSet presAssocID="{6F9DA275-A9D5-44E2-90B6-D8B2A500821E}" presName="childText" presStyleLbl="bgAcc1" presStyleIdx="2" presStyleCnt="3" custScaleX="7227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389B2B7-C48E-47F0-999A-3B94021D89BE}" type="presOf" srcId="{48E2082B-484F-41FB-ADBC-7BBF32ED49E6}" destId="{A2CEE484-76EA-4483-A94E-1530E900EA36}" srcOrd="1" destOrd="0" presId="urn:microsoft.com/office/officeart/2005/8/layout/hierarchy3"/>
    <dgm:cxn modelId="{6CCEEEEA-0F29-49D7-A21E-C8205E951306}" srcId="{6B6D2311-939A-437B-A041-4F30DC273FF9}" destId="{48E2082B-484F-41FB-ADBC-7BBF32ED49E6}" srcOrd="0" destOrd="0" parTransId="{F324F912-3968-47C4-905F-BF1D4F19ABCA}" sibTransId="{040C4E9B-8750-4043-8B70-A672B6164284}"/>
    <dgm:cxn modelId="{42BCDE78-2794-40EC-BC4A-1D311020690B}" type="presOf" srcId="{01B57662-84D9-41A4-93E6-5002CB93B2D6}" destId="{8B55EC2F-B162-426E-B59F-4C8D5DFDBCD6}" srcOrd="0" destOrd="0" presId="urn:microsoft.com/office/officeart/2005/8/layout/hierarchy3"/>
    <dgm:cxn modelId="{B0ED6E9D-D9A7-4743-BD15-1DA2D1401F9F}" type="presOf" srcId="{6B6D2311-939A-437B-A041-4F30DC273FF9}" destId="{F4A38924-3EB4-45B4-BF48-C9D56C96544A}" srcOrd="0" destOrd="0" presId="urn:microsoft.com/office/officeart/2005/8/layout/hierarchy3"/>
    <dgm:cxn modelId="{F5BB49D0-86CD-4E91-A220-9BC5D6DE7852}" type="presOf" srcId="{28926F06-22A1-4F26-ACA6-B9141E903CC2}" destId="{DBD92E5F-929E-42F2-9BD5-4F4937416F04}" srcOrd="0" destOrd="0" presId="urn:microsoft.com/office/officeart/2005/8/layout/hierarchy3"/>
    <dgm:cxn modelId="{860F822B-6940-4FED-B45E-1E4735C6D723}" type="presOf" srcId="{48E2082B-484F-41FB-ADBC-7BBF32ED49E6}" destId="{ACF0FC62-4B18-42F8-B69A-D39BA6C2D223}" srcOrd="0" destOrd="0" presId="urn:microsoft.com/office/officeart/2005/8/layout/hierarchy3"/>
    <dgm:cxn modelId="{D42D026F-59D6-490A-BC64-EDC098CA9372}" srcId="{48E2082B-484F-41FB-ADBC-7BBF32ED49E6}" destId="{28926F06-22A1-4F26-ACA6-B9141E903CC2}" srcOrd="0" destOrd="0" parTransId="{01B57662-84D9-41A4-93E6-5002CB93B2D6}" sibTransId="{8048254A-8A21-4BF8-96ED-2BEF8C0511EB}"/>
    <dgm:cxn modelId="{04F43558-C320-4E7B-9AB1-5DBD9639A50A}" type="presOf" srcId="{F59FC6CD-384D-48F4-A1AB-C4732E308592}" destId="{C568353C-2429-44F7-9415-4FB89CEDA39D}" srcOrd="0" destOrd="0" presId="urn:microsoft.com/office/officeart/2005/8/layout/hierarchy3"/>
    <dgm:cxn modelId="{87D9B478-A0C8-4E22-9498-63EE0767B99F}" srcId="{48E2082B-484F-41FB-ADBC-7BBF32ED49E6}" destId="{6F9DA275-A9D5-44E2-90B6-D8B2A500821E}" srcOrd="2" destOrd="0" parTransId="{F59FC6CD-384D-48F4-A1AB-C4732E308592}" sibTransId="{94BDB9E7-B4EC-4FEE-8D94-CCADD66BD689}"/>
    <dgm:cxn modelId="{3A0339CB-63B8-4E2F-B8F7-89AC9458A36B}" type="presOf" srcId="{6F9DA275-A9D5-44E2-90B6-D8B2A500821E}" destId="{678712A5-2E81-45F6-B5ED-51898DE20613}" srcOrd="0" destOrd="0" presId="urn:microsoft.com/office/officeart/2005/8/layout/hierarchy3"/>
    <dgm:cxn modelId="{CE8D1DE0-5C49-4189-803B-4FC903AC4B01}" type="presOf" srcId="{F7C00A96-3216-4A07-A957-322C33ABA9E8}" destId="{3B6271AA-F1E9-4428-A84C-94DB2A9406BF}" srcOrd="0" destOrd="0" presId="urn:microsoft.com/office/officeart/2005/8/layout/hierarchy3"/>
    <dgm:cxn modelId="{7184B1EA-0BF1-4A92-93A0-685CC0916644}" srcId="{48E2082B-484F-41FB-ADBC-7BBF32ED49E6}" destId="{C419F075-EEC6-416F-9691-EA3BDB18F5EF}" srcOrd="1" destOrd="0" parTransId="{F7C00A96-3216-4A07-A957-322C33ABA9E8}" sibTransId="{FBC68B3F-0605-4125-AB2B-41BD9266112B}"/>
    <dgm:cxn modelId="{318A859B-E1B0-4874-9D0C-155EDC2A9FB4}" type="presOf" srcId="{C419F075-EEC6-416F-9691-EA3BDB18F5EF}" destId="{6F72011E-150F-4E68-846B-525C95A6A64C}" srcOrd="0" destOrd="0" presId="urn:microsoft.com/office/officeart/2005/8/layout/hierarchy3"/>
    <dgm:cxn modelId="{985C55A0-B639-4DDF-B1E8-27E299DB9F34}" type="presParOf" srcId="{F4A38924-3EB4-45B4-BF48-C9D56C96544A}" destId="{66040225-44B7-491E-B478-750FBCFAC8FC}" srcOrd="0" destOrd="0" presId="urn:microsoft.com/office/officeart/2005/8/layout/hierarchy3"/>
    <dgm:cxn modelId="{BCBC2BA9-9D22-42B8-A323-44B8129A20B6}" type="presParOf" srcId="{66040225-44B7-491E-B478-750FBCFAC8FC}" destId="{6875769F-1AA5-451D-B192-7E038C52D3F9}" srcOrd="0" destOrd="0" presId="urn:microsoft.com/office/officeart/2005/8/layout/hierarchy3"/>
    <dgm:cxn modelId="{1356C8D1-6AC1-45C6-91F8-2A5872316049}" type="presParOf" srcId="{6875769F-1AA5-451D-B192-7E038C52D3F9}" destId="{ACF0FC62-4B18-42F8-B69A-D39BA6C2D223}" srcOrd="0" destOrd="0" presId="urn:microsoft.com/office/officeart/2005/8/layout/hierarchy3"/>
    <dgm:cxn modelId="{868333D6-A364-4A37-A3C1-A6DF3163A0DA}" type="presParOf" srcId="{6875769F-1AA5-451D-B192-7E038C52D3F9}" destId="{A2CEE484-76EA-4483-A94E-1530E900EA36}" srcOrd="1" destOrd="0" presId="urn:microsoft.com/office/officeart/2005/8/layout/hierarchy3"/>
    <dgm:cxn modelId="{DF98A097-B774-41EC-969E-F86074B8F889}" type="presParOf" srcId="{66040225-44B7-491E-B478-750FBCFAC8FC}" destId="{A30658E3-F377-4904-8970-487AEEAC061B}" srcOrd="1" destOrd="0" presId="urn:microsoft.com/office/officeart/2005/8/layout/hierarchy3"/>
    <dgm:cxn modelId="{BBFD084B-88BA-4601-B29B-56967202FC43}" type="presParOf" srcId="{A30658E3-F377-4904-8970-487AEEAC061B}" destId="{8B55EC2F-B162-426E-B59F-4C8D5DFDBCD6}" srcOrd="0" destOrd="0" presId="urn:microsoft.com/office/officeart/2005/8/layout/hierarchy3"/>
    <dgm:cxn modelId="{E880A9DB-AD06-444D-B28D-2EBEEC627E36}" type="presParOf" srcId="{A30658E3-F377-4904-8970-487AEEAC061B}" destId="{DBD92E5F-929E-42F2-9BD5-4F4937416F04}" srcOrd="1" destOrd="0" presId="urn:microsoft.com/office/officeart/2005/8/layout/hierarchy3"/>
    <dgm:cxn modelId="{79B58BC3-1A65-4AB7-9A77-72B5D8CDA698}" type="presParOf" srcId="{A30658E3-F377-4904-8970-487AEEAC061B}" destId="{3B6271AA-F1E9-4428-A84C-94DB2A9406BF}" srcOrd="2" destOrd="0" presId="urn:microsoft.com/office/officeart/2005/8/layout/hierarchy3"/>
    <dgm:cxn modelId="{0092F8A2-5996-4458-B976-6270E00BDA30}" type="presParOf" srcId="{A30658E3-F377-4904-8970-487AEEAC061B}" destId="{6F72011E-150F-4E68-846B-525C95A6A64C}" srcOrd="3" destOrd="0" presId="urn:microsoft.com/office/officeart/2005/8/layout/hierarchy3"/>
    <dgm:cxn modelId="{043D154A-FF44-4945-A46F-2FF2B0AA1300}" type="presParOf" srcId="{A30658E3-F377-4904-8970-487AEEAC061B}" destId="{C568353C-2429-44F7-9415-4FB89CEDA39D}" srcOrd="4" destOrd="0" presId="urn:microsoft.com/office/officeart/2005/8/layout/hierarchy3"/>
    <dgm:cxn modelId="{B429F15B-0CE0-4487-8FCE-75271DA47153}" type="presParOf" srcId="{A30658E3-F377-4904-8970-487AEEAC061B}" destId="{678712A5-2E81-45F6-B5ED-51898DE20613}" srcOrd="5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18AF25-31C5-4BAE-87C9-9528CA31D282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5E21183-D045-4D3A-BE6B-C1D2FA43D745}">
      <dgm:prSet/>
      <dgm:spPr/>
      <dgm:t>
        <a:bodyPr/>
        <a:lstStyle/>
        <a:p>
          <a:pPr rtl="0"/>
          <a:r>
            <a:rPr lang="en-AU" dirty="0" smtClean="0"/>
            <a:t>Secure installation log files as these may contain plain-text or weakly encrypted credentials and other sensitive configuration information </a:t>
          </a:r>
          <a:endParaRPr lang="en-AU" dirty="0"/>
        </a:p>
      </dgm:t>
    </dgm:pt>
    <dgm:pt modelId="{B1D52598-48BE-43A1-841D-D1C8FF51DA94}" type="parTrans" cxnId="{C3A95C26-1E43-4C0E-A23B-4827558012D4}">
      <dgm:prSet/>
      <dgm:spPr/>
      <dgm:t>
        <a:bodyPr/>
        <a:lstStyle/>
        <a:p>
          <a:endParaRPr lang="en-AU"/>
        </a:p>
      </dgm:t>
    </dgm:pt>
    <dgm:pt modelId="{DF7B8CA1-FCDE-4448-91F2-5B2B732AD299}" type="sibTrans" cxnId="{C3A95C26-1E43-4C0E-A23B-4827558012D4}">
      <dgm:prSet/>
      <dgm:spPr/>
      <dgm:t>
        <a:bodyPr/>
        <a:lstStyle/>
        <a:p>
          <a:endParaRPr lang="en-AU"/>
        </a:p>
      </dgm:t>
    </dgm:pt>
    <dgm:pt modelId="{EF1B0434-3E27-47AA-8D1D-C49F65275FB7}">
      <dgm:prSet/>
      <dgm:spPr/>
      <dgm:t>
        <a:bodyPr/>
        <a:lstStyle/>
        <a:p>
          <a:pPr rtl="0"/>
          <a:r>
            <a:rPr lang="en-AU" dirty="0" smtClean="0"/>
            <a:t>Secure SQL directories to service accounts / administrators only</a:t>
          </a:r>
          <a:endParaRPr lang="en-AU" dirty="0"/>
        </a:p>
      </dgm:t>
    </dgm:pt>
    <dgm:pt modelId="{F6501837-1D1C-4BCE-A5D6-A21051D18D2D}" type="parTrans" cxnId="{92453354-3694-4759-A108-7DFA4CEBC40B}">
      <dgm:prSet/>
      <dgm:spPr/>
      <dgm:t>
        <a:bodyPr/>
        <a:lstStyle/>
        <a:p>
          <a:endParaRPr lang="en-AU"/>
        </a:p>
      </dgm:t>
    </dgm:pt>
    <dgm:pt modelId="{F0B434D1-B15C-4B8B-8546-A6E01D1F6532}" type="sibTrans" cxnId="{92453354-3694-4759-A108-7DFA4CEBC40B}">
      <dgm:prSet/>
      <dgm:spPr/>
      <dgm:t>
        <a:bodyPr/>
        <a:lstStyle/>
        <a:p>
          <a:endParaRPr lang="en-AU"/>
        </a:p>
      </dgm:t>
    </dgm:pt>
    <dgm:pt modelId="{35D545E1-492C-4B3B-B4A4-BF19322FFE20}" type="pres">
      <dgm:prSet presAssocID="{4018AF25-31C5-4BAE-87C9-9528CA31D2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D41BCD8-F04B-4645-84EB-1257E2DF04BD}" type="pres">
      <dgm:prSet presAssocID="{A5E21183-D045-4D3A-BE6B-C1D2FA43D7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0EEF44-5E8D-488E-91F5-D7399F99C533}" type="pres">
      <dgm:prSet presAssocID="{DF7B8CA1-FCDE-4448-91F2-5B2B732AD299}" presName="spacer" presStyleCnt="0"/>
      <dgm:spPr/>
    </dgm:pt>
    <dgm:pt modelId="{124AC492-3E01-4D51-9556-B73B10CA4365}" type="pres">
      <dgm:prSet presAssocID="{EF1B0434-3E27-47AA-8D1D-C49F65275F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C8A1EA3-01B5-4E17-B5BC-B013E5D7CF31}" type="presOf" srcId="{EF1B0434-3E27-47AA-8D1D-C49F65275FB7}" destId="{124AC492-3E01-4D51-9556-B73B10CA4365}" srcOrd="0" destOrd="0" presId="urn:microsoft.com/office/officeart/2005/8/layout/vList2"/>
    <dgm:cxn modelId="{C3A95C26-1E43-4C0E-A23B-4827558012D4}" srcId="{4018AF25-31C5-4BAE-87C9-9528CA31D282}" destId="{A5E21183-D045-4D3A-BE6B-C1D2FA43D745}" srcOrd="0" destOrd="0" parTransId="{B1D52598-48BE-43A1-841D-D1C8FF51DA94}" sibTransId="{DF7B8CA1-FCDE-4448-91F2-5B2B732AD299}"/>
    <dgm:cxn modelId="{FEAE6EC9-850D-44AA-99E1-3528C11C2450}" type="presOf" srcId="{4018AF25-31C5-4BAE-87C9-9528CA31D282}" destId="{35D545E1-492C-4B3B-B4A4-BF19322FFE20}" srcOrd="0" destOrd="0" presId="urn:microsoft.com/office/officeart/2005/8/layout/vList2"/>
    <dgm:cxn modelId="{92453354-3694-4759-A108-7DFA4CEBC40B}" srcId="{4018AF25-31C5-4BAE-87C9-9528CA31D282}" destId="{EF1B0434-3E27-47AA-8D1D-C49F65275FB7}" srcOrd="1" destOrd="0" parTransId="{F6501837-1D1C-4BCE-A5D6-A21051D18D2D}" sibTransId="{F0B434D1-B15C-4B8B-8546-A6E01D1F6532}"/>
    <dgm:cxn modelId="{FC8A83D5-481D-4999-B218-6BD45B796058}" type="presOf" srcId="{A5E21183-D045-4D3A-BE6B-C1D2FA43D745}" destId="{DD41BCD8-F04B-4645-84EB-1257E2DF04BD}" srcOrd="0" destOrd="0" presId="urn:microsoft.com/office/officeart/2005/8/layout/vList2"/>
    <dgm:cxn modelId="{1165A62B-A78B-4C36-9B3B-99C12C43B8EE}" type="presParOf" srcId="{35D545E1-492C-4B3B-B4A4-BF19322FFE20}" destId="{DD41BCD8-F04B-4645-84EB-1257E2DF04BD}" srcOrd="0" destOrd="0" presId="urn:microsoft.com/office/officeart/2005/8/layout/vList2"/>
    <dgm:cxn modelId="{98B11236-8E2D-4EF9-AFE9-0A0A66B12754}" type="presParOf" srcId="{35D545E1-492C-4B3B-B4A4-BF19322FFE20}" destId="{E30EEF44-5E8D-488E-91F5-D7399F99C533}" srcOrd="1" destOrd="0" presId="urn:microsoft.com/office/officeart/2005/8/layout/vList2"/>
    <dgm:cxn modelId="{7C680EC3-7F3B-4E6F-AF05-1924F9DAABDA}" type="presParOf" srcId="{35D545E1-492C-4B3B-B4A4-BF19322FFE20}" destId="{124AC492-3E01-4D51-9556-B73B10CA4365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9B2D60-56EA-4A26-9339-FCCFD23D424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AC3978DD-E46E-484A-B786-04E459A76559}">
      <dgm:prSet/>
      <dgm:spPr/>
      <dgm:t>
        <a:bodyPr/>
        <a:lstStyle/>
        <a:p>
          <a:pPr rtl="0"/>
          <a:r>
            <a:rPr lang="en-AU" dirty="0" smtClean="0"/>
            <a:t>Review Group memberships regularly </a:t>
          </a:r>
          <a:endParaRPr lang="en-AU" dirty="0"/>
        </a:p>
      </dgm:t>
    </dgm:pt>
    <dgm:pt modelId="{56C127DC-B038-4D44-A550-42D3CD473FA9}" type="parTrans" cxnId="{841D23E3-C8D3-4999-A6F2-9CBECE0035BD}">
      <dgm:prSet/>
      <dgm:spPr/>
      <dgm:t>
        <a:bodyPr/>
        <a:lstStyle/>
        <a:p>
          <a:endParaRPr lang="en-AU"/>
        </a:p>
      </dgm:t>
    </dgm:pt>
    <dgm:pt modelId="{C225D1DF-A0B8-4DD7-9828-59E382061032}" type="sibTrans" cxnId="{841D23E3-C8D3-4999-A6F2-9CBECE0035BD}">
      <dgm:prSet/>
      <dgm:spPr/>
      <dgm:t>
        <a:bodyPr/>
        <a:lstStyle/>
        <a:p>
          <a:endParaRPr lang="en-AU"/>
        </a:p>
      </dgm:t>
    </dgm:pt>
    <dgm:pt modelId="{3383C9C5-1D20-4CB2-A6F5-464A7F133823}">
      <dgm:prSet/>
      <dgm:spPr/>
      <dgm:t>
        <a:bodyPr/>
        <a:lstStyle/>
        <a:p>
          <a:pPr rtl="0"/>
          <a:r>
            <a:rPr lang="en-AU" dirty="0" smtClean="0"/>
            <a:t>Review Windows event logs regularly</a:t>
          </a:r>
          <a:endParaRPr lang="en-AU" dirty="0"/>
        </a:p>
      </dgm:t>
    </dgm:pt>
    <dgm:pt modelId="{AA8D27A5-959D-4D78-A08F-B0B7ED88B7AF}" type="parTrans" cxnId="{B7DC8061-BAC0-43FA-AF2C-D62C9DD0BBCF}">
      <dgm:prSet/>
      <dgm:spPr/>
      <dgm:t>
        <a:bodyPr/>
        <a:lstStyle/>
        <a:p>
          <a:endParaRPr lang="en-AU"/>
        </a:p>
      </dgm:t>
    </dgm:pt>
    <dgm:pt modelId="{4F06B69F-3F13-45CF-A358-8F0A063EB5BB}" type="sibTrans" cxnId="{B7DC8061-BAC0-43FA-AF2C-D62C9DD0BBCF}">
      <dgm:prSet/>
      <dgm:spPr/>
      <dgm:t>
        <a:bodyPr/>
        <a:lstStyle/>
        <a:p>
          <a:endParaRPr lang="en-AU"/>
        </a:p>
      </dgm:t>
    </dgm:pt>
    <dgm:pt modelId="{507A1623-5B8D-43DB-A3CC-1945DD29D1D0}">
      <dgm:prSet/>
      <dgm:spPr/>
      <dgm:t>
        <a:bodyPr/>
        <a:lstStyle/>
        <a:p>
          <a:pPr rtl="0"/>
          <a:r>
            <a:rPr lang="en-AU" dirty="0" smtClean="0"/>
            <a:t>Can use Profiler to collect more detailed security events for more detailed review</a:t>
          </a:r>
          <a:endParaRPr lang="en-AU" dirty="0"/>
        </a:p>
      </dgm:t>
    </dgm:pt>
    <dgm:pt modelId="{C97F039F-B216-4B6F-98B7-F62E5D3AF4D2}" type="parTrans" cxnId="{E3086123-0296-48F2-BCF5-5520CA572CE0}">
      <dgm:prSet/>
      <dgm:spPr/>
      <dgm:t>
        <a:bodyPr/>
        <a:lstStyle/>
        <a:p>
          <a:endParaRPr lang="en-AU"/>
        </a:p>
      </dgm:t>
    </dgm:pt>
    <dgm:pt modelId="{E555B07C-062B-47AE-918A-44F9F0CC7D84}" type="sibTrans" cxnId="{E3086123-0296-48F2-BCF5-5520CA572CE0}">
      <dgm:prSet/>
      <dgm:spPr/>
      <dgm:t>
        <a:bodyPr/>
        <a:lstStyle/>
        <a:p>
          <a:endParaRPr lang="en-AU"/>
        </a:p>
      </dgm:t>
    </dgm:pt>
    <dgm:pt modelId="{936D2E95-4F07-4CED-AFFB-DD9F048A0E90}" type="pres">
      <dgm:prSet presAssocID="{3F9B2D60-56EA-4A26-9339-FCCFD23D42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AB931BC-1121-4B8D-B27C-8DE03A690A8C}" type="pres">
      <dgm:prSet presAssocID="{AC3978DD-E46E-484A-B786-04E459A765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22E227-7F54-4CA5-BF8D-9C0045841AE6}" type="pres">
      <dgm:prSet presAssocID="{C225D1DF-A0B8-4DD7-9828-59E382061032}" presName="spacer" presStyleCnt="0"/>
      <dgm:spPr/>
    </dgm:pt>
    <dgm:pt modelId="{5378AF51-1E15-4DE8-9D53-CA749C392DAE}" type="pres">
      <dgm:prSet presAssocID="{3383C9C5-1D20-4CB2-A6F5-464A7F1338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6FE3781-ECAD-426E-9AED-37E1AB5F5B57}" type="pres">
      <dgm:prSet presAssocID="{4F06B69F-3F13-45CF-A358-8F0A063EB5BB}" presName="spacer" presStyleCnt="0"/>
      <dgm:spPr/>
    </dgm:pt>
    <dgm:pt modelId="{8934DDD0-EBC8-45B4-A422-93507A839365}" type="pres">
      <dgm:prSet presAssocID="{507A1623-5B8D-43DB-A3CC-1945DD29D1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0770D0F-E1D2-4D69-B5C0-81A22E1A5A94}" type="presOf" srcId="{3F9B2D60-56EA-4A26-9339-FCCFD23D424D}" destId="{936D2E95-4F07-4CED-AFFB-DD9F048A0E90}" srcOrd="0" destOrd="0" presId="urn:microsoft.com/office/officeart/2005/8/layout/vList2"/>
    <dgm:cxn modelId="{15158D90-35FD-4D84-B778-9D2D59DC095D}" type="presOf" srcId="{3383C9C5-1D20-4CB2-A6F5-464A7F133823}" destId="{5378AF51-1E15-4DE8-9D53-CA749C392DAE}" srcOrd="0" destOrd="0" presId="urn:microsoft.com/office/officeart/2005/8/layout/vList2"/>
    <dgm:cxn modelId="{913C455C-377B-4837-8707-8A181E085C2F}" type="presOf" srcId="{AC3978DD-E46E-484A-B786-04E459A76559}" destId="{9AB931BC-1121-4B8D-B27C-8DE03A690A8C}" srcOrd="0" destOrd="0" presId="urn:microsoft.com/office/officeart/2005/8/layout/vList2"/>
    <dgm:cxn modelId="{841D23E3-C8D3-4999-A6F2-9CBECE0035BD}" srcId="{3F9B2D60-56EA-4A26-9339-FCCFD23D424D}" destId="{AC3978DD-E46E-484A-B786-04E459A76559}" srcOrd="0" destOrd="0" parTransId="{56C127DC-B038-4D44-A550-42D3CD473FA9}" sibTransId="{C225D1DF-A0B8-4DD7-9828-59E382061032}"/>
    <dgm:cxn modelId="{E3086123-0296-48F2-BCF5-5520CA572CE0}" srcId="{3F9B2D60-56EA-4A26-9339-FCCFD23D424D}" destId="{507A1623-5B8D-43DB-A3CC-1945DD29D1D0}" srcOrd="2" destOrd="0" parTransId="{C97F039F-B216-4B6F-98B7-F62E5D3AF4D2}" sibTransId="{E555B07C-062B-47AE-918A-44F9F0CC7D84}"/>
    <dgm:cxn modelId="{B7DC8061-BAC0-43FA-AF2C-D62C9DD0BBCF}" srcId="{3F9B2D60-56EA-4A26-9339-FCCFD23D424D}" destId="{3383C9C5-1D20-4CB2-A6F5-464A7F133823}" srcOrd="1" destOrd="0" parTransId="{AA8D27A5-959D-4D78-A08F-B0B7ED88B7AF}" sibTransId="{4F06B69F-3F13-45CF-A358-8F0A063EB5BB}"/>
    <dgm:cxn modelId="{38BB5EB0-6255-40DC-B101-6B44BAF143C2}" type="presOf" srcId="{507A1623-5B8D-43DB-A3CC-1945DD29D1D0}" destId="{8934DDD0-EBC8-45B4-A422-93507A839365}" srcOrd="0" destOrd="0" presId="urn:microsoft.com/office/officeart/2005/8/layout/vList2"/>
    <dgm:cxn modelId="{3B4385D4-5ACA-4D71-8E6B-9CC69507BAC5}" type="presParOf" srcId="{936D2E95-4F07-4CED-AFFB-DD9F048A0E90}" destId="{9AB931BC-1121-4B8D-B27C-8DE03A690A8C}" srcOrd="0" destOrd="0" presId="urn:microsoft.com/office/officeart/2005/8/layout/vList2"/>
    <dgm:cxn modelId="{461A476D-F4FF-46B7-9A41-6CBFB3A973AC}" type="presParOf" srcId="{936D2E95-4F07-4CED-AFFB-DD9F048A0E90}" destId="{0922E227-7F54-4CA5-BF8D-9C0045841AE6}" srcOrd="1" destOrd="0" presId="urn:microsoft.com/office/officeart/2005/8/layout/vList2"/>
    <dgm:cxn modelId="{E4F1A636-83E0-4C04-AE60-29F3CB56E9A6}" type="presParOf" srcId="{936D2E95-4F07-4CED-AFFB-DD9F048A0E90}" destId="{5378AF51-1E15-4DE8-9D53-CA749C392DAE}" srcOrd="2" destOrd="0" presId="urn:microsoft.com/office/officeart/2005/8/layout/vList2"/>
    <dgm:cxn modelId="{74AC2B1B-150E-4405-8340-D469129CF589}" type="presParOf" srcId="{936D2E95-4F07-4CED-AFFB-DD9F048A0E90}" destId="{56FE3781-ECAD-426E-9AED-37E1AB5F5B57}" srcOrd="3" destOrd="0" presId="urn:microsoft.com/office/officeart/2005/8/layout/vList2"/>
    <dgm:cxn modelId="{566E6BBF-16B0-4C37-A1B2-14FC384718C5}" type="presParOf" srcId="{936D2E95-4F07-4CED-AFFB-DD9F048A0E90}" destId="{8934DDD0-EBC8-45B4-A422-93507A839365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B4882-3E60-4911-BD0E-A23D04C05F0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266489-10A7-4F58-8E76-0A9FE3FA9D08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Questions – can keep badges? Raffle tickets?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Health and Safety – Fire Alarm; Toilets; Exists; Where you can smoke; Location Memphis and Everest and how to get there.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Feedback Forms : each speaker will give out a colour code that you need to write on your feedback form in order to get the voucher worth £30 for a book from Wiley.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Sponsors – QUEST have a prize draw for an xbox and other goodies, IDERA have a prize draw for 5 ipod nanos - visit their stands for more information.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Sponsor thank you – thank you to sponsors Microsoft, IDERA, Quest, Solid Quality Mentoring, Redgate and Wiley.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46CE3-177C-41DA-8EE3-16D34A40BD5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C7B7E-5D87-46B8-86A0-2AF4BE163F0C}" type="slidenum">
              <a:rPr lang="en-AU"/>
              <a:pPr/>
              <a:t>10</a:t>
            </a:fld>
            <a:endParaRPr lang="en-A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582D4-E1D2-4299-BE9F-8845F818747D}" type="slidenum">
              <a:rPr lang="en-AU"/>
              <a:pPr/>
              <a:t>11</a:t>
            </a:fld>
            <a:endParaRPr lang="en-A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1682B-5FB8-450D-B85D-01DBAD087817}" type="slidenum">
              <a:rPr lang="en-AU"/>
              <a:pPr/>
              <a:t>12</a:t>
            </a:fld>
            <a:endParaRPr lang="en-A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73F46-391B-4E46-A7BE-31F8246C8368}" type="slidenum">
              <a:rPr lang="en-AU"/>
              <a:pPr/>
              <a:t>13</a:t>
            </a:fld>
            <a:endParaRPr lang="en-A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CCDD4-EB26-4833-B41D-4ECF47374DE9}" type="slidenum">
              <a:rPr lang="en-AU"/>
              <a:pPr/>
              <a:t>14</a:t>
            </a:fld>
            <a:endParaRPr lang="en-A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D6D20-4671-4712-A8B8-EBACFEA13264}" type="slidenum">
              <a:rPr lang="en-AU"/>
              <a:pPr/>
              <a:t>15</a:t>
            </a:fld>
            <a:endParaRPr lang="en-A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84C8C-35F1-4531-AABB-7D084D75E33B}" type="slidenum">
              <a:rPr lang="en-AU"/>
              <a:pPr/>
              <a:t>16</a:t>
            </a:fld>
            <a:endParaRPr lang="en-A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76896-E59A-421D-83B8-6836503D6A12}" type="slidenum">
              <a:rPr lang="en-AU"/>
              <a:pPr/>
              <a:t>17</a:t>
            </a:fld>
            <a:endParaRPr lang="en-AU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F4E80-9E80-45B8-A936-754434FB216F}" type="slidenum">
              <a:rPr lang="en-AU"/>
              <a:pPr/>
              <a:t>18</a:t>
            </a:fld>
            <a:endParaRPr lang="en-A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AE320-3481-440F-A94D-C2E3A8763C27}" type="slidenum">
              <a:rPr lang="en-AU"/>
              <a:pPr/>
              <a:t>19</a:t>
            </a:fld>
            <a:endParaRPr lang="en-A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F02ED-2B1F-4BFF-8E57-D1914C5FE081}" type="slidenum">
              <a:rPr lang="en-AU"/>
              <a:pPr/>
              <a:t>2</a:t>
            </a:fld>
            <a:endParaRPr lang="en-A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4673B-29B5-4D9E-909E-05863C7B300B}" type="slidenum">
              <a:rPr lang="en-AU"/>
              <a:pPr/>
              <a:t>20</a:t>
            </a:fld>
            <a:endParaRPr lang="en-A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6F85F-4008-4C07-B028-BDABD91CB101}" type="slidenum">
              <a:rPr lang="en-AU"/>
              <a:pPr/>
              <a:t>21</a:t>
            </a:fld>
            <a:endParaRPr lang="en-A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AU" altLang="ko-KR" dirty="0" smtClean="0">
              <a:ea typeface="굴림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66489-10A7-4F58-8E76-0A9FE3FA9D08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1C890-AC33-44FF-AE9B-954F8F3A8EE9}" type="slidenum">
              <a:rPr lang="en-AU"/>
              <a:pPr/>
              <a:t>23</a:t>
            </a:fld>
            <a:endParaRPr lang="en-A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458C8-7BEF-4D47-AC51-13A14E6B472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EB839-6A91-4942-810B-8B79FF9CA3D5}" type="slidenum">
              <a:rPr lang="en-AU"/>
              <a:pPr/>
              <a:t>25</a:t>
            </a:fld>
            <a:endParaRPr lang="en-A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A330E-939E-4A94-8E36-D960963F3A82}" type="slidenum">
              <a:rPr lang="en-AU"/>
              <a:pPr/>
              <a:t>3</a:t>
            </a:fld>
            <a:endParaRPr lang="en-A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8B47E-9EE1-440E-89CD-AC01AF09E53B}" type="slidenum">
              <a:rPr lang="en-AU"/>
              <a:pPr/>
              <a:t>4</a:t>
            </a:fld>
            <a:endParaRPr lang="en-A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8230D-7575-453B-B3E2-50611FCFF429}" type="slidenum">
              <a:rPr lang="en-AU"/>
              <a:pPr/>
              <a:t>5</a:t>
            </a:fld>
            <a:endParaRPr lang="en-A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8C59C-5702-4DF4-8FBC-04F7EC6A5296}" type="slidenum">
              <a:rPr lang="en-AU"/>
              <a:pPr/>
              <a:t>6</a:t>
            </a:fld>
            <a:endParaRPr lang="en-AU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77BF8-7588-4BBF-9564-55F3AF063F7B}" type="slidenum">
              <a:rPr lang="en-AU"/>
              <a:pPr/>
              <a:t>7</a:t>
            </a:fld>
            <a:endParaRPr lang="en-A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3C953-7B65-4671-BE87-4377B26E8401}" type="slidenum">
              <a:rPr lang="en-AU"/>
              <a:pPr/>
              <a:t>8</a:t>
            </a:fld>
            <a:endParaRPr lang="en-A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1FB65-8079-441F-AAA2-49F080035C56}" type="slidenum">
              <a:rPr lang="en-AU"/>
              <a:pPr/>
              <a:t>9</a:t>
            </a:fld>
            <a:endParaRPr lang="en-A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0238-63D2-4C6D-BE7A-56426AFB65F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5F5-558B-44E5-B522-07C2714CEC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7F4C-2B48-4BB0-BCDF-786D304F44D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C826-82E1-4F90-A0CD-AAABE2FE17E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E67AF4-E356-4C04-8D79-ACCC5D091F7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BF07-6D54-4A96-A0AE-C1B4AD78B6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B88-B189-42FB-9489-84A44D2EBD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4D5B-5729-4EE5-83BC-64B674E092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607-8E2D-4E00-AB7B-11466FE1E4E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AD80-417F-4B54-A279-7CC24159239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EA2-DF7E-41F9-B347-113B6DB9AC8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068369-B5F2-4EFB-A342-C677DCF6B42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red-gate.co.uk/" TargetMode="External"/><Relationship Id="rId3" Type="http://schemas.openxmlformats.org/officeDocument/2006/relationships/hyperlink" Target="http://www.microsoft.com/sql" TargetMode="External"/><Relationship Id="rId7" Type="http://schemas.openxmlformats.org/officeDocument/2006/relationships/hyperlink" Target="http://www.sqlbits.com/default.aspx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://learning.solidq.com/uk/Default.aspx" TargetMode="External"/><Relationship Id="rId5" Type="http://schemas.openxmlformats.org/officeDocument/2006/relationships/hyperlink" Target="http://www.idera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://www.quest.com/" TargetMode="Externa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red-gate.co.uk/" TargetMode="External"/><Relationship Id="rId3" Type="http://schemas.openxmlformats.org/officeDocument/2006/relationships/hyperlink" Target="http://www.microsoft.com/sql" TargetMode="External"/><Relationship Id="rId7" Type="http://schemas.openxmlformats.org/officeDocument/2006/relationships/hyperlink" Target="http://www.sqlbits.com/default.aspx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learning.solidq.com/uk/Default.aspx" TargetMode="External"/><Relationship Id="rId5" Type="http://schemas.openxmlformats.org/officeDocument/2006/relationships/hyperlink" Target="http://www.idera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://www.quest.com/" TargetMode="External"/><Relationship Id="rId1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214313" y="166688"/>
            <a:ext cx="8715375" cy="4725987"/>
            <a:chOff x="214282" y="166141"/>
            <a:chExt cx="8715436" cy="4726898"/>
          </a:xfrm>
        </p:grpSpPr>
        <p:pic>
          <p:nvPicPr>
            <p:cNvPr id="37" name="Picture 2" descr="http://www.sqlbits.com/images/mslogo_black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161" y="375025"/>
              <a:ext cx="304802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" descr="http://www.sqlbits.com/images/idera_logo_tag%20600%20150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3879" y="1017967"/>
              <a:ext cx="2786082" cy="69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6" descr="SQLBits 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00826" y="214290"/>
              <a:ext cx="2409825" cy="107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 descr="http://www.sqlbits.com/images/quest_logo.gif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5785" y="1962143"/>
              <a:ext cx="2000265" cy="35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0" descr="http://www.sqlbits.com/images/SQM%20Signature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85786" y="2428868"/>
              <a:ext cx="1357322" cy="42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2" descr="http://www.sqlbits.com/images/redgate_black_lrg.gif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57224" y="3157480"/>
              <a:ext cx="785818" cy="25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214282" y="357166"/>
              <a:ext cx="357190" cy="1357322"/>
            </a:xfrm>
            <a:prstGeom prst="rect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Platinum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4282" y="1928802"/>
              <a:ext cx="357190" cy="92869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Gold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4282" y="3071810"/>
              <a:ext cx="357190" cy="928694"/>
            </a:xfrm>
            <a:prstGeom prst="rect">
              <a:avLst/>
            </a:prstGeom>
            <a:solidFill>
              <a:srgbClr val="C0C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Silver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12"/>
            <p:cNvSpPr txBox="1">
              <a:spLocks noChangeArrowheads="1"/>
            </p:cNvSpPr>
            <p:nvPr/>
          </p:nvSpPr>
          <p:spPr bwMode="auto">
            <a:xfrm>
              <a:off x="6500826" y="1285860"/>
              <a:ext cx="2428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Calibri" pitchFamily="34" charset="0"/>
                </a:rPr>
                <a:t>www.sqlbits.com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17357" y="166141"/>
              <a:ext cx="6153463" cy="4726898"/>
            </a:xfrm>
            <a:custGeom>
              <a:avLst/>
              <a:gdLst>
                <a:gd name="connsiteX0" fmla="*/ 0 w 6153463"/>
                <a:gd name="connsiteY0" fmla="*/ 4218482 h 4726898"/>
                <a:gd name="connsiteX1" fmla="*/ 1656413 w 6153463"/>
                <a:gd name="connsiteY1" fmla="*/ 4128541 h 4726898"/>
                <a:gd name="connsiteX2" fmla="*/ 3807502 w 6153463"/>
                <a:gd name="connsiteY2" fmla="*/ 628338 h 4726898"/>
                <a:gd name="connsiteX3" fmla="*/ 6153463 w 6153463"/>
                <a:gd name="connsiteY3" fmla="*/ 358515 h 472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3463" h="4726898">
                  <a:moveTo>
                    <a:pt x="0" y="4218482"/>
                  </a:moveTo>
                  <a:cubicBezTo>
                    <a:pt x="510914" y="4472690"/>
                    <a:pt x="1021829" y="4726898"/>
                    <a:pt x="1656413" y="4128541"/>
                  </a:cubicBezTo>
                  <a:cubicBezTo>
                    <a:pt x="2290997" y="3530184"/>
                    <a:pt x="3057994" y="1256676"/>
                    <a:pt x="3807502" y="628338"/>
                  </a:cubicBezTo>
                  <a:cubicBezTo>
                    <a:pt x="4557010" y="0"/>
                    <a:pt x="5355236" y="179257"/>
                    <a:pt x="6153463" y="358515"/>
                  </a:cubicBezTo>
                </a:path>
              </a:pathLst>
            </a:custGeom>
            <a:ln w="31750" cmpd="sng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8900000" scaled="1"/>
                <a:tileRect/>
              </a:gradFill>
            </a:ln>
            <a:effectLst>
              <a:innerShdw blurRad="114300">
                <a:schemeClr val="accent2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3508375" y="1857375"/>
            <a:ext cx="47806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Group BY: </a:t>
            </a:r>
            <a:br>
              <a:rPr lang="en-GB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[Food and Drink at Reading Bowl, see you there!]</a:t>
            </a:r>
            <a:endParaRPr lang="en-GB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TextBox 21"/>
          <p:cNvSpPr txBox="1">
            <a:spLocks noChangeArrowheads="1"/>
          </p:cNvSpPr>
          <p:nvPr/>
        </p:nvSpPr>
        <p:spPr bwMode="auto">
          <a:xfrm>
            <a:off x="3097213" y="2771775"/>
            <a:ext cx="40820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Feedback Forms: </a:t>
            </a:r>
            <a:br>
              <a:rPr lang="en-GB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[Voucher for £30 book on return of Form]</a:t>
            </a:r>
            <a:endParaRPr lang="en-GB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TextBox 25"/>
          <p:cNvSpPr txBox="1">
            <a:spLocks noChangeArrowheads="1"/>
          </p:cNvSpPr>
          <p:nvPr/>
        </p:nvSpPr>
        <p:spPr bwMode="auto">
          <a:xfrm>
            <a:off x="2714625" y="3629025"/>
            <a:ext cx="5581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Lunch Time Sessions: </a:t>
            </a:r>
            <a:br>
              <a:rPr lang="en-GB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[Idera in Everest, Quest in Memphis, Grok in Chic 1 and 2]</a:t>
            </a:r>
            <a:endParaRPr lang="en-GB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TextBox 27"/>
          <p:cNvSpPr txBox="1">
            <a:spLocks noChangeArrowheads="1"/>
          </p:cNvSpPr>
          <p:nvPr/>
        </p:nvSpPr>
        <p:spPr bwMode="auto">
          <a:xfrm>
            <a:off x="3894138" y="1071563"/>
            <a:ext cx="28816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Learn &amp; Enjoy </a:t>
            </a:r>
            <a:br>
              <a:rPr lang="en-GB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[Put your phone on Vibrate!]</a:t>
            </a:r>
            <a:endParaRPr lang="en-GB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" name="TextBox 28"/>
          <p:cNvSpPr txBox="1">
            <a:spLocks noChangeArrowheads="1"/>
          </p:cNvSpPr>
          <p:nvPr/>
        </p:nvSpPr>
        <p:spPr bwMode="auto">
          <a:xfrm>
            <a:off x="2214563" y="4629150"/>
            <a:ext cx="61768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Ask The Experts</a:t>
            </a:r>
            <a:br>
              <a:rPr lang="en-GB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[Sessions need to finish on time, take questions to the ATE area]</a:t>
            </a:r>
            <a:endParaRPr lang="en-GB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Registry ACLs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File/Directory ACLs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8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41BCD8-F04B-4645-84EB-1257E2DF0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DD41BCD8-F04B-4645-84EB-1257E2DF0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4AC492-3E01-4D51-9556-B73B10CA4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24AC492-3E01-4D51-9556-B73B10CA4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Auditing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1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B931BC-1121-4B8D-B27C-8DE03A690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AB931BC-1121-4B8D-B27C-8DE03A690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78AF51-1E15-4DE8-9D53-CA749C392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378AF51-1E15-4DE8-9D53-CA749C392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34DDD0-EBC8-45B4-A422-93507A839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8934DDD0-EBC8-45B4-A422-93507A839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Network Access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0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B6BA3E-B491-4B68-8C96-18A4780DF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EB6BA3E-B491-4B68-8C96-18A4780DF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7222E2-5353-402A-A64F-6B559F407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57222E2-5353-402A-A64F-6B559F407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58CC5F-DDAC-4DC8-A27B-EC0B9C48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8458CC5F-DDAC-4DC8-A27B-EC0B9C488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Installed Features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0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48985A-28F9-45FA-80DC-BD61572CC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148985A-28F9-45FA-80DC-BD61572CC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7D452F-0017-473F-A4E3-B5C7E60BD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B07D452F-0017-473F-A4E3-B5C7E60BD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3798E4-4272-457F-B2D3-20AFA1C4C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063798E4-4272-457F-B2D3-20AFA1C4C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Logins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D9E944-D0F9-41D7-9624-936CFE62D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28D9E944-D0F9-41D7-9624-936CFE62D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0EAE8D-8322-4DDD-8060-80D052CAC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720EAE8D-8322-4DDD-8060-80D052CAC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69B0B3-E151-4A2F-B027-703847C9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8D69B0B3-E151-4A2F-B027-703847C9F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A304DD-F27E-497C-88FE-F70D7276C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D8A304DD-F27E-497C-88FE-F70D7276C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497373-227A-4579-91CE-E02B25B96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8B497373-227A-4579-91CE-E02B25B96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E7798B-EA3C-48D3-BE8D-B6BF93D6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1EE7798B-EA3C-48D3-BE8D-B6BF93D6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Server Role Membership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0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D38FE2-9A77-495D-B4D0-6277608D0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E9D38FE2-9A77-495D-B4D0-6277608D0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181DE0-552A-468E-9F14-5F695C32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1181DE0-552A-468E-9F14-5F695C32D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8B66CE-F8C5-4099-AEE3-29A775F07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E68B66CE-F8C5-4099-AEE3-29A775F07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Database Users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93CE6A-DB01-45C7-819F-5CB44A0A8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E93CE6A-DB01-45C7-819F-5CB44A0A8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C6DB2D-414F-4E7A-92C0-D8D7EC64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76C6DB2D-414F-4E7A-92C0-D8D7EC644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6D95B5-EE98-4985-90C1-CC12FC38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26D95B5-EE98-4985-90C1-CC12FC38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B30C23-F431-41AB-904B-00077271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DAB30C23-F431-41AB-904B-00077271C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Database Role Memberships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3A5D22-3DE7-488B-B2F2-D625080A5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13A5D22-3DE7-488B-B2F2-D625080A5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BFD8B0-408F-48B4-A9C4-7A0FCF70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8BFD8B0-408F-48B4-A9C4-7A0FCF70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FDC868-B88A-49F9-B776-93DB9ADD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DFFDC868-B88A-49F9-B776-93DB9ADD7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181AB5-5291-40B3-B703-F8B44E691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4181AB5-5291-40B3-B703-F8B44E691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Database Permissions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115367-F432-464D-A787-DDE5D1DF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8E115367-F432-464D-A787-DDE5D1DF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C06844-D1EA-4C26-9F32-F22538E4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F0C06844-D1EA-4C26-9F32-F22538E49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8C8742-EB69-44E3-8E80-0F325DD0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E38C8742-EB69-44E3-8E80-0F325DD00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5D8D0A-6496-45D3-BE7B-A6F72DA5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645D8D0A-6496-45D3-BE7B-A6F72DA58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i="1" dirty="0" smtClean="0"/>
              <a:t>Is your SQL Server secure?</a:t>
            </a:r>
            <a:endParaRPr lang="en-AU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1698"/>
            <a:ext cx="6400800" cy="266907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latin typeface="+mj-lt"/>
              </a:rPr>
              <a:t>Common Security Holes in SQL Server </a:t>
            </a:r>
            <a:r>
              <a:rPr lang="en-AU" dirty="0" smtClean="0">
                <a:latin typeface="+mj-lt"/>
              </a:rPr>
              <a:t>Deployments</a:t>
            </a:r>
          </a:p>
          <a:p>
            <a:endParaRPr lang="en-AU" dirty="0" smtClean="0">
              <a:latin typeface="+mj-lt"/>
            </a:endParaRPr>
          </a:p>
          <a:p>
            <a:endParaRPr lang="en-AU" dirty="0" smtClean="0">
              <a:latin typeface="+mj-lt"/>
            </a:endParaRPr>
          </a:p>
          <a:p>
            <a:endParaRPr lang="en-AU" dirty="0" smtClean="0">
              <a:latin typeface="+mj-lt"/>
            </a:endParaRPr>
          </a:p>
          <a:p>
            <a:endParaRPr lang="en-AU" dirty="0" smtClean="0">
              <a:latin typeface="+mj-lt"/>
            </a:endParaRPr>
          </a:p>
          <a:p>
            <a:r>
              <a:rPr lang="en-AU" sz="2400" dirty="0" smtClean="0">
                <a:latin typeface="+mj-lt"/>
              </a:rPr>
              <a:t>Martin Cairney – cairney@internode.on.net</a:t>
            </a:r>
            <a:endParaRPr lang="en-AU" sz="2400" dirty="0" smtClean="0">
              <a:latin typeface="+mj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Auditing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0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088A90-0116-46CB-8FB3-32F54EE33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F088A90-0116-46CB-8FB3-32F54EE33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73B4DD-5989-4C91-872A-1D8D8A1A3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3573B4DD-5989-4C91-872A-1D8D8A1A3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E46984-2B58-40E0-958C-F63A03C9C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4E46984-2B58-40E0-958C-F63A03C9C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SQL 2005 Improvements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2284DA-1E4E-4970-BA19-1B175D447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892284DA-1E4E-4970-BA19-1B175D447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EA69E5-B98D-43EA-A4B1-D73CB6A63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C8EA69E5-B98D-43EA-A4B1-D73CB6A63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25302B-B165-4CA2-B7CA-68366F30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425302B-B165-4CA2-B7CA-68366F305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2C7E9F-4000-4D7B-99B6-54A20B1DD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AE2C7E9F-4000-4D7B-99B6-54A20B1DD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9F7AA1-94BB-44F3-9581-225FC5353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699F7AA1-94BB-44F3-9581-225FC5353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AA5BB9-80D1-49B1-B7EA-305C23761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68AA5BB9-80D1-49B1-B7EA-305C23761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SQL 2005 Improvements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Security Resources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313" y="166688"/>
            <a:ext cx="8715375" cy="4725987"/>
            <a:chOff x="214282" y="166141"/>
            <a:chExt cx="8715436" cy="4726898"/>
          </a:xfrm>
        </p:grpSpPr>
        <p:pic>
          <p:nvPicPr>
            <p:cNvPr id="3080" name="Picture 2" descr="http://www.sqlbits.com/images/mslogo_black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161" y="375025"/>
              <a:ext cx="304802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http://www.sqlbits.com/images/idera_logo_tag%20600%20150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3879" y="1017967"/>
              <a:ext cx="2786082" cy="69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6" descr="SQLBits 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00826" y="214290"/>
              <a:ext cx="2409825" cy="107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8" descr="http://www.sqlbits.com/images/quest_logo.gif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5785" y="1962143"/>
              <a:ext cx="2000265" cy="35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0" descr="http://www.sqlbits.com/images/SQM%20Signature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85786" y="2428868"/>
              <a:ext cx="1357322" cy="42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2" descr="http://www.sqlbits.com/images/redgate_black_lrg.gif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57224" y="3157480"/>
              <a:ext cx="785818" cy="25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14282" y="357166"/>
              <a:ext cx="357190" cy="1357322"/>
            </a:xfrm>
            <a:prstGeom prst="rect">
              <a:avLst/>
            </a:prstGeom>
            <a:solidFill>
              <a:srgbClr val="EAEA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Platinum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4282" y="1928802"/>
              <a:ext cx="357190" cy="92869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Gold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4282" y="3071810"/>
              <a:ext cx="357190" cy="928694"/>
            </a:xfrm>
            <a:prstGeom prst="rect">
              <a:avLst/>
            </a:prstGeom>
            <a:solidFill>
              <a:srgbClr val="C0C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Silver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089" name="TextBox 13"/>
            <p:cNvSpPr txBox="1">
              <a:spLocks noChangeArrowheads="1"/>
            </p:cNvSpPr>
            <p:nvPr/>
          </p:nvSpPr>
          <p:spPr bwMode="auto">
            <a:xfrm>
              <a:off x="6500826" y="1285860"/>
              <a:ext cx="2428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latin typeface="Calibri" pitchFamily="34" charset="0"/>
                </a:rPr>
                <a:t>www.sqlbits.com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7357" y="166141"/>
              <a:ext cx="6153463" cy="4726898"/>
            </a:xfrm>
            <a:custGeom>
              <a:avLst/>
              <a:gdLst>
                <a:gd name="connsiteX0" fmla="*/ 0 w 6153463"/>
                <a:gd name="connsiteY0" fmla="*/ 4218482 h 4726898"/>
                <a:gd name="connsiteX1" fmla="*/ 1656413 w 6153463"/>
                <a:gd name="connsiteY1" fmla="*/ 4128541 h 4726898"/>
                <a:gd name="connsiteX2" fmla="*/ 3807502 w 6153463"/>
                <a:gd name="connsiteY2" fmla="*/ 628338 h 4726898"/>
                <a:gd name="connsiteX3" fmla="*/ 6153463 w 6153463"/>
                <a:gd name="connsiteY3" fmla="*/ 358515 h 472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3463" h="4726898">
                  <a:moveTo>
                    <a:pt x="0" y="4218482"/>
                  </a:moveTo>
                  <a:cubicBezTo>
                    <a:pt x="510914" y="4472690"/>
                    <a:pt x="1021829" y="4726898"/>
                    <a:pt x="1656413" y="4128541"/>
                  </a:cubicBezTo>
                  <a:cubicBezTo>
                    <a:pt x="2290997" y="3530184"/>
                    <a:pt x="3057994" y="1256676"/>
                    <a:pt x="3807502" y="628338"/>
                  </a:cubicBezTo>
                  <a:cubicBezTo>
                    <a:pt x="4557010" y="0"/>
                    <a:pt x="5355236" y="179257"/>
                    <a:pt x="6153463" y="358515"/>
                  </a:cubicBezTo>
                </a:path>
              </a:pathLst>
            </a:custGeom>
            <a:ln w="31750" cmpd="sng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8900000" scaled="1"/>
                <a:tileRect/>
              </a:gradFill>
            </a:ln>
            <a:effectLst>
              <a:innerShdw blurRad="114300">
                <a:schemeClr val="accent2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075" name="TextBox 16"/>
          <p:cNvSpPr txBox="1">
            <a:spLocks noChangeArrowheads="1"/>
          </p:cNvSpPr>
          <p:nvPr/>
        </p:nvSpPr>
        <p:spPr bwMode="auto">
          <a:xfrm>
            <a:off x="3857625" y="1071563"/>
            <a:ext cx="28385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www.SQLBits.com</a:t>
            </a:r>
            <a:br>
              <a:rPr lang="en-GB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[Conference Web site]</a:t>
            </a:r>
            <a:endParaRPr lang="en-GB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TextBox 17"/>
          <p:cNvSpPr txBox="1">
            <a:spLocks noChangeArrowheads="1"/>
          </p:cNvSpPr>
          <p:nvPr/>
        </p:nvSpPr>
        <p:spPr bwMode="auto">
          <a:xfrm>
            <a:off x="3429000" y="1843088"/>
            <a:ext cx="5676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www.SQLBlogCasts.com</a:t>
            </a:r>
            <a:br>
              <a:rPr lang="en-GB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[Becoming the premier Blogging site for SQL professionals]</a:t>
            </a:r>
            <a:endParaRPr lang="en-GB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7" name="TextBox 18"/>
          <p:cNvSpPr txBox="1">
            <a:spLocks noChangeArrowheads="1"/>
          </p:cNvSpPr>
          <p:nvPr/>
        </p:nvSpPr>
        <p:spPr bwMode="auto">
          <a:xfrm>
            <a:off x="3071813" y="2571750"/>
            <a:ext cx="38241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www.SQLServerFAQ.com</a:t>
            </a:r>
            <a:br>
              <a:rPr lang="en-GB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en-GB">
                <a:solidFill>
                  <a:schemeClr val="bg1"/>
                </a:solidFill>
                <a:latin typeface="Calibri" pitchFamily="34" charset="0"/>
              </a:rPr>
              <a:t>[UK SQL Server Community Website]</a:t>
            </a:r>
            <a:endParaRPr lang="en-GB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8" name="TextBox 19"/>
          <p:cNvSpPr txBox="1">
            <a:spLocks noChangeArrowheads="1"/>
          </p:cNvSpPr>
          <p:nvPr/>
        </p:nvSpPr>
        <p:spPr bwMode="auto">
          <a:xfrm>
            <a:off x="3054350" y="3429000"/>
            <a:ext cx="4089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UK SQL Bloggers</a:t>
            </a:r>
          </a:p>
          <a:p>
            <a:r>
              <a:rPr lang="en-GB" sz="2000">
                <a:solidFill>
                  <a:schemeClr val="bg1"/>
                </a:solidFill>
                <a:latin typeface="Calibri" pitchFamily="34" charset="0"/>
              </a:rPr>
              <a:t>cwebbbi.spaces.live.com</a:t>
            </a:r>
            <a:br>
              <a:rPr lang="en-GB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>
                <a:solidFill>
                  <a:schemeClr val="bg1"/>
                </a:solidFill>
                <a:latin typeface="Calibri" pitchFamily="34" charset="0"/>
              </a:rPr>
              <a:t>sqlblogcasts.com/blogs/simons</a:t>
            </a:r>
            <a:br>
              <a:rPr lang="en-GB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2000">
                <a:solidFill>
                  <a:schemeClr val="bg1"/>
                </a:solidFill>
                <a:latin typeface="Calibri" pitchFamily="34" charset="0"/>
              </a:rPr>
              <a:t>sqlblogcasts.com/blogs/tonyrogerson</a:t>
            </a:r>
            <a:endParaRPr lang="en-GB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214313" y="5357813"/>
            <a:ext cx="8643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pitchFamily="34" charset="0"/>
              </a:rPr>
              <a:t>Feedback Forms!!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Question Time 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AU" sz="2800" dirty="0"/>
          </a:p>
          <a:p>
            <a:pPr>
              <a:buNone/>
            </a:pPr>
            <a:r>
              <a:rPr lang="en-AU" dirty="0" smtClean="0"/>
              <a:t>	Come to the ‘Ask The Experts’ area after the presentation for the chance to ask further questions</a:t>
            </a:r>
            <a:r>
              <a:rPr lang="en-AU" dirty="0" smtClean="0"/>
              <a:t>.</a:t>
            </a:r>
          </a:p>
          <a:p>
            <a:pPr>
              <a:buNone/>
            </a:pPr>
            <a:endParaRPr lang="en-AU" sz="2800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sz="2800" dirty="0" smtClean="0"/>
              <a:t>	Contact me at : cairney@internode.on.net</a:t>
            </a:r>
            <a:endParaRPr lang="en-AU" sz="2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the issues?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F5EE6-FC38-40CB-A51D-A70BA8932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E3F5EE6-FC38-40CB-A51D-A70BA8932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4DF010-0F1A-41F9-87CC-FB9118E34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54DF010-0F1A-41F9-87CC-FB9118E34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167D7C-B098-4C5E-B1F4-E0973DBCA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B167D7C-B098-4C5E-B1F4-E0973DBCA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01A2A5-725F-41F8-B8AC-5493CDFD6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E101A2A5-725F-41F8-B8AC-5493CDFD6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7C793E-3590-4A15-B2BD-22600ADB6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37C793E-3590-4A15-B2BD-22600ADB6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Attack Sources</a:t>
            </a:r>
          </a:p>
        </p:txBody>
      </p:sp>
      <p:graphicFrame>
        <p:nvGraphicFramePr>
          <p:cNvPr id="111642" name="Object 26"/>
          <p:cNvGraphicFramePr>
            <a:graphicFrameLocks noChangeAspect="1"/>
          </p:cNvGraphicFramePr>
          <p:nvPr/>
        </p:nvGraphicFramePr>
        <p:xfrm>
          <a:off x="3851275" y="3213100"/>
          <a:ext cx="576263" cy="1441450"/>
        </p:xfrm>
        <a:graphic>
          <a:graphicData uri="http://schemas.openxmlformats.org/presentationml/2006/ole">
            <p:oleObj spid="_x0000_s111642" name="Visio" r:id="rId4" imgW="606552" imgH="1232154" progId="">
              <p:embed/>
            </p:oleObj>
          </a:graphicData>
        </a:graphic>
      </p:graphicFrame>
      <p:graphicFrame>
        <p:nvGraphicFramePr>
          <p:cNvPr id="111643" name="Object 27"/>
          <p:cNvGraphicFramePr>
            <a:graphicFrameLocks noChangeAspect="1"/>
          </p:cNvGraphicFramePr>
          <p:nvPr/>
        </p:nvGraphicFramePr>
        <p:xfrm>
          <a:off x="1835150" y="3213100"/>
          <a:ext cx="576263" cy="1441450"/>
        </p:xfrm>
        <a:graphic>
          <a:graphicData uri="http://schemas.openxmlformats.org/presentationml/2006/ole">
            <p:oleObj spid="_x0000_s111643" name="Visio" r:id="rId5" imgW="606552" imgH="1232154" progId="">
              <p:embed/>
            </p:oleObj>
          </a:graphicData>
        </a:graphic>
      </p:graphicFrame>
      <p:graphicFrame>
        <p:nvGraphicFramePr>
          <p:cNvPr id="111644" name="Object 28"/>
          <p:cNvGraphicFramePr>
            <a:graphicFrameLocks noChangeAspect="1"/>
          </p:cNvGraphicFramePr>
          <p:nvPr/>
        </p:nvGraphicFramePr>
        <p:xfrm>
          <a:off x="179388" y="3644900"/>
          <a:ext cx="733425" cy="863600"/>
        </p:xfrm>
        <a:graphic>
          <a:graphicData uri="http://schemas.openxmlformats.org/presentationml/2006/ole">
            <p:oleObj spid="_x0000_s111644" name="Visio" r:id="rId6" imgW="1045845" imgH="1232154" progId="">
              <p:embed/>
            </p:oleObj>
          </a:graphicData>
        </a:graphic>
      </p:graphicFrame>
      <p:grpSp>
        <p:nvGrpSpPr>
          <p:cNvPr id="111671" name="Group 55"/>
          <p:cNvGrpSpPr>
            <a:grpSpLocks/>
          </p:cNvGrpSpPr>
          <p:nvPr/>
        </p:nvGrpSpPr>
        <p:grpSpPr bwMode="auto">
          <a:xfrm>
            <a:off x="6372225" y="3357563"/>
            <a:ext cx="2520950" cy="946150"/>
            <a:chOff x="4014" y="2115"/>
            <a:chExt cx="1588" cy="596"/>
          </a:xfrm>
        </p:grpSpPr>
        <p:graphicFrame>
          <p:nvGraphicFramePr>
            <p:cNvPr id="111637" name="Object 21"/>
            <p:cNvGraphicFramePr>
              <a:graphicFrameLocks noChangeAspect="1"/>
            </p:cNvGraphicFramePr>
            <p:nvPr/>
          </p:nvGraphicFramePr>
          <p:xfrm>
            <a:off x="4649" y="2115"/>
            <a:ext cx="292" cy="596"/>
          </p:xfrm>
          <a:graphic>
            <a:graphicData uri="http://schemas.openxmlformats.org/presentationml/2006/ole">
              <p:oleObj spid="_x0000_s111637" name="Visio" r:id="rId7" imgW="617601" imgH="1261872" progId="">
                <p:embed/>
              </p:oleObj>
            </a:graphicData>
          </a:graphic>
        </p:graphicFrame>
        <p:sp>
          <p:nvSpPr>
            <p:cNvPr id="111655" name="Text Box 39"/>
            <p:cNvSpPr txBox="1">
              <a:spLocks noChangeArrowheads="1"/>
            </p:cNvSpPr>
            <p:nvPr/>
          </p:nvSpPr>
          <p:spPr bwMode="auto">
            <a:xfrm>
              <a:off x="5012" y="2251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AU" sz="1000"/>
                <a:t>Application </a:t>
              </a:r>
            </a:p>
            <a:p>
              <a:pPr algn="l"/>
              <a:r>
                <a:rPr lang="en-AU" sz="1000"/>
                <a:t>Server</a:t>
              </a:r>
            </a:p>
          </p:txBody>
        </p:sp>
        <p:sp>
          <p:nvSpPr>
            <p:cNvPr id="111659" name="Line 43"/>
            <p:cNvSpPr>
              <a:spLocks noChangeShapeType="1"/>
            </p:cNvSpPr>
            <p:nvPr/>
          </p:nvSpPr>
          <p:spPr bwMode="auto">
            <a:xfrm>
              <a:off x="4014" y="2341"/>
              <a:ext cx="59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1670" name="Group 54"/>
          <p:cNvGrpSpPr>
            <a:grpSpLocks/>
          </p:cNvGrpSpPr>
          <p:nvPr/>
        </p:nvGrpSpPr>
        <p:grpSpPr bwMode="auto">
          <a:xfrm>
            <a:off x="6372225" y="2420938"/>
            <a:ext cx="2520950" cy="1079500"/>
            <a:chOff x="4014" y="1525"/>
            <a:chExt cx="1588" cy="680"/>
          </a:xfrm>
        </p:grpSpPr>
        <p:graphicFrame>
          <p:nvGraphicFramePr>
            <p:cNvPr id="111636" name="Object 20"/>
            <p:cNvGraphicFramePr>
              <a:graphicFrameLocks noChangeAspect="1"/>
            </p:cNvGraphicFramePr>
            <p:nvPr/>
          </p:nvGraphicFramePr>
          <p:xfrm>
            <a:off x="4604" y="1525"/>
            <a:ext cx="358" cy="580"/>
          </p:xfrm>
          <a:graphic>
            <a:graphicData uri="http://schemas.openxmlformats.org/presentationml/2006/ole">
              <p:oleObj spid="_x0000_s111636" name="Visio" r:id="rId8" imgW="757047" imgH="1225677" progId="">
                <p:embed/>
              </p:oleObj>
            </a:graphicData>
          </a:graphic>
        </p:graphicFrame>
        <p:sp>
          <p:nvSpPr>
            <p:cNvPr id="111654" name="Text Box 38"/>
            <p:cNvSpPr txBox="1">
              <a:spLocks noChangeArrowheads="1"/>
            </p:cNvSpPr>
            <p:nvPr/>
          </p:nvSpPr>
          <p:spPr bwMode="auto">
            <a:xfrm>
              <a:off x="5012" y="1661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AU" sz="1000"/>
                <a:t>Email </a:t>
              </a:r>
            </a:p>
            <a:p>
              <a:pPr algn="l"/>
              <a:r>
                <a:rPr lang="en-AU" sz="1000"/>
                <a:t>Server</a:t>
              </a:r>
            </a:p>
          </p:txBody>
        </p:sp>
        <p:sp>
          <p:nvSpPr>
            <p:cNvPr id="111660" name="Line 44"/>
            <p:cNvSpPr>
              <a:spLocks noChangeShapeType="1"/>
            </p:cNvSpPr>
            <p:nvPr/>
          </p:nvSpPr>
          <p:spPr bwMode="auto">
            <a:xfrm flipV="1">
              <a:off x="4014" y="1797"/>
              <a:ext cx="590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1669" name="Group 53"/>
          <p:cNvGrpSpPr>
            <a:grpSpLocks/>
          </p:cNvGrpSpPr>
          <p:nvPr/>
        </p:nvGrpSpPr>
        <p:grpSpPr bwMode="auto">
          <a:xfrm>
            <a:off x="6372225" y="1412875"/>
            <a:ext cx="2520950" cy="1871663"/>
            <a:chOff x="4014" y="890"/>
            <a:chExt cx="1588" cy="1179"/>
          </a:xfrm>
        </p:grpSpPr>
        <p:graphicFrame>
          <p:nvGraphicFramePr>
            <p:cNvPr id="111632" name="Object 16"/>
            <p:cNvGraphicFramePr>
              <a:graphicFrameLocks noChangeAspect="1"/>
            </p:cNvGraphicFramePr>
            <p:nvPr/>
          </p:nvGraphicFramePr>
          <p:xfrm>
            <a:off x="4604" y="890"/>
            <a:ext cx="370" cy="582"/>
          </p:xfrm>
          <a:graphic>
            <a:graphicData uri="http://schemas.openxmlformats.org/presentationml/2006/ole">
              <p:oleObj spid="_x0000_s111632" name="Visio" r:id="rId9" imgW="779907" imgH="1225677" progId="">
                <p:embed/>
              </p:oleObj>
            </a:graphicData>
          </a:graphic>
        </p:graphicFrame>
        <p:sp>
          <p:nvSpPr>
            <p:cNvPr id="111650" name="Text Box 34"/>
            <p:cNvSpPr txBox="1">
              <a:spLocks noChangeArrowheads="1"/>
            </p:cNvSpPr>
            <p:nvPr/>
          </p:nvSpPr>
          <p:spPr bwMode="auto">
            <a:xfrm>
              <a:off x="5012" y="981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AU" sz="1000"/>
                <a:t>Directory </a:t>
              </a:r>
            </a:p>
            <a:p>
              <a:pPr algn="l"/>
              <a:r>
                <a:rPr lang="en-AU" sz="1000"/>
                <a:t>Server</a:t>
              </a:r>
            </a:p>
          </p:txBody>
        </p:sp>
        <p:sp>
          <p:nvSpPr>
            <p:cNvPr id="111661" name="Line 45"/>
            <p:cNvSpPr>
              <a:spLocks noChangeShapeType="1"/>
            </p:cNvSpPr>
            <p:nvPr/>
          </p:nvSpPr>
          <p:spPr bwMode="auto">
            <a:xfrm flipV="1">
              <a:off x="4014" y="1253"/>
              <a:ext cx="590" cy="8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1672" name="Group 56"/>
          <p:cNvGrpSpPr>
            <a:grpSpLocks/>
          </p:cNvGrpSpPr>
          <p:nvPr/>
        </p:nvGrpSpPr>
        <p:grpSpPr bwMode="auto">
          <a:xfrm>
            <a:off x="6372225" y="3933825"/>
            <a:ext cx="2520950" cy="1277938"/>
            <a:chOff x="4014" y="2478"/>
            <a:chExt cx="1588" cy="805"/>
          </a:xfrm>
        </p:grpSpPr>
        <p:graphicFrame>
          <p:nvGraphicFramePr>
            <p:cNvPr id="111638" name="Object 22"/>
            <p:cNvGraphicFramePr>
              <a:graphicFrameLocks noChangeAspect="1"/>
            </p:cNvGraphicFramePr>
            <p:nvPr/>
          </p:nvGraphicFramePr>
          <p:xfrm>
            <a:off x="4604" y="2705"/>
            <a:ext cx="356" cy="578"/>
          </p:xfrm>
          <a:graphic>
            <a:graphicData uri="http://schemas.openxmlformats.org/presentationml/2006/ole">
              <p:oleObj spid="_x0000_s111638" name="Visio" r:id="rId10" imgW="753999" imgH="1225677" progId="">
                <p:embed/>
              </p:oleObj>
            </a:graphicData>
          </a:graphic>
        </p:graphicFrame>
        <p:sp>
          <p:nvSpPr>
            <p:cNvPr id="111656" name="Text Box 40"/>
            <p:cNvSpPr txBox="1">
              <a:spLocks noChangeArrowheads="1"/>
            </p:cNvSpPr>
            <p:nvPr/>
          </p:nvSpPr>
          <p:spPr bwMode="auto">
            <a:xfrm>
              <a:off x="5012" y="2795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AU" sz="1000"/>
                <a:t>File </a:t>
              </a:r>
            </a:p>
            <a:p>
              <a:pPr algn="l"/>
              <a:r>
                <a:rPr lang="en-AU" sz="1000"/>
                <a:t>Server</a:t>
              </a:r>
            </a:p>
          </p:txBody>
        </p:sp>
        <p:sp>
          <p:nvSpPr>
            <p:cNvPr id="111662" name="Line 46"/>
            <p:cNvSpPr>
              <a:spLocks noChangeShapeType="1"/>
            </p:cNvSpPr>
            <p:nvPr/>
          </p:nvSpPr>
          <p:spPr bwMode="auto">
            <a:xfrm>
              <a:off x="4014" y="2478"/>
              <a:ext cx="590" cy="4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1673" name="Group 57"/>
          <p:cNvGrpSpPr>
            <a:grpSpLocks/>
          </p:cNvGrpSpPr>
          <p:nvPr/>
        </p:nvGrpSpPr>
        <p:grpSpPr bwMode="auto">
          <a:xfrm>
            <a:off x="6372225" y="4149725"/>
            <a:ext cx="2520950" cy="1990725"/>
            <a:chOff x="4014" y="2614"/>
            <a:chExt cx="1588" cy="1254"/>
          </a:xfrm>
        </p:grpSpPr>
        <p:graphicFrame>
          <p:nvGraphicFramePr>
            <p:cNvPr id="111639" name="Object 23"/>
            <p:cNvGraphicFramePr>
              <a:graphicFrameLocks noChangeAspect="1"/>
            </p:cNvGraphicFramePr>
            <p:nvPr/>
          </p:nvGraphicFramePr>
          <p:xfrm>
            <a:off x="4604" y="3294"/>
            <a:ext cx="356" cy="574"/>
          </p:xfrm>
          <a:graphic>
            <a:graphicData uri="http://schemas.openxmlformats.org/presentationml/2006/ole">
              <p:oleObj spid="_x0000_s111639" name="Visio" r:id="rId11" imgW="757428" imgH="1225677" progId="">
                <p:embed/>
              </p:oleObj>
            </a:graphicData>
          </a:graphic>
        </p:graphicFrame>
        <p:sp>
          <p:nvSpPr>
            <p:cNvPr id="111657" name="Text Box 41"/>
            <p:cNvSpPr txBox="1">
              <a:spLocks noChangeArrowheads="1"/>
            </p:cNvSpPr>
            <p:nvPr/>
          </p:nvSpPr>
          <p:spPr bwMode="auto">
            <a:xfrm>
              <a:off x="5012" y="3385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AU" sz="1000"/>
                <a:t>Database </a:t>
              </a:r>
            </a:p>
            <a:p>
              <a:pPr algn="l"/>
              <a:r>
                <a:rPr lang="en-AU" sz="1000"/>
                <a:t>Server</a:t>
              </a:r>
            </a:p>
          </p:txBody>
        </p:sp>
        <p:sp>
          <p:nvSpPr>
            <p:cNvPr id="111663" name="Line 47"/>
            <p:cNvSpPr>
              <a:spLocks noChangeShapeType="1"/>
            </p:cNvSpPr>
            <p:nvPr/>
          </p:nvSpPr>
          <p:spPr bwMode="auto">
            <a:xfrm>
              <a:off x="4014" y="2614"/>
              <a:ext cx="590" cy="8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1668" name="Group 52"/>
          <p:cNvGrpSpPr>
            <a:grpSpLocks/>
          </p:cNvGrpSpPr>
          <p:nvPr/>
        </p:nvGrpSpPr>
        <p:grpSpPr bwMode="auto">
          <a:xfrm>
            <a:off x="5435600" y="3357563"/>
            <a:ext cx="979488" cy="1249362"/>
            <a:chOff x="3379" y="2115"/>
            <a:chExt cx="617" cy="787"/>
          </a:xfrm>
        </p:grpSpPr>
        <p:graphicFrame>
          <p:nvGraphicFramePr>
            <p:cNvPr id="111619" name="Object 3"/>
            <p:cNvGraphicFramePr>
              <a:graphicFrameLocks noChangeAspect="1"/>
            </p:cNvGraphicFramePr>
            <p:nvPr/>
          </p:nvGraphicFramePr>
          <p:xfrm>
            <a:off x="3606" y="2115"/>
            <a:ext cx="356" cy="574"/>
          </p:xfrm>
          <a:graphic>
            <a:graphicData uri="http://schemas.openxmlformats.org/presentationml/2006/ole">
              <p:oleObj spid="_x0000_s111619" name="Visio" r:id="rId12" imgW="757428" imgH="1225677" progId="">
                <p:embed/>
              </p:oleObj>
            </a:graphicData>
          </a:graphic>
        </p:graphicFrame>
        <p:sp>
          <p:nvSpPr>
            <p:cNvPr id="111664" name="Text Box 48"/>
            <p:cNvSpPr txBox="1">
              <a:spLocks noChangeArrowheads="1"/>
            </p:cNvSpPr>
            <p:nvPr/>
          </p:nvSpPr>
          <p:spPr bwMode="auto">
            <a:xfrm>
              <a:off x="3379" y="2614"/>
              <a:ext cx="6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AU" sz="1200"/>
                <a:t>Unsecured </a:t>
              </a:r>
            </a:p>
            <a:p>
              <a:pPr algn="l"/>
              <a:r>
                <a:rPr lang="en-AU" sz="1200"/>
                <a:t>SQL Server</a:t>
              </a:r>
            </a:p>
          </p:txBody>
        </p:sp>
      </p:grpSp>
      <p:grpSp>
        <p:nvGrpSpPr>
          <p:cNvPr id="111705" name="Group 89"/>
          <p:cNvGrpSpPr>
            <a:grpSpLocks/>
          </p:cNvGrpSpPr>
          <p:nvPr/>
        </p:nvGrpSpPr>
        <p:grpSpPr bwMode="auto">
          <a:xfrm>
            <a:off x="3492500" y="1341438"/>
            <a:ext cx="2303463" cy="2087562"/>
            <a:chOff x="2200" y="845"/>
            <a:chExt cx="1451" cy="1315"/>
          </a:xfrm>
        </p:grpSpPr>
        <p:sp>
          <p:nvSpPr>
            <p:cNvPr id="111658" name="Line 42"/>
            <p:cNvSpPr>
              <a:spLocks noChangeShapeType="1"/>
            </p:cNvSpPr>
            <p:nvPr/>
          </p:nvSpPr>
          <p:spPr bwMode="auto">
            <a:xfrm>
              <a:off x="3153" y="1253"/>
              <a:ext cx="498" cy="907"/>
            </a:xfrm>
            <a:prstGeom prst="line">
              <a:avLst/>
            </a:prstGeom>
            <a:noFill/>
            <a:ln w="25400">
              <a:solidFill>
                <a:srgbClr val="FFFF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111647" name="Group 31"/>
            <p:cNvGrpSpPr>
              <a:grpSpLocks/>
            </p:cNvGrpSpPr>
            <p:nvPr/>
          </p:nvGrpSpPr>
          <p:grpSpPr bwMode="auto">
            <a:xfrm>
              <a:off x="3017" y="845"/>
              <a:ext cx="286" cy="424"/>
              <a:chOff x="4694" y="1026"/>
              <a:chExt cx="286" cy="424"/>
            </a:xfrm>
          </p:grpSpPr>
          <p:graphicFrame>
            <p:nvGraphicFramePr>
              <p:cNvPr id="111645" name="Object 29"/>
              <p:cNvGraphicFramePr>
                <a:graphicFrameLocks noChangeAspect="1"/>
              </p:cNvGraphicFramePr>
              <p:nvPr/>
            </p:nvGraphicFramePr>
            <p:xfrm>
              <a:off x="4694" y="1026"/>
              <a:ext cx="195" cy="333"/>
            </p:xfrm>
            <a:graphic>
              <a:graphicData uri="http://schemas.openxmlformats.org/presentationml/2006/ole">
                <p:oleObj spid="_x0000_s111645" name="Visio" r:id="rId13" imgW="619125" imgH="1058418" progId="">
                  <p:embed/>
                </p:oleObj>
              </a:graphicData>
            </a:graphic>
          </p:graphicFrame>
          <p:graphicFrame>
            <p:nvGraphicFramePr>
              <p:cNvPr id="111646" name="Object 30"/>
              <p:cNvGraphicFramePr>
                <a:graphicFrameLocks noChangeAspect="1"/>
              </p:cNvGraphicFramePr>
              <p:nvPr/>
            </p:nvGraphicFramePr>
            <p:xfrm>
              <a:off x="4785" y="1117"/>
              <a:ext cx="195" cy="333"/>
            </p:xfrm>
            <a:graphic>
              <a:graphicData uri="http://schemas.openxmlformats.org/presentationml/2006/ole">
                <p:oleObj spid="_x0000_s111646" name="Visio" r:id="rId14" imgW="619125" imgH="1058418" progId="">
                  <p:embed/>
                </p:oleObj>
              </a:graphicData>
            </a:graphic>
          </p:graphicFrame>
        </p:grpSp>
        <p:sp>
          <p:nvSpPr>
            <p:cNvPr id="111665" name="Text Box 49"/>
            <p:cNvSpPr txBox="1">
              <a:spLocks noChangeArrowheads="1"/>
            </p:cNvSpPr>
            <p:nvPr/>
          </p:nvSpPr>
          <p:spPr bwMode="auto">
            <a:xfrm>
              <a:off x="2200" y="981"/>
              <a:ext cx="9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AU" sz="1000"/>
                <a:t>Internal users with </a:t>
              </a:r>
            </a:p>
            <a:p>
              <a:pPr algn="l"/>
              <a:r>
                <a:rPr lang="en-AU" sz="1000"/>
                <a:t>over-privileged access</a:t>
              </a:r>
            </a:p>
          </p:txBody>
        </p:sp>
      </p:grpSp>
      <p:sp>
        <p:nvSpPr>
          <p:cNvPr id="111674" name="Text Box 58"/>
          <p:cNvSpPr txBox="1">
            <a:spLocks noChangeArrowheads="1"/>
          </p:cNvSpPr>
          <p:nvPr/>
        </p:nvSpPr>
        <p:spPr bwMode="auto">
          <a:xfrm>
            <a:off x="1476375" y="3068638"/>
            <a:ext cx="1120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1000"/>
              <a:t>External Firewall</a:t>
            </a:r>
          </a:p>
        </p:txBody>
      </p:sp>
      <p:sp>
        <p:nvSpPr>
          <p:cNvPr id="111678" name="Text Box 62"/>
          <p:cNvSpPr txBox="1">
            <a:spLocks noChangeArrowheads="1"/>
          </p:cNvSpPr>
          <p:nvPr/>
        </p:nvSpPr>
        <p:spPr bwMode="auto">
          <a:xfrm>
            <a:off x="3563938" y="3068638"/>
            <a:ext cx="1077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1000"/>
              <a:t>Internal Firewall</a:t>
            </a:r>
          </a:p>
        </p:txBody>
      </p:sp>
      <p:grpSp>
        <p:nvGrpSpPr>
          <p:cNvPr id="111687" name="Group 71"/>
          <p:cNvGrpSpPr>
            <a:grpSpLocks/>
          </p:cNvGrpSpPr>
          <p:nvPr/>
        </p:nvGrpSpPr>
        <p:grpSpPr bwMode="auto">
          <a:xfrm>
            <a:off x="250825" y="1412875"/>
            <a:ext cx="1317625" cy="673100"/>
            <a:chOff x="839" y="3022"/>
            <a:chExt cx="830" cy="424"/>
          </a:xfrm>
        </p:grpSpPr>
        <p:grpSp>
          <p:nvGrpSpPr>
            <p:cNvPr id="111682" name="Group 66"/>
            <p:cNvGrpSpPr>
              <a:grpSpLocks/>
            </p:cNvGrpSpPr>
            <p:nvPr/>
          </p:nvGrpSpPr>
          <p:grpSpPr bwMode="auto">
            <a:xfrm>
              <a:off x="1383" y="3022"/>
              <a:ext cx="286" cy="424"/>
              <a:chOff x="4694" y="1026"/>
              <a:chExt cx="286" cy="424"/>
            </a:xfrm>
          </p:grpSpPr>
          <p:graphicFrame>
            <p:nvGraphicFramePr>
              <p:cNvPr id="111683" name="Object 67"/>
              <p:cNvGraphicFramePr>
                <a:graphicFrameLocks noChangeAspect="1"/>
              </p:cNvGraphicFramePr>
              <p:nvPr/>
            </p:nvGraphicFramePr>
            <p:xfrm>
              <a:off x="4694" y="1026"/>
              <a:ext cx="195" cy="333"/>
            </p:xfrm>
            <a:graphic>
              <a:graphicData uri="http://schemas.openxmlformats.org/presentationml/2006/ole">
                <p:oleObj spid="_x0000_s111683" name="Visio" r:id="rId15" imgW="619125" imgH="1058418" progId="">
                  <p:embed/>
                </p:oleObj>
              </a:graphicData>
            </a:graphic>
          </p:graphicFrame>
          <p:graphicFrame>
            <p:nvGraphicFramePr>
              <p:cNvPr id="111684" name="Object 68"/>
              <p:cNvGraphicFramePr>
                <a:graphicFrameLocks noChangeAspect="1"/>
              </p:cNvGraphicFramePr>
              <p:nvPr/>
            </p:nvGraphicFramePr>
            <p:xfrm>
              <a:off x="4785" y="1117"/>
              <a:ext cx="195" cy="333"/>
            </p:xfrm>
            <a:graphic>
              <a:graphicData uri="http://schemas.openxmlformats.org/presentationml/2006/ole">
                <p:oleObj spid="_x0000_s111684" name="Visio" r:id="rId16" imgW="619125" imgH="1058418" progId="">
                  <p:embed/>
                </p:oleObj>
              </a:graphicData>
            </a:graphic>
          </p:graphicFrame>
        </p:grpSp>
        <p:sp>
          <p:nvSpPr>
            <p:cNvPr id="111685" name="Text Box 69"/>
            <p:cNvSpPr txBox="1">
              <a:spLocks noChangeArrowheads="1"/>
            </p:cNvSpPr>
            <p:nvPr/>
          </p:nvSpPr>
          <p:spPr bwMode="auto">
            <a:xfrm>
              <a:off x="839" y="3141"/>
              <a:ext cx="6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AU" sz="1000"/>
                <a:t>Unauthorised </a:t>
              </a:r>
            </a:p>
            <a:p>
              <a:pPr algn="l"/>
              <a:r>
                <a:rPr lang="en-AU" sz="1000"/>
                <a:t>external access</a:t>
              </a:r>
            </a:p>
          </p:txBody>
        </p:sp>
      </p:grpSp>
      <p:graphicFrame>
        <p:nvGraphicFramePr>
          <p:cNvPr id="111686" name="Object 70"/>
          <p:cNvGraphicFramePr>
            <a:graphicFrameLocks noChangeAspect="1"/>
          </p:cNvGraphicFramePr>
          <p:nvPr/>
        </p:nvGraphicFramePr>
        <p:xfrm>
          <a:off x="2916238" y="3573463"/>
          <a:ext cx="565150" cy="917575"/>
        </p:xfrm>
        <a:graphic>
          <a:graphicData uri="http://schemas.openxmlformats.org/presentationml/2006/ole">
            <p:oleObj spid="_x0000_s111686" name="Visio" r:id="rId17" imgW="753999" imgH="1225677" progId="">
              <p:embed/>
            </p:oleObj>
          </a:graphicData>
        </a:graphic>
      </p:graphicFrame>
      <p:grpSp>
        <p:nvGrpSpPr>
          <p:cNvPr id="111696" name="Group 80"/>
          <p:cNvGrpSpPr>
            <a:grpSpLocks/>
          </p:cNvGrpSpPr>
          <p:nvPr/>
        </p:nvGrpSpPr>
        <p:grpSpPr bwMode="auto">
          <a:xfrm>
            <a:off x="1331913" y="1989138"/>
            <a:ext cx="4319587" cy="1584325"/>
            <a:chOff x="839" y="1253"/>
            <a:chExt cx="2721" cy="998"/>
          </a:xfrm>
        </p:grpSpPr>
        <p:sp>
          <p:nvSpPr>
            <p:cNvPr id="111693" name="Freeform 77"/>
            <p:cNvSpPr>
              <a:spLocks/>
            </p:cNvSpPr>
            <p:nvPr/>
          </p:nvSpPr>
          <p:spPr bwMode="auto">
            <a:xfrm>
              <a:off x="839" y="1253"/>
              <a:ext cx="317" cy="9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98"/>
                </a:cxn>
                <a:cxn ang="0">
                  <a:pos x="317" y="998"/>
                </a:cxn>
              </a:cxnLst>
              <a:rect l="0" t="0" r="r" b="b"/>
              <a:pathLst>
                <a:path w="317" h="998">
                  <a:moveTo>
                    <a:pt x="0" y="0"/>
                  </a:moveTo>
                  <a:lnTo>
                    <a:pt x="0" y="998"/>
                  </a:lnTo>
                  <a:lnTo>
                    <a:pt x="317" y="998"/>
                  </a:lnTo>
                </a:path>
              </a:pathLst>
            </a:custGeom>
            <a:noFill/>
            <a:ln w="254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11694" name="Line 78"/>
            <p:cNvSpPr>
              <a:spLocks noChangeShapeType="1"/>
            </p:cNvSpPr>
            <p:nvPr/>
          </p:nvSpPr>
          <p:spPr bwMode="auto">
            <a:xfrm>
              <a:off x="1519" y="2251"/>
              <a:ext cx="907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11695" name="Line 79"/>
            <p:cNvSpPr>
              <a:spLocks noChangeShapeType="1"/>
            </p:cNvSpPr>
            <p:nvPr/>
          </p:nvSpPr>
          <p:spPr bwMode="auto">
            <a:xfrm>
              <a:off x="2789" y="2251"/>
              <a:ext cx="771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1702" name="Group 86"/>
          <p:cNvGrpSpPr>
            <a:grpSpLocks/>
          </p:cNvGrpSpPr>
          <p:nvPr/>
        </p:nvGrpSpPr>
        <p:grpSpPr bwMode="auto">
          <a:xfrm>
            <a:off x="900113" y="4005263"/>
            <a:ext cx="4751387" cy="0"/>
            <a:chOff x="567" y="2523"/>
            <a:chExt cx="2993" cy="0"/>
          </a:xfrm>
        </p:grpSpPr>
        <p:sp>
          <p:nvSpPr>
            <p:cNvPr id="111697" name="Line 81"/>
            <p:cNvSpPr>
              <a:spLocks noChangeShapeType="1"/>
            </p:cNvSpPr>
            <p:nvPr/>
          </p:nvSpPr>
          <p:spPr bwMode="auto">
            <a:xfrm>
              <a:off x="567" y="2523"/>
              <a:ext cx="589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11698" name="Line 82"/>
            <p:cNvSpPr>
              <a:spLocks noChangeShapeType="1"/>
            </p:cNvSpPr>
            <p:nvPr/>
          </p:nvSpPr>
          <p:spPr bwMode="auto">
            <a:xfrm>
              <a:off x="1519" y="2523"/>
              <a:ext cx="317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11699" name="Line 83"/>
            <p:cNvSpPr>
              <a:spLocks noChangeShapeType="1"/>
            </p:cNvSpPr>
            <p:nvPr/>
          </p:nvSpPr>
          <p:spPr bwMode="auto">
            <a:xfrm>
              <a:off x="2154" y="2523"/>
              <a:ext cx="272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11701" name="Line 85"/>
            <p:cNvSpPr>
              <a:spLocks noChangeShapeType="1"/>
            </p:cNvSpPr>
            <p:nvPr/>
          </p:nvSpPr>
          <p:spPr bwMode="auto">
            <a:xfrm>
              <a:off x="2789" y="2523"/>
              <a:ext cx="771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11703" name="Text Box 87"/>
          <p:cNvSpPr txBox="1">
            <a:spLocks noChangeArrowheads="1"/>
          </p:cNvSpPr>
          <p:nvPr/>
        </p:nvSpPr>
        <p:spPr bwMode="auto">
          <a:xfrm>
            <a:off x="250825" y="4365625"/>
            <a:ext cx="6492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000"/>
              <a:t>Browser</a:t>
            </a:r>
          </a:p>
        </p:txBody>
      </p:sp>
      <p:sp>
        <p:nvSpPr>
          <p:cNvPr id="111704" name="Text Box 88"/>
          <p:cNvSpPr txBox="1">
            <a:spLocks noChangeArrowheads="1"/>
          </p:cNvSpPr>
          <p:nvPr/>
        </p:nvSpPr>
        <p:spPr bwMode="auto">
          <a:xfrm>
            <a:off x="2627313" y="4292600"/>
            <a:ext cx="1028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000"/>
              <a:t>Web/Windows </a:t>
            </a:r>
          </a:p>
          <a:p>
            <a:r>
              <a:rPr lang="en-AU" sz="1000"/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AU" dirty="0"/>
              <a:t>Strategy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noFill/>
        </p:spPr>
        <p:txBody>
          <a:bodyPr/>
          <a:lstStyle/>
          <a:p>
            <a:r>
              <a:rPr lang="en-AU" dirty="0"/>
              <a:t>Operating System Aspects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FCEFE9-D88B-453B-9F45-4DDA7F94B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3FCEFE9-D88B-453B-9F45-4DDA7F94B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2E5B32-4903-4AC9-BE70-E6E2C9C31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42E5B32-4903-4AC9-BE70-E6E2C9C31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22F2A9-DC2D-44A7-A228-21FAC0C47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B122F2A9-DC2D-44A7-A228-21FAC0C47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164028-2B5B-489A-A248-0824BFC4D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AD164028-2B5B-489A-A248-0824BFC4D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75752-000C-4E38-9F89-F7C9845A5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B75752-000C-4E38-9F89-F7C9845A5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C64402-2486-4EF8-8A6E-25897CE92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00C64402-2486-4EF8-8A6E-25897CE92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AU" dirty="0"/>
              <a:t>SQL Server Aspects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Service Accounts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EC1946-BABE-4624-B5BB-5B2A050DF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CEC1946-BABE-4624-B5BB-5B2A050DF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657F13-3FB5-465F-A40C-FAEACB92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F657F13-3FB5-465F-A40C-FAEACB92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E6922E-3808-4B44-BEA3-C5D2CFEBF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18E6922E-3808-4B44-BEA3-C5D2CFEBF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68620A-5904-40E3-897B-D55B5C6FD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0F68620A-5904-40E3-897B-D55B5C6FD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B41399-4722-4358-8F95-750F17DFA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57B41399-4722-4358-8F95-750F17DFA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2EB8E-10EE-4FBD-A7AA-5FEC01A79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D412EB8E-10EE-4FBD-A7AA-5FEC01A79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  <a:noFill/>
        </p:spPr>
        <p:txBody>
          <a:bodyPr/>
          <a:lstStyle/>
          <a:p>
            <a:r>
              <a:rPr lang="en-AU" dirty="0"/>
              <a:t>Security Groups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416675"/>
            <a:ext cx="7488000" cy="360000"/>
          </a:xfrm>
        </p:spPr>
        <p:txBody>
          <a:bodyPr/>
          <a:lstStyle/>
          <a:p>
            <a:pPr algn="just">
              <a:tabLst>
                <a:tab pos="7323138" algn="r"/>
              </a:tabLst>
            </a:pPr>
            <a:r>
              <a:rPr kumimoji="0" lang="en-AU" dirty="0" smtClean="0"/>
              <a:t>SQL Bits - 6th October 2007	Martin Cairney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E09C82-1614-41DE-8098-1844491B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2AE09C82-1614-41DE-8098-1844491BA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3CA238-1561-4246-B175-6719EC91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2E3CA238-1561-4246-B175-6719EC917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8AF3B2-B039-4AEB-819F-D44406B54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C8AF3B2-B039-4AEB-819F-D44406B54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038CA0-2DA9-412F-9CA7-1062917E0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63038CA0-2DA9-412F-9CA7-1062917E0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2235</TotalTime>
  <Words>921</Words>
  <Application>Microsoft Office PowerPoint</Application>
  <PresentationFormat>On-screen Show (4:3)</PresentationFormat>
  <Paragraphs>219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Apex</vt:lpstr>
      <vt:lpstr>Visio</vt:lpstr>
      <vt:lpstr>Slide 1</vt:lpstr>
      <vt:lpstr>Is your SQL Server secure?</vt:lpstr>
      <vt:lpstr>What are the issues?</vt:lpstr>
      <vt:lpstr>Attack Sources</vt:lpstr>
      <vt:lpstr>Strategy</vt:lpstr>
      <vt:lpstr>Operating System Aspects</vt:lpstr>
      <vt:lpstr>SQL Server Aspects</vt:lpstr>
      <vt:lpstr>Service Accounts</vt:lpstr>
      <vt:lpstr>Security Groups</vt:lpstr>
      <vt:lpstr>Registry ACLs</vt:lpstr>
      <vt:lpstr>File/Directory ACLs</vt:lpstr>
      <vt:lpstr>Auditing</vt:lpstr>
      <vt:lpstr>Network Access</vt:lpstr>
      <vt:lpstr>Installed Features</vt:lpstr>
      <vt:lpstr>Logins</vt:lpstr>
      <vt:lpstr>Server Role Membership</vt:lpstr>
      <vt:lpstr>Database Users</vt:lpstr>
      <vt:lpstr>Database Role Memberships</vt:lpstr>
      <vt:lpstr>Database Permissions</vt:lpstr>
      <vt:lpstr>Auditing</vt:lpstr>
      <vt:lpstr>SQL 2005 Improvements</vt:lpstr>
      <vt:lpstr>SQL 2005 Improvements</vt:lpstr>
      <vt:lpstr>Security Resources</vt:lpstr>
      <vt:lpstr>Slide 24</vt:lpstr>
      <vt:lpstr>Question Time ?</vt:lpstr>
    </vt:vector>
  </TitlesOfParts>
  <Company>EDS: UAF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the Box : Common Security Holes in SQL Server Deployments</dc:title>
  <dc:creator>nzqbnw</dc:creator>
  <cp:lastModifiedBy>Martin</cp:lastModifiedBy>
  <cp:revision>34</cp:revision>
  <dcterms:created xsi:type="dcterms:W3CDTF">2007-04-03T12:43:53Z</dcterms:created>
  <dcterms:modified xsi:type="dcterms:W3CDTF">2007-10-06T09:28:43Z</dcterms:modified>
</cp:coreProperties>
</file>