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0" r:id="rId5"/>
  </p:sldMasterIdLst>
  <p:notesMasterIdLst>
    <p:notesMasterId r:id="rId18"/>
  </p:notesMasterIdLst>
  <p:handoutMasterIdLst>
    <p:handoutMasterId r:id="rId19"/>
  </p:handoutMasterIdLst>
  <p:sldIdLst>
    <p:sldId id="287" r:id="rId6"/>
    <p:sldId id="711" r:id="rId7"/>
    <p:sldId id="756" r:id="rId8"/>
    <p:sldId id="762" r:id="rId9"/>
    <p:sldId id="795" r:id="rId10"/>
    <p:sldId id="796" r:id="rId11"/>
    <p:sldId id="797" r:id="rId12"/>
    <p:sldId id="719" r:id="rId13"/>
    <p:sldId id="722" r:id="rId14"/>
    <p:sldId id="766" r:id="rId15"/>
    <p:sldId id="765" r:id="rId16"/>
    <p:sldId id="774" r:id="rId17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ika Harms zum Spreckel" initials="" lastIdx="1" clrIdx="0"/>
  <p:cmAuthor id="1" name="trikah" initials="" lastIdx="3" clrIdx="1"/>
  <p:cmAuthor id="2" name="Jeff Koch" initials="JK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CC00"/>
    <a:srgbClr val="F8F8F8"/>
    <a:srgbClr val="E7F3F4"/>
    <a:srgbClr val="000000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5" autoAdjust="0"/>
    <p:restoredTop sz="78060" autoAdjust="0"/>
  </p:normalViewPr>
  <p:slideViewPr>
    <p:cSldViewPr>
      <p:cViewPr>
        <p:scale>
          <a:sx n="75" d="100"/>
          <a:sy n="75" d="100"/>
        </p:scale>
        <p:origin x="-20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20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wmf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rometric.com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image" Target="../media/image6.wm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rometric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D37C7-5743-470D-9ABF-8AABDBE3A823}" type="doc">
      <dgm:prSet loTypeId="urn:microsoft.com/office/officeart/2005/8/layout/hProcess10#1" loCatId="process" qsTypeId="urn:microsoft.com/office/officeart/2005/8/quickstyle/simple1#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7E5A181E-C644-49DB-8B7D-92CA29C4A826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Consider Microsoft Certification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D9D441B-98B0-41FC-8163-23A46A208CC2}" type="parTrans" cxnId="{ECA81C5F-FC20-42B6-BAA6-7F1EB42C4C9C}">
      <dgm:prSet/>
      <dgm:spPr/>
      <dgm:t>
        <a:bodyPr/>
        <a:lstStyle/>
        <a:p>
          <a:endParaRPr lang="en-US"/>
        </a:p>
      </dgm:t>
    </dgm:pt>
    <dgm:pt modelId="{19333567-D463-435D-A290-3BF93930D9F5}" type="sibTrans" cxnId="{ECA81C5F-FC20-42B6-BAA6-7F1EB42C4C9C}">
      <dgm:prSet/>
      <dgm:spPr/>
      <dgm:t>
        <a:bodyPr/>
        <a:lstStyle/>
        <a:p>
          <a:endParaRPr lang="en-US"/>
        </a:p>
      </dgm:t>
    </dgm:pt>
    <dgm:pt modelId="{BFDE2E81-04FA-4C1F-9E86-F14EACA2E86B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Choosing a certification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1F7F338-2A2C-4530-9CC6-CD2FE657D66E}" type="parTrans" cxnId="{4845954E-493E-40C6-9B1B-758E5771CF54}">
      <dgm:prSet/>
      <dgm:spPr/>
      <dgm:t>
        <a:bodyPr/>
        <a:lstStyle/>
        <a:p>
          <a:endParaRPr lang="en-US"/>
        </a:p>
      </dgm:t>
    </dgm:pt>
    <dgm:pt modelId="{BA874B4F-9F9F-4F51-B01C-943F8AD67BA0}" type="sibTrans" cxnId="{4845954E-493E-40C6-9B1B-758E5771CF54}">
      <dgm:prSet/>
      <dgm:spPr/>
      <dgm:t>
        <a:bodyPr/>
        <a:lstStyle/>
        <a:p>
          <a:endParaRPr lang="en-US"/>
        </a:p>
      </dgm:t>
    </dgm:pt>
    <dgm:pt modelId="{6A25F071-9D38-4A01-B390-BBD7E4626B63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Study and pass your exams</a:t>
          </a:r>
          <a:endParaRPr lang="en-US" b="1" dirty="0"/>
        </a:p>
      </dgm:t>
    </dgm:pt>
    <dgm:pt modelId="{A9641EA4-59B7-4212-8CF4-1A950EB27671}" type="parTrans" cxnId="{674B6316-9CB2-460B-93B9-7534EC87BCE5}">
      <dgm:prSet/>
      <dgm:spPr/>
      <dgm:t>
        <a:bodyPr/>
        <a:lstStyle/>
        <a:p>
          <a:endParaRPr lang="en-US"/>
        </a:p>
      </dgm:t>
    </dgm:pt>
    <dgm:pt modelId="{83DBD45A-600C-4388-9163-31D18DD647FA}" type="sibTrans" cxnId="{674B6316-9CB2-460B-93B9-7534EC87BCE5}">
      <dgm:prSet/>
      <dgm:spPr/>
      <dgm:t>
        <a:bodyPr/>
        <a:lstStyle/>
        <a:p>
          <a:endParaRPr lang="en-US"/>
        </a:p>
      </dgm:t>
    </dgm:pt>
    <dgm:pt modelId="{D5D18FF2-D1CA-4806-8E56-4FEC1132E16A}" type="pres">
      <dgm:prSet presAssocID="{884D37C7-5743-470D-9ABF-8AABDBE3A8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72C0A1-67C0-4A6F-B261-400510551443}" type="pres">
      <dgm:prSet presAssocID="{7E5A181E-C644-49DB-8B7D-92CA29C4A826}" presName="composite" presStyleCnt="0"/>
      <dgm:spPr/>
    </dgm:pt>
    <dgm:pt modelId="{10C0C89A-A81B-45A9-A365-55930F58E4E9}" type="pres">
      <dgm:prSet presAssocID="{7E5A181E-C644-49DB-8B7D-92CA29C4A826}" presName="imagSh" presStyleLbl="b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EE9251E-708D-4C0A-A7EB-4526A4D75415}" type="pres">
      <dgm:prSet presAssocID="{7E5A181E-C644-49DB-8B7D-92CA29C4A826}" presName="txNode" presStyleLbl="node1" presStyleIdx="0" presStyleCnt="3" custLinFactNeighborX="-130" custLinFactNeighborY="34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C0E37-1508-4448-BB2F-B1808B447952}" type="pres">
      <dgm:prSet presAssocID="{19333567-D463-435D-A290-3BF93930D9F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C542873-473E-4051-9F84-A2FB6F24FEE2}" type="pres">
      <dgm:prSet presAssocID="{19333567-D463-435D-A290-3BF93930D9F5}" presName="connTx" presStyleLbl="sibTrans2D1" presStyleIdx="0" presStyleCnt="2"/>
      <dgm:spPr/>
      <dgm:t>
        <a:bodyPr/>
        <a:lstStyle/>
        <a:p>
          <a:endParaRPr lang="en-US"/>
        </a:p>
      </dgm:t>
    </dgm:pt>
    <dgm:pt modelId="{211E547B-37A3-4744-B11F-1E2D0A3530E9}" type="pres">
      <dgm:prSet presAssocID="{BFDE2E81-04FA-4C1F-9E86-F14EACA2E86B}" presName="composite" presStyleCnt="0"/>
      <dgm:spPr/>
    </dgm:pt>
    <dgm:pt modelId="{62D2A666-8F00-4D21-9EF4-D71153FCE31C}" type="pres">
      <dgm:prSet presAssocID="{BFDE2E81-04FA-4C1F-9E86-F14EACA2E86B}" presName="imagSh" presStyleLbl="bgImgPlace1" presStyleIdx="1" presStyleCnt="3" custScaleX="101203" custScaleY="8884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23DC301-56E9-4EE9-9244-D4A9A32DBBC2}" type="pres">
      <dgm:prSet presAssocID="{BFDE2E81-04FA-4C1F-9E86-F14EACA2E86B}" presName="txNode" presStyleLbl="node1" presStyleIdx="1" presStyleCnt="3" custLinFactNeighborX="450" custLinFactNeighborY="33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91A76-34F3-4259-9AF5-4FC24232DB95}" type="pres">
      <dgm:prSet presAssocID="{BA874B4F-9F9F-4F51-B01C-943F8AD67BA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F9BCAE5-A83F-483D-8C7C-67BB7FFD5A8D}" type="pres">
      <dgm:prSet presAssocID="{BA874B4F-9F9F-4F51-B01C-943F8AD67BA0}" presName="connTx" presStyleLbl="sibTrans2D1" presStyleIdx="1" presStyleCnt="2"/>
      <dgm:spPr/>
      <dgm:t>
        <a:bodyPr/>
        <a:lstStyle/>
        <a:p>
          <a:endParaRPr lang="en-US"/>
        </a:p>
      </dgm:t>
    </dgm:pt>
    <dgm:pt modelId="{69795DD8-9B29-40E6-BA7B-4FA759885759}" type="pres">
      <dgm:prSet presAssocID="{6A25F071-9D38-4A01-B390-BBD7E4626B63}" presName="composite" presStyleCnt="0"/>
      <dgm:spPr/>
    </dgm:pt>
    <dgm:pt modelId="{0834176E-D415-4201-8C25-AB9B9F2FF3BD}" type="pres">
      <dgm:prSet presAssocID="{6A25F071-9D38-4A01-B390-BBD7E4626B63}" presName="imagSh" presStyleLbl="b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C5A4BCE-05B5-4C05-9D00-B842DDA17308}" type="pres">
      <dgm:prSet presAssocID="{6A25F071-9D38-4A01-B390-BBD7E4626B63}" presName="txNode" presStyleLbl="node1" presStyleIdx="2" presStyleCnt="3" custLinFactNeighborX="-2479" custLinFactNeighborY="30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7EA183-9C09-4F83-AE4C-3F216C1027FC}" type="presOf" srcId="{19333567-D463-435D-A290-3BF93930D9F5}" destId="{922C0E37-1508-4448-BB2F-B1808B447952}" srcOrd="0" destOrd="0" presId="urn:microsoft.com/office/officeart/2005/8/layout/hProcess10#1"/>
    <dgm:cxn modelId="{E67DCCF5-24F2-406D-9A8C-C4C976F56B84}" type="presOf" srcId="{19333567-D463-435D-A290-3BF93930D9F5}" destId="{CC542873-473E-4051-9F84-A2FB6F24FEE2}" srcOrd="1" destOrd="0" presId="urn:microsoft.com/office/officeart/2005/8/layout/hProcess10#1"/>
    <dgm:cxn modelId="{F60398AB-9DA7-42D1-A04B-BC9498D5389E}" type="presOf" srcId="{7E5A181E-C644-49DB-8B7D-92CA29C4A826}" destId="{DEE9251E-708D-4C0A-A7EB-4526A4D75415}" srcOrd="0" destOrd="0" presId="urn:microsoft.com/office/officeart/2005/8/layout/hProcess10#1"/>
    <dgm:cxn modelId="{5BC4830F-01D2-4545-B494-B30D6B8EF544}" type="presOf" srcId="{BA874B4F-9F9F-4F51-B01C-943F8AD67BA0}" destId="{1FE91A76-34F3-4259-9AF5-4FC24232DB95}" srcOrd="0" destOrd="0" presId="urn:microsoft.com/office/officeart/2005/8/layout/hProcess10#1"/>
    <dgm:cxn modelId="{FFE54529-36B3-499D-8896-074C590844B4}" type="presOf" srcId="{BA874B4F-9F9F-4F51-B01C-943F8AD67BA0}" destId="{CF9BCAE5-A83F-483D-8C7C-67BB7FFD5A8D}" srcOrd="1" destOrd="0" presId="urn:microsoft.com/office/officeart/2005/8/layout/hProcess10#1"/>
    <dgm:cxn modelId="{ECA81C5F-FC20-42B6-BAA6-7F1EB42C4C9C}" srcId="{884D37C7-5743-470D-9ABF-8AABDBE3A823}" destId="{7E5A181E-C644-49DB-8B7D-92CA29C4A826}" srcOrd="0" destOrd="0" parTransId="{CD9D441B-98B0-41FC-8163-23A46A208CC2}" sibTransId="{19333567-D463-435D-A290-3BF93930D9F5}"/>
    <dgm:cxn modelId="{674B6316-9CB2-460B-93B9-7534EC87BCE5}" srcId="{884D37C7-5743-470D-9ABF-8AABDBE3A823}" destId="{6A25F071-9D38-4A01-B390-BBD7E4626B63}" srcOrd="2" destOrd="0" parTransId="{A9641EA4-59B7-4212-8CF4-1A950EB27671}" sibTransId="{83DBD45A-600C-4388-9163-31D18DD647FA}"/>
    <dgm:cxn modelId="{4845954E-493E-40C6-9B1B-758E5771CF54}" srcId="{884D37C7-5743-470D-9ABF-8AABDBE3A823}" destId="{BFDE2E81-04FA-4C1F-9E86-F14EACA2E86B}" srcOrd="1" destOrd="0" parTransId="{11F7F338-2A2C-4530-9CC6-CD2FE657D66E}" sibTransId="{BA874B4F-9F9F-4F51-B01C-943F8AD67BA0}"/>
    <dgm:cxn modelId="{B063DA9A-2FF5-436E-B141-9F8336910021}" type="presOf" srcId="{884D37C7-5743-470D-9ABF-8AABDBE3A823}" destId="{D5D18FF2-D1CA-4806-8E56-4FEC1132E16A}" srcOrd="0" destOrd="0" presId="urn:microsoft.com/office/officeart/2005/8/layout/hProcess10#1"/>
    <dgm:cxn modelId="{C0441767-139A-4D2E-8A03-E6E962AE680B}" type="presOf" srcId="{6A25F071-9D38-4A01-B390-BBD7E4626B63}" destId="{CC5A4BCE-05B5-4C05-9D00-B842DDA17308}" srcOrd="0" destOrd="0" presId="urn:microsoft.com/office/officeart/2005/8/layout/hProcess10#1"/>
    <dgm:cxn modelId="{6B119EC7-04AC-4DFC-8BE0-C56F1ED858A2}" type="presOf" srcId="{BFDE2E81-04FA-4C1F-9E86-F14EACA2E86B}" destId="{B23DC301-56E9-4EE9-9244-D4A9A32DBBC2}" srcOrd="0" destOrd="0" presId="urn:microsoft.com/office/officeart/2005/8/layout/hProcess10#1"/>
    <dgm:cxn modelId="{3B722401-6745-4AB5-A6F0-EDF80B1A7449}" type="presParOf" srcId="{D5D18FF2-D1CA-4806-8E56-4FEC1132E16A}" destId="{8572C0A1-67C0-4A6F-B261-400510551443}" srcOrd="0" destOrd="0" presId="urn:microsoft.com/office/officeart/2005/8/layout/hProcess10#1"/>
    <dgm:cxn modelId="{927E539F-DA8F-4E6F-951B-CD502BA5514E}" type="presParOf" srcId="{8572C0A1-67C0-4A6F-B261-400510551443}" destId="{10C0C89A-A81B-45A9-A365-55930F58E4E9}" srcOrd="0" destOrd="0" presId="urn:microsoft.com/office/officeart/2005/8/layout/hProcess10#1"/>
    <dgm:cxn modelId="{CFEF2A63-33D0-49A1-9F49-4EC3B26BDD43}" type="presParOf" srcId="{8572C0A1-67C0-4A6F-B261-400510551443}" destId="{DEE9251E-708D-4C0A-A7EB-4526A4D75415}" srcOrd="1" destOrd="0" presId="urn:microsoft.com/office/officeart/2005/8/layout/hProcess10#1"/>
    <dgm:cxn modelId="{77E200A6-379B-4028-B2D6-F8EFA86A177C}" type="presParOf" srcId="{D5D18FF2-D1CA-4806-8E56-4FEC1132E16A}" destId="{922C0E37-1508-4448-BB2F-B1808B447952}" srcOrd="1" destOrd="0" presId="urn:microsoft.com/office/officeart/2005/8/layout/hProcess10#1"/>
    <dgm:cxn modelId="{38E01EDD-25B7-45C4-B140-BCCF0D101E24}" type="presParOf" srcId="{922C0E37-1508-4448-BB2F-B1808B447952}" destId="{CC542873-473E-4051-9F84-A2FB6F24FEE2}" srcOrd="0" destOrd="0" presId="urn:microsoft.com/office/officeart/2005/8/layout/hProcess10#1"/>
    <dgm:cxn modelId="{04D7552A-9A54-46B2-BA64-43D131168971}" type="presParOf" srcId="{D5D18FF2-D1CA-4806-8E56-4FEC1132E16A}" destId="{211E547B-37A3-4744-B11F-1E2D0A3530E9}" srcOrd="2" destOrd="0" presId="urn:microsoft.com/office/officeart/2005/8/layout/hProcess10#1"/>
    <dgm:cxn modelId="{513BEF2C-7090-43E8-BD05-057EF54ABC8D}" type="presParOf" srcId="{211E547B-37A3-4744-B11F-1E2D0A3530E9}" destId="{62D2A666-8F00-4D21-9EF4-D71153FCE31C}" srcOrd="0" destOrd="0" presId="urn:microsoft.com/office/officeart/2005/8/layout/hProcess10#1"/>
    <dgm:cxn modelId="{9697FC5D-021D-4588-B106-24B8F7B8D183}" type="presParOf" srcId="{211E547B-37A3-4744-B11F-1E2D0A3530E9}" destId="{B23DC301-56E9-4EE9-9244-D4A9A32DBBC2}" srcOrd="1" destOrd="0" presId="urn:microsoft.com/office/officeart/2005/8/layout/hProcess10#1"/>
    <dgm:cxn modelId="{644F0DC6-609C-47A0-BD68-ECA0199137B0}" type="presParOf" srcId="{D5D18FF2-D1CA-4806-8E56-4FEC1132E16A}" destId="{1FE91A76-34F3-4259-9AF5-4FC24232DB95}" srcOrd="3" destOrd="0" presId="urn:microsoft.com/office/officeart/2005/8/layout/hProcess10#1"/>
    <dgm:cxn modelId="{356D2AF6-F74F-4851-910B-43748A4D65F6}" type="presParOf" srcId="{1FE91A76-34F3-4259-9AF5-4FC24232DB95}" destId="{CF9BCAE5-A83F-483D-8C7C-67BB7FFD5A8D}" srcOrd="0" destOrd="0" presId="urn:microsoft.com/office/officeart/2005/8/layout/hProcess10#1"/>
    <dgm:cxn modelId="{95ABE23B-E1A2-4161-94C4-67B8429D5D00}" type="presParOf" srcId="{D5D18FF2-D1CA-4806-8E56-4FEC1132E16A}" destId="{69795DD8-9B29-40E6-BA7B-4FA759885759}" srcOrd="4" destOrd="0" presId="urn:microsoft.com/office/officeart/2005/8/layout/hProcess10#1"/>
    <dgm:cxn modelId="{A964CBB7-A33A-4140-9587-A6AC7120CDAC}" type="presParOf" srcId="{69795DD8-9B29-40E6-BA7B-4FA759885759}" destId="{0834176E-D415-4201-8C25-AB9B9F2FF3BD}" srcOrd="0" destOrd="0" presId="urn:microsoft.com/office/officeart/2005/8/layout/hProcess10#1"/>
    <dgm:cxn modelId="{807A15DE-9462-4337-8B9F-015FD7B60E9F}" type="presParOf" srcId="{69795DD8-9B29-40E6-BA7B-4FA759885759}" destId="{CC5A4BCE-05B5-4C05-9D00-B842DDA17308}" srcOrd="1" destOrd="0" presId="urn:microsoft.com/office/officeart/2005/8/layout/hProcess10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A857D9-E33D-4E12-87AE-DE16BB227345}" type="doc">
      <dgm:prSet loTypeId="urn:microsoft.com/office/officeart/2005/8/layout/hList6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4146AA4E-7912-4A0F-B439-4FE35F0A75B3}">
      <dgm:prSet phldrT="[Text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700" b="1" dirty="0" smtClean="0">
              <a:solidFill>
                <a:schemeClr val="accent1">
                  <a:lumMod val="50000"/>
                </a:schemeClr>
              </a:solidFill>
            </a:rPr>
            <a:t>The environment</a:t>
          </a:r>
          <a:endParaRPr lang="en-US" sz="1700" b="1" dirty="0">
            <a:solidFill>
              <a:schemeClr val="accent1">
                <a:lumMod val="50000"/>
              </a:schemeClr>
            </a:solidFill>
          </a:endParaRPr>
        </a:p>
      </dgm:t>
    </dgm:pt>
    <dgm:pt modelId="{78283999-AE30-4265-8170-442B697BAC47}" type="parTrans" cxnId="{DC6F1F25-AFD7-4111-8083-DFE68682E645}">
      <dgm:prSet/>
      <dgm:spPr/>
      <dgm:t>
        <a:bodyPr/>
        <a:lstStyle/>
        <a:p>
          <a:endParaRPr lang="en-US"/>
        </a:p>
      </dgm:t>
    </dgm:pt>
    <dgm:pt modelId="{47A38C7D-3A1E-4015-8356-9E968EF236D3}" type="sibTrans" cxnId="{DC6F1F25-AFD7-4111-8083-DFE68682E645}">
      <dgm:prSet/>
      <dgm:spPr/>
      <dgm:t>
        <a:bodyPr/>
        <a:lstStyle/>
        <a:p>
          <a:endParaRPr lang="en-US"/>
        </a:p>
      </dgm:t>
    </dgm:pt>
    <dgm:pt modelId="{B77B817A-A015-4DE6-AD81-4DC93092BFB7}">
      <dgm:prSet phldrT="[Text]"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dirty="0" smtClean="0"/>
            <a:t>Administered by </a:t>
          </a:r>
          <a:r>
            <a:rPr kumimoji="0" lang="en-US" sz="1600" i="0" u="none" strike="noStrike" cap="none" spc="0" normalizeH="0" noProof="0" dirty="0" err="1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Prometric</a:t>
          </a:r>
          <a:r>
            <a:rPr kumimoji="0" lang="en-US" sz="1600" i="0" u="none" strike="noStrike" cap="none" spc="0" normalizeH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worldwide (</a:t>
          </a:r>
          <a:r>
            <a:rPr kumimoji="0" lang="en-US" sz="1600" i="0" u="none" strike="noStrike" cap="none" spc="0" normalizeH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www.prometric.com</a:t>
          </a:r>
          <a:r>
            <a:rPr kumimoji="0" lang="en-US" sz="1600" i="0" u="none" strike="noStrike" cap="none" spc="0" normalizeH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</a:t>
          </a:r>
          <a:endParaRPr lang="en-US" sz="1600" dirty="0"/>
        </a:p>
      </dgm:t>
    </dgm:pt>
    <dgm:pt modelId="{F5932A73-BB48-4DA6-BEDD-D55D6D2137AF}" type="parTrans" cxnId="{41263B8B-9854-4DEB-949B-085EE8379ED2}">
      <dgm:prSet/>
      <dgm:spPr/>
      <dgm:t>
        <a:bodyPr/>
        <a:lstStyle/>
        <a:p>
          <a:endParaRPr lang="en-US"/>
        </a:p>
      </dgm:t>
    </dgm:pt>
    <dgm:pt modelId="{C99C5E0E-E6E4-4A36-A592-7D2B2F8DC1F6}" type="sibTrans" cxnId="{41263B8B-9854-4DEB-949B-085EE8379ED2}">
      <dgm:prSet/>
      <dgm:spPr/>
      <dgm:t>
        <a:bodyPr/>
        <a:lstStyle/>
        <a:p>
          <a:endParaRPr lang="en-US"/>
        </a:p>
      </dgm:t>
    </dgm:pt>
    <dgm:pt modelId="{2D2C8EFE-36B1-41F9-BE92-FF69139E9027}">
      <dgm:prSet phldrT="[Text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accent1">
                  <a:lumMod val="50000"/>
                </a:schemeClr>
              </a:solidFill>
            </a:rPr>
            <a:t>The exams</a:t>
          </a:r>
          <a:endParaRPr lang="en-US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F8D55728-5815-4190-B327-0F37661610B3}" type="parTrans" cxnId="{C184EDCB-9A7E-474B-A897-D4D28559085F}">
      <dgm:prSet/>
      <dgm:spPr/>
      <dgm:t>
        <a:bodyPr/>
        <a:lstStyle/>
        <a:p>
          <a:endParaRPr lang="en-US"/>
        </a:p>
      </dgm:t>
    </dgm:pt>
    <dgm:pt modelId="{D22C8D95-56A3-407A-81E2-66FE42396471}" type="sibTrans" cxnId="{C184EDCB-9A7E-474B-A897-D4D28559085F}">
      <dgm:prSet/>
      <dgm:spPr/>
      <dgm:t>
        <a:bodyPr/>
        <a:lstStyle/>
        <a:p>
          <a:endParaRPr lang="en-US"/>
        </a:p>
      </dgm:t>
    </dgm:pt>
    <dgm:pt modelId="{98663F7D-8505-4113-A9B4-9D34FF7E0C30}">
      <dgm:prSet phldrT="[Text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kumimoji="0" lang="en-US" sz="1800" b="1" i="0" u="none" strike="noStrike" cap="none" spc="0" normalizeH="0" baseline="0" noProof="0" dirty="0" smtClean="0">
              <a:ln/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rPr>
            <a:t>The questions</a:t>
          </a:r>
          <a:endParaRPr lang="en-US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C23B2D54-2242-4609-A6FE-AC056E5DB466}" type="parTrans" cxnId="{F2377140-1534-444E-8C74-F7EFBFABD712}">
      <dgm:prSet/>
      <dgm:spPr/>
      <dgm:t>
        <a:bodyPr/>
        <a:lstStyle/>
        <a:p>
          <a:endParaRPr lang="en-US"/>
        </a:p>
      </dgm:t>
    </dgm:pt>
    <dgm:pt modelId="{0C3B6CB1-24C8-4C5C-B514-E4BEB5985195}" type="sibTrans" cxnId="{F2377140-1534-444E-8C74-F7EFBFABD712}">
      <dgm:prSet/>
      <dgm:spPr/>
      <dgm:t>
        <a:bodyPr/>
        <a:lstStyle/>
        <a:p>
          <a:endParaRPr lang="en-US"/>
        </a:p>
      </dgm:t>
    </dgm:pt>
    <dgm:pt modelId="{CF1E3130-3017-4C70-B35B-8BED0259E5FE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baseline="0" smtClean="0">
              <a:latin typeface="+mn-lt"/>
            </a:rPr>
            <a:t>Register</a:t>
          </a:r>
          <a:endParaRPr lang="en-US" sz="1600" baseline="0" dirty="0" smtClean="0">
            <a:latin typeface="+mn-lt"/>
          </a:endParaRPr>
        </a:p>
      </dgm:t>
    </dgm:pt>
    <dgm:pt modelId="{4380B494-34A8-4FAC-A654-551ADBCA6607}" type="parTrans" cxnId="{4D9A3584-B0F8-41A8-9B33-474EFD87ADF5}">
      <dgm:prSet/>
      <dgm:spPr/>
      <dgm:t>
        <a:bodyPr/>
        <a:lstStyle/>
        <a:p>
          <a:endParaRPr lang="en-US"/>
        </a:p>
      </dgm:t>
    </dgm:pt>
    <dgm:pt modelId="{B1A9AAE0-C1D3-4DA9-B678-AEB5413B1C4D}" type="sibTrans" cxnId="{4D9A3584-B0F8-41A8-9B33-474EFD87ADF5}">
      <dgm:prSet/>
      <dgm:spPr/>
      <dgm:t>
        <a:bodyPr/>
        <a:lstStyle/>
        <a:p>
          <a:endParaRPr lang="en-US"/>
        </a:p>
      </dgm:t>
    </dgm:pt>
    <dgm:pt modelId="{13FB3FE2-CB49-4851-BC16-A24217989064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dirty="0" smtClean="0">
              <a:latin typeface="+mn-lt"/>
            </a:rPr>
            <a:t>24 hours in advance</a:t>
          </a:r>
        </a:p>
      </dgm:t>
    </dgm:pt>
    <dgm:pt modelId="{9673B26B-D9AE-43BF-B239-E3EF02EC7739}" type="parTrans" cxnId="{0FF2C157-28D8-4718-B556-88F59484C41F}">
      <dgm:prSet/>
      <dgm:spPr/>
      <dgm:t>
        <a:bodyPr/>
        <a:lstStyle/>
        <a:p>
          <a:endParaRPr lang="en-US"/>
        </a:p>
      </dgm:t>
    </dgm:pt>
    <dgm:pt modelId="{6D76DAF4-6495-4A5C-B052-23B384581F18}" type="sibTrans" cxnId="{0FF2C157-28D8-4718-B556-88F59484C41F}">
      <dgm:prSet/>
      <dgm:spPr/>
      <dgm:t>
        <a:bodyPr/>
        <a:lstStyle/>
        <a:p>
          <a:endParaRPr lang="en-US"/>
        </a:p>
      </dgm:t>
    </dgm:pt>
    <dgm:pt modelId="{2321BBAF-60D7-4D90-8481-0E965FB39DE1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dirty="0" smtClean="0"/>
            <a:t>Test your real-world product skills</a:t>
          </a:r>
        </a:p>
      </dgm:t>
    </dgm:pt>
    <dgm:pt modelId="{71053E1F-9CA7-40DB-B18A-2167F96E5867}" type="parTrans" cxnId="{0C8F0000-8F18-44D8-B561-8044CA27AACD}">
      <dgm:prSet/>
      <dgm:spPr/>
      <dgm:t>
        <a:bodyPr/>
        <a:lstStyle/>
        <a:p>
          <a:endParaRPr lang="en-US"/>
        </a:p>
      </dgm:t>
    </dgm:pt>
    <dgm:pt modelId="{F86429D0-70A8-4483-B749-09E21EEDFDB5}" type="sibTrans" cxnId="{0C8F0000-8F18-44D8-B561-8044CA27AACD}">
      <dgm:prSet/>
      <dgm:spPr/>
      <dgm:t>
        <a:bodyPr/>
        <a:lstStyle/>
        <a:p>
          <a:endParaRPr lang="en-US"/>
        </a:p>
      </dgm:t>
    </dgm:pt>
    <dgm:pt modelId="{D683040F-A831-4AA8-B9B8-A2C51D1B9CA0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en-US" sz="1600" dirty="0" smtClean="0">
              <a:latin typeface="+mn-lt"/>
            </a:rPr>
            <a:t>Passing score</a:t>
          </a:r>
        </a:p>
      </dgm:t>
    </dgm:pt>
    <dgm:pt modelId="{7C50AB47-8157-4135-82D3-1E23A68D51C5}" type="parTrans" cxnId="{F59052D1-4D2C-4C59-93E7-E9B18F234757}">
      <dgm:prSet/>
      <dgm:spPr/>
      <dgm:t>
        <a:bodyPr/>
        <a:lstStyle/>
        <a:p>
          <a:endParaRPr lang="en-US"/>
        </a:p>
      </dgm:t>
    </dgm:pt>
    <dgm:pt modelId="{E1493493-50A6-406B-AA56-F3200B007E0C}" type="sibTrans" cxnId="{F59052D1-4D2C-4C59-93E7-E9B18F234757}">
      <dgm:prSet/>
      <dgm:spPr/>
      <dgm:t>
        <a:bodyPr/>
        <a:lstStyle/>
        <a:p>
          <a:endParaRPr lang="en-US"/>
        </a:p>
      </dgm:t>
    </dgm:pt>
    <dgm:pt modelId="{937122C6-1FDE-4765-88B0-E4CC8EA7ADED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en-US" sz="1600" smtClean="0">
              <a:latin typeface="+mn-lt"/>
            </a:rPr>
            <a:t>business problem</a:t>
          </a:r>
          <a:endParaRPr lang="en-US" sz="1600" dirty="0" smtClean="0">
            <a:latin typeface="+mn-lt"/>
          </a:endParaRPr>
        </a:p>
      </dgm:t>
    </dgm:pt>
    <dgm:pt modelId="{D80E7823-EAC9-4796-A343-B8AA3D067B9F}" type="parTrans" cxnId="{E09AC3F9-1F0D-4CFA-9736-9D44BC4E57F5}">
      <dgm:prSet/>
      <dgm:spPr/>
      <dgm:t>
        <a:bodyPr/>
        <a:lstStyle/>
        <a:p>
          <a:endParaRPr lang="en-US"/>
        </a:p>
      </dgm:t>
    </dgm:pt>
    <dgm:pt modelId="{03CE4FCF-8559-40B5-A8A4-F69FC587C2D3}" type="sibTrans" cxnId="{E09AC3F9-1F0D-4CFA-9736-9D44BC4E57F5}">
      <dgm:prSet/>
      <dgm:spPr/>
      <dgm:t>
        <a:bodyPr/>
        <a:lstStyle/>
        <a:p>
          <a:endParaRPr lang="en-US"/>
        </a:p>
      </dgm:t>
    </dgm:pt>
    <dgm:pt modelId="{1E7832C0-40E7-4324-9B25-ED9AB490546C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en-US" sz="1600" smtClean="0">
              <a:latin typeface="+mn-lt"/>
            </a:rPr>
            <a:t>goal statement</a:t>
          </a:r>
          <a:endParaRPr lang="en-US" sz="1600" dirty="0" smtClean="0">
            <a:latin typeface="+mn-lt"/>
          </a:endParaRPr>
        </a:p>
      </dgm:t>
    </dgm:pt>
    <dgm:pt modelId="{BBDD372E-DD68-4B18-996A-F6FCBEB07113}" type="parTrans" cxnId="{CE347D24-2B83-4DEE-AAC2-6553C473C42D}">
      <dgm:prSet/>
      <dgm:spPr/>
      <dgm:t>
        <a:bodyPr/>
        <a:lstStyle/>
        <a:p>
          <a:endParaRPr lang="en-US"/>
        </a:p>
      </dgm:t>
    </dgm:pt>
    <dgm:pt modelId="{E630873D-62A2-455C-9668-82A9CD42EB36}" type="sibTrans" cxnId="{CE347D24-2B83-4DEE-AAC2-6553C473C42D}">
      <dgm:prSet/>
      <dgm:spPr/>
      <dgm:t>
        <a:bodyPr/>
        <a:lstStyle/>
        <a:p>
          <a:endParaRPr lang="en-US"/>
        </a:p>
      </dgm:t>
    </dgm:pt>
    <dgm:pt modelId="{D2530569-7A99-4186-80C7-76FCFDF62EC4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kumimoji="0" lang="en-US" sz="1600" i="0" u="none" strike="noStrike" cap="none" spc="0" normalizeH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one or multiple correct answers</a:t>
          </a:r>
          <a:endParaRPr kumimoji="0" lang="en-US" sz="1600" i="0" u="none" strike="noStrike" cap="none" spc="0" normalizeH="0" noProof="0" dirty="0" smtClean="0">
            <a:ln/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768C80AD-6CD0-4A0D-B330-B98CA0A3D41C}" type="parTrans" cxnId="{F5DE1113-320E-4861-B55F-AF698604E92A}">
      <dgm:prSet/>
      <dgm:spPr/>
      <dgm:t>
        <a:bodyPr/>
        <a:lstStyle/>
        <a:p>
          <a:endParaRPr lang="en-US"/>
        </a:p>
      </dgm:t>
    </dgm:pt>
    <dgm:pt modelId="{837BB005-5F6C-4003-AC4A-78B124327676}" type="sibTrans" cxnId="{F5DE1113-320E-4861-B55F-AF698604E92A}">
      <dgm:prSet/>
      <dgm:spPr/>
      <dgm:t>
        <a:bodyPr/>
        <a:lstStyle/>
        <a:p>
          <a:endParaRPr lang="en-US"/>
        </a:p>
      </dgm:t>
    </dgm:pt>
    <dgm:pt modelId="{EFA8F033-175B-4317-9BEC-BA0B25772DFA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en-US" sz="1600" smtClean="0">
              <a:latin typeface="+mn-lt"/>
            </a:rPr>
            <a:t>multiple distractors (Incorrect answers)</a:t>
          </a:r>
          <a:endParaRPr kumimoji="0" lang="en-US" sz="1600" i="0" u="none" strike="noStrike" cap="none" spc="0" normalizeH="0" baseline="0" noProof="0" dirty="0" smtClean="0">
            <a:ln/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EE9F9B4-F44E-402A-8E1E-45053033135D}" type="parTrans" cxnId="{A65D4113-6C66-486B-8D06-F6A17F36F73E}">
      <dgm:prSet/>
      <dgm:spPr/>
      <dgm:t>
        <a:bodyPr/>
        <a:lstStyle/>
        <a:p>
          <a:endParaRPr lang="en-US"/>
        </a:p>
      </dgm:t>
    </dgm:pt>
    <dgm:pt modelId="{138C62B0-AB8F-43BA-ACD5-F42B6105CC82}" type="sibTrans" cxnId="{A65D4113-6C66-486B-8D06-F6A17F36F73E}">
      <dgm:prSet/>
      <dgm:spPr/>
      <dgm:t>
        <a:bodyPr/>
        <a:lstStyle/>
        <a:p>
          <a:endParaRPr lang="en-US"/>
        </a:p>
      </dgm:t>
    </dgm:pt>
    <dgm:pt modelId="{13EA4B94-CAC1-4CD4-BB68-806340EDC5A9}">
      <dgm:prSet phldrT="[Text]"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en-US" sz="1600" dirty="0" smtClean="0">
              <a:latin typeface="+mn-lt"/>
            </a:rPr>
            <a:t>Designed to test knowledge, not reading skills</a:t>
          </a:r>
          <a:endParaRPr lang="en-US" sz="1600" dirty="0"/>
        </a:p>
      </dgm:t>
    </dgm:pt>
    <dgm:pt modelId="{68692643-4B5A-40A2-B42B-0F238E2A99D8}" type="parTrans" cxnId="{F054BDCA-2FFA-4427-9660-E0E399498A0E}">
      <dgm:prSet/>
      <dgm:spPr/>
      <dgm:t>
        <a:bodyPr/>
        <a:lstStyle/>
        <a:p>
          <a:endParaRPr lang="en-US"/>
        </a:p>
      </dgm:t>
    </dgm:pt>
    <dgm:pt modelId="{C95D436F-4EDD-488E-ADCF-E3B6FCAA875C}" type="sibTrans" cxnId="{F054BDCA-2FFA-4427-9660-E0E399498A0E}">
      <dgm:prSet/>
      <dgm:spPr/>
      <dgm:t>
        <a:bodyPr/>
        <a:lstStyle/>
        <a:p>
          <a:endParaRPr lang="en-US"/>
        </a:p>
      </dgm:t>
    </dgm:pt>
    <dgm:pt modelId="{0400985B-79FF-419F-98FD-7B5FB1879618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dirty="0" smtClean="0">
              <a:latin typeface="+mn-lt"/>
            </a:rPr>
            <a:t>Supervised room</a:t>
          </a:r>
        </a:p>
      </dgm:t>
    </dgm:pt>
    <dgm:pt modelId="{BB1E3698-1041-4C78-94C4-624974295D3B}" type="parTrans" cxnId="{568DD711-18FD-43D1-BAC6-94D884854FA3}">
      <dgm:prSet/>
      <dgm:spPr/>
      <dgm:t>
        <a:bodyPr/>
        <a:lstStyle/>
        <a:p>
          <a:endParaRPr lang="en-US"/>
        </a:p>
      </dgm:t>
    </dgm:pt>
    <dgm:pt modelId="{ADC15FDD-3A73-434F-A540-1151E3BE2DCC}" type="sibTrans" cxnId="{568DD711-18FD-43D1-BAC6-94D884854FA3}">
      <dgm:prSet/>
      <dgm:spPr/>
      <dgm:t>
        <a:bodyPr/>
        <a:lstStyle/>
        <a:p>
          <a:endParaRPr lang="en-US"/>
        </a:p>
      </dgm:t>
    </dgm:pt>
    <dgm:pt modelId="{155314EA-9BAD-4CDC-8071-4577DE00C7AA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en-US" sz="1600" dirty="0" smtClean="0">
              <a:latin typeface="+mn-lt"/>
            </a:rPr>
            <a:t>120+ minutes</a:t>
          </a:r>
        </a:p>
      </dgm:t>
    </dgm:pt>
    <dgm:pt modelId="{3CE415F8-99D1-4225-86F6-9B4AD17B8988}" type="parTrans" cxnId="{E82D19FB-4311-4E07-A10A-45953B333D24}">
      <dgm:prSet/>
      <dgm:spPr/>
      <dgm:t>
        <a:bodyPr/>
        <a:lstStyle/>
        <a:p>
          <a:endParaRPr lang="en-US"/>
        </a:p>
      </dgm:t>
    </dgm:pt>
    <dgm:pt modelId="{5F68D4E9-0A8B-4CB3-9A62-387CBC2D8B14}" type="sibTrans" cxnId="{E82D19FB-4311-4E07-A10A-45953B333D24}">
      <dgm:prSet/>
      <dgm:spPr/>
      <dgm:t>
        <a:bodyPr/>
        <a:lstStyle/>
        <a:p>
          <a:endParaRPr lang="en-US"/>
        </a:p>
      </dgm:t>
    </dgm:pt>
    <dgm:pt modelId="{5FA77D1A-5746-41C4-9C68-BC61423E4A27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kumimoji="0" lang="en-US" sz="1600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Combination of</a:t>
          </a:r>
          <a:endParaRPr lang="en-US" sz="1600" dirty="0" smtClean="0"/>
        </a:p>
      </dgm:t>
    </dgm:pt>
    <dgm:pt modelId="{B6C9BCC2-F519-4C08-AB32-ED35697DA754}" type="parTrans" cxnId="{62DD0429-1D1D-4BAF-A577-7F10BDD8F823}">
      <dgm:prSet/>
      <dgm:spPr/>
      <dgm:t>
        <a:bodyPr/>
        <a:lstStyle/>
        <a:p>
          <a:endParaRPr lang="en-US"/>
        </a:p>
      </dgm:t>
    </dgm:pt>
    <dgm:pt modelId="{7B44E3DC-391D-4BF5-AD99-A08796056322}" type="sibTrans" cxnId="{62DD0429-1D1D-4BAF-A577-7F10BDD8F823}">
      <dgm:prSet/>
      <dgm:spPr/>
      <dgm:t>
        <a:bodyPr/>
        <a:lstStyle/>
        <a:p>
          <a:endParaRPr lang="en-US"/>
        </a:p>
      </dgm:t>
    </dgm:pt>
    <dgm:pt modelId="{D287BD6A-FE62-4738-AC68-F9DF15681971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baseline="0" smtClean="0">
              <a:latin typeface="+mn-lt"/>
            </a:rPr>
            <a:t>by phone or online</a:t>
          </a:r>
          <a:endParaRPr lang="en-US" sz="1600" baseline="0" dirty="0" smtClean="0">
            <a:latin typeface="+mn-lt"/>
          </a:endParaRPr>
        </a:p>
      </dgm:t>
    </dgm:pt>
    <dgm:pt modelId="{342F2CEE-8E0C-4EDF-B479-CED98DBD227F}" type="parTrans" cxnId="{845CB41A-169A-4BC1-AAA2-664CED0E03BC}">
      <dgm:prSet/>
      <dgm:spPr/>
      <dgm:t>
        <a:bodyPr/>
        <a:lstStyle/>
        <a:p>
          <a:endParaRPr lang="en-US"/>
        </a:p>
      </dgm:t>
    </dgm:pt>
    <dgm:pt modelId="{A566298C-92BD-4556-B10B-3C5248B5357E}" type="sibTrans" cxnId="{845CB41A-169A-4BC1-AAA2-664CED0E03BC}">
      <dgm:prSet/>
      <dgm:spPr/>
      <dgm:t>
        <a:bodyPr/>
        <a:lstStyle/>
        <a:p>
          <a:endParaRPr lang="en-US"/>
        </a:p>
      </dgm:t>
    </dgm:pt>
    <dgm:pt modelId="{4BFD71FF-A336-4C3E-9249-6F3BA7C38515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endParaRPr kumimoji="0" lang="en-US" sz="1600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F5DD261C-23EF-4A7B-802F-78B4F4602464}" type="parTrans" cxnId="{2EF92557-79C6-42B8-8A9E-7AAF5DB26CAB}">
      <dgm:prSet/>
      <dgm:spPr/>
      <dgm:t>
        <a:bodyPr/>
        <a:lstStyle/>
        <a:p>
          <a:endParaRPr lang="en-US"/>
        </a:p>
      </dgm:t>
    </dgm:pt>
    <dgm:pt modelId="{AE3D7F65-759B-4043-A635-BF008E9D4C69}" type="sibTrans" cxnId="{2EF92557-79C6-42B8-8A9E-7AAF5DB26CAB}">
      <dgm:prSet/>
      <dgm:spPr/>
      <dgm:t>
        <a:bodyPr/>
        <a:lstStyle/>
        <a:p>
          <a:endParaRPr lang="en-US"/>
        </a:p>
      </dgm:t>
    </dgm:pt>
    <dgm:pt modelId="{7E524892-7FB9-4C39-8C7E-76758B62D01B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en-US" sz="1600" dirty="0" smtClean="0">
              <a:latin typeface="+mn-lt"/>
            </a:rPr>
            <a:t>Time for review</a:t>
          </a:r>
        </a:p>
      </dgm:t>
    </dgm:pt>
    <dgm:pt modelId="{9C2AB159-3C14-4AD0-B8BC-4EA14AB326BF}" type="parTrans" cxnId="{46DD787A-5B86-40A9-8728-0EA7981E0BBC}">
      <dgm:prSet/>
      <dgm:spPr/>
      <dgm:t>
        <a:bodyPr/>
        <a:lstStyle/>
        <a:p>
          <a:endParaRPr lang="en-US"/>
        </a:p>
      </dgm:t>
    </dgm:pt>
    <dgm:pt modelId="{09213A3F-7533-4F4C-BFB7-485AD48C8535}" type="sibTrans" cxnId="{46DD787A-5B86-40A9-8728-0EA7981E0BBC}">
      <dgm:prSet/>
      <dgm:spPr/>
      <dgm:t>
        <a:bodyPr/>
        <a:lstStyle/>
        <a:p>
          <a:endParaRPr lang="en-US"/>
        </a:p>
      </dgm:t>
    </dgm:pt>
    <dgm:pt modelId="{3B0F0174-484B-478A-B11D-0B7DCB937693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lang="en-US" sz="1600" baseline="0" dirty="0" smtClean="0">
              <a:latin typeface="+mn-lt"/>
            </a:rPr>
            <a:t>Consistent anatomy</a:t>
          </a:r>
          <a:endParaRPr lang="en-US" sz="1600" dirty="0" smtClean="0">
            <a:latin typeface="+mn-lt"/>
          </a:endParaRPr>
        </a:p>
      </dgm:t>
    </dgm:pt>
    <dgm:pt modelId="{F26133E1-AFFC-454E-8AE9-98C7B5BE54F9}" type="parTrans" cxnId="{D32F39F1-75C3-432E-B336-9904D9E5840F}">
      <dgm:prSet/>
      <dgm:spPr/>
      <dgm:t>
        <a:bodyPr/>
        <a:lstStyle/>
        <a:p>
          <a:endParaRPr lang="en-US"/>
        </a:p>
      </dgm:t>
    </dgm:pt>
    <dgm:pt modelId="{A0A10F15-AA3B-428E-8FB4-45C2E66CEF05}" type="sibTrans" cxnId="{D32F39F1-75C3-432E-B336-9904D9E5840F}">
      <dgm:prSet/>
      <dgm:spPr/>
      <dgm:t>
        <a:bodyPr/>
        <a:lstStyle/>
        <a:p>
          <a:endParaRPr lang="en-US"/>
        </a:p>
      </dgm:t>
    </dgm:pt>
    <dgm:pt modelId="{A109FEB9-CB94-4820-BBC8-C0CF6F28C528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en-US" sz="1600" dirty="0" smtClean="0"/>
            <a:t>“70-XXX”</a:t>
          </a:r>
          <a:endParaRPr lang="en-US" sz="1600" dirty="0" smtClean="0">
            <a:latin typeface="+mn-lt"/>
          </a:endParaRPr>
        </a:p>
      </dgm:t>
    </dgm:pt>
    <dgm:pt modelId="{AE867731-1D3C-4CDE-BCA5-A5089A91141C}" type="parTrans" cxnId="{4A5D2D76-3865-40BD-B8F2-D73C63C44236}">
      <dgm:prSet/>
      <dgm:spPr/>
      <dgm:t>
        <a:bodyPr/>
        <a:lstStyle/>
        <a:p>
          <a:endParaRPr lang="en-US"/>
        </a:p>
      </dgm:t>
    </dgm:pt>
    <dgm:pt modelId="{0682060B-5175-4BC1-97D0-E67E66F9E0AD}" type="sibTrans" cxnId="{4A5D2D76-3865-40BD-B8F2-D73C63C44236}">
      <dgm:prSet/>
      <dgm:spPr/>
      <dgm:t>
        <a:bodyPr/>
        <a:lstStyle/>
        <a:p>
          <a:endParaRPr lang="en-US"/>
        </a:p>
      </dgm:t>
    </dgm:pt>
    <dgm:pt modelId="{681A88E0-563A-435D-9857-D3ACD6AF62CC}">
      <dgm:prSet phldrT="[Text]"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r>
            <a:rPr kumimoji="0" lang="en-US" sz="160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 tricks</a:t>
          </a:r>
          <a:endParaRPr lang="en-US" sz="1600" dirty="0"/>
        </a:p>
      </dgm:t>
    </dgm:pt>
    <dgm:pt modelId="{0E1994DC-878E-4E50-B9DD-6FAC0B2893E0}" type="parTrans" cxnId="{AED12C0D-2FAA-4D92-BC06-C1BD8BC72DBB}">
      <dgm:prSet/>
      <dgm:spPr/>
      <dgm:t>
        <a:bodyPr/>
        <a:lstStyle/>
        <a:p>
          <a:endParaRPr lang="en-US"/>
        </a:p>
      </dgm:t>
    </dgm:pt>
    <dgm:pt modelId="{C067C800-0352-4212-8983-55D4AEA94BBC}" type="sibTrans" cxnId="{AED12C0D-2FAA-4D92-BC06-C1BD8BC72DBB}">
      <dgm:prSet/>
      <dgm:spPr/>
      <dgm:t>
        <a:bodyPr/>
        <a:lstStyle/>
        <a:p>
          <a:endParaRPr lang="en-US"/>
        </a:p>
      </dgm:t>
    </dgm:pt>
    <dgm:pt modelId="{0F5634E7-C8D8-46BC-8731-41A73690994E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kumimoji="0" lang="en-US" sz="1600" i="0" u="none" strike="noStrike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40 - 60 questions</a:t>
          </a:r>
          <a:endParaRPr lang="en-US" sz="1600" dirty="0" smtClean="0"/>
        </a:p>
      </dgm:t>
    </dgm:pt>
    <dgm:pt modelId="{A593030C-DBA3-4CE9-A34F-B00FFAE43897}" type="parTrans" cxnId="{48AB6EA6-FE60-407B-A8AD-6C30FE265E66}">
      <dgm:prSet/>
      <dgm:spPr/>
      <dgm:t>
        <a:bodyPr/>
        <a:lstStyle/>
        <a:p>
          <a:endParaRPr lang="en-US"/>
        </a:p>
      </dgm:t>
    </dgm:pt>
    <dgm:pt modelId="{5ABB247F-579E-4871-B8E0-3988BE054721}" type="sibTrans" cxnId="{48AB6EA6-FE60-407B-A8AD-6C30FE265E66}">
      <dgm:prSet/>
      <dgm:spPr/>
      <dgm:t>
        <a:bodyPr/>
        <a:lstStyle/>
        <a:p>
          <a:endParaRPr lang="en-US"/>
        </a:p>
      </dgm:t>
    </dgm:pt>
    <dgm:pt modelId="{5C9574CE-0FDA-4983-B14F-C114EDD6EAD2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smtClean="0"/>
            <a:t>Multiple choice</a:t>
          </a:r>
          <a:endParaRPr lang="en-US" sz="1600" dirty="0" smtClean="0"/>
        </a:p>
      </dgm:t>
    </dgm:pt>
    <dgm:pt modelId="{B609FEF0-51C1-4164-95E8-E8D394876CA2}" type="parTrans" cxnId="{00DFCDE8-4C81-4212-8EA3-12944424DE83}">
      <dgm:prSet/>
      <dgm:spPr/>
      <dgm:t>
        <a:bodyPr/>
        <a:lstStyle/>
        <a:p>
          <a:endParaRPr lang="en-US"/>
        </a:p>
      </dgm:t>
    </dgm:pt>
    <dgm:pt modelId="{A078D869-95DA-41F6-A7D1-6BBCC9549F83}" type="sibTrans" cxnId="{00DFCDE8-4C81-4212-8EA3-12944424DE83}">
      <dgm:prSet/>
      <dgm:spPr/>
      <dgm:t>
        <a:bodyPr/>
        <a:lstStyle/>
        <a:p>
          <a:endParaRPr lang="en-US"/>
        </a:p>
      </dgm:t>
    </dgm:pt>
    <dgm:pt modelId="{E9677698-121E-4D57-B971-E7BE9824DEE7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dirty="0" smtClean="0"/>
            <a:t>Graphical</a:t>
          </a:r>
        </a:p>
      </dgm:t>
    </dgm:pt>
    <dgm:pt modelId="{56ABBDF1-6975-430A-8CE4-2E55A19586E2}" type="parTrans" cxnId="{E43FDF87-FC32-4122-9EF5-9BFDE36EAD76}">
      <dgm:prSet/>
      <dgm:spPr/>
      <dgm:t>
        <a:bodyPr/>
        <a:lstStyle/>
        <a:p>
          <a:endParaRPr lang="en-US"/>
        </a:p>
      </dgm:t>
    </dgm:pt>
    <dgm:pt modelId="{4B3C03D8-BE59-4E1A-A8DA-A34376F0DB31}" type="sibTrans" cxnId="{E43FDF87-FC32-4122-9EF5-9BFDE36EAD76}">
      <dgm:prSet/>
      <dgm:spPr/>
      <dgm:t>
        <a:bodyPr/>
        <a:lstStyle/>
        <a:p>
          <a:endParaRPr lang="en-US"/>
        </a:p>
      </dgm:t>
    </dgm:pt>
    <dgm:pt modelId="{DCEFEFA9-C6CD-489E-A6B9-511D4FD67E15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dirty="0" smtClean="0"/>
            <a:t>Performance based</a:t>
          </a:r>
        </a:p>
      </dgm:t>
    </dgm:pt>
    <dgm:pt modelId="{C74A3159-F065-4900-9B5B-0BF2A024C1BA}" type="parTrans" cxnId="{4A265CAE-C6BD-409F-8EFC-39F9C0A02BAB}">
      <dgm:prSet/>
      <dgm:spPr/>
      <dgm:t>
        <a:bodyPr/>
        <a:lstStyle/>
        <a:p>
          <a:endParaRPr lang="en-US"/>
        </a:p>
      </dgm:t>
    </dgm:pt>
    <dgm:pt modelId="{66117818-FDAC-46CF-BC70-E92E9522699C}" type="sibTrans" cxnId="{4A265CAE-C6BD-409F-8EFC-39F9C0A02BAB}">
      <dgm:prSet/>
      <dgm:spPr/>
      <dgm:t>
        <a:bodyPr/>
        <a:lstStyle/>
        <a:p>
          <a:endParaRPr lang="en-US"/>
        </a:p>
      </dgm:t>
    </dgm:pt>
    <dgm:pt modelId="{397D4B2B-9225-471E-BFE6-263B28FC81BB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dirty="0" smtClean="0">
              <a:latin typeface="+mn-lt"/>
            </a:rPr>
            <a:t>$125US</a:t>
          </a:r>
        </a:p>
      </dgm:t>
    </dgm:pt>
    <dgm:pt modelId="{EC2C9BCF-0434-4D4C-95E2-41DE91DA07EF}" type="parTrans" cxnId="{CF13D051-6943-47D8-A7B3-25ADF2B106E5}">
      <dgm:prSet/>
      <dgm:spPr/>
      <dgm:t>
        <a:bodyPr/>
        <a:lstStyle/>
        <a:p>
          <a:endParaRPr lang="en-US"/>
        </a:p>
      </dgm:t>
    </dgm:pt>
    <dgm:pt modelId="{1CCE4EE8-78EF-4542-918C-417B8360FF8F}" type="sibTrans" cxnId="{CF13D051-6943-47D8-A7B3-25ADF2B106E5}">
      <dgm:prSet/>
      <dgm:spPr/>
      <dgm:t>
        <a:bodyPr/>
        <a:lstStyle/>
        <a:p>
          <a:endParaRPr lang="en-US"/>
        </a:p>
      </dgm:t>
    </dgm:pt>
    <dgm:pt modelId="{F755D27D-0FF4-4479-B492-C73146D6071E}" type="pres">
      <dgm:prSet presAssocID="{A5A857D9-E33D-4E12-87AE-DE16BB2273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E5DAD7-0D03-460A-BCA9-985CB201FDFD}" type="pres">
      <dgm:prSet presAssocID="{4146AA4E-7912-4A0F-B439-4FE35F0A75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0641F-27AB-436B-A3D3-8898847C5B6D}" type="pres">
      <dgm:prSet presAssocID="{47A38C7D-3A1E-4015-8356-9E968EF236D3}" presName="sibTrans" presStyleCnt="0"/>
      <dgm:spPr/>
      <dgm:t>
        <a:bodyPr/>
        <a:lstStyle/>
        <a:p>
          <a:endParaRPr lang="en-US"/>
        </a:p>
      </dgm:t>
    </dgm:pt>
    <dgm:pt modelId="{F5EF7935-5026-4070-97CE-C7C55B3C4D57}" type="pres">
      <dgm:prSet presAssocID="{2D2C8EFE-36B1-41F9-BE92-FF69139E90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7F99A-B468-4959-B229-055F8B8D284C}" type="pres">
      <dgm:prSet presAssocID="{D22C8D95-56A3-407A-81E2-66FE42396471}" presName="sibTrans" presStyleCnt="0"/>
      <dgm:spPr/>
      <dgm:t>
        <a:bodyPr/>
        <a:lstStyle/>
        <a:p>
          <a:endParaRPr lang="en-US"/>
        </a:p>
      </dgm:t>
    </dgm:pt>
    <dgm:pt modelId="{75D4273C-F842-4EB7-A25D-E1163E43D0FD}" type="pres">
      <dgm:prSet presAssocID="{98663F7D-8505-4113-A9B4-9D34FF7E0C3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DD0429-1D1D-4BAF-A577-7F10BDD8F823}" srcId="{2D2C8EFE-36B1-41F9-BE92-FF69139E9027}" destId="{5FA77D1A-5746-41C4-9C68-BC61423E4A27}" srcOrd="1" destOrd="0" parTransId="{B6C9BCC2-F519-4C08-AB32-ED35697DA754}" sibTransId="{7B44E3DC-391D-4BF5-AD99-A08796056322}"/>
    <dgm:cxn modelId="{568DD711-18FD-43D1-BAC6-94D884854FA3}" srcId="{4146AA4E-7912-4A0F-B439-4FE35F0A75B3}" destId="{0400985B-79FF-419F-98FD-7B5FB1879618}" srcOrd="2" destOrd="0" parTransId="{BB1E3698-1041-4C78-94C4-624974295D3B}" sibTransId="{ADC15FDD-3A73-434F-A540-1151E3BE2DCC}"/>
    <dgm:cxn modelId="{B5977D9E-29E6-4FD5-8B0F-9698764EE90C}" type="presOf" srcId="{CF1E3130-3017-4C70-B35B-8BED0259E5FE}" destId="{B9E5DAD7-0D03-460A-BCA9-985CB201FDFD}" srcOrd="0" destOrd="2" presId="urn:microsoft.com/office/officeart/2005/8/layout/hList6"/>
    <dgm:cxn modelId="{FBEDB9A0-3674-4FC6-9964-346944348B34}" type="presOf" srcId="{155314EA-9BAD-4CDC-8071-4577DE00C7AA}" destId="{F5EF7935-5026-4070-97CE-C7C55B3C4D57}" srcOrd="0" destOrd="8" presId="urn:microsoft.com/office/officeart/2005/8/layout/hList6"/>
    <dgm:cxn modelId="{36957F0F-CE5A-4E0B-A96B-4E4536F42475}" type="presOf" srcId="{98663F7D-8505-4113-A9B4-9D34FF7E0C30}" destId="{75D4273C-F842-4EB7-A25D-E1163E43D0FD}" srcOrd="0" destOrd="0" presId="urn:microsoft.com/office/officeart/2005/8/layout/hList6"/>
    <dgm:cxn modelId="{3C8D715E-9667-4B90-AAC7-C1D2C0328B9A}" type="presOf" srcId="{A109FEB9-CB94-4820-BBC8-C0CF6F28C528}" destId="{F5EF7935-5026-4070-97CE-C7C55B3C4D57}" srcOrd="0" destOrd="9" presId="urn:microsoft.com/office/officeart/2005/8/layout/hList6"/>
    <dgm:cxn modelId="{41263B8B-9854-4DEB-949B-085EE8379ED2}" srcId="{4146AA4E-7912-4A0F-B439-4FE35F0A75B3}" destId="{B77B817A-A015-4DE6-AD81-4DC93092BFB7}" srcOrd="0" destOrd="0" parTransId="{F5932A73-BB48-4DA6-BEDD-D55D6D2137AF}" sibTransId="{C99C5E0E-E6E4-4A36-A592-7D2B2F8DC1F6}"/>
    <dgm:cxn modelId="{E09AC3F9-1F0D-4CFA-9736-9D44BC4E57F5}" srcId="{3B0F0174-484B-478A-B11D-0B7DCB937693}" destId="{937122C6-1FDE-4765-88B0-E4CC8EA7ADED}" srcOrd="0" destOrd="0" parTransId="{D80E7823-EAC9-4796-A343-B8AA3D067B9F}" sibTransId="{03CE4FCF-8559-40B5-A8A4-F69FC587C2D3}"/>
    <dgm:cxn modelId="{EAFA2C2E-C7A5-4CEB-B376-79773391DFF4}" type="presOf" srcId="{397D4B2B-9225-471E-BFE6-263B28FC81BB}" destId="{B9E5DAD7-0D03-460A-BCA9-985CB201FDFD}" srcOrd="0" destOrd="5" presId="urn:microsoft.com/office/officeart/2005/8/layout/hList6"/>
    <dgm:cxn modelId="{7CEF4A5B-F514-493C-9A2E-B314EDA6ACF7}" type="presOf" srcId="{A5A857D9-E33D-4E12-87AE-DE16BB227345}" destId="{F755D27D-0FF4-4479-B492-C73146D6071E}" srcOrd="0" destOrd="0" presId="urn:microsoft.com/office/officeart/2005/8/layout/hList6"/>
    <dgm:cxn modelId="{DC6F95F1-4CDF-4080-97CC-E039B40F3F6D}" type="presOf" srcId="{13EA4B94-CAC1-4CD4-BB68-806340EDC5A9}" destId="{75D4273C-F842-4EB7-A25D-E1163E43D0FD}" srcOrd="0" destOrd="1" presId="urn:microsoft.com/office/officeart/2005/8/layout/hList6"/>
    <dgm:cxn modelId="{D32F39F1-75C3-432E-B336-9904D9E5840F}" srcId="{98663F7D-8505-4113-A9B4-9D34FF7E0C30}" destId="{3B0F0174-484B-478A-B11D-0B7DCB937693}" srcOrd="3" destOrd="0" parTransId="{F26133E1-AFFC-454E-8AE9-98C7B5BE54F9}" sibTransId="{A0A10F15-AA3B-428E-8FB4-45C2E66CEF05}"/>
    <dgm:cxn modelId="{0EEC1381-5527-4F87-AC07-53CB63D39A7F}" type="presOf" srcId="{DCEFEFA9-C6CD-489E-A6B9-511D4FD67E15}" destId="{F5EF7935-5026-4070-97CE-C7C55B3C4D57}" srcOrd="0" destOrd="5" presId="urn:microsoft.com/office/officeart/2005/8/layout/hList6"/>
    <dgm:cxn modelId="{DC6F1F25-AFD7-4111-8083-DFE68682E645}" srcId="{A5A857D9-E33D-4E12-87AE-DE16BB227345}" destId="{4146AA4E-7912-4A0F-B439-4FE35F0A75B3}" srcOrd="0" destOrd="0" parTransId="{78283999-AE30-4265-8170-442B697BAC47}" sibTransId="{47A38C7D-3A1E-4015-8356-9E968EF236D3}"/>
    <dgm:cxn modelId="{4A5D2D76-3865-40BD-B8F2-D73C63C44236}" srcId="{2D2C8EFE-36B1-41F9-BE92-FF69139E9027}" destId="{A109FEB9-CB94-4820-BBC8-C0CF6F28C528}" srcOrd="5" destOrd="0" parTransId="{AE867731-1D3C-4CDE-BCA5-A5089A91141C}" sibTransId="{0682060B-5175-4BC1-97D0-E67E66F9E0AD}"/>
    <dgm:cxn modelId="{CF13D051-6943-47D8-A7B3-25ADF2B106E5}" srcId="{CF1E3130-3017-4C70-B35B-8BED0259E5FE}" destId="{397D4B2B-9225-471E-BFE6-263B28FC81BB}" srcOrd="2" destOrd="0" parTransId="{EC2C9BCF-0434-4D4C-95E2-41DE91DA07EF}" sibTransId="{1CCE4EE8-78EF-4542-918C-417B8360FF8F}"/>
    <dgm:cxn modelId="{69813BA9-A863-425D-8546-602C445BF588}" type="presOf" srcId="{5C9574CE-0FDA-4983-B14F-C114EDD6EAD2}" destId="{F5EF7935-5026-4070-97CE-C7C55B3C4D57}" srcOrd="0" destOrd="3" presId="urn:microsoft.com/office/officeart/2005/8/layout/hList6"/>
    <dgm:cxn modelId="{48AB6EA6-FE60-407B-A8AD-6C30FE265E66}" srcId="{2D2C8EFE-36B1-41F9-BE92-FF69139E9027}" destId="{0F5634E7-C8D8-46BC-8731-41A73690994E}" srcOrd="2" destOrd="0" parTransId="{A593030C-DBA3-4CE9-A34F-B00FFAE43897}" sibTransId="{5ABB247F-579E-4871-B8E0-3988BE054721}"/>
    <dgm:cxn modelId="{00DFCDE8-4C81-4212-8EA3-12944424DE83}" srcId="{5FA77D1A-5746-41C4-9C68-BC61423E4A27}" destId="{5C9574CE-0FDA-4983-B14F-C114EDD6EAD2}" srcOrd="0" destOrd="0" parTransId="{B609FEF0-51C1-4164-95E8-E8D394876CA2}" sibTransId="{A078D869-95DA-41F6-A7D1-6BBCC9549F83}"/>
    <dgm:cxn modelId="{EEE58012-B9B4-4BEF-91C1-0CD5D222F7C7}" type="presOf" srcId="{937122C6-1FDE-4765-88B0-E4CC8EA7ADED}" destId="{75D4273C-F842-4EB7-A25D-E1163E43D0FD}" srcOrd="0" destOrd="5" presId="urn:microsoft.com/office/officeart/2005/8/layout/hList6"/>
    <dgm:cxn modelId="{0C8F0000-8F18-44D8-B561-8044CA27AACD}" srcId="{2D2C8EFE-36B1-41F9-BE92-FF69139E9027}" destId="{2321BBAF-60D7-4D90-8481-0E965FB39DE1}" srcOrd="0" destOrd="0" parTransId="{71053E1F-9CA7-40DB-B18A-2167F96E5867}" sibTransId="{F86429D0-70A8-4483-B749-09E21EEDFDB5}"/>
    <dgm:cxn modelId="{F054BDCA-2FFA-4427-9660-E0E399498A0E}" srcId="{98663F7D-8505-4113-A9B4-9D34FF7E0C30}" destId="{13EA4B94-CAC1-4CD4-BB68-806340EDC5A9}" srcOrd="0" destOrd="0" parTransId="{68692643-4B5A-40A2-B42B-0F238E2A99D8}" sibTransId="{C95D436F-4EDD-488E-ADCF-E3B6FCAA875C}"/>
    <dgm:cxn modelId="{F5DE1113-320E-4861-B55F-AF698604E92A}" srcId="{3B0F0174-484B-478A-B11D-0B7DCB937693}" destId="{D2530569-7A99-4186-80C7-76FCFDF62EC4}" srcOrd="2" destOrd="0" parTransId="{768C80AD-6CD0-4A0D-B330-B98CA0A3D41C}" sibTransId="{837BB005-5F6C-4003-AC4A-78B124327676}"/>
    <dgm:cxn modelId="{87B4DE1D-E32C-484C-94B8-43BAB7B34F21}" type="presOf" srcId="{4146AA4E-7912-4A0F-B439-4FE35F0A75B3}" destId="{B9E5DAD7-0D03-460A-BCA9-985CB201FDFD}" srcOrd="0" destOrd="0" presId="urn:microsoft.com/office/officeart/2005/8/layout/hList6"/>
    <dgm:cxn modelId="{163B91DE-CAF2-4476-8909-924B21002E2A}" type="presOf" srcId="{1E7832C0-40E7-4324-9B25-ED9AB490546C}" destId="{75D4273C-F842-4EB7-A25D-E1163E43D0FD}" srcOrd="0" destOrd="6" presId="urn:microsoft.com/office/officeart/2005/8/layout/hList6"/>
    <dgm:cxn modelId="{7E31C4D4-52B4-46DD-95F6-63CB9B8F832D}" type="presOf" srcId="{681A88E0-563A-435D-9857-D3ACD6AF62CC}" destId="{75D4273C-F842-4EB7-A25D-E1163E43D0FD}" srcOrd="0" destOrd="2" presId="urn:microsoft.com/office/officeart/2005/8/layout/hList6"/>
    <dgm:cxn modelId="{3197ACD7-0CC8-46E8-92CC-4B1DB8C05A2C}" type="presOf" srcId="{3B0F0174-484B-478A-B11D-0B7DCB937693}" destId="{75D4273C-F842-4EB7-A25D-E1163E43D0FD}" srcOrd="0" destOrd="4" presId="urn:microsoft.com/office/officeart/2005/8/layout/hList6"/>
    <dgm:cxn modelId="{A65D4113-6C66-486B-8D06-F6A17F36F73E}" srcId="{3B0F0174-484B-478A-B11D-0B7DCB937693}" destId="{EFA8F033-175B-4317-9BEC-BA0B25772DFA}" srcOrd="3" destOrd="0" parTransId="{0EE9F9B4-F44E-402A-8E1E-45053033135D}" sibTransId="{138C62B0-AB8F-43BA-ACD5-F42B6105CC82}"/>
    <dgm:cxn modelId="{F2377140-1534-444E-8C74-F7EFBFABD712}" srcId="{A5A857D9-E33D-4E12-87AE-DE16BB227345}" destId="{98663F7D-8505-4113-A9B4-9D34FF7E0C30}" srcOrd="2" destOrd="0" parTransId="{C23B2D54-2242-4609-A6FE-AC056E5DB466}" sibTransId="{0C3B6CB1-24C8-4C5C-B514-E4BEB5985195}"/>
    <dgm:cxn modelId="{49F0980D-22A1-41D4-AD4A-7EB113303210}" type="presOf" srcId="{7E524892-7FB9-4C39-8C7E-76758B62D01B}" destId="{75D4273C-F842-4EB7-A25D-E1163E43D0FD}" srcOrd="0" destOrd="3" presId="urn:microsoft.com/office/officeart/2005/8/layout/hList6"/>
    <dgm:cxn modelId="{4D9A3584-B0F8-41A8-9B33-474EFD87ADF5}" srcId="{4146AA4E-7912-4A0F-B439-4FE35F0A75B3}" destId="{CF1E3130-3017-4C70-B35B-8BED0259E5FE}" srcOrd="1" destOrd="0" parTransId="{4380B494-34A8-4FAC-A654-551ADBCA6607}" sibTransId="{B1A9AAE0-C1D3-4DA9-B678-AEB5413B1C4D}"/>
    <dgm:cxn modelId="{C184EDCB-9A7E-474B-A897-D4D28559085F}" srcId="{A5A857D9-E33D-4E12-87AE-DE16BB227345}" destId="{2D2C8EFE-36B1-41F9-BE92-FF69139E9027}" srcOrd="1" destOrd="0" parTransId="{F8D55728-5815-4190-B327-0F37661610B3}" sibTransId="{D22C8D95-56A3-407A-81E2-66FE42396471}"/>
    <dgm:cxn modelId="{D2C785C0-B836-4E30-80D5-4164DB75303C}" type="presOf" srcId="{0400985B-79FF-419F-98FD-7B5FB1879618}" destId="{B9E5DAD7-0D03-460A-BCA9-985CB201FDFD}" srcOrd="0" destOrd="6" presId="urn:microsoft.com/office/officeart/2005/8/layout/hList6"/>
    <dgm:cxn modelId="{1E388BCA-B3C8-4297-B4B4-30657DCD10C2}" type="presOf" srcId="{2D2C8EFE-36B1-41F9-BE92-FF69139E9027}" destId="{F5EF7935-5026-4070-97CE-C7C55B3C4D57}" srcOrd="0" destOrd="0" presId="urn:microsoft.com/office/officeart/2005/8/layout/hList6"/>
    <dgm:cxn modelId="{8620FCC8-45AC-4917-8B3B-88F4A71C2B1F}" type="presOf" srcId="{E9677698-121E-4D57-B971-E7BE9824DEE7}" destId="{F5EF7935-5026-4070-97CE-C7C55B3C4D57}" srcOrd="0" destOrd="4" presId="urn:microsoft.com/office/officeart/2005/8/layout/hList6"/>
    <dgm:cxn modelId="{845CB41A-169A-4BC1-AAA2-664CED0E03BC}" srcId="{CF1E3130-3017-4C70-B35B-8BED0259E5FE}" destId="{D287BD6A-FE62-4738-AC68-F9DF15681971}" srcOrd="0" destOrd="0" parTransId="{342F2CEE-8E0C-4EDF-B479-CED98DBD227F}" sibTransId="{A566298C-92BD-4556-B10B-3C5248B5357E}"/>
    <dgm:cxn modelId="{CE347D24-2B83-4DEE-AAC2-6553C473C42D}" srcId="{3B0F0174-484B-478A-B11D-0B7DCB937693}" destId="{1E7832C0-40E7-4324-9B25-ED9AB490546C}" srcOrd="1" destOrd="0" parTransId="{BBDD372E-DD68-4B18-996A-F6FCBEB07113}" sibTransId="{E630873D-62A2-455C-9668-82A9CD42EB36}"/>
    <dgm:cxn modelId="{9FB0B062-7730-4A0E-9426-11F77EB727BE}" type="presOf" srcId="{0F5634E7-C8D8-46BC-8731-41A73690994E}" destId="{F5EF7935-5026-4070-97CE-C7C55B3C4D57}" srcOrd="0" destOrd="6" presId="urn:microsoft.com/office/officeart/2005/8/layout/hList6"/>
    <dgm:cxn modelId="{3F7AD28F-446C-46DD-96EE-8D2F9D5F627D}" type="presOf" srcId="{D2530569-7A99-4186-80C7-76FCFDF62EC4}" destId="{75D4273C-F842-4EB7-A25D-E1163E43D0FD}" srcOrd="0" destOrd="7" presId="urn:microsoft.com/office/officeart/2005/8/layout/hList6"/>
    <dgm:cxn modelId="{2EF92557-79C6-42B8-8A9E-7AAF5DB26CAB}" srcId="{3B0F0174-484B-478A-B11D-0B7DCB937693}" destId="{4BFD71FF-A336-4C3E-9249-6F3BA7C38515}" srcOrd="4" destOrd="0" parTransId="{F5DD261C-23EF-4A7B-802F-78B4F4602464}" sibTransId="{AE3D7F65-759B-4043-A635-BF008E9D4C69}"/>
    <dgm:cxn modelId="{CD7C147D-0C7A-45EB-BA83-C72F5BA3C994}" type="presOf" srcId="{4BFD71FF-A336-4C3E-9249-6F3BA7C38515}" destId="{75D4273C-F842-4EB7-A25D-E1163E43D0FD}" srcOrd="0" destOrd="9" presId="urn:microsoft.com/office/officeart/2005/8/layout/hList6"/>
    <dgm:cxn modelId="{E82D19FB-4311-4E07-A10A-45953B333D24}" srcId="{2D2C8EFE-36B1-41F9-BE92-FF69139E9027}" destId="{155314EA-9BAD-4CDC-8071-4577DE00C7AA}" srcOrd="4" destOrd="0" parTransId="{3CE415F8-99D1-4225-86F6-9B4AD17B8988}" sibTransId="{5F68D4E9-0A8B-4CB3-9A62-387CBC2D8B14}"/>
    <dgm:cxn modelId="{0FF2C157-28D8-4718-B556-88F59484C41F}" srcId="{CF1E3130-3017-4C70-B35B-8BED0259E5FE}" destId="{13FB3FE2-CB49-4851-BC16-A24217989064}" srcOrd="1" destOrd="0" parTransId="{9673B26B-D9AE-43BF-B239-E3EF02EC7739}" sibTransId="{6D76DAF4-6495-4A5C-B052-23B384581F18}"/>
    <dgm:cxn modelId="{0E928240-2A67-4E42-8F63-02E7A7E87C7B}" type="presOf" srcId="{EFA8F033-175B-4317-9BEC-BA0B25772DFA}" destId="{75D4273C-F842-4EB7-A25D-E1163E43D0FD}" srcOrd="0" destOrd="8" presId="urn:microsoft.com/office/officeart/2005/8/layout/hList6"/>
    <dgm:cxn modelId="{91B641FB-D7BC-432F-B69A-0ABD072E26E6}" type="presOf" srcId="{D287BD6A-FE62-4738-AC68-F9DF15681971}" destId="{B9E5DAD7-0D03-460A-BCA9-985CB201FDFD}" srcOrd="0" destOrd="3" presId="urn:microsoft.com/office/officeart/2005/8/layout/hList6"/>
    <dgm:cxn modelId="{3910994D-07BA-4FA3-B38E-8A75FB419C12}" type="presOf" srcId="{13FB3FE2-CB49-4851-BC16-A24217989064}" destId="{B9E5DAD7-0D03-460A-BCA9-985CB201FDFD}" srcOrd="0" destOrd="4" presId="urn:microsoft.com/office/officeart/2005/8/layout/hList6"/>
    <dgm:cxn modelId="{E43FDF87-FC32-4122-9EF5-9BFDE36EAD76}" srcId="{5FA77D1A-5746-41C4-9C68-BC61423E4A27}" destId="{E9677698-121E-4D57-B971-E7BE9824DEE7}" srcOrd="1" destOrd="0" parTransId="{56ABBDF1-6975-430A-8CE4-2E55A19586E2}" sibTransId="{4B3C03D8-BE59-4E1A-A8DA-A34376F0DB31}"/>
    <dgm:cxn modelId="{529DA562-EDB6-4DF6-8A2F-C1232CAA8477}" type="presOf" srcId="{D683040F-A831-4AA8-B9B8-A2C51D1B9CA0}" destId="{F5EF7935-5026-4070-97CE-C7C55B3C4D57}" srcOrd="0" destOrd="7" presId="urn:microsoft.com/office/officeart/2005/8/layout/hList6"/>
    <dgm:cxn modelId="{4A265CAE-C6BD-409F-8EFC-39F9C0A02BAB}" srcId="{5FA77D1A-5746-41C4-9C68-BC61423E4A27}" destId="{DCEFEFA9-C6CD-489E-A6B9-511D4FD67E15}" srcOrd="2" destOrd="0" parTransId="{C74A3159-F065-4900-9B5B-0BF2A024C1BA}" sibTransId="{66117818-FDAC-46CF-BC70-E92E9522699C}"/>
    <dgm:cxn modelId="{D80A422F-D81B-498D-8A11-182AE8E2010E}" type="presOf" srcId="{B77B817A-A015-4DE6-AD81-4DC93092BFB7}" destId="{B9E5DAD7-0D03-460A-BCA9-985CB201FDFD}" srcOrd="0" destOrd="1" presId="urn:microsoft.com/office/officeart/2005/8/layout/hList6"/>
    <dgm:cxn modelId="{46DD787A-5B86-40A9-8728-0EA7981E0BBC}" srcId="{98663F7D-8505-4113-A9B4-9D34FF7E0C30}" destId="{7E524892-7FB9-4C39-8C7E-76758B62D01B}" srcOrd="2" destOrd="0" parTransId="{9C2AB159-3C14-4AD0-B8BC-4EA14AB326BF}" sibTransId="{09213A3F-7533-4F4C-BFB7-485AD48C8535}"/>
    <dgm:cxn modelId="{84EE6FA4-8D03-48FB-B1FC-8868709D3F17}" type="presOf" srcId="{2321BBAF-60D7-4D90-8481-0E965FB39DE1}" destId="{F5EF7935-5026-4070-97CE-C7C55B3C4D57}" srcOrd="0" destOrd="1" presId="urn:microsoft.com/office/officeart/2005/8/layout/hList6"/>
    <dgm:cxn modelId="{AED12C0D-2FAA-4D92-BC06-C1BD8BC72DBB}" srcId="{98663F7D-8505-4113-A9B4-9D34FF7E0C30}" destId="{681A88E0-563A-435D-9857-D3ACD6AF62CC}" srcOrd="1" destOrd="0" parTransId="{0E1994DC-878E-4E50-B9DD-6FAC0B2893E0}" sibTransId="{C067C800-0352-4212-8983-55D4AEA94BBC}"/>
    <dgm:cxn modelId="{F59052D1-4D2C-4C59-93E7-E9B18F234757}" srcId="{2D2C8EFE-36B1-41F9-BE92-FF69139E9027}" destId="{D683040F-A831-4AA8-B9B8-A2C51D1B9CA0}" srcOrd="3" destOrd="0" parTransId="{7C50AB47-8157-4135-82D3-1E23A68D51C5}" sibTransId="{E1493493-50A6-406B-AA56-F3200B007E0C}"/>
    <dgm:cxn modelId="{A0145125-B1AF-429F-9139-EF182C3B60B8}" type="presOf" srcId="{5FA77D1A-5746-41C4-9C68-BC61423E4A27}" destId="{F5EF7935-5026-4070-97CE-C7C55B3C4D57}" srcOrd="0" destOrd="2" presId="urn:microsoft.com/office/officeart/2005/8/layout/hList6"/>
    <dgm:cxn modelId="{6991324C-21B6-4864-851F-773C5CF79050}" type="presParOf" srcId="{F755D27D-0FF4-4479-B492-C73146D6071E}" destId="{B9E5DAD7-0D03-460A-BCA9-985CB201FDFD}" srcOrd="0" destOrd="0" presId="urn:microsoft.com/office/officeart/2005/8/layout/hList6"/>
    <dgm:cxn modelId="{0C9AB28A-B118-47F0-8F3F-61E3745BE3C2}" type="presParOf" srcId="{F755D27D-0FF4-4479-B492-C73146D6071E}" destId="{9F30641F-27AB-436B-A3D3-8898847C5B6D}" srcOrd="1" destOrd="0" presId="urn:microsoft.com/office/officeart/2005/8/layout/hList6"/>
    <dgm:cxn modelId="{A241FB17-4865-42CA-92D2-763F994A68A4}" type="presParOf" srcId="{F755D27D-0FF4-4479-B492-C73146D6071E}" destId="{F5EF7935-5026-4070-97CE-C7C55B3C4D57}" srcOrd="2" destOrd="0" presId="urn:microsoft.com/office/officeart/2005/8/layout/hList6"/>
    <dgm:cxn modelId="{C79A0F02-A41F-4D91-93C4-AC65B31D5648}" type="presParOf" srcId="{F755D27D-0FF4-4479-B492-C73146D6071E}" destId="{C3F7F99A-B468-4959-B229-055F8B8D284C}" srcOrd="3" destOrd="0" presId="urn:microsoft.com/office/officeart/2005/8/layout/hList6"/>
    <dgm:cxn modelId="{A36B6455-14C0-4E4E-B62D-A7D338835FFA}" type="presParOf" srcId="{F755D27D-0FF4-4479-B492-C73146D6071E}" destId="{75D4273C-F842-4EB7-A25D-E1163E43D0FD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8E7CEF-E8FF-42F0-B15A-33146F1435A1}" type="doc">
      <dgm:prSet loTypeId="urn:microsoft.com/office/officeart/2005/8/layout/hProcess4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3EA4DD70-B0F0-42E4-B0C9-EAC87C39CFF4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 smtClean="0"/>
            <a:t>Hands on experience</a:t>
          </a:r>
          <a:endParaRPr lang="en-US" b="1" dirty="0"/>
        </a:p>
      </dgm:t>
    </dgm:pt>
    <dgm:pt modelId="{65C5B8B3-FB45-4F6A-A407-76DEF1096609}" type="parTrans" cxnId="{7F111AE1-1DD5-4B60-B2A8-EB1508E3D973}">
      <dgm:prSet/>
      <dgm:spPr/>
      <dgm:t>
        <a:bodyPr/>
        <a:lstStyle/>
        <a:p>
          <a:endParaRPr lang="en-US"/>
        </a:p>
      </dgm:t>
    </dgm:pt>
    <dgm:pt modelId="{614C6291-F8D8-4257-98A9-153E946B1541}" type="sibTrans" cxnId="{7F111AE1-1DD5-4B60-B2A8-EB1508E3D973}">
      <dgm:prSet/>
      <dgm:spPr/>
      <dgm:t>
        <a:bodyPr/>
        <a:lstStyle/>
        <a:p>
          <a:endParaRPr lang="en-US"/>
        </a:p>
      </dgm:t>
    </dgm:pt>
    <dgm:pt modelId="{814ABE8C-3585-4F8A-BE3B-CAE193731F77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 smtClean="0"/>
            <a:t>Review prep guide</a:t>
          </a:r>
          <a:endParaRPr lang="en-US" b="1" dirty="0"/>
        </a:p>
      </dgm:t>
    </dgm:pt>
    <dgm:pt modelId="{407BFF7F-03E5-4793-8F36-EE5657F8393A}" type="parTrans" cxnId="{A52AA8DC-AC16-4A5A-B70B-B18E1F21E7B2}">
      <dgm:prSet/>
      <dgm:spPr/>
      <dgm:t>
        <a:bodyPr/>
        <a:lstStyle/>
        <a:p>
          <a:endParaRPr lang="en-US"/>
        </a:p>
      </dgm:t>
    </dgm:pt>
    <dgm:pt modelId="{9EAE0AFF-C5F7-41DC-A193-5D207F022FF1}" type="sibTrans" cxnId="{A52AA8DC-AC16-4A5A-B70B-B18E1F21E7B2}">
      <dgm:prSet/>
      <dgm:spPr/>
      <dgm:t>
        <a:bodyPr/>
        <a:lstStyle/>
        <a:p>
          <a:endParaRPr lang="en-US"/>
        </a:p>
      </dgm:t>
    </dgm:pt>
    <dgm:pt modelId="{EA5427B5-4769-46EB-A470-AC548741FFAD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 smtClean="0"/>
            <a:t>Fill in skills gaps</a:t>
          </a:r>
          <a:endParaRPr lang="en-US" b="1" dirty="0"/>
        </a:p>
      </dgm:t>
    </dgm:pt>
    <dgm:pt modelId="{6B3606C9-904C-449F-8B9D-2951D855591B}" type="parTrans" cxnId="{DF5F0390-5FE1-4DE6-BB04-D4CA99CE7939}">
      <dgm:prSet/>
      <dgm:spPr/>
      <dgm:t>
        <a:bodyPr/>
        <a:lstStyle/>
        <a:p>
          <a:endParaRPr lang="en-US"/>
        </a:p>
      </dgm:t>
    </dgm:pt>
    <dgm:pt modelId="{6AB8862C-6D02-4C7E-9E71-657EFB8C8F34}" type="sibTrans" cxnId="{DF5F0390-5FE1-4DE6-BB04-D4CA99CE7939}">
      <dgm:prSet/>
      <dgm:spPr/>
      <dgm:t>
        <a:bodyPr/>
        <a:lstStyle/>
        <a:p>
          <a:endParaRPr lang="en-US"/>
        </a:p>
      </dgm:t>
    </dgm:pt>
    <dgm:pt modelId="{F5BD2199-9E0F-4156-9716-80E1061F04B7}">
      <dgm:prSet phldrT="[Text]" custT="1"/>
      <dgm:spPr/>
      <dgm:t>
        <a:bodyPr/>
        <a:lstStyle/>
        <a:p>
          <a:r>
            <a:rPr lang="en-US" sz="1600" dirty="0" smtClean="0"/>
            <a:t>Study groups</a:t>
          </a:r>
          <a:endParaRPr lang="en-US" sz="1600" dirty="0"/>
        </a:p>
      </dgm:t>
    </dgm:pt>
    <dgm:pt modelId="{FF6492C4-E8BE-483D-B0A7-B6D83C226CD8}" type="parTrans" cxnId="{D7EDBE1F-052E-4087-BA4C-DD9E467D7B13}">
      <dgm:prSet/>
      <dgm:spPr/>
      <dgm:t>
        <a:bodyPr/>
        <a:lstStyle/>
        <a:p>
          <a:endParaRPr lang="en-US"/>
        </a:p>
      </dgm:t>
    </dgm:pt>
    <dgm:pt modelId="{09AA285D-259D-4FE8-BA10-60C5FBA57A15}" type="sibTrans" cxnId="{D7EDBE1F-052E-4087-BA4C-DD9E467D7B13}">
      <dgm:prSet/>
      <dgm:spPr/>
      <dgm:t>
        <a:bodyPr/>
        <a:lstStyle/>
        <a:p>
          <a:endParaRPr lang="en-US"/>
        </a:p>
      </dgm:t>
    </dgm:pt>
    <dgm:pt modelId="{32982AAB-8105-41CB-BBD0-83BBE5C93662}">
      <dgm:prSet phldrT="[Text]" custT="1"/>
      <dgm:spPr/>
      <dgm:t>
        <a:bodyPr/>
        <a:lstStyle/>
        <a:p>
          <a:r>
            <a:rPr lang="en-US" sz="1600" dirty="0" smtClean="0"/>
            <a:t>Target audience</a:t>
          </a:r>
          <a:endParaRPr lang="en-US" sz="1600" dirty="0"/>
        </a:p>
      </dgm:t>
    </dgm:pt>
    <dgm:pt modelId="{29C3A836-EA0D-4CD6-8AE2-0A4E14317756}" type="parTrans" cxnId="{E9412EC4-C9BF-43C6-9ABB-D99F5E9D3233}">
      <dgm:prSet/>
      <dgm:spPr/>
      <dgm:t>
        <a:bodyPr/>
        <a:lstStyle/>
        <a:p>
          <a:endParaRPr lang="en-US"/>
        </a:p>
      </dgm:t>
    </dgm:pt>
    <dgm:pt modelId="{E0017BD9-B99B-4ED4-957E-84CBF2D28192}" type="sibTrans" cxnId="{E9412EC4-C9BF-43C6-9ABB-D99F5E9D3233}">
      <dgm:prSet/>
      <dgm:spPr/>
      <dgm:t>
        <a:bodyPr/>
        <a:lstStyle/>
        <a:p>
          <a:endParaRPr lang="en-US"/>
        </a:p>
      </dgm:t>
    </dgm:pt>
    <dgm:pt modelId="{604A3083-7C81-49E6-B79F-AF445F830B15}">
      <dgm:prSet phldrT="[Text]" custT="1"/>
      <dgm:spPr/>
      <dgm:t>
        <a:bodyPr/>
        <a:lstStyle/>
        <a:p>
          <a:r>
            <a:rPr lang="en-US" sz="1600" dirty="0" smtClean="0"/>
            <a:t>Resources</a:t>
          </a:r>
          <a:endParaRPr lang="en-US" sz="1600" dirty="0"/>
        </a:p>
      </dgm:t>
    </dgm:pt>
    <dgm:pt modelId="{F9FDD7BB-033A-4184-9834-1BC983C5C3C9}" type="parTrans" cxnId="{ED303601-61E2-4F43-9909-2ADB6F308A0D}">
      <dgm:prSet/>
      <dgm:spPr/>
      <dgm:t>
        <a:bodyPr/>
        <a:lstStyle/>
        <a:p>
          <a:endParaRPr lang="en-US"/>
        </a:p>
      </dgm:t>
    </dgm:pt>
    <dgm:pt modelId="{0426E82C-0D1D-4809-834B-F6F61F51BFC6}" type="sibTrans" cxnId="{ED303601-61E2-4F43-9909-2ADB6F308A0D}">
      <dgm:prSet/>
      <dgm:spPr/>
      <dgm:t>
        <a:bodyPr/>
        <a:lstStyle/>
        <a:p>
          <a:endParaRPr lang="en-US"/>
        </a:p>
      </dgm:t>
    </dgm:pt>
    <dgm:pt modelId="{D61BE24F-70AD-4D7A-8A41-B7796DF2C63A}">
      <dgm:prSet phldrT="[Text]" custT="1"/>
      <dgm:spPr/>
      <dgm:t>
        <a:bodyPr/>
        <a:lstStyle/>
        <a:p>
          <a:r>
            <a:rPr lang="en-US" sz="1600" dirty="0" smtClean="0"/>
            <a:t>Objective domain</a:t>
          </a:r>
          <a:endParaRPr lang="en-US" sz="1600" dirty="0"/>
        </a:p>
      </dgm:t>
    </dgm:pt>
    <dgm:pt modelId="{4B94A44D-56C1-4258-85CE-A20CAAE37EAF}" type="parTrans" cxnId="{A76FEA1E-41E0-477A-8F48-DCD7332CA87D}">
      <dgm:prSet/>
      <dgm:spPr/>
      <dgm:t>
        <a:bodyPr/>
        <a:lstStyle/>
        <a:p>
          <a:endParaRPr lang="en-US"/>
        </a:p>
      </dgm:t>
    </dgm:pt>
    <dgm:pt modelId="{73B87A49-5250-4C13-858F-FF8D7ED352E5}" type="sibTrans" cxnId="{A76FEA1E-41E0-477A-8F48-DCD7332CA87D}">
      <dgm:prSet/>
      <dgm:spPr/>
      <dgm:t>
        <a:bodyPr/>
        <a:lstStyle/>
        <a:p>
          <a:endParaRPr lang="en-US"/>
        </a:p>
      </dgm:t>
    </dgm:pt>
    <dgm:pt modelId="{7AC86588-2C40-4370-8E9E-136A57AB5549}">
      <dgm:prSet phldrT="[Text]" custT="1"/>
      <dgm:spPr/>
      <dgm:t>
        <a:bodyPr/>
        <a:lstStyle/>
        <a:p>
          <a:r>
            <a:rPr lang="en-US" sz="1600" dirty="0" smtClean="0"/>
            <a:t>Training</a:t>
          </a:r>
          <a:endParaRPr lang="en-US" sz="1600" dirty="0"/>
        </a:p>
      </dgm:t>
    </dgm:pt>
    <dgm:pt modelId="{41F5CCF6-B48D-4CE7-9603-EBEA5174E7CD}" type="parTrans" cxnId="{466C99AE-F2B7-463A-8D36-372205ED44A7}">
      <dgm:prSet/>
      <dgm:spPr/>
      <dgm:t>
        <a:bodyPr/>
        <a:lstStyle/>
        <a:p>
          <a:endParaRPr lang="en-US"/>
        </a:p>
      </dgm:t>
    </dgm:pt>
    <dgm:pt modelId="{E95B3909-1DC2-4ED4-8C01-995CFF9E3232}" type="sibTrans" cxnId="{466C99AE-F2B7-463A-8D36-372205ED44A7}">
      <dgm:prSet/>
      <dgm:spPr/>
      <dgm:t>
        <a:bodyPr/>
        <a:lstStyle/>
        <a:p>
          <a:endParaRPr lang="en-US"/>
        </a:p>
      </dgm:t>
    </dgm:pt>
    <dgm:pt modelId="{59095536-9E7C-4286-A93D-4CA02AD56545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 smtClean="0"/>
            <a:t>More hands-on</a:t>
          </a:r>
          <a:endParaRPr lang="en-US" b="1" dirty="0"/>
        </a:p>
      </dgm:t>
    </dgm:pt>
    <dgm:pt modelId="{130D5101-601E-403E-8A23-30C8F22953A0}" type="parTrans" cxnId="{C319442A-B1E5-414D-8641-1051FFF0552B}">
      <dgm:prSet/>
      <dgm:spPr/>
      <dgm:t>
        <a:bodyPr/>
        <a:lstStyle/>
        <a:p>
          <a:endParaRPr lang="en-US"/>
        </a:p>
      </dgm:t>
    </dgm:pt>
    <dgm:pt modelId="{1FC0427C-DCA3-4B0A-BE06-ED1883C5BB04}" type="sibTrans" cxnId="{C319442A-B1E5-414D-8641-1051FFF0552B}">
      <dgm:prSet/>
      <dgm:spPr/>
      <dgm:t>
        <a:bodyPr/>
        <a:lstStyle/>
        <a:p>
          <a:endParaRPr lang="en-US"/>
        </a:p>
      </dgm:t>
    </dgm:pt>
    <dgm:pt modelId="{3A3E4176-E4FC-4B1E-85C0-7074877EDA43}">
      <dgm:prSet/>
      <dgm:spPr/>
      <dgm:t>
        <a:bodyPr/>
        <a:lstStyle/>
        <a:p>
          <a:r>
            <a:rPr lang="en-US" dirty="0" smtClean="0"/>
            <a:t>On the job</a:t>
          </a:r>
          <a:endParaRPr lang="en-US" dirty="0"/>
        </a:p>
      </dgm:t>
    </dgm:pt>
    <dgm:pt modelId="{FB0522BC-5D62-4741-BB5E-1B6C8519AC4C}" type="parTrans" cxnId="{F19DABBE-D966-4E3A-9AE3-E16AA3DED7B9}">
      <dgm:prSet/>
      <dgm:spPr/>
      <dgm:t>
        <a:bodyPr/>
        <a:lstStyle/>
        <a:p>
          <a:endParaRPr lang="en-US"/>
        </a:p>
      </dgm:t>
    </dgm:pt>
    <dgm:pt modelId="{9D076585-4681-4388-A499-923E7E7169CD}" type="sibTrans" cxnId="{F19DABBE-D966-4E3A-9AE3-E16AA3DED7B9}">
      <dgm:prSet/>
      <dgm:spPr/>
      <dgm:t>
        <a:bodyPr/>
        <a:lstStyle/>
        <a:p>
          <a:endParaRPr lang="en-US"/>
        </a:p>
      </dgm:t>
    </dgm:pt>
    <dgm:pt modelId="{E6A5A910-D539-4D31-8A6A-D3EC5550DB86}">
      <dgm:prSet/>
      <dgm:spPr/>
      <dgm:t>
        <a:bodyPr/>
        <a:lstStyle/>
        <a:p>
          <a:r>
            <a:rPr lang="en-US" dirty="0" smtClean="0"/>
            <a:t>Trial versions, betas</a:t>
          </a:r>
          <a:endParaRPr lang="en-US" dirty="0"/>
        </a:p>
      </dgm:t>
    </dgm:pt>
    <dgm:pt modelId="{87671C76-3CD8-432B-906F-E3601DE4C586}" type="parTrans" cxnId="{71710E05-4CD9-44E5-94C9-708A0CFF12D7}">
      <dgm:prSet/>
      <dgm:spPr/>
      <dgm:t>
        <a:bodyPr/>
        <a:lstStyle/>
        <a:p>
          <a:endParaRPr lang="en-US"/>
        </a:p>
      </dgm:t>
    </dgm:pt>
    <dgm:pt modelId="{96CA90FF-6614-4293-BB86-F46FDD8D67EF}" type="sibTrans" cxnId="{71710E05-4CD9-44E5-94C9-708A0CFF12D7}">
      <dgm:prSet/>
      <dgm:spPr/>
      <dgm:t>
        <a:bodyPr/>
        <a:lstStyle/>
        <a:p>
          <a:endParaRPr lang="en-US"/>
        </a:p>
      </dgm:t>
    </dgm:pt>
    <dgm:pt modelId="{753F450B-E577-43FD-848A-2650F4225CF6}">
      <dgm:prSet phldrT="[Text]" custT="1"/>
      <dgm:spPr/>
      <dgm:t>
        <a:bodyPr/>
        <a:lstStyle/>
        <a:p>
          <a:r>
            <a:rPr lang="en-US" sz="1600" dirty="0" smtClean="0"/>
            <a:t>Blogs, articles, user groups</a:t>
          </a:r>
          <a:endParaRPr lang="en-US" sz="1600" dirty="0"/>
        </a:p>
      </dgm:t>
    </dgm:pt>
    <dgm:pt modelId="{2D1CD554-69F7-4FD3-890E-4D80A688BD10}" type="parTrans" cxnId="{AC13BFF7-FF21-4791-91C6-EB2D61D86D22}">
      <dgm:prSet/>
      <dgm:spPr/>
      <dgm:t>
        <a:bodyPr/>
        <a:lstStyle/>
        <a:p>
          <a:endParaRPr lang="en-US"/>
        </a:p>
      </dgm:t>
    </dgm:pt>
    <dgm:pt modelId="{6984707A-B9B1-4663-AD95-82BCAFA57B9B}" type="sibTrans" cxnId="{AC13BFF7-FF21-4791-91C6-EB2D61D86D22}">
      <dgm:prSet/>
      <dgm:spPr/>
      <dgm:t>
        <a:bodyPr/>
        <a:lstStyle/>
        <a:p>
          <a:endParaRPr lang="en-US"/>
        </a:p>
      </dgm:t>
    </dgm:pt>
    <dgm:pt modelId="{6175DC15-7BF9-4F68-922C-18443D57DA8B}">
      <dgm:prSet/>
      <dgm:spPr/>
      <dgm:t>
        <a:bodyPr/>
        <a:lstStyle/>
        <a:p>
          <a:r>
            <a:rPr lang="en-US" dirty="0" smtClean="0"/>
            <a:t>TechNet/MSDN labs</a:t>
          </a:r>
          <a:endParaRPr lang="en-US" dirty="0"/>
        </a:p>
      </dgm:t>
    </dgm:pt>
    <dgm:pt modelId="{28F57817-22BE-4750-A0AE-BB6AA461E4FB}" type="parTrans" cxnId="{1AC46D91-1B14-42B6-8F2F-6FA74F217745}">
      <dgm:prSet/>
      <dgm:spPr/>
      <dgm:t>
        <a:bodyPr/>
        <a:lstStyle/>
        <a:p>
          <a:endParaRPr lang="en-US"/>
        </a:p>
      </dgm:t>
    </dgm:pt>
    <dgm:pt modelId="{A796DAB5-1108-40DA-8F7B-43B9300CFBA8}" type="sibTrans" cxnId="{1AC46D91-1B14-42B6-8F2F-6FA74F217745}">
      <dgm:prSet/>
      <dgm:spPr/>
      <dgm:t>
        <a:bodyPr/>
        <a:lstStyle/>
        <a:p>
          <a:endParaRPr lang="en-US"/>
        </a:p>
      </dgm:t>
    </dgm:pt>
    <dgm:pt modelId="{4979790B-C5C0-42D5-8E7C-A96A57966569}" type="pres">
      <dgm:prSet presAssocID="{1D8E7CEF-E8FF-42F0-B15A-33146F1435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131FFE-A730-4641-ADAF-04833BE5A744}" type="pres">
      <dgm:prSet presAssocID="{1D8E7CEF-E8FF-42F0-B15A-33146F1435A1}" presName="tSp" presStyleCnt="0"/>
      <dgm:spPr/>
    </dgm:pt>
    <dgm:pt modelId="{E87F6F7F-41FD-4CD4-AFCB-C31FBC2BC344}" type="pres">
      <dgm:prSet presAssocID="{1D8E7CEF-E8FF-42F0-B15A-33146F1435A1}" presName="bSp" presStyleCnt="0"/>
      <dgm:spPr/>
    </dgm:pt>
    <dgm:pt modelId="{7A76EB71-1CC0-4F6F-A70D-FDB883B42A70}" type="pres">
      <dgm:prSet presAssocID="{1D8E7CEF-E8FF-42F0-B15A-33146F1435A1}" presName="process" presStyleCnt="0"/>
      <dgm:spPr/>
    </dgm:pt>
    <dgm:pt modelId="{62BC8756-714A-4676-A3DC-1402FDAAC885}" type="pres">
      <dgm:prSet presAssocID="{3EA4DD70-B0F0-42E4-B0C9-EAC87C39CFF4}" presName="composite1" presStyleCnt="0"/>
      <dgm:spPr/>
    </dgm:pt>
    <dgm:pt modelId="{0C11687B-507E-4070-B861-BBF010D52509}" type="pres">
      <dgm:prSet presAssocID="{3EA4DD70-B0F0-42E4-B0C9-EAC87C39CFF4}" presName="dummyNode1" presStyleLbl="node1" presStyleIdx="0" presStyleCnt="4"/>
      <dgm:spPr/>
    </dgm:pt>
    <dgm:pt modelId="{CB779AB5-ACCC-4070-8C46-BE19CFD8319C}" type="pres">
      <dgm:prSet presAssocID="{3EA4DD70-B0F0-42E4-B0C9-EAC87C39CFF4}" presName="childNode1" presStyleLbl="bgAcc1" presStyleIdx="0" presStyleCnt="4" custScaleX="129257" custScaleY="3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6D8CF-C76D-46A1-AAD8-78AE8B16788D}" type="pres">
      <dgm:prSet presAssocID="{3EA4DD70-B0F0-42E4-B0C9-EAC87C39CFF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8BBC9-6434-42FC-8D06-0FDB48E33069}" type="pres">
      <dgm:prSet presAssocID="{3EA4DD70-B0F0-42E4-B0C9-EAC87C39CFF4}" presName="parentNode1" presStyleLbl="node1" presStyleIdx="0" presStyleCnt="4" custScaleX="131205" custScaleY="160787" custLinFactNeighborX="-5172" custLinFactNeighborY="-666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1F157-2BE9-4FE9-9939-59E1B0BDD805}" type="pres">
      <dgm:prSet presAssocID="{3EA4DD70-B0F0-42E4-B0C9-EAC87C39CFF4}" presName="connSite1" presStyleCnt="0"/>
      <dgm:spPr/>
    </dgm:pt>
    <dgm:pt modelId="{F3B3B0C1-641D-4077-BF87-7B22C5D7E7A0}" type="pres">
      <dgm:prSet presAssocID="{614C6291-F8D8-4257-98A9-153E946B1541}" presName="Name9" presStyleLbl="sibTrans2D1" presStyleIdx="0" presStyleCnt="3"/>
      <dgm:spPr/>
      <dgm:t>
        <a:bodyPr/>
        <a:lstStyle/>
        <a:p>
          <a:endParaRPr lang="en-US"/>
        </a:p>
      </dgm:t>
    </dgm:pt>
    <dgm:pt modelId="{90960766-67BF-49AB-B312-A8A1AF378F58}" type="pres">
      <dgm:prSet presAssocID="{814ABE8C-3585-4F8A-BE3B-CAE193731F77}" presName="composite2" presStyleCnt="0"/>
      <dgm:spPr/>
    </dgm:pt>
    <dgm:pt modelId="{9391509D-784D-414C-B267-7645C9E4C850}" type="pres">
      <dgm:prSet presAssocID="{814ABE8C-3585-4F8A-BE3B-CAE193731F77}" presName="dummyNode2" presStyleLbl="node1" presStyleIdx="0" presStyleCnt="4"/>
      <dgm:spPr/>
    </dgm:pt>
    <dgm:pt modelId="{A5D77213-EF22-44EC-82D9-EFF1109BB857}" type="pres">
      <dgm:prSet presAssocID="{814ABE8C-3585-4F8A-BE3B-CAE193731F77}" presName="childNode2" presStyleLbl="bgAcc1" presStyleIdx="1" presStyleCnt="4" custScaleX="132230" custScaleY="134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8AF79-7666-4FF9-B27E-763BDC463461}" type="pres">
      <dgm:prSet presAssocID="{814ABE8C-3585-4F8A-BE3B-CAE193731F77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5414F-F0B3-4A3D-821C-DC48531B6BBD}" type="pres">
      <dgm:prSet presAssocID="{814ABE8C-3585-4F8A-BE3B-CAE193731F77}" presName="parentNode2" presStyleLbl="node1" presStyleIdx="1" presStyleCnt="4" custScaleX="146453" custScaleY="146829" custLinFactNeighborX="4317" custLinFactNeighborY="-922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B7EB6-8D02-4995-899E-B82938245A86}" type="pres">
      <dgm:prSet presAssocID="{814ABE8C-3585-4F8A-BE3B-CAE193731F77}" presName="connSite2" presStyleCnt="0"/>
      <dgm:spPr/>
    </dgm:pt>
    <dgm:pt modelId="{3BF40FDC-CA7A-4A64-9E33-B4BF11FC2AE7}" type="pres">
      <dgm:prSet presAssocID="{9EAE0AFF-C5F7-41DC-A193-5D207F022FF1}" presName="Name18" presStyleLbl="sibTrans2D1" presStyleIdx="1" presStyleCnt="3"/>
      <dgm:spPr/>
      <dgm:t>
        <a:bodyPr/>
        <a:lstStyle/>
        <a:p>
          <a:endParaRPr lang="en-US"/>
        </a:p>
      </dgm:t>
    </dgm:pt>
    <dgm:pt modelId="{9ABBBB7F-778E-494D-9B11-8B04E7254A9C}" type="pres">
      <dgm:prSet presAssocID="{EA5427B5-4769-46EB-A470-AC548741FFAD}" presName="composite1" presStyleCnt="0"/>
      <dgm:spPr/>
    </dgm:pt>
    <dgm:pt modelId="{588271F6-DA7E-4551-9D52-50A50C75CC2E}" type="pres">
      <dgm:prSet presAssocID="{EA5427B5-4769-46EB-A470-AC548741FFAD}" presName="dummyNode1" presStyleLbl="node1" presStyleIdx="1" presStyleCnt="4"/>
      <dgm:spPr/>
    </dgm:pt>
    <dgm:pt modelId="{C49E0505-F60A-46EC-8D57-8380C9693012}" type="pres">
      <dgm:prSet presAssocID="{EA5427B5-4769-46EB-A470-AC548741FFAD}" presName="childNode1" presStyleLbl="bgAcc1" presStyleIdx="2" presStyleCnt="4" custScaleX="160614" custScaleY="118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9FB3B-85AC-4109-B5C8-F48F70A07C80}" type="pres">
      <dgm:prSet presAssocID="{EA5427B5-4769-46EB-A470-AC548741FFA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9D38C-4604-4BEB-A0D0-22B2A72FBF74}" type="pres">
      <dgm:prSet presAssocID="{EA5427B5-4769-46EB-A470-AC548741FFAD}" presName="parentNode1" presStyleLbl="node1" presStyleIdx="2" presStyleCnt="4" custScaleX="114806" custScaleY="174985" custLinFactNeighborX="3697" custLinFactNeighborY="437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26151-F710-4B56-B2EF-5B4BCAC80AC1}" type="pres">
      <dgm:prSet presAssocID="{EA5427B5-4769-46EB-A470-AC548741FFAD}" presName="connSite1" presStyleCnt="0"/>
      <dgm:spPr/>
    </dgm:pt>
    <dgm:pt modelId="{7AD9987D-D0AC-45B7-8769-D6794BE1B487}" type="pres">
      <dgm:prSet presAssocID="{6AB8862C-6D02-4C7E-9E71-657EFB8C8F34}" presName="Name9" presStyleLbl="sibTrans2D1" presStyleIdx="2" presStyleCnt="3"/>
      <dgm:spPr/>
      <dgm:t>
        <a:bodyPr/>
        <a:lstStyle/>
        <a:p>
          <a:endParaRPr lang="en-US"/>
        </a:p>
      </dgm:t>
    </dgm:pt>
    <dgm:pt modelId="{57948A45-D939-474B-809C-759F6B664526}" type="pres">
      <dgm:prSet presAssocID="{59095536-9E7C-4286-A93D-4CA02AD56545}" presName="composite2" presStyleCnt="0"/>
      <dgm:spPr/>
    </dgm:pt>
    <dgm:pt modelId="{929834DA-FF08-46C7-94E2-E1204D474C96}" type="pres">
      <dgm:prSet presAssocID="{59095536-9E7C-4286-A93D-4CA02AD56545}" presName="dummyNode2" presStyleLbl="node1" presStyleIdx="2" presStyleCnt="4"/>
      <dgm:spPr/>
    </dgm:pt>
    <dgm:pt modelId="{D910FA93-3E4A-401B-9F13-10BE4B3C9958}" type="pres">
      <dgm:prSet presAssocID="{59095536-9E7C-4286-A93D-4CA02AD56545}" presName="childNode2" presStyleLbl="bgAcc1" presStyleIdx="3" presStyleCnt="4" custScaleX="105734" custScaleY="150508" custLinFactNeighborX="7065" custLinFactNeighborY="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53F0A-FE92-4816-9BC9-099255D78856}" type="pres">
      <dgm:prSet presAssocID="{59095536-9E7C-4286-A93D-4CA02AD56545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7BA1E-B179-4C85-B124-CFBE23A77687}" type="pres">
      <dgm:prSet presAssocID="{59095536-9E7C-4286-A93D-4CA02AD56545}" presName="parentNode2" presStyleLbl="node1" presStyleIdx="3" presStyleCnt="4" custScaleX="109076" custScaleY="187879" custLinFactNeighborX="-800" custLinFactNeighborY="-987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A3FE4-75DB-4341-8BD8-6AEA0B38F5AD}" type="pres">
      <dgm:prSet presAssocID="{59095536-9E7C-4286-A93D-4CA02AD56545}" presName="connSite2" presStyleCnt="0"/>
      <dgm:spPr/>
    </dgm:pt>
  </dgm:ptLst>
  <dgm:cxnLst>
    <dgm:cxn modelId="{A038AD92-EF67-4C37-A7F7-8447803C5181}" type="presOf" srcId="{614C6291-F8D8-4257-98A9-153E946B1541}" destId="{F3B3B0C1-641D-4077-BF87-7B22C5D7E7A0}" srcOrd="0" destOrd="0" presId="urn:microsoft.com/office/officeart/2005/8/layout/hProcess4"/>
    <dgm:cxn modelId="{3EB924E9-D29A-4DC9-A316-ADAC12A90D66}" type="presOf" srcId="{7AC86588-2C40-4370-8E9E-136A57AB5549}" destId="{7B39FB3B-85AC-4109-B5C8-F48F70A07C80}" srcOrd="1" destOrd="1" presId="urn:microsoft.com/office/officeart/2005/8/layout/hProcess4"/>
    <dgm:cxn modelId="{A4427EAF-1242-4CB3-BD2E-404374296429}" type="presOf" srcId="{D61BE24F-70AD-4D7A-8A41-B7796DF2C63A}" destId="{A5D77213-EF22-44EC-82D9-EFF1109BB857}" srcOrd="0" destOrd="1" presId="urn:microsoft.com/office/officeart/2005/8/layout/hProcess4"/>
    <dgm:cxn modelId="{1AC46D91-1B14-42B6-8F2F-6FA74F217745}" srcId="{59095536-9E7C-4286-A93D-4CA02AD56545}" destId="{6175DC15-7BF9-4F68-922C-18443D57DA8B}" srcOrd="2" destOrd="0" parTransId="{28F57817-22BE-4750-A0AE-BB6AA461E4FB}" sibTransId="{A796DAB5-1108-40DA-8F7B-43B9300CFBA8}"/>
    <dgm:cxn modelId="{466C99AE-F2B7-463A-8D36-372205ED44A7}" srcId="{EA5427B5-4769-46EB-A470-AC548741FFAD}" destId="{7AC86588-2C40-4370-8E9E-136A57AB5549}" srcOrd="1" destOrd="0" parTransId="{41F5CCF6-B48D-4CE7-9603-EBEA5174E7CD}" sibTransId="{E95B3909-1DC2-4ED4-8C01-995CFF9E3232}"/>
    <dgm:cxn modelId="{DF5F0390-5FE1-4DE6-BB04-D4CA99CE7939}" srcId="{1D8E7CEF-E8FF-42F0-B15A-33146F1435A1}" destId="{EA5427B5-4769-46EB-A470-AC548741FFAD}" srcOrd="2" destOrd="0" parTransId="{6B3606C9-904C-449F-8B9D-2951D855591B}" sibTransId="{6AB8862C-6D02-4C7E-9E71-657EFB8C8F34}"/>
    <dgm:cxn modelId="{7DC4117D-837A-4099-9727-BE2B957B342A}" type="presOf" srcId="{F5BD2199-9E0F-4156-9716-80E1061F04B7}" destId="{7B39FB3B-85AC-4109-B5C8-F48F70A07C80}" srcOrd="1" destOrd="0" presId="urn:microsoft.com/office/officeart/2005/8/layout/hProcess4"/>
    <dgm:cxn modelId="{4CB889E6-5E4B-4625-BE30-404003828F87}" type="presOf" srcId="{604A3083-7C81-49E6-B79F-AF445F830B15}" destId="{A5D77213-EF22-44EC-82D9-EFF1109BB857}" srcOrd="0" destOrd="2" presId="urn:microsoft.com/office/officeart/2005/8/layout/hProcess4"/>
    <dgm:cxn modelId="{F19DABBE-D966-4E3A-9AE3-E16AA3DED7B9}" srcId="{59095536-9E7C-4286-A93D-4CA02AD56545}" destId="{3A3E4176-E4FC-4B1E-85C0-7074877EDA43}" srcOrd="0" destOrd="0" parTransId="{FB0522BC-5D62-4741-BB5E-1B6C8519AC4C}" sibTransId="{9D076585-4681-4388-A499-923E7E7169CD}"/>
    <dgm:cxn modelId="{E9412EC4-C9BF-43C6-9ABB-D99F5E9D3233}" srcId="{814ABE8C-3585-4F8A-BE3B-CAE193731F77}" destId="{32982AAB-8105-41CB-BBD0-83BBE5C93662}" srcOrd="0" destOrd="0" parTransId="{29C3A836-EA0D-4CD6-8AE2-0A4E14317756}" sibTransId="{E0017BD9-B99B-4ED4-957E-84CBF2D28192}"/>
    <dgm:cxn modelId="{7F111AE1-1DD5-4B60-B2A8-EB1508E3D973}" srcId="{1D8E7CEF-E8FF-42F0-B15A-33146F1435A1}" destId="{3EA4DD70-B0F0-42E4-B0C9-EAC87C39CFF4}" srcOrd="0" destOrd="0" parTransId="{65C5B8B3-FB45-4F6A-A407-76DEF1096609}" sibTransId="{614C6291-F8D8-4257-98A9-153E946B1541}"/>
    <dgm:cxn modelId="{A76FEA1E-41E0-477A-8F48-DCD7332CA87D}" srcId="{814ABE8C-3585-4F8A-BE3B-CAE193731F77}" destId="{D61BE24F-70AD-4D7A-8A41-B7796DF2C63A}" srcOrd="1" destOrd="0" parTransId="{4B94A44D-56C1-4258-85CE-A20CAAE37EAF}" sibTransId="{73B87A49-5250-4C13-858F-FF8D7ED352E5}"/>
    <dgm:cxn modelId="{ED303601-61E2-4F43-9909-2ADB6F308A0D}" srcId="{814ABE8C-3585-4F8A-BE3B-CAE193731F77}" destId="{604A3083-7C81-49E6-B79F-AF445F830B15}" srcOrd="2" destOrd="0" parTransId="{F9FDD7BB-033A-4184-9834-1BC983C5C3C9}" sibTransId="{0426E82C-0D1D-4809-834B-F6F61F51BFC6}"/>
    <dgm:cxn modelId="{0EB417DA-B9D6-43F4-91AF-FC008DF20324}" type="presOf" srcId="{753F450B-E577-43FD-848A-2650F4225CF6}" destId="{C49E0505-F60A-46EC-8D57-8380C9693012}" srcOrd="0" destOrd="2" presId="urn:microsoft.com/office/officeart/2005/8/layout/hProcess4"/>
    <dgm:cxn modelId="{1770DBEC-F414-4783-B413-8BD03BBF6165}" type="presOf" srcId="{E6A5A910-D539-4D31-8A6A-D3EC5550DB86}" destId="{D910FA93-3E4A-401B-9F13-10BE4B3C9958}" srcOrd="0" destOrd="1" presId="urn:microsoft.com/office/officeart/2005/8/layout/hProcess4"/>
    <dgm:cxn modelId="{7810C910-F221-4D1F-9B23-1821A59A2874}" type="presOf" srcId="{F5BD2199-9E0F-4156-9716-80E1061F04B7}" destId="{C49E0505-F60A-46EC-8D57-8380C9693012}" srcOrd="0" destOrd="0" presId="urn:microsoft.com/office/officeart/2005/8/layout/hProcess4"/>
    <dgm:cxn modelId="{8E0AE2C6-C2E0-47C3-B800-AF96A3246D7D}" type="presOf" srcId="{6175DC15-7BF9-4F68-922C-18443D57DA8B}" destId="{D910FA93-3E4A-401B-9F13-10BE4B3C9958}" srcOrd="0" destOrd="2" presId="urn:microsoft.com/office/officeart/2005/8/layout/hProcess4"/>
    <dgm:cxn modelId="{AC13BFF7-FF21-4791-91C6-EB2D61D86D22}" srcId="{EA5427B5-4769-46EB-A470-AC548741FFAD}" destId="{753F450B-E577-43FD-848A-2650F4225CF6}" srcOrd="2" destOrd="0" parTransId="{2D1CD554-69F7-4FD3-890E-4D80A688BD10}" sibTransId="{6984707A-B9B1-4663-AD95-82BCAFA57B9B}"/>
    <dgm:cxn modelId="{26C2AA8A-7B4D-4BF8-8408-DCF9EA72836B}" type="presOf" srcId="{604A3083-7C81-49E6-B79F-AF445F830B15}" destId="{E538AF79-7666-4FF9-B27E-763BDC463461}" srcOrd="1" destOrd="2" presId="urn:microsoft.com/office/officeart/2005/8/layout/hProcess4"/>
    <dgm:cxn modelId="{805CC38F-76B2-4E54-A767-FB5A87A3C5FD}" type="presOf" srcId="{32982AAB-8105-41CB-BBD0-83BBE5C93662}" destId="{E538AF79-7666-4FF9-B27E-763BDC463461}" srcOrd="1" destOrd="0" presId="urn:microsoft.com/office/officeart/2005/8/layout/hProcess4"/>
    <dgm:cxn modelId="{2D0027F6-231C-43E1-BDBB-4F0320B1DFBD}" type="presOf" srcId="{59095536-9E7C-4286-A93D-4CA02AD56545}" destId="{86B7BA1E-B179-4C85-B124-CFBE23A77687}" srcOrd="0" destOrd="0" presId="urn:microsoft.com/office/officeart/2005/8/layout/hProcess4"/>
    <dgm:cxn modelId="{C319442A-B1E5-414D-8641-1051FFF0552B}" srcId="{1D8E7CEF-E8FF-42F0-B15A-33146F1435A1}" destId="{59095536-9E7C-4286-A93D-4CA02AD56545}" srcOrd="3" destOrd="0" parTransId="{130D5101-601E-403E-8A23-30C8F22953A0}" sibTransId="{1FC0427C-DCA3-4B0A-BE06-ED1883C5BB04}"/>
    <dgm:cxn modelId="{857077D7-6431-4365-95C4-B5205A07F316}" type="presOf" srcId="{7AC86588-2C40-4370-8E9E-136A57AB5549}" destId="{C49E0505-F60A-46EC-8D57-8380C9693012}" srcOrd="0" destOrd="1" presId="urn:microsoft.com/office/officeart/2005/8/layout/hProcess4"/>
    <dgm:cxn modelId="{79AE753D-F513-4618-ADF6-9E77C4C7BD46}" type="presOf" srcId="{753F450B-E577-43FD-848A-2650F4225CF6}" destId="{7B39FB3B-85AC-4109-B5C8-F48F70A07C80}" srcOrd="1" destOrd="2" presId="urn:microsoft.com/office/officeart/2005/8/layout/hProcess4"/>
    <dgm:cxn modelId="{714978AD-E56A-4201-913F-1783A87DB263}" type="presOf" srcId="{32982AAB-8105-41CB-BBD0-83BBE5C93662}" destId="{A5D77213-EF22-44EC-82D9-EFF1109BB857}" srcOrd="0" destOrd="0" presId="urn:microsoft.com/office/officeart/2005/8/layout/hProcess4"/>
    <dgm:cxn modelId="{ED38437F-FF86-49F2-AA58-D12AC91A5DAE}" type="presOf" srcId="{9EAE0AFF-C5F7-41DC-A193-5D207F022FF1}" destId="{3BF40FDC-CA7A-4A64-9E33-B4BF11FC2AE7}" srcOrd="0" destOrd="0" presId="urn:microsoft.com/office/officeart/2005/8/layout/hProcess4"/>
    <dgm:cxn modelId="{F4633187-7EA7-49BB-89AC-1E364AACC573}" type="presOf" srcId="{6175DC15-7BF9-4F68-922C-18443D57DA8B}" destId="{86F53F0A-FE92-4816-9BC9-099255D78856}" srcOrd="1" destOrd="2" presId="urn:microsoft.com/office/officeart/2005/8/layout/hProcess4"/>
    <dgm:cxn modelId="{667DB465-227D-4BB2-AC6E-5A94F15B95B1}" type="presOf" srcId="{3A3E4176-E4FC-4B1E-85C0-7074877EDA43}" destId="{D910FA93-3E4A-401B-9F13-10BE4B3C9958}" srcOrd="0" destOrd="0" presId="urn:microsoft.com/office/officeart/2005/8/layout/hProcess4"/>
    <dgm:cxn modelId="{0C4DC268-DD3C-4431-BD49-EC8F7CA8ED89}" type="presOf" srcId="{3A3E4176-E4FC-4B1E-85C0-7074877EDA43}" destId="{86F53F0A-FE92-4816-9BC9-099255D78856}" srcOrd="1" destOrd="0" presId="urn:microsoft.com/office/officeart/2005/8/layout/hProcess4"/>
    <dgm:cxn modelId="{D65E9F93-AA68-48E5-A9D5-75488DD22011}" type="presOf" srcId="{EA5427B5-4769-46EB-A470-AC548741FFAD}" destId="{6779D38C-4604-4BEB-A0D0-22B2A72FBF74}" srcOrd="0" destOrd="0" presId="urn:microsoft.com/office/officeart/2005/8/layout/hProcess4"/>
    <dgm:cxn modelId="{C06FA408-3E1D-4E92-BD56-C9DA7B869E7C}" type="presOf" srcId="{D61BE24F-70AD-4D7A-8A41-B7796DF2C63A}" destId="{E538AF79-7666-4FF9-B27E-763BDC463461}" srcOrd="1" destOrd="1" presId="urn:microsoft.com/office/officeart/2005/8/layout/hProcess4"/>
    <dgm:cxn modelId="{24B0C037-D28A-4582-BFBB-9D27FAA3108A}" type="presOf" srcId="{1D8E7CEF-E8FF-42F0-B15A-33146F1435A1}" destId="{4979790B-C5C0-42D5-8E7C-A96A57966569}" srcOrd="0" destOrd="0" presId="urn:microsoft.com/office/officeart/2005/8/layout/hProcess4"/>
    <dgm:cxn modelId="{71710E05-4CD9-44E5-94C9-708A0CFF12D7}" srcId="{59095536-9E7C-4286-A93D-4CA02AD56545}" destId="{E6A5A910-D539-4D31-8A6A-D3EC5550DB86}" srcOrd="1" destOrd="0" parTransId="{87671C76-3CD8-432B-906F-E3601DE4C586}" sibTransId="{96CA90FF-6614-4293-BB86-F46FDD8D67EF}"/>
    <dgm:cxn modelId="{F77815AD-ADB2-490E-8F48-93148649EECD}" type="presOf" srcId="{3EA4DD70-B0F0-42E4-B0C9-EAC87C39CFF4}" destId="{4F78BBC9-6434-42FC-8D06-0FDB48E33069}" srcOrd="0" destOrd="0" presId="urn:microsoft.com/office/officeart/2005/8/layout/hProcess4"/>
    <dgm:cxn modelId="{A52AA8DC-AC16-4A5A-B70B-B18E1F21E7B2}" srcId="{1D8E7CEF-E8FF-42F0-B15A-33146F1435A1}" destId="{814ABE8C-3585-4F8A-BE3B-CAE193731F77}" srcOrd="1" destOrd="0" parTransId="{407BFF7F-03E5-4793-8F36-EE5657F8393A}" sibTransId="{9EAE0AFF-C5F7-41DC-A193-5D207F022FF1}"/>
    <dgm:cxn modelId="{33D2BA31-8FD9-4D1A-8C75-135588DE75D4}" type="presOf" srcId="{6AB8862C-6D02-4C7E-9E71-657EFB8C8F34}" destId="{7AD9987D-D0AC-45B7-8769-D6794BE1B487}" srcOrd="0" destOrd="0" presId="urn:microsoft.com/office/officeart/2005/8/layout/hProcess4"/>
    <dgm:cxn modelId="{2D740043-658C-429E-8B55-0811FFE48AF9}" type="presOf" srcId="{E6A5A910-D539-4D31-8A6A-D3EC5550DB86}" destId="{86F53F0A-FE92-4816-9BC9-099255D78856}" srcOrd="1" destOrd="1" presId="urn:microsoft.com/office/officeart/2005/8/layout/hProcess4"/>
    <dgm:cxn modelId="{D7EB2B93-DC5C-405B-A5A4-071A73C71A27}" type="presOf" srcId="{814ABE8C-3585-4F8A-BE3B-CAE193731F77}" destId="{4BB5414F-F0B3-4A3D-821C-DC48531B6BBD}" srcOrd="0" destOrd="0" presId="urn:microsoft.com/office/officeart/2005/8/layout/hProcess4"/>
    <dgm:cxn modelId="{D7EDBE1F-052E-4087-BA4C-DD9E467D7B13}" srcId="{EA5427B5-4769-46EB-A470-AC548741FFAD}" destId="{F5BD2199-9E0F-4156-9716-80E1061F04B7}" srcOrd="0" destOrd="0" parTransId="{FF6492C4-E8BE-483D-B0A7-B6D83C226CD8}" sibTransId="{09AA285D-259D-4FE8-BA10-60C5FBA57A15}"/>
    <dgm:cxn modelId="{D74CA82E-C499-4D54-8778-1DE074024129}" type="presParOf" srcId="{4979790B-C5C0-42D5-8E7C-A96A57966569}" destId="{25131FFE-A730-4641-ADAF-04833BE5A744}" srcOrd="0" destOrd="0" presId="urn:microsoft.com/office/officeart/2005/8/layout/hProcess4"/>
    <dgm:cxn modelId="{20691338-0A95-4E56-B5E8-85B0AD0B2F54}" type="presParOf" srcId="{4979790B-C5C0-42D5-8E7C-A96A57966569}" destId="{E87F6F7F-41FD-4CD4-AFCB-C31FBC2BC344}" srcOrd="1" destOrd="0" presId="urn:microsoft.com/office/officeart/2005/8/layout/hProcess4"/>
    <dgm:cxn modelId="{6DD7B197-5F1F-43B2-A98F-32C5A72EA9F4}" type="presParOf" srcId="{4979790B-C5C0-42D5-8E7C-A96A57966569}" destId="{7A76EB71-1CC0-4F6F-A70D-FDB883B42A70}" srcOrd="2" destOrd="0" presId="urn:microsoft.com/office/officeart/2005/8/layout/hProcess4"/>
    <dgm:cxn modelId="{DFDA2F79-6EA8-47DF-BE6D-ACA94FCFBA91}" type="presParOf" srcId="{7A76EB71-1CC0-4F6F-A70D-FDB883B42A70}" destId="{62BC8756-714A-4676-A3DC-1402FDAAC885}" srcOrd="0" destOrd="0" presId="urn:microsoft.com/office/officeart/2005/8/layout/hProcess4"/>
    <dgm:cxn modelId="{85974B0B-99C7-409C-871B-543BA6B4B62F}" type="presParOf" srcId="{62BC8756-714A-4676-A3DC-1402FDAAC885}" destId="{0C11687B-507E-4070-B861-BBF010D52509}" srcOrd="0" destOrd="0" presId="urn:microsoft.com/office/officeart/2005/8/layout/hProcess4"/>
    <dgm:cxn modelId="{17B84C14-F072-4AF2-A055-BED5D80E0B98}" type="presParOf" srcId="{62BC8756-714A-4676-A3DC-1402FDAAC885}" destId="{CB779AB5-ACCC-4070-8C46-BE19CFD8319C}" srcOrd="1" destOrd="0" presId="urn:microsoft.com/office/officeart/2005/8/layout/hProcess4"/>
    <dgm:cxn modelId="{4753D513-027E-430F-ACF7-D37787AE10A6}" type="presParOf" srcId="{62BC8756-714A-4676-A3DC-1402FDAAC885}" destId="{DF56D8CF-C76D-46A1-AAD8-78AE8B16788D}" srcOrd="2" destOrd="0" presId="urn:microsoft.com/office/officeart/2005/8/layout/hProcess4"/>
    <dgm:cxn modelId="{466FDAE8-9F60-4243-9BFF-CEE6327577FE}" type="presParOf" srcId="{62BC8756-714A-4676-A3DC-1402FDAAC885}" destId="{4F78BBC9-6434-42FC-8D06-0FDB48E33069}" srcOrd="3" destOrd="0" presId="urn:microsoft.com/office/officeart/2005/8/layout/hProcess4"/>
    <dgm:cxn modelId="{A58D7AFF-037D-4C6A-94BC-623709B47E2C}" type="presParOf" srcId="{62BC8756-714A-4676-A3DC-1402FDAAC885}" destId="{1521F157-2BE9-4FE9-9939-59E1B0BDD805}" srcOrd="4" destOrd="0" presId="urn:microsoft.com/office/officeart/2005/8/layout/hProcess4"/>
    <dgm:cxn modelId="{770C933A-5737-4B63-8D63-E0A532BE5308}" type="presParOf" srcId="{7A76EB71-1CC0-4F6F-A70D-FDB883B42A70}" destId="{F3B3B0C1-641D-4077-BF87-7B22C5D7E7A0}" srcOrd="1" destOrd="0" presId="urn:microsoft.com/office/officeart/2005/8/layout/hProcess4"/>
    <dgm:cxn modelId="{4ACAD8E9-7752-4485-B639-54C35EDB266D}" type="presParOf" srcId="{7A76EB71-1CC0-4F6F-A70D-FDB883B42A70}" destId="{90960766-67BF-49AB-B312-A8A1AF378F58}" srcOrd="2" destOrd="0" presId="urn:microsoft.com/office/officeart/2005/8/layout/hProcess4"/>
    <dgm:cxn modelId="{08A38D3B-66D0-41A9-BF27-9A73F0D3D0D3}" type="presParOf" srcId="{90960766-67BF-49AB-B312-A8A1AF378F58}" destId="{9391509D-784D-414C-B267-7645C9E4C850}" srcOrd="0" destOrd="0" presId="urn:microsoft.com/office/officeart/2005/8/layout/hProcess4"/>
    <dgm:cxn modelId="{2764CA4B-96BB-4DA6-B5CC-CB039A954104}" type="presParOf" srcId="{90960766-67BF-49AB-B312-A8A1AF378F58}" destId="{A5D77213-EF22-44EC-82D9-EFF1109BB857}" srcOrd="1" destOrd="0" presId="urn:microsoft.com/office/officeart/2005/8/layout/hProcess4"/>
    <dgm:cxn modelId="{5DDC5E54-7FA4-45C8-BA02-4165098DACFD}" type="presParOf" srcId="{90960766-67BF-49AB-B312-A8A1AF378F58}" destId="{E538AF79-7666-4FF9-B27E-763BDC463461}" srcOrd="2" destOrd="0" presId="urn:microsoft.com/office/officeart/2005/8/layout/hProcess4"/>
    <dgm:cxn modelId="{6C735874-32EC-4C03-911C-D46FDCC33BAF}" type="presParOf" srcId="{90960766-67BF-49AB-B312-A8A1AF378F58}" destId="{4BB5414F-F0B3-4A3D-821C-DC48531B6BBD}" srcOrd="3" destOrd="0" presId="urn:microsoft.com/office/officeart/2005/8/layout/hProcess4"/>
    <dgm:cxn modelId="{B324BCB8-5D33-4739-9B90-9888CEEBC8DF}" type="presParOf" srcId="{90960766-67BF-49AB-B312-A8A1AF378F58}" destId="{39FB7EB6-8D02-4995-899E-B82938245A86}" srcOrd="4" destOrd="0" presId="urn:microsoft.com/office/officeart/2005/8/layout/hProcess4"/>
    <dgm:cxn modelId="{93D64582-07BC-40E2-9565-C3A70361726C}" type="presParOf" srcId="{7A76EB71-1CC0-4F6F-A70D-FDB883B42A70}" destId="{3BF40FDC-CA7A-4A64-9E33-B4BF11FC2AE7}" srcOrd="3" destOrd="0" presId="urn:microsoft.com/office/officeart/2005/8/layout/hProcess4"/>
    <dgm:cxn modelId="{CE2FF5E1-F142-4309-A323-E4B73CFEB893}" type="presParOf" srcId="{7A76EB71-1CC0-4F6F-A70D-FDB883B42A70}" destId="{9ABBBB7F-778E-494D-9B11-8B04E7254A9C}" srcOrd="4" destOrd="0" presId="urn:microsoft.com/office/officeart/2005/8/layout/hProcess4"/>
    <dgm:cxn modelId="{3346DB77-664C-4994-AE2A-330BD9CC66D5}" type="presParOf" srcId="{9ABBBB7F-778E-494D-9B11-8B04E7254A9C}" destId="{588271F6-DA7E-4551-9D52-50A50C75CC2E}" srcOrd="0" destOrd="0" presId="urn:microsoft.com/office/officeart/2005/8/layout/hProcess4"/>
    <dgm:cxn modelId="{535CDD96-A44E-459D-85DD-647B155078BE}" type="presParOf" srcId="{9ABBBB7F-778E-494D-9B11-8B04E7254A9C}" destId="{C49E0505-F60A-46EC-8D57-8380C9693012}" srcOrd="1" destOrd="0" presId="urn:microsoft.com/office/officeart/2005/8/layout/hProcess4"/>
    <dgm:cxn modelId="{4DD4572E-54BC-4C64-B45D-847A8CC3B4F2}" type="presParOf" srcId="{9ABBBB7F-778E-494D-9B11-8B04E7254A9C}" destId="{7B39FB3B-85AC-4109-B5C8-F48F70A07C80}" srcOrd="2" destOrd="0" presId="urn:microsoft.com/office/officeart/2005/8/layout/hProcess4"/>
    <dgm:cxn modelId="{EA8CF068-7286-44B3-B3A2-8E03E307B184}" type="presParOf" srcId="{9ABBBB7F-778E-494D-9B11-8B04E7254A9C}" destId="{6779D38C-4604-4BEB-A0D0-22B2A72FBF74}" srcOrd="3" destOrd="0" presId="urn:microsoft.com/office/officeart/2005/8/layout/hProcess4"/>
    <dgm:cxn modelId="{F34F9C0D-9372-4121-8023-AF10345B7060}" type="presParOf" srcId="{9ABBBB7F-778E-494D-9B11-8B04E7254A9C}" destId="{24B26151-F710-4B56-B2EF-5B4BCAC80AC1}" srcOrd="4" destOrd="0" presId="urn:microsoft.com/office/officeart/2005/8/layout/hProcess4"/>
    <dgm:cxn modelId="{0E2CCD95-EFE4-4A0E-A362-FFC4919EE9FE}" type="presParOf" srcId="{7A76EB71-1CC0-4F6F-A70D-FDB883B42A70}" destId="{7AD9987D-D0AC-45B7-8769-D6794BE1B487}" srcOrd="5" destOrd="0" presId="urn:microsoft.com/office/officeart/2005/8/layout/hProcess4"/>
    <dgm:cxn modelId="{0484CEF8-49CA-479F-8120-CB7CCD9E1CF3}" type="presParOf" srcId="{7A76EB71-1CC0-4F6F-A70D-FDB883B42A70}" destId="{57948A45-D939-474B-809C-759F6B664526}" srcOrd="6" destOrd="0" presId="urn:microsoft.com/office/officeart/2005/8/layout/hProcess4"/>
    <dgm:cxn modelId="{43ED9210-03EA-40FF-B597-86920BE73AD4}" type="presParOf" srcId="{57948A45-D939-474B-809C-759F6B664526}" destId="{929834DA-FF08-46C7-94E2-E1204D474C96}" srcOrd="0" destOrd="0" presId="urn:microsoft.com/office/officeart/2005/8/layout/hProcess4"/>
    <dgm:cxn modelId="{B187867F-BC57-4005-BAD9-27638ED3635B}" type="presParOf" srcId="{57948A45-D939-474B-809C-759F6B664526}" destId="{D910FA93-3E4A-401B-9F13-10BE4B3C9958}" srcOrd="1" destOrd="0" presId="urn:microsoft.com/office/officeart/2005/8/layout/hProcess4"/>
    <dgm:cxn modelId="{04DA769C-63AC-4C46-9D2E-3091F982399F}" type="presParOf" srcId="{57948A45-D939-474B-809C-759F6B664526}" destId="{86F53F0A-FE92-4816-9BC9-099255D78856}" srcOrd="2" destOrd="0" presId="urn:microsoft.com/office/officeart/2005/8/layout/hProcess4"/>
    <dgm:cxn modelId="{5B1DF411-A9FB-4581-BC13-4F7DC0100A12}" type="presParOf" srcId="{57948A45-D939-474B-809C-759F6B664526}" destId="{86B7BA1E-B179-4C85-B124-CFBE23A77687}" srcOrd="3" destOrd="0" presId="urn:microsoft.com/office/officeart/2005/8/layout/hProcess4"/>
    <dgm:cxn modelId="{B37856AD-D2BC-43DF-98AB-00AFF5643798}" type="presParOf" srcId="{57948A45-D939-474B-809C-759F6B664526}" destId="{D3AA3FE4-75DB-4341-8BD8-6AEA0B38F5A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0C89A-A81B-45A9-A365-55930F58E4E9}">
      <dsp:nvSpPr>
        <dsp:cNvPr id="0" name=""/>
        <dsp:cNvSpPr/>
      </dsp:nvSpPr>
      <dsp:spPr>
        <a:xfrm>
          <a:off x="5460" y="536433"/>
          <a:ext cx="1853582" cy="18535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9251E-708D-4C0A-A7EB-4526A4D75415}">
      <dsp:nvSpPr>
        <dsp:cNvPr id="0" name=""/>
        <dsp:cNvSpPr/>
      </dsp:nvSpPr>
      <dsp:spPr>
        <a:xfrm>
          <a:off x="304797" y="2185017"/>
          <a:ext cx="1853582" cy="18535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Consider Microsoft Certification</a:t>
          </a:r>
          <a:endParaRPr lang="en-US" sz="21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59087" y="2239307"/>
        <a:ext cx="1745002" cy="1745002"/>
      </dsp:txXfrm>
    </dsp:sp>
    <dsp:sp modelId="{922C0E37-1508-4448-BB2F-B1808B447952}">
      <dsp:nvSpPr>
        <dsp:cNvPr id="0" name=""/>
        <dsp:cNvSpPr/>
      </dsp:nvSpPr>
      <dsp:spPr>
        <a:xfrm rot="21538386">
          <a:off x="2216056" y="1214317"/>
          <a:ext cx="357098" cy="445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216065" y="1304355"/>
        <a:ext cx="249969" cy="267234"/>
      </dsp:txXfrm>
    </dsp:sp>
    <dsp:sp modelId="{62D2A666-8F00-4D21-9EF4-D71153FCE31C}">
      <dsp:nvSpPr>
        <dsp:cNvPr id="0" name=""/>
        <dsp:cNvSpPr/>
      </dsp:nvSpPr>
      <dsp:spPr>
        <a:xfrm>
          <a:off x="2879160" y="588144"/>
          <a:ext cx="1875881" cy="16467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3DC301-56E9-4EE9-9244-D4A9A32DBBC2}">
      <dsp:nvSpPr>
        <dsp:cNvPr id="0" name=""/>
        <dsp:cNvSpPr/>
      </dsp:nvSpPr>
      <dsp:spPr>
        <a:xfrm>
          <a:off x="3200397" y="2185017"/>
          <a:ext cx="1853582" cy="18535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Choosing a certification</a:t>
          </a:r>
          <a:endParaRPr lang="en-US" sz="21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254687" y="2239307"/>
        <a:ext cx="1745002" cy="1745002"/>
      </dsp:txXfrm>
    </dsp:sp>
    <dsp:sp modelId="{1FE91A76-34F3-4259-9AF5-4FC24232DB95}">
      <dsp:nvSpPr>
        <dsp:cNvPr id="0" name=""/>
        <dsp:cNvSpPr/>
      </dsp:nvSpPr>
      <dsp:spPr>
        <a:xfrm rot="61853">
          <a:off x="5108152" y="1215229"/>
          <a:ext cx="353195" cy="445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108161" y="1303354"/>
        <a:ext cx="247237" cy="267234"/>
      </dsp:txXfrm>
    </dsp:sp>
    <dsp:sp modelId="{0834176E-D415-4201-8C25-AB9B9F2FF3BD}">
      <dsp:nvSpPr>
        <dsp:cNvPr id="0" name=""/>
        <dsp:cNvSpPr/>
      </dsp:nvSpPr>
      <dsp:spPr>
        <a:xfrm>
          <a:off x="5764010" y="536433"/>
          <a:ext cx="1853582" cy="18535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A4BCE-05B5-4C05-9D00-B842DDA17308}">
      <dsp:nvSpPr>
        <dsp:cNvPr id="0" name=""/>
        <dsp:cNvSpPr/>
      </dsp:nvSpPr>
      <dsp:spPr>
        <a:xfrm>
          <a:off x="6019805" y="2185017"/>
          <a:ext cx="1853582" cy="18535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Study and pass your exams</a:t>
          </a:r>
          <a:endParaRPr lang="en-US" sz="2100" b="1" kern="1200" dirty="0"/>
        </a:p>
      </dsp:txBody>
      <dsp:txXfrm>
        <a:off x="6074095" y="2239307"/>
        <a:ext cx="1745002" cy="1745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5DAD7-0D03-460A-BCA9-985CB201FDFD}">
      <dsp:nvSpPr>
        <dsp:cNvPr id="0" name=""/>
        <dsp:cNvSpPr/>
      </dsp:nvSpPr>
      <dsp:spPr>
        <a:xfrm rot="16200000">
          <a:off x="-1356438" y="1357386"/>
          <a:ext cx="5181600" cy="2466826"/>
        </a:xfrm>
        <a:prstGeom prst="flowChartManualOperation">
          <a:avLst/>
        </a:prstGeom>
        <a:solidFill>
          <a:schemeClr val="bg1"/>
        </a:solidFill>
        <a:ln>
          <a:solidFill>
            <a:schemeClr val="accent1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50000"/>
                </a:schemeClr>
              </a:solidFill>
            </a:rPr>
            <a:t>The environment</a:t>
          </a:r>
          <a:endParaRPr lang="en-US" sz="1700" b="1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Administered by </a:t>
          </a:r>
          <a:r>
            <a:rPr kumimoji="0" lang="en-US" sz="1600" i="0" u="none" strike="noStrike" kern="1200" cap="none" spc="0" normalizeH="0" noProof="0" dirty="0" err="1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Prometric</a:t>
          </a:r>
          <a:r>
            <a:rPr kumimoji="0" lang="en-US" sz="1600" i="0" u="none" strike="noStrike" kern="1200" cap="none" spc="0" normalizeH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 worldwide (</a:t>
          </a:r>
          <a:r>
            <a:rPr kumimoji="0" lang="en-US" sz="1600" i="0" u="none" strike="noStrike" kern="1200" cap="none" spc="0" normalizeH="0" noProof="0" dirty="0" smtClean="0">
              <a:ln/>
              <a:effectLst/>
              <a:uLnTx/>
              <a:uFillTx/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www.prometric.com</a:t>
          </a:r>
          <a:r>
            <a:rPr kumimoji="0" lang="en-US" sz="1600" i="0" u="none" strike="noStrike" kern="1200" cap="none" spc="0" normalizeH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smtClean="0">
              <a:latin typeface="+mn-lt"/>
            </a:rPr>
            <a:t>Register</a:t>
          </a:r>
          <a:endParaRPr lang="en-US" sz="1600" kern="1200" baseline="0" dirty="0" smtClean="0">
            <a:latin typeface="+mn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smtClean="0">
              <a:latin typeface="+mn-lt"/>
            </a:rPr>
            <a:t>by phone or online</a:t>
          </a:r>
          <a:endParaRPr lang="en-US" sz="1600" kern="1200" baseline="0" dirty="0" smtClean="0">
            <a:latin typeface="+mn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24 hours in advance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$125US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Supervised room</a:t>
          </a:r>
        </a:p>
      </dsp:txBody>
      <dsp:txXfrm rot="5400000">
        <a:off x="949" y="1036319"/>
        <a:ext cx="2466826" cy="3108960"/>
      </dsp:txXfrm>
    </dsp:sp>
    <dsp:sp modelId="{F5EF7935-5026-4070-97CE-C7C55B3C4D57}">
      <dsp:nvSpPr>
        <dsp:cNvPr id="0" name=""/>
        <dsp:cNvSpPr/>
      </dsp:nvSpPr>
      <dsp:spPr>
        <a:xfrm rot="16200000">
          <a:off x="1295400" y="1357386"/>
          <a:ext cx="5181600" cy="2466826"/>
        </a:xfrm>
        <a:prstGeom prst="flowChartManualOperation">
          <a:avLst/>
        </a:prstGeom>
        <a:solidFill>
          <a:schemeClr val="bg1"/>
        </a:solidFill>
        <a:ln>
          <a:solidFill>
            <a:schemeClr val="accent1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>
                  <a:lumMod val="50000"/>
                </a:schemeClr>
              </a:solidFill>
            </a:rPr>
            <a:t>The exams</a:t>
          </a:r>
          <a:endParaRPr lang="en-US" sz="1800" b="1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Test your real-world product skills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600" i="0" u="none" strike="noStrike" kern="1200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Combination of</a:t>
          </a:r>
          <a:endParaRPr lang="en-US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Multiple choice</a:t>
          </a:r>
          <a:endParaRPr lang="en-US" sz="1600" kern="1200" dirty="0" smtClean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Graphical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Performance based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600" i="0" u="none" strike="noStrike" kern="1200" cap="none" spc="0" normalizeH="0" baseline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40 - 60 questions</a:t>
          </a:r>
          <a:endParaRPr lang="en-US" sz="1600" kern="1200" dirty="0" smtClean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Passing score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120+ minutes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“70-XXX”</a:t>
          </a:r>
          <a:endParaRPr lang="en-US" sz="1600" kern="1200" dirty="0" smtClean="0">
            <a:latin typeface="+mn-lt"/>
          </a:endParaRPr>
        </a:p>
      </dsp:txBody>
      <dsp:txXfrm rot="5400000">
        <a:off x="2652787" y="1036319"/>
        <a:ext cx="2466826" cy="3108960"/>
      </dsp:txXfrm>
    </dsp:sp>
    <dsp:sp modelId="{75D4273C-F842-4EB7-A25D-E1163E43D0FD}">
      <dsp:nvSpPr>
        <dsp:cNvPr id="0" name=""/>
        <dsp:cNvSpPr/>
      </dsp:nvSpPr>
      <dsp:spPr>
        <a:xfrm rot="16200000">
          <a:off x="3947238" y="1357386"/>
          <a:ext cx="5181600" cy="2466826"/>
        </a:xfrm>
        <a:prstGeom prst="flowChartManualOperation">
          <a:avLst/>
        </a:prstGeom>
        <a:solidFill>
          <a:schemeClr val="bg1"/>
        </a:solidFill>
        <a:ln>
          <a:solidFill>
            <a:schemeClr val="accent1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1" i="0" u="none" strike="noStrike" kern="1200" cap="none" spc="0" normalizeH="0" baseline="0" noProof="0" dirty="0" smtClean="0">
              <a:ln/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rPr>
            <a:t>The questions</a:t>
          </a:r>
          <a:endParaRPr lang="en-US" sz="1800" b="1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Designed to test knowledge, not reading skills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60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No tricks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Time for review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dirty="0" smtClean="0">
              <a:latin typeface="+mn-lt"/>
            </a:rPr>
            <a:t>Consistent anatomy</a:t>
          </a:r>
          <a:endParaRPr lang="en-US" sz="1600" kern="1200" dirty="0" smtClean="0">
            <a:latin typeface="+mn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latin typeface="+mn-lt"/>
            </a:rPr>
            <a:t>business problem</a:t>
          </a:r>
          <a:endParaRPr lang="en-US" sz="1600" kern="1200" dirty="0" smtClean="0">
            <a:latin typeface="+mn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latin typeface="+mn-lt"/>
            </a:rPr>
            <a:t>goal statement</a:t>
          </a:r>
          <a:endParaRPr lang="en-US" sz="1600" kern="1200" dirty="0" smtClean="0">
            <a:latin typeface="+mn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600" i="0" u="none" strike="noStrike" kern="1200" cap="none" spc="0" normalizeH="0" noProof="0" smtClean="0">
              <a:ln/>
              <a:effectLst/>
              <a:uLnTx/>
              <a:uFillTx/>
              <a:latin typeface="+mn-lt"/>
              <a:ea typeface="+mn-ea"/>
              <a:cs typeface="+mn-cs"/>
            </a:rPr>
            <a:t>one or multiple correct answers</a:t>
          </a:r>
          <a:endParaRPr kumimoji="0" lang="en-US" sz="1600" i="0" u="none" strike="noStrike" kern="1200" cap="none" spc="0" normalizeH="0" noProof="0" dirty="0" smtClean="0">
            <a:ln/>
            <a:effectLst/>
            <a:uLnTx/>
            <a:uFillTx/>
            <a:latin typeface="+mn-lt"/>
            <a:ea typeface="+mn-ea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latin typeface="+mn-lt"/>
            </a:rPr>
            <a:t>multiple distractors (Incorrect answers)</a:t>
          </a:r>
          <a:endParaRPr kumimoji="0" lang="en-US" sz="1600" i="0" u="none" strike="noStrike" kern="1200" cap="none" spc="0" normalizeH="0" baseline="0" noProof="0" dirty="0" smtClean="0">
            <a:ln/>
            <a:effectLst/>
            <a:uLnTx/>
            <a:uFillTx/>
            <a:latin typeface="+mn-lt"/>
            <a:ea typeface="+mn-ea"/>
            <a:cs typeface="+mn-cs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en-US" sz="160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 rot="5400000">
        <a:off x="5304625" y="1036319"/>
        <a:ext cx="2466826" cy="3108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79AB5-ACCC-4070-8C46-BE19CFD8319C}">
      <dsp:nvSpPr>
        <dsp:cNvPr id="0" name=""/>
        <dsp:cNvSpPr/>
      </dsp:nvSpPr>
      <dsp:spPr>
        <a:xfrm>
          <a:off x="1140" y="1494024"/>
          <a:ext cx="1813711" cy="366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3B0C1-641D-4077-BF87-7B22C5D7E7A0}">
      <dsp:nvSpPr>
        <dsp:cNvPr id="0" name=""/>
        <dsp:cNvSpPr/>
      </dsp:nvSpPr>
      <dsp:spPr>
        <a:xfrm>
          <a:off x="947993" y="848202"/>
          <a:ext cx="2241730" cy="2241730"/>
        </a:xfrm>
        <a:prstGeom prst="leftCircularArrow">
          <a:avLst>
            <a:gd name="adj1" fmla="val 2790"/>
            <a:gd name="adj2" fmla="val 340389"/>
            <a:gd name="adj3" fmla="val 2709719"/>
            <a:gd name="adj4" fmla="val 9618308"/>
            <a:gd name="adj5" fmla="val 32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8BBC9-6434-42FC-8D06-0FDB48E33069}">
      <dsp:nvSpPr>
        <dsp:cNvPr id="0" name=""/>
        <dsp:cNvSpPr/>
      </dsp:nvSpPr>
      <dsp:spPr>
        <a:xfrm>
          <a:off x="259108" y="1526475"/>
          <a:ext cx="1636485" cy="797502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Hands on experience</a:t>
          </a:r>
          <a:endParaRPr lang="en-US" sz="1800" b="1" kern="1200" dirty="0"/>
        </a:p>
      </dsp:txBody>
      <dsp:txXfrm>
        <a:off x="282466" y="1549833"/>
        <a:ext cx="1589769" cy="750786"/>
      </dsp:txXfrm>
    </dsp:sp>
    <dsp:sp modelId="{A5D77213-EF22-44EC-82D9-EFF1109BB857}">
      <dsp:nvSpPr>
        <dsp:cNvPr id="0" name=""/>
        <dsp:cNvSpPr/>
      </dsp:nvSpPr>
      <dsp:spPr>
        <a:xfrm>
          <a:off x="2257907" y="1029141"/>
          <a:ext cx="1855428" cy="1560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Target audience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Objective domain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Resources</a:t>
          </a:r>
          <a:endParaRPr lang="en-US" sz="1600" kern="1200" dirty="0"/>
        </a:p>
      </dsp:txBody>
      <dsp:txXfrm>
        <a:off x="2293811" y="1399368"/>
        <a:ext cx="1783620" cy="1154044"/>
      </dsp:txXfrm>
    </dsp:sp>
    <dsp:sp modelId="{3BF40FDC-CA7A-4A64-9E33-B4BF11FC2AE7}">
      <dsp:nvSpPr>
        <dsp:cNvPr id="0" name=""/>
        <dsp:cNvSpPr/>
      </dsp:nvSpPr>
      <dsp:spPr>
        <a:xfrm>
          <a:off x="3101244" y="-92892"/>
          <a:ext cx="2639741" cy="2639741"/>
        </a:xfrm>
        <a:prstGeom prst="circularArrow">
          <a:avLst>
            <a:gd name="adj1" fmla="val 2369"/>
            <a:gd name="adj2" fmla="val 286255"/>
            <a:gd name="adj3" fmla="val 20210990"/>
            <a:gd name="adj4" fmla="val 13248266"/>
            <a:gd name="adj5" fmla="val 276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5414F-F0B3-4A3D-821C-DC48531B6BBD}">
      <dsp:nvSpPr>
        <dsp:cNvPr id="0" name=""/>
        <dsp:cNvSpPr/>
      </dsp:nvSpPr>
      <dsp:spPr>
        <a:xfrm>
          <a:off x="2559995" y="408744"/>
          <a:ext cx="1826669" cy="72827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Review prep guide</a:t>
          </a:r>
          <a:endParaRPr lang="en-US" sz="1800" b="1" kern="1200" dirty="0"/>
        </a:p>
      </dsp:txBody>
      <dsp:txXfrm>
        <a:off x="2581325" y="430074"/>
        <a:ext cx="1784009" cy="685611"/>
      </dsp:txXfrm>
    </dsp:sp>
    <dsp:sp modelId="{C49E0505-F60A-46EC-8D57-8380C9693012}">
      <dsp:nvSpPr>
        <dsp:cNvPr id="0" name=""/>
        <dsp:cNvSpPr/>
      </dsp:nvSpPr>
      <dsp:spPr>
        <a:xfrm>
          <a:off x="4630624" y="973285"/>
          <a:ext cx="2253707" cy="1374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Study groups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Training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Blogs, articles, user groups</a:t>
          </a:r>
          <a:endParaRPr lang="en-US" sz="1600" kern="1200" dirty="0"/>
        </a:p>
      </dsp:txBody>
      <dsp:txXfrm>
        <a:off x="4662249" y="1004910"/>
        <a:ext cx="2190457" cy="1016491"/>
      </dsp:txXfrm>
    </dsp:sp>
    <dsp:sp modelId="{7AD9987D-D0AC-45B7-8769-D6794BE1B487}">
      <dsp:nvSpPr>
        <dsp:cNvPr id="0" name=""/>
        <dsp:cNvSpPr/>
      </dsp:nvSpPr>
      <dsp:spPr>
        <a:xfrm>
          <a:off x="5776716" y="1265961"/>
          <a:ext cx="2084271" cy="2084271"/>
        </a:xfrm>
        <a:prstGeom prst="leftCircularArrow">
          <a:avLst>
            <a:gd name="adj1" fmla="val 3001"/>
            <a:gd name="adj2" fmla="val 367918"/>
            <a:gd name="adj3" fmla="val 1717881"/>
            <a:gd name="adj4" fmla="val 8598941"/>
            <a:gd name="adj5" fmla="val 35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9D38C-4604-4BEB-A0D0-22B2A72FBF74}">
      <dsp:nvSpPr>
        <dsp:cNvPr id="0" name=""/>
        <dsp:cNvSpPr/>
      </dsp:nvSpPr>
      <dsp:spPr>
        <a:xfrm>
          <a:off x="5321481" y="2022275"/>
          <a:ext cx="1431944" cy="86792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Fill in skills gaps</a:t>
          </a:r>
          <a:endParaRPr lang="en-US" sz="1700" b="1" kern="1200" dirty="0"/>
        </a:p>
      </dsp:txBody>
      <dsp:txXfrm>
        <a:off x="5346902" y="2047696"/>
        <a:ext cx="1381102" cy="817082"/>
      </dsp:txXfrm>
    </dsp:sp>
    <dsp:sp modelId="{D910FA93-3E4A-401B-9F13-10BE4B3C9958}">
      <dsp:nvSpPr>
        <dsp:cNvPr id="0" name=""/>
        <dsp:cNvSpPr/>
      </dsp:nvSpPr>
      <dsp:spPr>
        <a:xfrm>
          <a:off x="7281272" y="979188"/>
          <a:ext cx="1483641" cy="1741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On the job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Trial versions, betas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TechNet/MSDN labs</a:t>
          </a:r>
          <a:endParaRPr lang="en-US" sz="1400" kern="1200" dirty="0"/>
        </a:p>
      </dsp:txBody>
      <dsp:txXfrm>
        <a:off x="7321357" y="1392532"/>
        <a:ext cx="1403471" cy="1288448"/>
      </dsp:txXfrm>
    </dsp:sp>
    <dsp:sp modelId="{86B7BA1E-B179-4C85-B124-CFBE23A77687}">
      <dsp:nvSpPr>
        <dsp:cNvPr id="0" name=""/>
        <dsp:cNvSpPr/>
      </dsp:nvSpPr>
      <dsp:spPr>
        <a:xfrm>
          <a:off x="7467605" y="304800"/>
          <a:ext cx="1360475" cy="931878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More hands-on</a:t>
          </a:r>
          <a:endParaRPr lang="en-US" sz="1600" b="1" kern="1200" dirty="0"/>
        </a:p>
      </dsp:txBody>
      <dsp:txXfrm>
        <a:off x="7494899" y="332094"/>
        <a:ext cx="1305887" cy="877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#1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75" tIns="44787" rIns="89575" bIns="44787" numCol="1" anchor="t" anchorCtr="0" compatLnSpc="1">
            <a:prstTxWarp prst="textNoShape">
              <a:avLst/>
            </a:prstTxWarp>
          </a:bodyPr>
          <a:lstStyle>
            <a:lvl1pPr defTabSz="8953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75" tIns="44787" rIns="89575" bIns="44787" numCol="1" anchor="t" anchorCtr="0" compatLnSpc="1">
            <a:prstTxWarp prst="textNoShape">
              <a:avLst/>
            </a:prstTxWarp>
          </a:bodyPr>
          <a:lstStyle>
            <a:lvl1pPr algn="r" defTabSz="8953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75" tIns="44787" rIns="89575" bIns="44787" numCol="1" anchor="b" anchorCtr="0" compatLnSpc="1">
            <a:prstTxWarp prst="textNoShape">
              <a:avLst/>
            </a:prstTxWarp>
          </a:bodyPr>
          <a:lstStyle>
            <a:lvl1pPr defTabSz="8953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75" tIns="44787" rIns="89575" bIns="44787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/>
            </a:lvl1pPr>
          </a:lstStyle>
          <a:p>
            <a:pPr>
              <a:defRPr/>
            </a:pPr>
            <a:fld id="{48F7993E-F78E-4856-9A91-BF641FE16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58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D8D4F1C7-1AF8-423C-9D62-6F4053033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4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1ADAA-EEBC-4BD3-B0B3-6440870E1B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FAQs: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What about the MCSE?</a:t>
            </a:r>
          </a:p>
          <a:p>
            <a:r>
              <a:rPr lang="en-US" dirty="0" smtClean="0">
                <a:latin typeface="Arial" charset="0"/>
              </a:rPr>
              <a:t>The MCP credential and the MCSE credential and MCST credential are all still valid certifications on any of Microsoft’s earlier technology releases. 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Are you an MCP if you pass an exam? </a:t>
            </a:r>
          </a:p>
          <a:p>
            <a:r>
              <a:rPr lang="en-US" dirty="0" smtClean="0">
                <a:latin typeface="Arial" charset="0"/>
              </a:rPr>
              <a:t>It depends. Yes, you are a Microsoft Certified Professional, and part of the MCP community, but you no longer will earn the credential. </a:t>
            </a:r>
          </a:p>
          <a:p>
            <a:r>
              <a:rPr lang="en-US" dirty="0" smtClean="0">
                <a:latin typeface="Arial" charset="0"/>
              </a:rPr>
              <a:t>(You won’t get a Welcome Kit or certificate that says you’re an MCP.) 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How long certifications are valid?</a:t>
            </a:r>
          </a:p>
          <a:p>
            <a:r>
              <a:rPr lang="en-US" dirty="0" smtClean="0">
                <a:latin typeface="Arial" charset="0"/>
              </a:rPr>
              <a:t>All credentials have the same lifeline or lifetime as Microsoft mainstream support. 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How long does it take to earn a certification? </a:t>
            </a:r>
          </a:p>
          <a:p>
            <a:r>
              <a:rPr lang="en-US" dirty="0" smtClean="0">
                <a:latin typeface="Arial" charset="0"/>
              </a:rPr>
              <a:t>You can expect to take about six months to get the hands on experience. </a:t>
            </a:r>
          </a:p>
          <a:p>
            <a:r>
              <a:rPr lang="en-US" dirty="0" smtClean="0">
                <a:latin typeface="Arial" charset="0"/>
              </a:rPr>
              <a:t>After that, the amount of time you take to study and prepare for certification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depends on the time that you dedicate to it. </a:t>
            </a:r>
          </a:p>
          <a:p>
            <a:r>
              <a:rPr lang="en-US" dirty="0" smtClean="0">
                <a:latin typeface="Arial" charset="0"/>
              </a:rPr>
              <a:t>If you’re doing it fulltime, you can potentially get ready in a few weeks in order to take an exam. </a:t>
            </a:r>
          </a:p>
          <a:p>
            <a:r>
              <a:rPr lang="en-US" dirty="0" smtClean="0">
                <a:latin typeface="Arial" charset="0"/>
              </a:rPr>
              <a:t>If you’re going to be doing it part-time, you can expect a few months of preparation and studying in order to get certification. 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What exactly is a </a:t>
            </a:r>
            <a:r>
              <a:rPr lang="en-US" b="1" dirty="0" err="1" smtClean="0">
                <a:latin typeface="Arial" charset="0"/>
              </a:rPr>
              <a:t>braindump</a:t>
            </a:r>
            <a:r>
              <a:rPr lang="en-US" b="1" dirty="0" smtClean="0">
                <a:latin typeface="Arial" charset="0"/>
              </a:rPr>
              <a:t>? </a:t>
            </a:r>
          </a:p>
          <a:p>
            <a:r>
              <a:rPr lang="en-US" dirty="0" smtClean="0">
                <a:latin typeface="Arial" charset="0"/>
              </a:rPr>
              <a:t>This is somebody who walks into a certification testing center and through whatever medium they have, would copy the contents and questions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and either post them on the Internet or sell them as part of the process. </a:t>
            </a:r>
          </a:p>
          <a:p>
            <a:r>
              <a:rPr lang="en-US" dirty="0" smtClean="0">
                <a:latin typeface="Arial" charset="0"/>
              </a:rPr>
              <a:t>This is a form of cheating. </a:t>
            </a:r>
          </a:p>
          <a:p>
            <a:r>
              <a:rPr lang="en-US" dirty="0" smtClean="0">
                <a:latin typeface="Arial" charset="0"/>
              </a:rPr>
              <a:t>Microsoft highly discourages using any type of </a:t>
            </a:r>
            <a:r>
              <a:rPr lang="en-US" dirty="0" err="1" smtClean="0">
                <a:latin typeface="Arial" charset="0"/>
              </a:rPr>
              <a:t>braindumps</a:t>
            </a:r>
            <a:r>
              <a:rPr lang="en-US" baseline="0" dirty="0" smtClean="0">
                <a:latin typeface="Arial" charset="0"/>
              </a:rPr>
              <a:t> and we vigorously pursue and shut down cheaters.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Are </a:t>
            </a:r>
            <a:r>
              <a:rPr lang="en-US" b="1" dirty="0" err="1" smtClean="0">
                <a:latin typeface="Arial" charset="0"/>
              </a:rPr>
              <a:t>bootcamps</a:t>
            </a:r>
            <a:r>
              <a:rPr lang="en-US" b="1" dirty="0" smtClean="0">
                <a:latin typeface="Arial" charset="0"/>
              </a:rPr>
              <a:t> an approved way of preparing for certification? </a:t>
            </a:r>
          </a:p>
          <a:p>
            <a:r>
              <a:rPr lang="en-US" dirty="0" smtClean="0">
                <a:latin typeface="Arial" charset="0"/>
              </a:rPr>
              <a:t>Absolutely. A </a:t>
            </a:r>
            <a:r>
              <a:rPr lang="en-US" dirty="0" err="1" smtClean="0">
                <a:latin typeface="Arial" charset="0"/>
              </a:rPr>
              <a:t>bootcamp</a:t>
            </a:r>
            <a:r>
              <a:rPr lang="en-US" dirty="0" smtClean="0">
                <a:latin typeface="Arial" charset="0"/>
              </a:rPr>
              <a:t> is basically a high impact, short period of time, high intensity, learning program for Microsoft certification. </a:t>
            </a:r>
          </a:p>
          <a:p>
            <a:r>
              <a:rPr lang="en-US" dirty="0" err="1" smtClean="0">
                <a:latin typeface="Arial" charset="0"/>
              </a:rPr>
              <a:t>Bootcamps</a:t>
            </a:r>
            <a:r>
              <a:rPr lang="en-US" dirty="0" smtClean="0">
                <a:latin typeface="Arial" charset="0"/>
              </a:rPr>
              <a:t> aren’t for everyone. </a:t>
            </a:r>
          </a:p>
          <a:p>
            <a:r>
              <a:rPr lang="en-US" dirty="0" smtClean="0">
                <a:latin typeface="Arial" charset="0"/>
              </a:rPr>
              <a:t>They’re geared towards individuals with a lot of prerequisites, hands on experience with the technology, and years of experience in an IT program. </a:t>
            </a:r>
          </a:p>
          <a:p>
            <a:r>
              <a:rPr lang="en-US" dirty="0" smtClean="0">
                <a:latin typeface="Arial" charset="0"/>
              </a:rPr>
              <a:t>Not recommended for those new to IT certification or new to technology altogether</a:t>
            </a:r>
          </a:p>
          <a:p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E1651-7D22-4778-8E9C-58C2B8DC97A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E1DBC-BB0C-4591-BA00-CBBC5D0A739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C64BE-4B82-4A01-BFA4-840C95420F9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7B9C9E-ACC5-44B8-B729-FD8C400864D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50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6AAC4-17D6-4D37-A5C6-57ECFC81F65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3DF4B-271B-4C5E-8D8E-02A4569E149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>
              <a:latin typeface="Arial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7E624-E727-4077-91C6-B55D04E3B5A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AA519-99AD-4507-B6A6-38E242BAD19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MC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73138"/>
            <a:ext cx="9144000" cy="55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7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rgbClr val="007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276975"/>
            <a:ext cx="2295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0" y="3810000"/>
            <a:ext cx="9144000" cy="2209800"/>
          </a:xfrm>
          <a:prstGeom prst="rect">
            <a:avLst/>
          </a:prstGeom>
          <a:solidFill>
            <a:srgbClr val="007633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3681413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sz="1600" i="1" dirty="0">
                <a:solidFill>
                  <a:schemeClr val="bg1"/>
                </a:solidFill>
                <a:latin typeface="Segoe"/>
              </a:rPr>
              <a:t>Microsoft Certifications – How They Know You Know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0"/>
            <a:ext cx="8382000" cy="1295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105400"/>
            <a:ext cx="7239000" cy="9144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983C-A8F9-4F26-9446-39ACC86DC0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0"/>
            <a:ext cx="22288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341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0E645-09CA-47A9-81AC-74AF31B6B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143000"/>
            <a:ext cx="434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26E3E-F64B-4C97-BD86-CECEA87B06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920E4-059E-4597-B951-70A7F189E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F63D-59D4-472A-9083-AE743268F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0"/>
            <a:ext cx="8915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79204-1341-48C7-AF56-4985096A9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143000"/>
            <a:ext cx="434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343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81400"/>
            <a:ext cx="4343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47F26-66B6-46F5-88C6-566C60D7E7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with tagline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420813"/>
            <a:ext cx="8382000" cy="2617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A3F1-D9F3-4162-B7A1-CE0D000C3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358B-0CD3-46B5-AED8-938DCDB50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B67EF-1475-42CB-A066-2CABC8C47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2CFD-5F7A-45D8-AC1D-BF48693DC3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9AC2-E465-4BF4-834E-36D5FE35D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51060-8AA4-47A3-BFF4-C43850738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F4F43-6DD0-4D31-8C3A-784E22BF32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9EA8-B5D6-4DF4-8C94-CA971F73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microsoft.com/learning/mcp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7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007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24675" y="6340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D90469F-7F46-4614-8EF5-54B58B880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9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2400" y="6276975"/>
            <a:ext cx="2295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  <p:sldLayoutId id="2147483655" r:id="rId14"/>
    <p:sldLayoutId id="2147483654" r:id="rId15"/>
    <p:sldLayoutId id="2147483653" r:id="rId16"/>
    <p:sldLayoutId id="2147483680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Logos for Reference</a:t>
            </a:r>
          </a:p>
        </p:txBody>
      </p:sp>
      <p:pic>
        <p:nvPicPr>
          <p:cNvPr id="19459" name="Picture 7" descr="cert_TechSp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05400" y="1684338"/>
            <a:ext cx="335121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 descr="cert_ProDev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33400" y="1676400"/>
            <a:ext cx="33528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9" descr="cert_ITpro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971800" y="4606925"/>
            <a:ext cx="33512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soft.com/learning/mcp/benefits/default.mspx" TargetMode="External"/><Relationship Id="rId13" Type="http://schemas.openxmlformats.org/officeDocument/2006/relationships/hyperlink" Target="http://www.microsoft.com/learning/support/worldsites.mspx" TargetMode="External"/><Relationship Id="rId3" Type="http://schemas.openxmlformats.org/officeDocument/2006/relationships/hyperlink" Target="http://www.microsoft.com/learning" TargetMode="External"/><Relationship Id="rId7" Type="http://schemas.openxmlformats.org/officeDocument/2006/relationships/hyperlink" Target="http://www.microsoft.com/learning/mcp/benefits/whyhire.mspx" TargetMode="External"/><Relationship Id="rId12" Type="http://schemas.openxmlformats.org/officeDocument/2006/relationships/hyperlink" Target="http://www.microsoft.com/learning/community/default.m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learning/mcp/certified.mspx" TargetMode="External"/><Relationship Id="rId11" Type="http://schemas.openxmlformats.org/officeDocument/2006/relationships/hyperlink" Target="http://www.prometric.com/Microsoft/default.htm" TargetMode="External"/><Relationship Id="rId5" Type="http://schemas.openxmlformats.org/officeDocument/2006/relationships/hyperlink" Target="http://www.microsoft.com/learning/mcp/certifications.mspx" TargetMode="External"/><Relationship Id="rId10" Type="http://schemas.openxmlformats.org/officeDocument/2006/relationships/hyperlink" Target="http://www.microsoft.com/learning/mcp/architect/default.mspx" TargetMode="External"/><Relationship Id="rId4" Type="http://schemas.openxmlformats.org/officeDocument/2006/relationships/hyperlink" Target="http://blogs.technet.com/mslcommunity/default.aspx" TargetMode="External"/><Relationship Id="rId9" Type="http://schemas.openxmlformats.org/officeDocument/2006/relationships/hyperlink" Target="http://blogs.msdn.com/trika/archive/2007/06/28/exam-numbers-101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learning/mc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0" y="4495800"/>
            <a:ext cx="106680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SQL Server 2008 Certification 101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876800"/>
            <a:ext cx="7239000" cy="914400"/>
          </a:xfrm>
        </p:spPr>
        <p:txBody>
          <a:bodyPr/>
          <a:lstStyle/>
          <a:p>
            <a:pPr algn="l"/>
            <a:r>
              <a:rPr lang="en-US" sz="2000" i="1" dirty="0" smtClean="0">
                <a:solidFill>
                  <a:schemeClr val="accent5"/>
                </a:solidFill>
              </a:rPr>
              <a:t>Chri</a:t>
            </a:r>
            <a:r>
              <a:rPr lang="en-US" sz="2000" i="1" dirty="0" smtClean="0">
                <a:solidFill>
                  <a:schemeClr val="accent5"/>
                </a:solidFill>
              </a:rPr>
              <a:t>s Testa-O’Neill</a:t>
            </a:r>
          </a:p>
          <a:p>
            <a:pPr algn="l"/>
            <a:r>
              <a:rPr lang="en-US" sz="2000" i="1" dirty="0" smtClean="0">
                <a:solidFill>
                  <a:schemeClr val="accent5"/>
                </a:solidFill>
              </a:rPr>
              <a:t>Practice Consultant – EMC</a:t>
            </a:r>
            <a:endParaRPr lang="en-US" sz="2000" i="1" dirty="0" smtClean="0">
              <a:solidFill>
                <a:schemeClr val="accent5"/>
              </a:solidFill>
            </a:endParaRPr>
          </a:p>
          <a:p>
            <a:pPr algn="l"/>
            <a:r>
              <a:rPr lang="en-US" sz="2000" i="1" dirty="0" smtClean="0">
                <a:solidFill>
                  <a:schemeClr val="accent5"/>
                </a:solidFill>
              </a:rPr>
              <a:t>Technical Author– </a:t>
            </a:r>
            <a:r>
              <a:rPr lang="en-US" sz="2000" i="1" dirty="0" smtClean="0">
                <a:solidFill>
                  <a:schemeClr val="accent5"/>
                </a:solidFill>
              </a:rPr>
              <a:t>Microsoft Learning</a:t>
            </a:r>
          </a:p>
          <a:p>
            <a:pPr algn="l"/>
            <a:endParaRPr lang="en-US" sz="1800" i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questions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7244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Segoe"/>
              <a:buAutoNum type="arabicPeriod"/>
            </a:pPr>
            <a:r>
              <a:rPr lang="en-US" sz="2800" dirty="0" smtClean="0"/>
              <a:t>What about MCP and MCDBA?</a:t>
            </a:r>
          </a:p>
          <a:p>
            <a:pPr marL="457200" indent="-457200">
              <a:lnSpc>
                <a:spcPct val="150000"/>
              </a:lnSpc>
              <a:buFont typeface="Segoe"/>
              <a:buAutoNum type="arabicPeriod"/>
            </a:pPr>
            <a:r>
              <a:rPr lang="en-US" sz="2800" dirty="0" smtClean="0"/>
              <a:t>Am I an MCP if I pass an exam?</a:t>
            </a:r>
          </a:p>
          <a:p>
            <a:pPr marL="457200" indent="-457200">
              <a:lnSpc>
                <a:spcPct val="150000"/>
              </a:lnSpc>
              <a:buFont typeface="Segoe"/>
              <a:buAutoNum type="arabicPeriod"/>
            </a:pPr>
            <a:r>
              <a:rPr lang="en-US" sz="2800" dirty="0" smtClean="0"/>
              <a:t>How long are my certifications valid?</a:t>
            </a:r>
          </a:p>
          <a:p>
            <a:pPr marL="457200" indent="-457200">
              <a:lnSpc>
                <a:spcPct val="150000"/>
              </a:lnSpc>
              <a:buFont typeface="Segoe"/>
              <a:buAutoNum type="arabicPeriod"/>
            </a:pPr>
            <a:r>
              <a:rPr lang="en-US" sz="2800" dirty="0" smtClean="0"/>
              <a:t>How long does it take to earn a certification?</a:t>
            </a:r>
          </a:p>
          <a:p>
            <a:pPr marL="457200" indent="-457200">
              <a:lnSpc>
                <a:spcPct val="150000"/>
              </a:lnSpc>
              <a:buFont typeface="Segoe"/>
              <a:buAutoNum type="arabicPeriod"/>
            </a:pPr>
            <a:r>
              <a:rPr lang="en-US" sz="2800" dirty="0" smtClean="0"/>
              <a:t>What exactly is a </a:t>
            </a:r>
            <a:r>
              <a:rPr lang="en-US" sz="2800" dirty="0" err="1" smtClean="0"/>
              <a:t>braindump</a:t>
            </a:r>
            <a:r>
              <a:rPr lang="en-US" sz="2800" dirty="0" smtClean="0"/>
              <a:t>? </a:t>
            </a:r>
          </a:p>
          <a:p>
            <a:pPr marL="457200" indent="-457200">
              <a:lnSpc>
                <a:spcPct val="150000"/>
              </a:lnSpc>
              <a:buFont typeface="Segoe"/>
              <a:buAutoNum type="arabicPeriod"/>
            </a:pPr>
            <a:r>
              <a:rPr lang="en-US" sz="2800" dirty="0" smtClean="0"/>
              <a:t>Are “</a:t>
            </a:r>
            <a:r>
              <a:rPr lang="en-US" sz="2800" dirty="0" err="1" smtClean="0"/>
              <a:t>bootcamps</a:t>
            </a:r>
            <a:r>
              <a:rPr lang="en-US" sz="2800" dirty="0" smtClean="0"/>
              <a:t>” an approved way to prepare?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92C699-75E5-4C2E-9AB1-2BB84238D93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257800" y="1219200"/>
            <a:ext cx="3581400" cy="1219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12E85-E860-468E-A23E-C6B1409BBF7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0659" name="Picture 4" descr="Rockstar_youreNO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990600"/>
            <a:ext cx="51419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650" dirty="0" smtClean="0"/>
              <a:t>Microsoft Learning: </a:t>
            </a:r>
            <a:r>
              <a:rPr lang="en-US" sz="1650" dirty="0" smtClean="0">
                <a:hlinkClick r:id="rId3"/>
              </a:rPr>
              <a:t>http://www.microsoft.com/learning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dirty="0" smtClean="0"/>
              <a:t>Microsoft Learning community blog: </a:t>
            </a:r>
            <a:r>
              <a:rPr lang="en-US" sz="1650" dirty="0" smtClean="0">
                <a:hlinkClick r:id="rId4"/>
              </a:rPr>
              <a:t>http://blogs.technet.com/mslcommunity/default.aspx</a:t>
            </a:r>
            <a:endParaRPr lang="en-US" sz="1650" dirty="0" smtClean="0"/>
          </a:p>
          <a:p>
            <a:pPr>
              <a:defRPr/>
            </a:pPr>
            <a:r>
              <a:rPr lang="en-US" sz="1650" b="1" dirty="0" smtClean="0"/>
              <a:t>Find a certification by technology, </a:t>
            </a:r>
            <a:r>
              <a:rPr lang="en-US" sz="1650" dirty="0" smtClean="0"/>
              <a:t>including Office (MOS/MOUS and MSBC) and Dynamics: </a:t>
            </a:r>
            <a:r>
              <a:rPr lang="en-US" sz="1650" dirty="0" smtClean="0">
                <a:hlinkClick r:id="rId5"/>
              </a:rPr>
              <a:t>http://www.microsoft.com/learning/mcp/certifications.mspx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dirty="0" smtClean="0"/>
              <a:t>Number of certified professionals: </a:t>
            </a:r>
            <a:r>
              <a:rPr lang="en-US" sz="1650" dirty="0" smtClean="0">
                <a:hlinkClick r:id="rId6"/>
              </a:rPr>
              <a:t>http://www.microsoft.com/learning/mcp/certified.mspx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dirty="0" smtClean="0"/>
              <a:t>Value of hiring certified: </a:t>
            </a:r>
            <a:r>
              <a:rPr lang="en-US" sz="1650" dirty="0" smtClean="0">
                <a:hlinkClick r:id="rId7"/>
              </a:rPr>
              <a:t>http://www.microsoft.com/learning/mcp/benefits/whyhire.mspx</a:t>
            </a:r>
            <a:endParaRPr lang="en-US" sz="1650" dirty="0" smtClean="0"/>
          </a:p>
          <a:p>
            <a:pPr>
              <a:defRPr/>
            </a:pPr>
            <a:r>
              <a:rPr lang="en-US" sz="1650" dirty="0" smtClean="0"/>
              <a:t>Benefits of certification: </a:t>
            </a:r>
            <a:r>
              <a:rPr lang="en-US" sz="1650" dirty="0" smtClean="0">
                <a:hlinkClick r:id="rId8"/>
              </a:rPr>
              <a:t>http://www.microsoft.com/learning/mcp/benefits/default.mspx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dirty="0" smtClean="0"/>
              <a:t>Exam numbers: </a:t>
            </a:r>
            <a:r>
              <a:rPr lang="en-US" sz="1650" dirty="0" smtClean="0">
                <a:hlinkClick r:id="rId9"/>
              </a:rPr>
              <a:t>http://blogs.msdn.com/trika/archive/2007/06/28/exam-numbers-101.aspx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dirty="0" smtClean="0"/>
              <a:t>Microsoft Certified Architect: </a:t>
            </a:r>
            <a:r>
              <a:rPr lang="en-US" sz="1650" dirty="0" smtClean="0">
                <a:hlinkClick r:id="rId10"/>
              </a:rPr>
              <a:t>http://www.microsoft.com/learning/mcp/architect/default.mspx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dirty="0" smtClean="0"/>
              <a:t>Register for an exam at </a:t>
            </a:r>
            <a:r>
              <a:rPr lang="en-US" sz="1650" dirty="0" err="1" smtClean="0"/>
              <a:t>Prometric</a:t>
            </a:r>
            <a:r>
              <a:rPr lang="en-US" sz="1650" dirty="0" smtClean="0"/>
              <a:t>: </a:t>
            </a:r>
            <a:r>
              <a:rPr lang="en-US" sz="1650" dirty="0" smtClean="0">
                <a:hlinkClick r:id="rId11"/>
              </a:rPr>
              <a:t>http://www.prometric.com/Microsoft/default.htm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dirty="0" smtClean="0"/>
              <a:t>Community resources: </a:t>
            </a:r>
            <a:r>
              <a:rPr lang="en-US" sz="1650" dirty="0" smtClean="0">
                <a:hlinkClick r:id="rId12"/>
              </a:rPr>
              <a:t>http://www.microsoft.com/learning/community/default.mspx</a:t>
            </a:r>
            <a:r>
              <a:rPr lang="en-US" sz="1650" dirty="0" smtClean="0"/>
              <a:t> </a:t>
            </a:r>
          </a:p>
          <a:p>
            <a:pPr>
              <a:defRPr/>
            </a:pPr>
            <a:r>
              <a:rPr lang="en-US" sz="1650" b="1" dirty="0" smtClean="0"/>
              <a:t>Regional Service Center:</a:t>
            </a:r>
            <a:r>
              <a:rPr lang="en-US" sz="1650" dirty="0" smtClean="0"/>
              <a:t> </a:t>
            </a:r>
            <a:r>
              <a:rPr lang="en-US" sz="1650" dirty="0" smtClean="0">
                <a:hlinkClick r:id="rId13"/>
              </a:rPr>
              <a:t>http://www.microsoft.com/learning/support/worldsites.mspx</a:t>
            </a:r>
            <a:endParaRPr lang="en-US" sz="1650" dirty="0" smtClean="0"/>
          </a:p>
          <a:p>
            <a:pPr>
              <a:buNone/>
              <a:defRPr/>
            </a:pPr>
            <a:endParaRPr lang="en-US" sz="165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276C-5CA5-49B2-9474-E2AB379D736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Agenda</a:t>
            </a:r>
            <a:endParaRPr lang="en-US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1371600"/>
          <a:ext cx="7924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certification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2A6454-AD05-48B0-B047-3C6F8B38A6A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Rounded Rectangle 5"/>
          <p:cNvSpPr/>
          <p:nvPr/>
        </p:nvSpPr>
        <p:spPr bwMode="auto">
          <a:xfrm>
            <a:off x="870036" y="1447800"/>
            <a:ext cx="3441528" cy="15070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 certification?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cert_ITpro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419600"/>
            <a:ext cx="2285715" cy="1247619"/>
          </a:xfrm>
          <a:prstGeom prst="rect">
            <a:avLst/>
          </a:prstGeom>
        </p:spPr>
      </p:pic>
      <p:pic>
        <p:nvPicPr>
          <p:cNvPr id="13" name="Picture 12" descr="cert_TechSp_rg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219200"/>
            <a:ext cx="2285715" cy="1623810"/>
          </a:xfrm>
          <a:prstGeom prst="rect">
            <a:avLst/>
          </a:prstGeom>
        </p:spPr>
      </p:pic>
      <p:pic>
        <p:nvPicPr>
          <p:cNvPr id="14" name="Picture 13" descr="cert-Master_rgb30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7589" y="4419600"/>
            <a:ext cx="2514600" cy="1311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F1FF4-63C0-46AA-95D2-994B3B39AFA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Certification</a:t>
            </a:r>
            <a:r>
              <a:rPr lang="en-CA" dirty="0" smtClean="0"/>
              <a:t> | Structure</a:t>
            </a:r>
            <a:endParaRPr lang="en-US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0" y="2209800"/>
            <a:ext cx="4419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kern="0" dirty="0">
              <a:latin typeface="+mn-lt"/>
            </a:endParaRPr>
          </a:p>
          <a:p>
            <a:pPr>
              <a:lnSpc>
                <a:spcPct val="90000"/>
              </a:lnSpc>
              <a:defRPr/>
            </a:pPr>
            <a:endParaRPr lang="en-US" kern="0" dirty="0">
              <a:latin typeface="+mn-lt"/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latin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2813">
              <a:defRPr/>
            </a:pPr>
            <a:r>
              <a:rPr lang="en-US" sz="2800" dirty="0">
                <a:hlinkClick r:id="rId3"/>
              </a:rPr>
              <a:t>http://www.microsoft.com/learning/mcp</a:t>
            </a:r>
            <a:endParaRPr lang="en-US" sz="2800" i="1" dirty="0">
              <a:solidFill>
                <a:schemeClr val="tx1"/>
              </a:solidFill>
            </a:endParaRPr>
          </a:p>
        </p:txBody>
      </p:sp>
      <p:pic>
        <p:nvPicPr>
          <p:cNvPr id="33794" name="Picture 2" descr="http://www.microsoft.com/learning/images/mcp/CertStructure_l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19200"/>
            <a:ext cx="3594100" cy="4787370"/>
          </a:xfrm>
          <a:prstGeom prst="rect">
            <a:avLst/>
          </a:prstGeom>
          <a:noFill/>
        </p:spPr>
      </p:pic>
      <p:sp>
        <p:nvSpPr>
          <p:cNvPr id="9" name="Line Callout 1 8"/>
          <p:cNvSpPr/>
          <p:nvPr/>
        </p:nvSpPr>
        <p:spPr bwMode="auto">
          <a:xfrm>
            <a:off x="5257800" y="1219200"/>
            <a:ext cx="3429000" cy="1676400"/>
          </a:xfrm>
          <a:prstGeom prst="borderCallout1">
            <a:avLst>
              <a:gd name="adj1" fmla="val 14046"/>
              <a:gd name="adj2" fmla="val -7415"/>
              <a:gd name="adj3" fmla="val 127495"/>
              <a:gd name="adj4" fmla="val -5510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600" b="1" kern="0" dirty="0">
                <a:latin typeface="Arial" pitchFamily="34" charset="0"/>
              </a:rPr>
              <a:t>Professional (MCITP or MCPD)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kern="0" dirty="0">
                <a:latin typeface="Arial" pitchFamily="34" charset="0"/>
              </a:rPr>
              <a:t>Single job-role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b="1" i="1" kern="0" dirty="0">
                <a:latin typeface="Arial" pitchFamily="34" charset="0"/>
              </a:rPr>
              <a:t>Implement, plan or design a solution with Microsoft technologies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kern="0" dirty="0">
                <a:latin typeface="Arial" pitchFamily="34" charset="0"/>
              </a:rPr>
              <a:t>Builds on MCTS</a:t>
            </a:r>
          </a:p>
          <a:p>
            <a:pPr marL="176213" indent="-176213">
              <a:lnSpc>
                <a:spcPct val="90000"/>
              </a:lnSpc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kern="0" dirty="0">
                <a:latin typeface="Arial" pitchFamily="34" charset="0"/>
              </a:rPr>
              <a:t>2-6 exams total path</a:t>
            </a:r>
          </a:p>
        </p:txBody>
      </p:sp>
      <p:sp>
        <p:nvSpPr>
          <p:cNvPr id="7" name="Line Callout 1 6"/>
          <p:cNvSpPr/>
          <p:nvPr/>
        </p:nvSpPr>
        <p:spPr bwMode="auto">
          <a:xfrm>
            <a:off x="5257800" y="3048000"/>
            <a:ext cx="3429000" cy="1600200"/>
          </a:xfrm>
          <a:prstGeom prst="borderCallout1">
            <a:avLst>
              <a:gd name="adj1" fmla="val 14046"/>
              <a:gd name="adj2" fmla="val -7415"/>
              <a:gd name="adj3" fmla="val 115920"/>
              <a:gd name="adj4" fmla="val -5877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kern="0" dirty="0">
                <a:latin typeface="Arial" pitchFamily="34" charset="0"/>
              </a:rPr>
              <a:t>Technology Specialist (MCTS)</a:t>
            </a:r>
          </a:p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kern="0" dirty="0">
                <a:latin typeface="Arial" pitchFamily="34" charset="0"/>
              </a:rPr>
              <a:t>Core technical skills</a:t>
            </a:r>
          </a:p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i="1" kern="0" dirty="0">
                <a:latin typeface="Arial" pitchFamily="34" charset="0"/>
              </a:rPr>
              <a:t>Install, manage, configure or develop with a Microsoft product or technology</a:t>
            </a:r>
          </a:p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kern="0" dirty="0">
                <a:latin typeface="Arial" pitchFamily="34" charset="0"/>
              </a:rPr>
              <a:t>1-2 exams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5715000" y="4953000"/>
            <a:ext cx="3124200" cy="533400"/>
          </a:xfrm>
          <a:prstGeom prst="borderCallout1">
            <a:avLst>
              <a:gd name="adj1" fmla="val 14046"/>
              <a:gd name="adj2" fmla="val -7415"/>
              <a:gd name="adj3" fmla="val 17910"/>
              <a:gd name="adj4" fmla="val -78401"/>
            </a:avLst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chemeClr val="bg1"/>
                </a:solidFill>
                <a:latin typeface="Arial" pitchFamily="34" charset="0"/>
              </a:rPr>
              <a:t>Earn multiple MCTS to show breadth of technology expertise</a:t>
            </a: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" name="Line Callout 1 11"/>
          <p:cNvSpPr/>
          <p:nvPr/>
        </p:nvSpPr>
        <p:spPr bwMode="auto">
          <a:xfrm>
            <a:off x="5715000" y="5562600"/>
            <a:ext cx="3124200" cy="533400"/>
          </a:xfrm>
          <a:prstGeom prst="borderCallout1">
            <a:avLst>
              <a:gd name="adj1" fmla="val 14046"/>
              <a:gd name="adj2" fmla="val -7415"/>
              <a:gd name="adj3" fmla="val -71784"/>
              <a:gd name="adj4" fmla="val -58389"/>
            </a:avLst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chemeClr val="bg1"/>
                </a:solidFill>
                <a:latin typeface="Arial" pitchFamily="34" charset="0"/>
              </a:rPr>
              <a:t>MCTS, MCITP, MCPD all retire with mainstream product support</a:t>
            </a: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230188"/>
            <a:ext cx="8610600" cy="658812"/>
          </a:xfrm>
        </p:spPr>
        <p:txBody>
          <a:bodyPr/>
          <a:lstStyle/>
          <a:p>
            <a:pPr eaLnBrk="1" hangingPunct="1"/>
            <a:r>
              <a:rPr lang="en-US" dirty="0" smtClean="0"/>
              <a:t>SQL Server 2008 MCTS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200400" y="1143000"/>
            <a:ext cx="2279650" cy="1622425"/>
          </a:xfrm>
          <a:prstGeom prst="rect">
            <a:avLst/>
          </a:prstGeom>
          <a:noFill/>
          <a:extLst/>
        </p:spPr>
      </p:pic>
      <p:sp>
        <p:nvSpPr>
          <p:cNvPr id="2" name="Rectangle 1"/>
          <p:cNvSpPr/>
          <p:nvPr/>
        </p:nvSpPr>
        <p:spPr>
          <a:xfrm>
            <a:off x="152400" y="2971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TS: Microsoft SQL Server 2008, Implementation and Maintenance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40753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TS: Microsoft SQL Server 2008, Database Development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181600"/>
            <a:ext cx="403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TS: Microsoft SQL Server 2008, Business Intelligence Development </a:t>
            </a:r>
            <a:endParaRPr lang="en-US" b="1" dirty="0" smtClean="0"/>
          </a:p>
          <a:p>
            <a:r>
              <a:rPr lang="en-US" b="1" dirty="0" smtClean="0"/>
              <a:t>and </a:t>
            </a:r>
            <a:r>
              <a:rPr lang="en-US" b="1" dirty="0"/>
              <a:t>Maintenance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0" y="3110299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 70 - 432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96000" y="421383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 70 - 433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96000" y="5458599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 70 - 448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4495800" y="3133382"/>
            <a:ext cx="1295400" cy="323166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495800" y="4259996"/>
            <a:ext cx="1295400" cy="323166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4495800" y="5504765"/>
            <a:ext cx="1295400" cy="323166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230188"/>
            <a:ext cx="8610600" cy="658812"/>
          </a:xfrm>
        </p:spPr>
        <p:txBody>
          <a:bodyPr/>
          <a:lstStyle/>
          <a:p>
            <a:pPr eaLnBrk="1" hangingPunct="1"/>
            <a:r>
              <a:rPr lang="en-US" dirty="0" smtClean="0"/>
              <a:t>SQL Server 2008 MCITP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2694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PRO: Designing, Optimizing and Maintaining a Database Server Infrastructure using Microsoft SQL Server 2008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407533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PRO: Designing Database Solutions and Data Access Using Microsoft SQL Server 2008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181600"/>
            <a:ext cx="403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PRO: Designing a Business Intelligence Infrastructure Using Microsoft SQL Server 2008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0" y="3110299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 70 - 450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96000" y="421383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 70 - 451 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96000" y="5458599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 70 - 452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4495800" y="3133382"/>
            <a:ext cx="1295400" cy="323166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495800" y="4259996"/>
            <a:ext cx="1295400" cy="323166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4495800" y="5504765"/>
            <a:ext cx="1295400" cy="323166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12" descr="cert_ITpro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485" y="1219200"/>
            <a:ext cx="2285715" cy="1247619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230188"/>
            <a:ext cx="8610600" cy="658812"/>
          </a:xfrm>
        </p:spPr>
        <p:txBody>
          <a:bodyPr/>
          <a:lstStyle/>
          <a:p>
            <a:pPr eaLnBrk="1" hangingPunct="1"/>
            <a:r>
              <a:rPr lang="en-US" dirty="0" smtClean="0"/>
              <a:t>SQL Server 2008 Certified Master</a:t>
            </a:r>
          </a:p>
        </p:txBody>
      </p:sp>
      <p:pic>
        <p:nvPicPr>
          <p:cNvPr id="13" name="Picture 12" descr="cert-Master_rgb3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900" y="1219200"/>
            <a:ext cx="2514600" cy="13119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3461264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Coming Later in Session</a:t>
            </a:r>
            <a:endParaRPr lang="en-US" sz="2400" b="1" dirty="0"/>
          </a:p>
        </p:txBody>
      </p:sp>
    </p:spTree>
    <p:extLst/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Certification Exams | The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86588-A7C1-499C-A951-75FBF12B67F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867400" y="12192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2800" kern="0" dirty="0">
              <a:latin typeface="+mn-lt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762000" y="1066800"/>
          <a:ext cx="7772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Certification Exams | Preparation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B9713A-1472-4B32-98F8-68B0C9B2EC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" y="2057400"/>
          <a:ext cx="8839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MCP Family">
  <a:themeElements>
    <a:clrScheme name="New MCP Fami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MCP Family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w MCP Fami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CP Fami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CP Fami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CP Fami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CP Fami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CP Fami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CP Fami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CP Fami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CP Fami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CP Fami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CP Fami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CP Fami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2BAB20A46C34CA3EFBE5F51CCC9FC" ma:contentTypeVersion="0" ma:contentTypeDescription="Create a new document." ma:contentTypeScope="" ma:versionID="88d15243eeccd8f599fd8e91f55f577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7B2A7B5-3FAF-4483-A576-542B3B27ED7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7298FC3-08F5-4C52-A041-AD179FEAFB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8DC504-D0FF-4E7C-A5A1-9280AEA4C3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849</Words>
  <Application>Microsoft Office PowerPoint</Application>
  <PresentationFormat>On-screen Show (4:3)</PresentationFormat>
  <Paragraphs>147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New MCP Family</vt:lpstr>
      <vt:lpstr>Custom Design</vt:lpstr>
      <vt:lpstr> SQL Server 2008 Certification 101   </vt:lpstr>
      <vt:lpstr>Agenda</vt:lpstr>
      <vt:lpstr>Choosing a certification</vt:lpstr>
      <vt:lpstr>Microsoft Certification | Structure</vt:lpstr>
      <vt:lpstr>SQL Server 2008 MCTS</vt:lpstr>
      <vt:lpstr>SQL Server 2008 MCITP</vt:lpstr>
      <vt:lpstr>SQL Server 2008 Certified Master</vt:lpstr>
      <vt:lpstr>Certification Exams | The basics</vt:lpstr>
      <vt:lpstr>Certification Exams | Preparation</vt:lpstr>
      <vt:lpstr>Common questions</vt:lpstr>
      <vt:lpstr>Questions?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 Valvano</dc:creator>
  <cp:lastModifiedBy>Chris</cp:lastModifiedBy>
  <cp:revision>901</cp:revision>
  <dcterms:created xsi:type="dcterms:W3CDTF">2005-10-20T23:41:20Z</dcterms:created>
  <dcterms:modified xsi:type="dcterms:W3CDTF">2010-10-02T13:24:23Z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0x01010084A2BAB20A46C34CA3EFBE5F51CCC9FC</vt:lpwstr>
  </property>
</Properties>
</file>