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9" r:id="rId3"/>
    <p:sldId id="260" r:id="rId4"/>
    <p:sldId id="261" r:id="rId5"/>
    <p:sldId id="265" r:id="rId6"/>
    <p:sldId id="264" r:id="rId7"/>
    <p:sldId id="266" r:id="rId8"/>
    <p:sldId id="272" r:id="rId9"/>
    <p:sldId id="267" r:id="rId10"/>
    <p:sldId id="273" r:id="rId11"/>
    <p:sldId id="268" r:id="rId12"/>
    <p:sldId id="274" r:id="rId13"/>
    <p:sldId id="269" r:id="rId14"/>
    <p:sldId id="275" r:id="rId15"/>
    <p:sldId id="276" r:id="rId16"/>
    <p:sldId id="270" r:id="rId17"/>
    <p:sldId id="262" r:id="rId18"/>
    <p:sldId id="26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3419" autoAdjust="0"/>
  </p:normalViewPr>
  <p:slideViewPr>
    <p:cSldViewPr>
      <p:cViewPr varScale="1">
        <p:scale>
          <a:sx n="84" d="100"/>
          <a:sy n="84" d="100"/>
        </p:scale>
        <p:origin x="239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C7EBF0-803C-4B76-9D07-56FBE9171A73}" type="datetimeFigureOut">
              <a:rPr lang="en-US" smtClean="0"/>
              <a:t>4/29/2016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5225B9-E196-4FDE-87C0-109C6BD01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754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Connect to .\SQL2014</a:t>
            </a:r>
            <a:r>
              <a:rPr lang="en-US" baseline="0" dirty="0"/>
              <a:t> with SSMS</a:t>
            </a:r>
          </a:p>
          <a:p>
            <a:r>
              <a:rPr lang="en-US" baseline="0" dirty="0"/>
              <a:t>Run all 0x files</a:t>
            </a:r>
          </a:p>
          <a:p>
            <a:r>
              <a:rPr lang="en-US" baseline="0" dirty="0"/>
              <a:t>Run SQL Data Generator file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225B9-E196-4FDE-87C0-109C6BD0152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085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1pPr>
            <a:lvl2pPr marL="742950" indent="-285750">
              <a:defRPr>
                <a:solidFill>
                  <a:srgbClr val="000000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2pPr>
            <a:lvl3pPr marL="11430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3pPr>
            <a:lvl4pPr marL="16002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4pPr>
            <a:lvl5pPr marL="2057400" indent="-228600">
              <a:defRPr>
                <a:solidFill>
                  <a:srgbClr val="000000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000000"/>
                </a:solidFill>
                <a:latin typeface="Arial" panose="020B0604020202020204" pitchFamily="34" charset="0"/>
                <a:cs typeface="ヒラギノ角ゴ ProN W3" charset="0"/>
                <a:sym typeface="Arial" panose="020B0604020202020204" pitchFamily="34" charset="0"/>
              </a:defRPr>
            </a:lvl9pPr>
          </a:lstStyle>
          <a:p>
            <a:fld id="{821413B9-D79F-4DA9-9D65-C536735DCA0C}" type="slidenum">
              <a:rPr lang="en-GB" altLang="en-US" smtClean="0"/>
              <a:pPr/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43529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https://s-media-cache-ak0.pinimg.com/736x/2e/93/1e/2e931ec9f055c57863c89c7d221dd8ad.jpg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5225B9-E196-4FDE-87C0-109C6BD0152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29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4/29/2016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4/29/2016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://www.sqlservercentral.com/forums" TargetMode="External"/><Relationship Id="rId7" Type="http://schemas.openxmlformats.org/officeDocument/2006/relationships/image" Target="../media/image7.jpeg"/><Relationship Id="rId2" Type="http://schemas.openxmlformats.org/officeDocument/2006/relationships/hyperlink" Target="http://tsqlt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4.emf"/><Relationship Id="rId9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tsqlt.org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Testing T-SQL Made Easy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Steve Jones</a:t>
            </a:r>
          </a:p>
          <a:p>
            <a:r>
              <a:rPr lang="en-US" dirty="0"/>
              <a:t>SQLServerCentral</a:t>
            </a:r>
          </a:p>
          <a:p>
            <a:r>
              <a:rPr lang="en-US" dirty="0"/>
              <a:t>Redgate Software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886200"/>
            <a:ext cx="2336800" cy="1752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495800"/>
            <a:ext cx="2129869" cy="662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7579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447800"/>
            <a:ext cx="54483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8287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Checking Joins</a:t>
            </a:r>
          </a:p>
        </p:txBody>
      </p:sp>
    </p:spTree>
    <p:extLst>
      <p:ext uri="{BB962C8B-B14F-4D97-AF65-F5344CB8AC3E}">
        <p14:creationId xmlns:p14="http://schemas.microsoft.com/office/powerpoint/2010/main" val="1112910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447800"/>
            <a:ext cx="5403809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0465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GETDATE()</a:t>
            </a:r>
          </a:p>
        </p:txBody>
      </p:sp>
    </p:spTree>
    <p:extLst>
      <p:ext uri="{BB962C8B-B14F-4D97-AF65-F5344CB8AC3E}">
        <p14:creationId xmlns:p14="http://schemas.microsoft.com/office/powerpoint/2010/main" val="14485529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Isolating Code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don’t want our tests to depend on more than one module of code.</a:t>
            </a:r>
          </a:p>
          <a:p>
            <a:r>
              <a:rPr lang="en-US" dirty="0"/>
              <a:t>Dependencies can cause complexities in debugging and </a:t>
            </a:r>
            <a:r>
              <a:rPr lang="en-US"/>
              <a:t>testing.</a:t>
            </a:r>
          </a:p>
        </p:txBody>
      </p:sp>
    </p:spTree>
    <p:extLst>
      <p:ext uri="{BB962C8B-B14F-4D97-AF65-F5344CB8AC3E}">
        <p14:creationId xmlns:p14="http://schemas.microsoft.com/office/powerpoint/2010/main" val="42113052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Heuristics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0-1-Some (We’ve seen this in the last demo</a:t>
            </a:r>
          </a:p>
          <a:p>
            <a:r>
              <a:rPr lang="en-US" dirty="0"/>
              <a:t>Boundaries</a:t>
            </a:r>
          </a:p>
          <a:p>
            <a:r>
              <a:rPr lang="en-US" dirty="0"/>
              <a:t>Buckets</a:t>
            </a:r>
          </a:p>
          <a:p>
            <a:r>
              <a:rPr lang="en-US" dirty="0"/>
              <a:t>Various cases</a:t>
            </a:r>
          </a:p>
        </p:txBody>
      </p:sp>
    </p:spTree>
    <p:extLst>
      <p:ext uri="{BB962C8B-B14F-4D97-AF65-F5344CB8AC3E}">
        <p14:creationId xmlns:p14="http://schemas.microsoft.com/office/powerpoint/2010/main" val="5100183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Heuristics</a:t>
            </a:r>
          </a:p>
        </p:txBody>
      </p:sp>
    </p:spTree>
    <p:extLst>
      <p:ext uri="{BB962C8B-B14F-4D97-AF65-F5344CB8AC3E}">
        <p14:creationId xmlns:p14="http://schemas.microsoft.com/office/powerpoint/2010/main" val="33127202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Write tests to catch potential issues</a:t>
            </a:r>
          </a:p>
          <a:p>
            <a:r>
              <a:rPr lang="en-US" dirty="0"/>
              <a:t>Allow for exceptions to rules</a:t>
            </a:r>
          </a:p>
          <a:p>
            <a:r>
              <a:rPr lang="en-US" dirty="0"/>
              <a:t>Use test failures to learn as a team and discuss issues</a:t>
            </a:r>
          </a:p>
          <a:p>
            <a:r>
              <a:rPr lang="en-US" dirty="0"/>
              <a:t>Write one test each time you change code</a:t>
            </a:r>
          </a:p>
        </p:txBody>
      </p:sp>
    </p:spTree>
    <p:extLst>
      <p:ext uri="{BB962C8B-B14F-4D97-AF65-F5344CB8AC3E}">
        <p14:creationId xmlns:p14="http://schemas.microsoft.com/office/powerpoint/2010/main" val="14495694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End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Thank you for coming</a:t>
            </a:r>
          </a:p>
          <a:p>
            <a:r>
              <a:rPr lang="en-US" dirty="0"/>
              <a:t>Questions?</a:t>
            </a:r>
          </a:p>
          <a:p>
            <a:r>
              <a:rPr lang="en-US" dirty="0">
                <a:hlinkClick r:id="rId2"/>
              </a:rPr>
              <a:t>Tsqlt.org</a:t>
            </a:r>
            <a:endParaRPr lang="en-US" dirty="0"/>
          </a:p>
          <a:p>
            <a:r>
              <a:rPr lang="en-US" dirty="0"/>
              <a:t>Ask at </a:t>
            </a:r>
            <a:r>
              <a:rPr lang="en-US" dirty="0">
                <a:hlinkClick r:id="rId3"/>
              </a:rPr>
              <a:t>www.sqlservercentral.com/forums</a:t>
            </a:r>
            <a:endParaRPr lang="en-US" dirty="0"/>
          </a:p>
          <a:p>
            <a:endParaRPr lang="en-US" dirty="0"/>
          </a:p>
        </p:txBody>
      </p:sp>
      <p:grpSp>
        <p:nvGrpSpPr>
          <p:cNvPr id="21" name="Group 20"/>
          <p:cNvGrpSpPr/>
          <p:nvPr/>
        </p:nvGrpSpPr>
        <p:grpSpPr>
          <a:xfrm>
            <a:off x="2084784" y="4226383"/>
            <a:ext cx="4974432" cy="1945817"/>
            <a:chOff x="2689225" y="3398838"/>
            <a:chExt cx="6632576" cy="2594422"/>
          </a:xfrm>
        </p:grpSpPr>
        <p:sp>
          <p:nvSpPr>
            <p:cNvPr id="12" name="Rectangle 11"/>
            <p:cNvSpPr/>
            <p:nvPr/>
          </p:nvSpPr>
          <p:spPr>
            <a:xfrm>
              <a:off x="3260726" y="3398838"/>
              <a:ext cx="3973513" cy="53860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spcAft>
                  <a:spcPts val="2025"/>
                </a:spcAft>
                <a:defRPr/>
              </a:pPr>
              <a:r>
                <a:rPr lang="en-US" sz="20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crosoft Sans Serif" panose="020B0604020202020204" pitchFamily="34" charset="0"/>
                  <a:ea typeface="ヒラギノ角ゴ ProN W3" charset="0"/>
                </a:rPr>
                <a:t>www.voiceofthedba.com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3260726" y="4098925"/>
              <a:ext cx="6061075" cy="53860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spcAft>
                  <a:spcPts val="2025"/>
                </a:spcAft>
                <a:defRPr/>
              </a:pPr>
              <a:r>
                <a:rPr lang="en-US" sz="2025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Microsoft Sans Serif" panose="020B0604020202020204" pitchFamily="34" charset="0"/>
                  <a:ea typeface="ヒラギノ角ゴ ProN W3" charset="0"/>
                </a:rPr>
                <a:t>sjones@sqlservercentral.com</a:t>
              </a:r>
              <a:endParaRPr lang="en-US" sz="2025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Sans Serif" panose="020B0604020202020204" pitchFamily="34" charset="0"/>
                <a:ea typeface="ヒラギノ角ゴ ProN W3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260726" y="4783138"/>
              <a:ext cx="3560763" cy="53860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spcAft>
                  <a:spcPts val="2025"/>
                </a:spcAft>
                <a:defRPr/>
              </a:pPr>
              <a:r>
                <a:rPr lang="en-US" sz="20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crosoft Sans Serif" panose="020B0604020202020204" pitchFamily="34" charset="0"/>
                  <a:ea typeface="ヒラギノ角ゴ ProN W3" charset="0"/>
                </a:rPr>
                <a:t>@way0utwest</a:t>
              </a:r>
            </a:p>
          </p:txBody>
        </p:sp>
        <p:pic>
          <p:nvPicPr>
            <p:cNvPr id="15" name="Picture 2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9226" y="3429000"/>
              <a:ext cx="434975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2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9225" y="4194176"/>
              <a:ext cx="463550" cy="379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2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9226" y="4821238"/>
              <a:ext cx="504825" cy="461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9225" y="5454650"/>
              <a:ext cx="496888" cy="495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8"/>
            <p:cNvSpPr txBox="1"/>
            <p:nvPr/>
          </p:nvSpPr>
          <p:spPr>
            <a:xfrm>
              <a:off x="3260726" y="5454651"/>
              <a:ext cx="3006725" cy="53860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spcAft>
                  <a:spcPts val="2025"/>
                </a:spcAft>
                <a:defRPr/>
              </a:pPr>
              <a:r>
                <a:rPr lang="en-US" sz="2025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Microsoft Sans Serif" panose="020B0604020202020204" pitchFamily="34" charset="0"/>
                  <a:ea typeface="ヒラギノ角ゴ ProN W3" charset="0"/>
                </a:rPr>
                <a:t>/in/way0utwest</a:t>
              </a:r>
            </a:p>
          </p:txBody>
        </p:sp>
        <p:pic>
          <p:nvPicPr>
            <p:cNvPr id="20" name="Picture 12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67450" y="5291138"/>
              <a:ext cx="1511300" cy="533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37437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Who am I?</a:t>
            </a:r>
          </a:p>
          <a:p>
            <a:r>
              <a:rPr lang="en-US" dirty="0"/>
              <a:t>Testing Standards with Exceptions</a:t>
            </a:r>
          </a:p>
          <a:p>
            <a:r>
              <a:rPr lang="en-US" dirty="0"/>
              <a:t>Preventing ALTER TABLE for 1billion rows</a:t>
            </a:r>
          </a:p>
          <a:p>
            <a:r>
              <a:rPr lang="en-US" dirty="0"/>
              <a:t>Does the join work?</a:t>
            </a:r>
          </a:p>
          <a:p>
            <a:r>
              <a:rPr lang="en-US" dirty="0"/>
              <a:t>Handling GETDATE()</a:t>
            </a:r>
          </a:p>
          <a:p>
            <a:r>
              <a:rPr lang="en-US" dirty="0"/>
              <a:t>Isolating Functions and Procedures</a:t>
            </a:r>
          </a:p>
          <a:p>
            <a:r>
              <a:rPr lang="en-US"/>
              <a:t>Heuristics</a:t>
            </a:r>
            <a:endParaRPr lang="en-US" dirty="0"/>
          </a:p>
          <a:p>
            <a:r>
              <a:rPr lang="en-US" dirty="0"/>
              <a:t>Organizing Code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831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700"/>
              <a:t>Who am I?</a:t>
            </a:r>
          </a:p>
        </p:txBody>
      </p:sp>
      <p:pic>
        <p:nvPicPr>
          <p:cNvPr id="17411" name="Picture 2" descr="Steve Jon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0442" y="2478882"/>
            <a:ext cx="1931194" cy="1674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Rectangle 17"/>
          <p:cNvSpPr/>
          <p:nvPr/>
        </p:nvSpPr>
        <p:spPr>
          <a:xfrm>
            <a:off x="4312445" y="3044429"/>
            <a:ext cx="2980135" cy="4039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2025"/>
              </a:spcAft>
              <a:defRPr/>
            </a:pPr>
            <a:r>
              <a:rPr lang="en-US" sz="2025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Sans Serif" panose="020B0604020202020204" pitchFamily="34" charset="0"/>
                <a:ea typeface="ヒラギノ角ゴ ProN W3" charset="0"/>
              </a:rPr>
              <a:t>www.voiceofthedba.com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312445" y="3569494"/>
            <a:ext cx="4545806" cy="4039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2025"/>
              </a:spcAft>
              <a:defRPr/>
            </a:pPr>
            <a:r>
              <a:rPr lang="en-US" sz="2025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Microsoft Sans Serif" panose="020B0604020202020204" pitchFamily="34" charset="0"/>
                <a:ea typeface="ヒラギノ角ゴ ProN W3" charset="0"/>
              </a:rPr>
              <a:t>sjones@sqlservercentral.com</a:t>
            </a:r>
            <a:endParaRPr lang="en-US" sz="2025" dirty="0">
              <a:solidFill>
                <a:schemeClr val="tx1">
                  <a:lumMod val="50000"/>
                  <a:lumOff val="50000"/>
                </a:schemeClr>
              </a:solidFill>
              <a:latin typeface="Microsoft Sans Serif" panose="020B0604020202020204" pitchFamily="34" charset="0"/>
              <a:ea typeface="ヒラギノ角ゴ ProN W3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312445" y="4082654"/>
            <a:ext cx="2670572" cy="4039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2025"/>
              </a:spcAft>
              <a:defRPr/>
            </a:pPr>
            <a:r>
              <a:rPr lang="en-US" sz="2025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Sans Serif" panose="020B0604020202020204" pitchFamily="34" charset="0"/>
                <a:ea typeface="ヒラギノ角ゴ ProN W3" charset="0"/>
              </a:rPr>
              <a:t>@way0utwest</a:t>
            </a:r>
          </a:p>
        </p:txBody>
      </p:sp>
      <p:sp>
        <p:nvSpPr>
          <p:cNvPr id="17415" name="TextBox 20"/>
          <p:cNvSpPr txBox="1">
            <a:spLocks noChangeArrowheads="1"/>
          </p:cNvSpPr>
          <p:nvPr/>
        </p:nvSpPr>
        <p:spPr bwMode="auto">
          <a:xfrm>
            <a:off x="3804049" y="1891905"/>
            <a:ext cx="3982640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2100" b="1">
                <a:solidFill>
                  <a:srgbClr val="CC0000"/>
                </a:solidFill>
                <a:latin typeface="Arial" panose="020B0604020202020204" pitchFamily="34" charset="0"/>
                <a:ea typeface="ヒラギノ角ゴ ProN W3" charset="0"/>
                <a:cs typeface="Arial" panose="020B0604020202020204" pitchFamily="34" charset="0"/>
              </a:rPr>
              <a:t>Steve Jones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 b="1">
                <a:solidFill>
                  <a:srgbClr val="CC0000"/>
                </a:solidFill>
                <a:latin typeface="Arial" panose="020B0604020202020204" pitchFamily="34" charset="0"/>
                <a:ea typeface="ヒラギノ角ゴ ProN W3" charset="0"/>
                <a:cs typeface="Arial" panose="020B0604020202020204" pitchFamily="34" charset="0"/>
              </a:rPr>
              <a:t>SQLServerCentral founder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500" b="1">
                <a:solidFill>
                  <a:srgbClr val="CC0000"/>
                </a:solidFill>
                <a:latin typeface="Arial" panose="020B0604020202020204" pitchFamily="34" charset="0"/>
                <a:ea typeface="ヒラギノ角ゴ ProN W3" charset="0"/>
                <a:cs typeface="Arial" panose="020B0604020202020204" pitchFamily="34" charset="0"/>
              </a:rPr>
              <a:t>Redgate Software Evangelist</a:t>
            </a:r>
          </a:p>
        </p:txBody>
      </p:sp>
      <p:pic>
        <p:nvPicPr>
          <p:cNvPr id="17416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820" y="3067050"/>
            <a:ext cx="326231" cy="358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819" y="3640932"/>
            <a:ext cx="347663" cy="284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8" name="Picture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820" y="4111228"/>
            <a:ext cx="378619" cy="346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9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3819" y="4586288"/>
            <a:ext cx="372666" cy="37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12445" y="4586289"/>
            <a:ext cx="2255044" cy="40395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spcAft>
                <a:spcPts val="2025"/>
              </a:spcAft>
              <a:defRPr/>
            </a:pPr>
            <a:r>
              <a:rPr lang="en-US" sz="2025" dirty="0">
                <a:solidFill>
                  <a:schemeClr val="tx1">
                    <a:lumMod val="50000"/>
                    <a:lumOff val="50000"/>
                  </a:schemeClr>
                </a:solidFill>
                <a:latin typeface="Microsoft Sans Serif" panose="020B0604020202020204" pitchFamily="34" charset="0"/>
                <a:ea typeface="ヒラギノ角ゴ ProN W3" charset="0"/>
              </a:rPr>
              <a:t>/in/way0utwest</a:t>
            </a:r>
          </a:p>
        </p:txBody>
      </p:sp>
      <p:pic>
        <p:nvPicPr>
          <p:cNvPr id="17421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7488" y="4463654"/>
            <a:ext cx="11334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2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361" y="4330305"/>
            <a:ext cx="1644253" cy="582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3495170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are you?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DBAs/sysadmins?</a:t>
            </a:r>
          </a:p>
          <a:p>
            <a:r>
              <a:rPr lang="en-US" dirty="0"/>
              <a:t>Developers?</a:t>
            </a:r>
          </a:p>
          <a:p>
            <a:r>
              <a:rPr lang="en-US" dirty="0"/>
              <a:t>Other?</a:t>
            </a:r>
          </a:p>
          <a:p>
            <a:r>
              <a:rPr lang="en-US" dirty="0"/>
              <a:t>Using </a:t>
            </a:r>
            <a:r>
              <a:rPr lang="en-US" dirty="0" err="1"/>
              <a:t>tSQLt</a:t>
            </a:r>
            <a:r>
              <a:rPr lang="en-US" dirty="0"/>
              <a:t>?</a:t>
            </a:r>
          </a:p>
          <a:p>
            <a:r>
              <a:rPr lang="en-US" dirty="0"/>
              <a:t>Redgate?</a:t>
            </a:r>
          </a:p>
          <a:p>
            <a:r>
              <a:rPr lang="en-US" dirty="0"/>
              <a:t>Use Redgate tools?</a:t>
            </a:r>
          </a:p>
        </p:txBody>
      </p:sp>
    </p:spTree>
    <p:extLst>
      <p:ext uri="{BB962C8B-B14F-4D97-AF65-F5344CB8AC3E}">
        <p14:creationId xmlns:p14="http://schemas.microsoft.com/office/powerpoint/2010/main" val="3546978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Testing T-SQL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Tsqlt</a:t>
            </a:r>
            <a:r>
              <a:rPr lang="en-US" dirty="0"/>
              <a:t> testing framework</a:t>
            </a:r>
          </a:p>
          <a:p>
            <a:r>
              <a:rPr lang="en-US" dirty="0">
                <a:hlinkClick r:id="rId2"/>
              </a:rPr>
              <a:t>Tsqlt.org</a:t>
            </a:r>
            <a:endParaRPr lang="en-US" dirty="0"/>
          </a:p>
          <a:p>
            <a:r>
              <a:rPr lang="en-US" dirty="0"/>
              <a:t>Unit testing similar to </a:t>
            </a:r>
            <a:r>
              <a:rPr lang="en-US" dirty="0" err="1"/>
              <a:t>nunit</a:t>
            </a:r>
            <a:r>
              <a:rPr lang="en-US" dirty="0"/>
              <a:t>/</a:t>
            </a:r>
            <a:r>
              <a:rPr lang="en-US" dirty="0" err="1"/>
              <a:t>junit</a:t>
            </a:r>
            <a:r>
              <a:rPr lang="en-US" dirty="0"/>
              <a:t>/</a:t>
            </a:r>
            <a:r>
              <a:rPr lang="en-US" dirty="0" err="1"/>
              <a:t>xunit</a:t>
            </a:r>
            <a:endParaRPr lang="en-US" dirty="0"/>
          </a:p>
          <a:p>
            <a:r>
              <a:rPr lang="en-US" dirty="0"/>
              <a:t>Format</a:t>
            </a:r>
          </a:p>
          <a:p>
            <a:pPr lvl="1"/>
            <a:r>
              <a:rPr lang="en-US" dirty="0"/>
              <a:t>Assemble</a:t>
            </a:r>
          </a:p>
          <a:p>
            <a:pPr lvl="1"/>
            <a:r>
              <a:rPr lang="en-US" dirty="0"/>
              <a:t>Act</a:t>
            </a:r>
          </a:p>
          <a:p>
            <a:pPr lvl="1"/>
            <a:r>
              <a:rPr lang="en-US" dirty="0"/>
              <a:t>Assert</a:t>
            </a:r>
          </a:p>
        </p:txBody>
      </p:sp>
    </p:spTree>
    <p:extLst>
      <p:ext uri="{BB962C8B-B14F-4D97-AF65-F5344CB8AC3E}">
        <p14:creationId xmlns:p14="http://schemas.microsoft.com/office/powerpoint/2010/main" val="263579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Testing Standards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SQLCop</a:t>
            </a:r>
            <a:r>
              <a:rPr lang="en-US" dirty="0"/>
              <a:t> (sqlcop.lessthandot.com)</a:t>
            </a:r>
          </a:p>
          <a:p>
            <a:r>
              <a:rPr lang="en-US" dirty="0"/>
              <a:t>Use Extended properties for exceptions</a:t>
            </a:r>
          </a:p>
          <a:p>
            <a:pPr lvl="1"/>
            <a:r>
              <a:rPr lang="en-US" dirty="0"/>
              <a:t>Could use a table instead (Azure)</a:t>
            </a:r>
          </a:p>
          <a:p>
            <a:r>
              <a:rPr lang="en-US" dirty="0"/>
              <a:t>Limit access to add/change exceptions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606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Standards and Exceptions</a:t>
            </a:r>
          </a:p>
        </p:txBody>
      </p:sp>
    </p:spTree>
    <p:extLst>
      <p:ext uri="{BB962C8B-B14F-4D97-AF65-F5344CB8AC3E}">
        <p14:creationId xmlns:p14="http://schemas.microsoft.com/office/powerpoint/2010/main" val="33370798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Large Table Changes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There’s no magic in SQL Server</a:t>
            </a:r>
          </a:p>
          <a:p>
            <a:r>
              <a:rPr lang="en-US" dirty="0"/>
              <a:t>However, there are methods to limit the impact of changes to large tables</a:t>
            </a:r>
          </a:p>
          <a:p>
            <a:r>
              <a:rPr lang="en-US" dirty="0"/>
              <a:t>Testing is a way to facilitate a discussion</a:t>
            </a:r>
          </a:p>
        </p:txBody>
      </p:sp>
    </p:spTree>
    <p:extLst>
      <p:ext uri="{BB962C8B-B14F-4D97-AF65-F5344CB8AC3E}">
        <p14:creationId xmlns:p14="http://schemas.microsoft.com/office/powerpoint/2010/main" val="37387513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Stopping ALTER TABLE</a:t>
            </a:r>
          </a:p>
        </p:txBody>
      </p:sp>
    </p:spTree>
    <p:extLst>
      <p:ext uri="{BB962C8B-B14F-4D97-AF65-F5344CB8AC3E}">
        <p14:creationId xmlns:p14="http://schemas.microsoft.com/office/powerpoint/2010/main" val="16654353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</TotalTime>
  <Words>271</Words>
  <Application>Microsoft Office PowerPoint</Application>
  <PresentationFormat>On-screen Show (4:3)</PresentationFormat>
  <Paragraphs>84</Paragraphs>
  <Slides>18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Microsoft Sans Serif</vt:lpstr>
      <vt:lpstr>ヒラギノ角ゴ ProN W3</vt:lpstr>
      <vt:lpstr>Office Theme</vt:lpstr>
      <vt:lpstr>Testing T-SQL Made Easy</vt:lpstr>
      <vt:lpstr>Agenda</vt:lpstr>
      <vt:lpstr>Who am I?</vt:lpstr>
      <vt:lpstr>Who are you?</vt:lpstr>
      <vt:lpstr>Testing T-SQL</vt:lpstr>
      <vt:lpstr>Testing Standards</vt:lpstr>
      <vt:lpstr>Demo</vt:lpstr>
      <vt:lpstr>Large Table Changes</vt:lpstr>
      <vt:lpstr>Demo</vt:lpstr>
      <vt:lpstr>PowerPoint Presentation</vt:lpstr>
      <vt:lpstr>Demo</vt:lpstr>
      <vt:lpstr>PowerPoint Presentation</vt:lpstr>
      <vt:lpstr>Demo</vt:lpstr>
      <vt:lpstr>Isolating Code</vt:lpstr>
      <vt:lpstr>Heuristics</vt:lpstr>
      <vt:lpstr>Demo</vt:lpstr>
      <vt:lpstr>Summary</vt:lpstr>
      <vt:lpstr>The End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Testing T-SQL Made Easy</dc:title>
  <dc:creator>Steve Jones</dc:creator>
  <cp:lastModifiedBy>Steve Jones</cp:lastModifiedBy>
  <cp:revision>15</cp:revision>
  <dcterms:created xsi:type="dcterms:W3CDTF">2006-08-16T00:00:00Z</dcterms:created>
  <dcterms:modified xsi:type="dcterms:W3CDTF">2016-04-29T22:12:08Z</dcterms:modified>
</cp:coreProperties>
</file>