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57" r:id="rId4"/>
    <p:sldId id="258" r:id="rId5"/>
    <p:sldId id="259" r:id="rId6"/>
    <p:sldId id="29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9" r:id="rId17"/>
    <p:sldId id="269" r:id="rId18"/>
    <p:sldId id="300" r:id="rId19"/>
    <p:sldId id="270" r:id="rId20"/>
    <p:sldId id="301" r:id="rId21"/>
    <p:sldId id="275" r:id="rId22"/>
    <p:sldId id="276" r:id="rId23"/>
    <p:sldId id="277" r:id="rId24"/>
    <p:sldId id="302" r:id="rId25"/>
    <p:sldId id="279" r:id="rId26"/>
    <p:sldId id="280" r:id="rId27"/>
    <p:sldId id="281" r:id="rId28"/>
    <p:sldId id="282" r:id="rId29"/>
    <p:sldId id="303" r:id="rId30"/>
    <p:sldId id="284" r:id="rId31"/>
    <p:sldId id="306" r:id="rId32"/>
    <p:sldId id="286" r:id="rId33"/>
    <p:sldId id="289" r:id="rId34"/>
    <p:sldId id="287" r:id="rId35"/>
    <p:sldId id="288" r:id="rId36"/>
    <p:sldId id="304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5" r:id="rId4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4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5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12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04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5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8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4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2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8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E4138C-32A6-4996-B3F4-770FE13588B5}" type="datetimeFigureOut">
              <a:rPr lang="da-DK" smtClean="0"/>
              <a:t>02-10-2010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9F8032C-321C-4E19-96FF-3E4220D21DEE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50531-BD68-44CC-8949-E7C05F0BDDF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B634-1F56-43AA-A4E7-5B26B7B5A00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5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lazurelabs.com/" TargetMode="External"/><Relationship Id="rId2" Type="http://schemas.openxmlformats.org/officeDocument/2006/relationships/hyperlink" Target="http://sql.azur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performanceduo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acleas.dk/" TargetMode="External"/><Relationship Id="rId2" Type="http://schemas.openxmlformats.org/officeDocument/2006/relationships/hyperlink" Target="http://www.performancedu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racledb.codeplex.com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Extreme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Scaling</a:t>
            </a:r>
            <a:r>
              <a:rPr lang="da-DK" dirty="0" smtClean="0"/>
              <a:t> with SQL </a:t>
            </a:r>
            <a:r>
              <a:rPr lang="da-DK" dirty="0" err="1" smtClean="0"/>
              <a:t>Azure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SQL Bits 7, York, </a:t>
            </a:r>
            <a:r>
              <a:rPr lang="da-DK" dirty="0" err="1" smtClean="0"/>
              <a:t>October</a:t>
            </a:r>
            <a:r>
              <a:rPr lang="da-DK" dirty="0" smtClean="0"/>
              <a:t> 2010</a:t>
            </a:r>
          </a:p>
          <a:p>
            <a:r>
              <a:rPr lang="da-DK" dirty="0" smtClean="0"/>
              <a:t>Martin Schmidt – Miracle A/S</a:t>
            </a:r>
          </a:p>
          <a:p>
            <a:r>
              <a:rPr lang="da-DK" dirty="0" smtClean="0"/>
              <a:t>Denmark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16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81" y="2752725"/>
            <a:ext cx="5943600" cy="2336800"/>
          </a:xfrm>
        </p:spPr>
      </p:pic>
    </p:spTree>
    <p:extLst>
      <p:ext uri="{BB962C8B-B14F-4D97-AF65-F5344CB8AC3E}">
        <p14:creationId xmlns:p14="http://schemas.microsoft.com/office/powerpoint/2010/main" val="27599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How </a:t>
            </a:r>
            <a:r>
              <a:rPr lang="da-DK" dirty="0" err="1" smtClean="0"/>
              <a:t>does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Work?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5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</a:t>
            </a:r>
            <a:r>
              <a:rPr lang="da-DK" dirty="0" err="1"/>
              <a:t>does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Work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115616" y="2119257"/>
            <a:ext cx="6696744" cy="3603812"/>
          </a:xfrm>
        </p:spPr>
        <p:txBody>
          <a:bodyPr>
            <a:normAutofit/>
          </a:bodyPr>
          <a:lstStyle/>
          <a:p>
            <a:r>
              <a:rPr lang="da-DK" dirty="0" smtClean="0"/>
              <a:t>All units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equipped</a:t>
            </a:r>
            <a:r>
              <a:rPr lang="da-DK" dirty="0" smtClean="0"/>
              <a:t> with a GPS transmitter</a:t>
            </a:r>
          </a:p>
          <a:p>
            <a:r>
              <a:rPr lang="da-DK" dirty="0" err="1" smtClean="0"/>
              <a:t>Sends</a:t>
            </a:r>
            <a:r>
              <a:rPr lang="da-DK" dirty="0" smtClean="0"/>
              <a:t> </a:t>
            </a:r>
            <a:r>
              <a:rPr lang="da-DK" dirty="0" err="1" smtClean="0"/>
              <a:t>binary</a:t>
            </a:r>
            <a:r>
              <a:rPr lang="da-DK" dirty="0" smtClean="0"/>
              <a:t> </a:t>
            </a:r>
            <a:r>
              <a:rPr lang="da-DK" dirty="0" err="1" smtClean="0"/>
              <a:t>packages</a:t>
            </a:r>
            <a:r>
              <a:rPr lang="da-DK" dirty="0" smtClean="0"/>
              <a:t> over GPRS</a:t>
            </a:r>
          </a:p>
          <a:p>
            <a:r>
              <a:rPr lang="da-DK" dirty="0" err="1" smtClean="0"/>
              <a:t>Built</a:t>
            </a:r>
            <a:r>
              <a:rPr lang="da-DK" dirty="0" smtClean="0"/>
              <a:t>-in SIM </a:t>
            </a:r>
            <a:r>
              <a:rPr lang="da-DK" dirty="0" err="1" smtClean="0"/>
              <a:t>card</a:t>
            </a:r>
            <a:endParaRPr lang="da-DK" dirty="0" smtClean="0"/>
          </a:p>
          <a:p>
            <a:r>
              <a:rPr lang="da-DK" dirty="0" err="1" smtClean="0"/>
              <a:t>Sends</a:t>
            </a:r>
            <a:r>
              <a:rPr lang="da-DK" dirty="0" smtClean="0"/>
              <a:t> a </a:t>
            </a:r>
            <a:r>
              <a:rPr lang="da-DK" dirty="0" err="1" smtClean="0"/>
              <a:t>package</a:t>
            </a:r>
            <a:r>
              <a:rPr lang="da-DK" dirty="0" smtClean="0"/>
              <a:t> </a:t>
            </a:r>
            <a:r>
              <a:rPr lang="da-DK" dirty="0" err="1" smtClean="0"/>
              <a:t>every</a:t>
            </a:r>
            <a:r>
              <a:rPr lang="da-DK" dirty="0" smtClean="0"/>
              <a:t> 2 min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running</a:t>
            </a:r>
            <a:endParaRPr lang="da-DK" dirty="0" smtClean="0"/>
          </a:p>
          <a:p>
            <a:r>
              <a:rPr lang="da-DK" dirty="0" err="1" smtClean="0"/>
              <a:t>Sends</a:t>
            </a:r>
            <a:r>
              <a:rPr lang="da-DK" dirty="0" smtClean="0"/>
              <a:t> a </a:t>
            </a:r>
            <a:r>
              <a:rPr lang="da-DK" dirty="0" err="1" smtClean="0"/>
              <a:t>package</a:t>
            </a:r>
            <a:r>
              <a:rPr lang="da-DK" dirty="0" smtClean="0"/>
              <a:t> </a:t>
            </a:r>
            <a:r>
              <a:rPr lang="da-DK" dirty="0" err="1" smtClean="0"/>
              <a:t>every</a:t>
            </a:r>
            <a:r>
              <a:rPr lang="da-DK" dirty="0" smtClean="0"/>
              <a:t> 15 min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parked</a:t>
            </a:r>
            <a:endParaRPr lang="da-DK" dirty="0" smtClean="0"/>
          </a:p>
          <a:p>
            <a:r>
              <a:rPr lang="da-DK" dirty="0" smtClean="0"/>
              <a:t>Data is sent </a:t>
            </a:r>
            <a:r>
              <a:rPr lang="da-DK" dirty="0" err="1" smtClean="0"/>
              <a:t>using</a:t>
            </a:r>
            <a:r>
              <a:rPr lang="da-DK" dirty="0" smtClean="0"/>
              <a:t> UDP Protocol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0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 - 301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23130"/>
            <a:ext cx="6610534" cy="3046030"/>
          </a:xfrm>
        </p:spPr>
      </p:pic>
      <p:sp>
        <p:nvSpPr>
          <p:cNvPr id="5" name="Tekstboks 4"/>
          <p:cNvSpPr txBox="1"/>
          <p:nvPr/>
        </p:nvSpPr>
        <p:spPr>
          <a:xfrm>
            <a:off x="1763688" y="501317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latin typeface="+mj-lt"/>
              </a:rPr>
              <a:t>Length</a:t>
            </a:r>
            <a:r>
              <a:rPr lang="da-DK" dirty="0" smtClean="0">
                <a:latin typeface="+mj-lt"/>
              </a:rPr>
              <a:t> = 75 mm </a:t>
            </a:r>
          </a:p>
          <a:p>
            <a:r>
              <a:rPr lang="da-DK" dirty="0" smtClean="0">
                <a:latin typeface="+mj-lt"/>
              </a:rPr>
              <a:t>Width =  45 mm</a:t>
            </a:r>
          </a:p>
          <a:p>
            <a:r>
              <a:rPr lang="da-DK" dirty="0" err="1" smtClean="0">
                <a:latin typeface="+mj-lt"/>
              </a:rPr>
              <a:t>Height</a:t>
            </a:r>
            <a:r>
              <a:rPr lang="da-DK" dirty="0" smtClean="0">
                <a:latin typeface="+mj-lt"/>
              </a:rPr>
              <a:t> = 18 mm</a:t>
            </a:r>
            <a:endParaRPr lang="da-D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25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Package data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err="1" smtClean="0"/>
              <a:t>Reporttime</a:t>
            </a:r>
            <a:endParaRPr lang="da-DK" dirty="0" smtClean="0"/>
          </a:p>
          <a:p>
            <a:r>
              <a:rPr lang="da-DK" dirty="0" err="1" smtClean="0"/>
              <a:t>Longitude</a:t>
            </a:r>
            <a:endParaRPr lang="da-DK" dirty="0" smtClean="0"/>
          </a:p>
          <a:p>
            <a:r>
              <a:rPr lang="da-DK" dirty="0" err="1" smtClean="0"/>
              <a:t>Latitude</a:t>
            </a:r>
            <a:endParaRPr lang="da-DK" dirty="0" smtClean="0"/>
          </a:p>
          <a:p>
            <a:r>
              <a:rPr lang="da-DK" dirty="0" smtClean="0"/>
              <a:t>Speed</a:t>
            </a:r>
          </a:p>
          <a:p>
            <a:r>
              <a:rPr lang="da-DK" dirty="0" smtClean="0"/>
              <a:t>KM Status</a:t>
            </a:r>
          </a:p>
          <a:p>
            <a:r>
              <a:rPr lang="da-DK" dirty="0" smtClean="0"/>
              <a:t>Inputs status information</a:t>
            </a:r>
          </a:p>
          <a:p>
            <a:pPr lvl="1"/>
            <a:r>
              <a:rPr lang="da-DK" dirty="0" smtClean="0"/>
              <a:t>Is the lift up / </a:t>
            </a:r>
            <a:r>
              <a:rPr lang="da-DK" dirty="0" err="1" smtClean="0"/>
              <a:t>down</a:t>
            </a:r>
            <a:endParaRPr lang="da-DK" dirty="0" smtClean="0"/>
          </a:p>
          <a:p>
            <a:pPr lvl="1"/>
            <a:r>
              <a:rPr lang="da-DK" dirty="0" smtClean="0"/>
              <a:t>Is the </a:t>
            </a:r>
            <a:r>
              <a:rPr lang="da-DK" dirty="0" err="1" smtClean="0"/>
              <a:t>engine</a:t>
            </a:r>
            <a:r>
              <a:rPr lang="da-DK" dirty="0" smtClean="0"/>
              <a:t> </a:t>
            </a:r>
            <a:r>
              <a:rPr lang="da-DK" dirty="0" err="1" smtClean="0"/>
              <a:t>running</a:t>
            </a:r>
            <a:endParaRPr lang="da-DK" dirty="0" smtClean="0"/>
          </a:p>
          <a:p>
            <a:r>
              <a:rPr lang="da-DK" dirty="0" err="1" smtClean="0"/>
              <a:t>Timecounter</a:t>
            </a:r>
            <a:r>
              <a:rPr lang="da-DK" dirty="0"/>
              <a:t> </a:t>
            </a:r>
            <a:r>
              <a:rPr lang="da-DK" dirty="0" smtClean="0"/>
              <a:t>info on inputs</a:t>
            </a:r>
          </a:p>
          <a:p>
            <a:pPr lvl="1"/>
            <a:r>
              <a:rPr lang="da-DK" dirty="0" smtClean="0"/>
              <a:t>For </a:t>
            </a:r>
            <a:r>
              <a:rPr lang="da-DK" dirty="0" err="1" smtClean="0"/>
              <a:t>how</a:t>
            </a:r>
            <a:r>
              <a:rPr lang="da-DK" dirty="0" smtClean="0"/>
              <a:t> long has the </a:t>
            </a:r>
            <a:r>
              <a:rPr lang="da-DK" dirty="0" err="1" smtClean="0"/>
              <a:t>engine</a:t>
            </a:r>
            <a:r>
              <a:rPr lang="da-DK" dirty="0" smtClean="0"/>
              <a:t> </a:t>
            </a:r>
            <a:r>
              <a:rPr lang="da-DK" dirty="0" err="1" smtClean="0"/>
              <a:t>been</a:t>
            </a:r>
            <a:r>
              <a:rPr lang="da-DK" dirty="0"/>
              <a:t> </a:t>
            </a:r>
            <a:r>
              <a:rPr lang="da-DK" dirty="0" err="1" smtClean="0"/>
              <a:t>running</a:t>
            </a:r>
            <a:endParaRPr lang="da-DK" dirty="0" smtClean="0"/>
          </a:p>
          <a:p>
            <a:pPr lvl="1"/>
            <a:r>
              <a:rPr lang="da-DK" dirty="0" smtClean="0"/>
              <a:t>How long has the lift </a:t>
            </a:r>
            <a:r>
              <a:rPr lang="da-DK" dirty="0" err="1" smtClean="0"/>
              <a:t>been</a:t>
            </a:r>
            <a:r>
              <a:rPr lang="da-DK" dirty="0" smtClean="0"/>
              <a:t> in </a:t>
            </a:r>
            <a:r>
              <a:rPr lang="da-DK" dirty="0" err="1" smtClean="0"/>
              <a:t>use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63040" y="2067005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Speaker Info</a:t>
            </a:r>
          </a:p>
          <a:p>
            <a:r>
              <a:rPr lang="da-DK" dirty="0" smtClean="0"/>
              <a:t>Safetrack facts &amp; system info</a:t>
            </a:r>
          </a:p>
          <a:p>
            <a:r>
              <a:rPr lang="da-DK" dirty="0" smtClean="0"/>
              <a:t>Safetrack </a:t>
            </a:r>
            <a:r>
              <a:rPr lang="da-DK" dirty="0" err="1" smtClean="0"/>
              <a:t>architecture</a:t>
            </a:r>
            <a:endParaRPr lang="da-DK" dirty="0" smtClean="0"/>
          </a:p>
          <a:p>
            <a:r>
              <a:rPr lang="da-DK" dirty="0" smtClean="0"/>
              <a:t>Database design</a:t>
            </a:r>
          </a:p>
          <a:p>
            <a:r>
              <a:rPr lang="da-DK" dirty="0" err="1" smtClean="0"/>
              <a:t>Issues</a:t>
            </a:r>
            <a:r>
              <a:rPr lang="da-DK" dirty="0" smtClean="0"/>
              <a:t> with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Azure</a:t>
            </a:r>
            <a:r>
              <a:rPr lang="da-DK" dirty="0" smtClean="0"/>
              <a:t> platform</a:t>
            </a:r>
          </a:p>
          <a:p>
            <a:r>
              <a:rPr lang="da-DK" dirty="0" err="1" smtClean="0"/>
              <a:t>Sharding</a:t>
            </a:r>
            <a:endParaRPr lang="da-DK" dirty="0"/>
          </a:p>
          <a:p>
            <a:r>
              <a:rPr lang="da-DK" dirty="0" smtClean="0"/>
              <a:t>Solution </a:t>
            </a:r>
            <a:r>
              <a:rPr lang="da-DK" dirty="0" err="1" smtClean="0"/>
              <a:t>Walkthrough</a:t>
            </a:r>
            <a:endParaRPr lang="da-DK" dirty="0" smtClean="0"/>
          </a:p>
          <a:p>
            <a:r>
              <a:rPr lang="da-DK" dirty="0" err="1" smtClean="0"/>
              <a:t>Moving</a:t>
            </a:r>
            <a:r>
              <a:rPr lang="da-DK" dirty="0" smtClean="0"/>
              <a:t> </a:t>
            </a:r>
            <a:r>
              <a:rPr lang="da-DK" dirty="0" err="1" smtClean="0"/>
              <a:t>Exsisting</a:t>
            </a:r>
            <a:r>
              <a:rPr lang="da-DK" dirty="0" smtClean="0"/>
              <a:t> Data to SQL </a:t>
            </a:r>
            <a:r>
              <a:rPr lang="da-DK" dirty="0" err="1" smtClean="0"/>
              <a:t>Azure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73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System </a:t>
            </a:r>
            <a:r>
              <a:rPr lang="da-DK" dirty="0" err="1" smtClean="0"/>
              <a:t>Archietecture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74966"/>
            <a:ext cx="4608512" cy="360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63040" y="2067005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Speaker Info</a:t>
            </a:r>
          </a:p>
          <a:p>
            <a:r>
              <a:rPr lang="da-DK" dirty="0" smtClean="0"/>
              <a:t>Safetrack facts &amp; system info</a:t>
            </a:r>
          </a:p>
          <a:p>
            <a:r>
              <a:rPr lang="da-DK" dirty="0" smtClean="0"/>
              <a:t>Safetrack </a:t>
            </a:r>
            <a:r>
              <a:rPr lang="da-DK" dirty="0" err="1" smtClean="0"/>
              <a:t>architecture</a:t>
            </a:r>
            <a:endParaRPr lang="da-DK" dirty="0" smtClean="0"/>
          </a:p>
          <a:p>
            <a:r>
              <a:rPr lang="da-DK" dirty="0" smtClean="0"/>
              <a:t>Database design</a:t>
            </a:r>
          </a:p>
          <a:p>
            <a:r>
              <a:rPr lang="da-DK" dirty="0" err="1" smtClean="0"/>
              <a:t>Issues</a:t>
            </a:r>
            <a:r>
              <a:rPr lang="da-DK" dirty="0" smtClean="0"/>
              <a:t> with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Azure</a:t>
            </a:r>
            <a:r>
              <a:rPr lang="da-DK" dirty="0" smtClean="0"/>
              <a:t> platform</a:t>
            </a:r>
          </a:p>
          <a:p>
            <a:r>
              <a:rPr lang="da-DK" dirty="0" err="1" smtClean="0"/>
              <a:t>Sharding</a:t>
            </a:r>
            <a:endParaRPr lang="da-DK" dirty="0"/>
          </a:p>
          <a:p>
            <a:r>
              <a:rPr lang="da-DK" dirty="0" smtClean="0"/>
              <a:t>Solution </a:t>
            </a:r>
            <a:r>
              <a:rPr lang="da-DK" dirty="0" err="1" smtClean="0"/>
              <a:t>Walkthrough</a:t>
            </a:r>
            <a:endParaRPr lang="da-DK" dirty="0" smtClean="0"/>
          </a:p>
          <a:p>
            <a:r>
              <a:rPr lang="da-DK" dirty="0" err="1" smtClean="0"/>
              <a:t>Moving</a:t>
            </a:r>
            <a:r>
              <a:rPr lang="da-DK" dirty="0" smtClean="0"/>
              <a:t> </a:t>
            </a:r>
            <a:r>
              <a:rPr lang="da-DK" dirty="0" err="1" smtClean="0"/>
              <a:t>Exsisting</a:t>
            </a:r>
            <a:r>
              <a:rPr lang="da-DK" dirty="0" smtClean="0"/>
              <a:t> Data to SQL </a:t>
            </a:r>
            <a:r>
              <a:rPr lang="da-DK" dirty="0" err="1" smtClean="0"/>
              <a:t>Azure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73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Database Design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80" y="2119313"/>
            <a:ext cx="5823402" cy="3603625"/>
          </a:xfrm>
        </p:spPr>
      </p:pic>
    </p:spTree>
    <p:extLst>
      <p:ext uri="{BB962C8B-B14F-4D97-AF65-F5344CB8AC3E}">
        <p14:creationId xmlns:p14="http://schemas.microsoft.com/office/powerpoint/2010/main" val="21593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63040" y="2067005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Speaker Info</a:t>
            </a:r>
          </a:p>
          <a:p>
            <a:r>
              <a:rPr lang="da-DK" dirty="0" smtClean="0"/>
              <a:t>Safetrack facts &amp; system info</a:t>
            </a:r>
          </a:p>
          <a:p>
            <a:r>
              <a:rPr lang="da-DK" dirty="0" smtClean="0"/>
              <a:t>Safetrack </a:t>
            </a:r>
            <a:r>
              <a:rPr lang="da-DK" dirty="0" err="1" smtClean="0"/>
              <a:t>architecture</a:t>
            </a:r>
            <a:endParaRPr lang="da-DK" dirty="0" smtClean="0"/>
          </a:p>
          <a:p>
            <a:r>
              <a:rPr lang="da-DK" dirty="0" smtClean="0"/>
              <a:t>Database design</a:t>
            </a:r>
          </a:p>
          <a:p>
            <a:r>
              <a:rPr lang="da-DK" dirty="0" err="1" smtClean="0"/>
              <a:t>Issues</a:t>
            </a:r>
            <a:r>
              <a:rPr lang="da-DK" dirty="0" smtClean="0"/>
              <a:t> with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Azure</a:t>
            </a:r>
            <a:r>
              <a:rPr lang="da-DK" dirty="0" smtClean="0"/>
              <a:t> platform</a:t>
            </a:r>
          </a:p>
          <a:p>
            <a:r>
              <a:rPr lang="da-DK" dirty="0" err="1" smtClean="0"/>
              <a:t>Sharding</a:t>
            </a:r>
            <a:endParaRPr lang="da-DK" dirty="0"/>
          </a:p>
          <a:p>
            <a:r>
              <a:rPr lang="da-DK" dirty="0" smtClean="0"/>
              <a:t>Solution </a:t>
            </a:r>
            <a:r>
              <a:rPr lang="da-DK" dirty="0" err="1" smtClean="0"/>
              <a:t>Walkthrough</a:t>
            </a:r>
            <a:endParaRPr lang="da-DK" dirty="0" smtClean="0"/>
          </a:p>
          <a:p>
            <a:r>
              <a:rPr lang="da-DK" dirty="0" err="1" smtClean="0"/>
              <a:t>Moving</a:t>
            </a:r>
            <a:r>
              <a:rPr lang="da-DK" dirty="0" smtClean="0"/>
              <a:t> </a:t>
            </a:r>
            <a:r>
              <a:rPr lang="da-DK" dirty="0" err="1" smtClean="0"/>
              <a:t>Exsisting</a:t>
            </a:r>
            <a:r>
              <a:rPr lang="da-DK" dirty="0" smtClean="0"/>
              <a:t> Data to SQL </a:t>
            </a:r>
            <a:r>
              <a:rPr lang="da-DK" dirty="0" err="1" smtClean="0"/>
              <a:t>Azure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73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Subtitle</a:t>
            </a:r>
            <a:r>
              <a:rPr lang="da-DK" dirty="0" smtClean="0"/>
              <a:t>:</a:t>
            </a:r>
            <a:br>
              <a:rPr lang="da-DK" dirty="0" smtClean="0"/>
            </a:br>
            <a:r>
              <a:rPr lang="da-DK" dirty="0" smtClean="0"/>
              <a:t>The Safetrack story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20" y="692696"/>
            <a:ext cx="3395746" cy="50405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57" y="692696"/>
            <a:ext cx="2361570" cy="5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Issues</a:t>
            </a:r>
            <a:r>
              <a:rPr lang="da-DK" dirty="0" smtClean="0"/>
              <a:t> 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Database and </a:t>
            </a:r>
            <a:r>
              <a:rPr lang="da-DK" dirty="0" err="1" smtClean="0"/>
              <a:t>application</a:t>
            </a:r>
            <a:r>
              <a:rPr lang="da-DK" dirty="0" smtClean="0"/>
              <a:t> on same </a:t>
            </a:r>
            <a:r>
              <a:rPr lang="da-DK" dirty="0" err="1" smtClean="0"/>
              <a:t>box</a:t>
            </a:r>
            <a:endParaRPr lang="da-DK" dirty="0" smtClean="0"/>
          </a:p>
          <a:p>
            <a:pPr lvl="1"/>
            <a:r>
              <a:rPr lang="da-DK" dirty="0" err="1" smtClean="0"/>
              <a:t>Everything</a:t>
            </a:r>
            <a:r>
              <a:rPr lang="da-DK" dirty="0" smtClean="0"/>
              <a:t> runs on the same single server</a:t>
            </a:r>
          </a:p>
          <a:p>
            <a:r>
              <a:rPr lang="da-DK" dirty="0" smtClean="0"/>
              <a:t>Single Point of </a:t>
            </a:r>
            <a:r>
              <a:rPr lang="da-DK" dirty="0" err="1" smtClean="0"/>
              <a:t>Failure</a:t>
            </a:r>
            <a:endParaRPr lang="da-DK" dirty="0" smtClean="0"/>
          </a:p>
          <a:p>
            <a:pPr lvl="1"/>
            <a:r>
              <a:rPr lang="da-DK" dirty="0" smtClean="0"/>
              <a:t>Hardware</a:t>
            </a:r>
          </a:p>
          <a:p>
            <a:pPr lvl="1"/>
            <a:r>
              <a:rPr lang="da-DK" dirty="0" smtClean="0"/>
              <a:t>Database</a:t>
            </a:r>
          </a:p>
          <a:p>
            <a:pPr lvl="1"/>
            <a:r>
              <a:rPr lang="da-DK" dirty="0" smtClean="0"/>
              <a:t>Services / Website</a:t>
            </a:r>
          </a:p>
          <a:p>
            <a:r>
              <a:rPr lang="da-DK" dirty="0" smtClean="0"/>
              <a:t>No HA solution</a:t>
            </a:r>
          </a:p>
          <a:p>
            <a:r>
              <a:rPr lang="da-DK" dirty="0" smtClean="0"/>
              <a:t>Limited </a:t>
            </a:r>
            <a:r>
              <a:rPr lang="da-DK" dirty="0" err="1" smtClean="0"/>
              <a:t>scaling</a:t>
            </a:r>
            <a:r>
              <a:rPr lang="da-DK" dirty="0" smtClean="0"/>
              <a:t> options (Buy </a:t>
            </a:r>
            <a:r>
              <a:rPr lang="da-DK" dirty="0" err="1" smtClean="0"/>
              <a:t>bigger</a:t>
            </a:r>
            <a:r>
              <a:rPr lang="da-DK" dirty="0" smtClean="0"/>
              <a:t> HW)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8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Issues</a:t>
            </a:r>
            <a:r>
              <a:rPr lang="da-DK" dirty="0" smtClean="0"/>
              <a:t> 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All elements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independend</a:t>
            </a:r>
            <a:endParaRPr lang="da-DK" dirty="0" smtClean="0"/>
          </a:p>
          <a:p>
            <a:r>
              <a:rPr lang="da-DK" dirty="0" err="1" smtClean="0"/>
              <a:t>Easy</a:t>
            </a:r>
            <a:r>
              <a:rPr lang="da-DK" dirty="0" smtClean="0"/>
              <a:t> to split </a:t>
            </a:r>
            <a:r>
              <a:rPr lang="da-DK" dirty="0" err="1" smtClean="0"/>
              <a:t>things</a:t>
            </a:r>
            <a:endParaRPr lang="da-DK" dirty="0" smtClean="0"/>
          </a:p>
          <a:p>
            <a:r>
              <a:rPr lang="da-DK" dirty="0" smtClean="0"/>
              <a:t>No ”</a:t>
            </a:r>
            <a:r>
              <a:rPr lang="da-DK" dirty="0" err="1" smtClean="0"/>
              <a:t>secret</a:t>
            </a:r>
            <a:r>
              <a:rPr lang="da-DK" dirty="0" smtClean="0"/>
              <a:t>” data</a:t>
            </a:r>
          </a:p>
          <a:p>
            <a:pPr lvl="1"/>
            <a:r>
              <a:rPr lang="da-DK" dirty="0" smtClean="0"/>
              <a:t>No </a:t>
            </a:r>
            <a:r>
              <a:rPr lang="da-DK" dirty="0" err="1" smtClean="0"/>
              <a:t>personal</a:t>
            </a:r>
            <a:r>
              <a:rPr lang="da-DK" dirty="0" smtClean="0"/>
              <a:t> or </a:t>
            </a:r>
            <a:r>
              <a:rPr lang="da-DK" dirty="0" err="1" smtClean="0"/>
              <a:t>banking</a:t>
            </a:r>
            <a:r>
              <a:rPr lang="da-DK" dirty="0" smtClean="0"/>
              <a:t> information</a:t>
            </a:r>
          </a:p>
          <a:p>
            <a:pPr lvl="1"/>
            <a:r>
              <a:rPr lang="da-DK" dirty="0" smtClean="0"/>
              <a:t>Not </a:t>
            </a:r>
            <a:r>
              <a:rPr lang="da-DK" dirty="0" err="1" smtClean="0"/>
              <a:t>breaking</a:t>
            </a:r>
            <a:r>
              <a:rPr lang="da-DK" dirty="0" smtClean="0"/>
              <a:t> the Danish data </a:t>
            </a:r>
            <a:r>
              <a:rPr lang="da-DK" dirty="0" err="1" smtClean="0"/>
              <a:t>law</a:t>
            </a:r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563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Issues</a:t>
            </a:r>
            <a:r>
              <a:rPr lang="da-DK" dirty="0" smtClean="0"/>
              <a:t> ?	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SQL </a:t>
            </a:r>
            <a:r>
              <a:rPr lang="da-DK" dirty="0" err="1" smtClean="0"/>
              <a:t>Azure</a:t>
            </a:r>
            <a:r>
              <a:rPr lang="da-DK" dirty="0" smtClean="0"/>
              <a:t> </a:t>
            </a:r>
            <a:r>
              <a:rPr lang="da-DK" dirty="0"/>
              <a:t>in the future?</a:t>
            </a:r>
          </a:p>
          <a:p>
            <a:r>
              <a:rPr lang="da-DK" dirty="0"/>
              <a:t>Windows </a:t>
            </a:r>
            <a:r>
              <a:rPr lang="da-DK" dirty="0" err="1"/>
              <a:t>Azure</a:t>
            </a:r>
            <a:r>
              <a:rPr lang="da-DK" dirty="0"/>
              <a:t> in the future?</a:t>
            </a:r>
          </a:p>
          <a:p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Why</a:t>
            </a:r>
            <a:r>
              <a:rPr lang="da-DK" dirty="0" smtClean="0"/>
              <a:t> Not </a:t>
            </a:r>
            <a:r>
              <a:rPr lang="da-DK" dirty="0" smtClean="0">
                <a:sym typeface="Wingdings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43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63040" y="2067005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Speaker Info</a:t>
            </a:r>
          </a:p>
          <a:p>
            <a:r>
              <a:rPr lang="da-DK" dirty="0" smtClean="0"/>
              <a:t>Safetrack facts &amp; system info</a:t>
            </a:r>
          </a:p>
          <a:p>
            <a:r>
              <a:rPr lang="da-DK" dirty="0" smtClean="0"/>
              <a:t>Safetrack </a:t>
            </a:r>
            <a:r>
              <a:rPr lang="da-DK" dirty="0" err="1" smtClean="0"/>
              <a:t>architecture</a:t>
            </a:r>
            <a:endParaRPr lang="da-DK" dirty="0" smtClean="0"/>
          </a:p>
          <a:p>
            <a:r>
              <a:rPr lang="da-DK" dirty="0" smtClean="0"/>
              <a:t>Database design</a:t>
            </a:r>
          </a:p>
          <a:p>
            <a:r>
              <a:rPr lang="da-DK" dirty="0" err="1" smtClean="0"/>
              <a:t>Issues</a:t>
            </a:r>
            <a:r>
              <a:rPr lang="da-DK" dirty="0" smtClean="0"/>
              <a:t> with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Azure</a:t>
            </a:r>
            <a:r>
              <a:rPr lang="da-DK" dirty="0" smtClean="0"/>
              <a:t> platform</a:t>
            </a:r>
          </a:p>
          <a:p>
            <a:r>
              <a:rPr lang="da-DK" dirty="0" err="1" smtClean="0"/>
              <a:t>Sharding</a:t>
            </a:r>
            <a:endParaRPr lang="da-DK" dirty="0"/>
          </a:p>
          <a:p>
            <a:r>
              <a:rPr lang="da-DK" dirty="0" smtClean="0"/>
              <a:t>Solution </a:t>
            </a:r>
            <a:r>
              <a:rPr lang="da-DK" dirty="0" err="1" smtClean="0"/>
              <a:t>Walkthrough</a:t>
            </a:r>
            <a:endParaRPr lang="da-DK" dirty="0" smtClean="0"/>
          </a:p>
          <a:p>
            <a:r>
              <a:rPr lang="da-DK" dirty="0" err="1" smtClean="0"/>
              <a:t>Moving</a:t>
            </a:r>
            <a:r>
              <a:rPr lang="da-DK" dirty="0" smtClean="0"/>
              <a:t> </a:t>
            </a:r>
            <a:r>
              <a:rPr lang="da-DK" dirty="0" err="1" smtClean="0"/>
              <a:t>Exsisting</a:t>
            </a:r>
            <a:r>
              <a:rPr lang="da-DK" dirty="0" smtClean="0"/>
              <a:t> Data to SQL </a:t>
            </a:r>
            <a:r>
              <a:rPr lang="da-DK" dirty="0" err="1" smtClean="0"/>
              <a:t>Azure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73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SQL </a:t>
            </a:r>
            <a:r>
              <a:rPr lang="da-DK" dirty="0" err="1" smtClean="0"/>
              <a:t>Azure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High </a:t>
            </a:r>
            <a:r>
              <a:rPr lang="da-DK" dirty="0" err="1" smtClean="0"/>
              <a:t>Availibity</a:t>
            </a:r>
            <a:r>
              <a:rPr lang="da-DK" dirty="0" smtClean="0"/>
              <a:t> = </a:t>
            </a:r>
            <a:r>
              <a:rPr lang="da-DK" dirty="0" err="1" smtClean="0"/>
              <a:t>Free</a:t>
            </a:r>
            <a:endParaRPr lang="da-DK" dirty="0" smtClean="0"/>
          </a:p>
          <a:p>
            <a:pPr lvl="1"/>
            <a:r>
              <a:rPr lang="da-DK" dirty="0" smtClean="0"/>
              <a:t>1 DB = 3 DB’s (</a:t>
            </a:r>
            <a:r>
              <a:rPr lang="da-DK" dirty="0" err="1" smtClean="0"/>
              <a:t>automatic</a:t>
            </a:r>
            <a:r>
              <a:rPr lang="da-DK" dirty="0" smtClean="0"/>
              <a:t> </a:t>
            </a:r>
            <a:r>
              <a:rPr lang="da-DK" dirty="0" err="1" smtClean="0"/>
              <a:t>failover</a:t>
            </a:r>
            <a:r>
              <a:rPr lang="da-DK" dirty="0" smtClean="0"/>
              <a:t>)</a:t>
            </a:r>
          </a:p>
          <a:p>
            <a:r>
              <a:rPr lang="da-DK" dirty="0" err="1" smtClean="0"/>
              <a:t>Size</a:t>
            </a:r>
            <a:r>
              <a:rPr lang="da-DK" dirty="0" smtClean="0"/>
              <a:t> </a:t>
            </a:r>
            <a:r>
              <a:rPr lang="da-DK" dirty="0" err="1" smtClean="0"/>
              <a:t>limitations</a:t>
            </a:r>
            <a:endParaRPr lang="da-DK" dirty="0" smtClean="0"/>
          </a:p>
          <a:p>
            <a:pPr lvl="1"/>
            <a:r>
              <a:rPr lang="da-DK" dirty="0" smtClean="0"/>
              <a:t>1 – 50 GB</a:t>
            </a:r>
          </a:p>
          <a:p>
            <a:pPr lvl="1"/>
            <a:r>
              <a:rPr lang="da-DK" dirty="0" smtClean="0"/>
              <a:t>Safetrack database </a:t>
            </a:r>
            <a:r>
              <a:rPr lang="da-DK" dirty="0"/>
              <a:t>&gt;</a:t>
            </a:r>
            <a:r>
              <a:rPr lang="da-DK" dirty="0" smtClean="0"/>
              <a:t> 250 GB </a:t>
            </a:r>
            <a:r>
              <a:rPr lang="da-DK" dirty="0" smtClean="0">
                <a:sym typeface="Wingdings" pitchFamily="2" charset="2"/>
              </a:rPr>
              <a:t></a:t>
            </a:r>
            <a:endParaRPr lang="da-DK" dirty="0" smtClean="0"/>
          </a:p>
          <a:p>
            <a:r>
              <a:rPr lang="da-DK" dirty="0" err="1" smtClean="0"/>
              <a:t>Get</a:t>
            </a:r>
            <a:r>
              <a:rPr lang="da-DK" dirty="0" smtClean="0"/>
              <a:t> the database </a:t>
            </a:r>
            <a:r>
              <a:rPr lang="da-DK" dirty="0" err="1" smtClean="0"/>
              <a:t>off</a:t>
            </a:r>
            <a:r>
              <a:rPr lang="da-DK" dirty="0" smtClean="0"/>
              <a:t> the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box</a:t>
            </a:r>
            <a:endParaRPr lang="da-DK" dirty="0" smtClean="0"/>
          </a:p>
          <a:p>
            <a:pPr lvl="1"/>
            <a:r>
              <a:rPr lang="da-DK" dirty="0" smtClean="0"/>
              <a:t>Release more power to the Windows service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99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SQL </a:t>
            </a:r>
            <a:r>
              <a:rPr lang="da-DK" dirty="0" err="1" smtClean="0"/>
              <a:t>Azure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87624" y="2119257"/>
            <a:ext cx="6552728" cy="3603812"/>
          </a:xfrm>
        </p:spPr>
        <p:txBody>
          <a:bodyPr/>
          <a:lstStyle/>
          <a:p>
            <a:r>
              <a:rPr lang="da-DK" dirty="0" smtClean="0"/>
              <a:t>Let Microsoft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/>
              <a:t> </a:t>
            </a:r>
            <a:r>
              <a:rPr lang="da-DK" dirty="0" err="1" smtClean="0"/>
              <a:t>primary</a:t>
            </a:r>
            <a:r>
              <a:rPr lang="da-DK" dirty="0" smtClean="0"/>
              <a:t> DBA!</a:t>
            </a:r>
          </a:p>
          <a:p>
            <a:r>
              <a:rPr lang="da-DK" dirty="0" smtClean="0"/>
              <a:t>SQL </a:t>
            </a:r>
            <a:r>
              <a:rPr lang="da-DK" dirty="0" err="1" smtClean="0"/>
              <a:t>Azure</a:t>
            </a:r>
            <a:r>
              <a:rPr lang="da-DK" dirty="0" smtClean="0"/>
              <a:t> = Black boks</a:t>
            </a:r>
          </a:p>
          <a:p>
            <a:r>
              <a:rPr lang="da-DK" dirty="0" err="1" smtClean="0"/>
              <a:t>Running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database with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unknown</a:t>
            </a:r>
            <a:r>
              <a:rPr lang="da-DK" dirty="0" smtClean="0"/>
              <a:t> </a:t>
            </a:r>
            <a:r>
              <a:rPr lang="da-DK" dirty="0" err="1" smtClean="0"/>
              <a:t>applications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99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Windows </a:t>
            </a:r>
            <a:r>
              <a:rPr lang="da-DK" dirty="0" err="1" smtClean="0"/>
              <a:t>Azure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Moving</a:t>
            </a:r>
            <a:r>
              <a:rPr lang="da-DK" dirty="0" smtClean="0"/>
              <a:t> the website to Windows </a:t>
            </a:r>
            <a:r>
              <a:rPr lang="da-DK" dirty="0" err="1" smtClean="0"/>
              <a:t>Azure</a:t>
            </a:r>
            <a:endParaRPr lang="da-DK" dirty="0" smtClean="0"/>
          </a:p>
          <a:p>
            <a:pPr lvl="1"/>
            <a:r>
              <a:rPr lang="da-DK" dirty="0" err="1" smtClean="0"/>
              <a:t>Easy</a:t>
            </a:r>
            <a:r>
              <a:rPr lang="da-DK" dirty="0" smtClean="0"/>
              <a:t> </a:t>
            </a:r>
            <a:r>
              <a:rPr lang="da-DK" dirty="0" err="1" smtClean="0"/>
              <a:t>peasy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The Windows Service is not </a:t>
            </a:r>
            <a:r>
              <a:rPr lang="da-DK" dirty="0" err="1" smtClean="0"/>
              <a:t>compatible</a:t>
            </a:r>
            <a:r>
              <a:rPr lang="da-DK" dirty="0" smtClean="0"/>
              <a:t> with </a:t>
            </a:r>
            <a:r>
              <a:rPr lang="da-DK" dirty="0" err="1" smtClean="0"/>
              <a:t>Azure</a:t>
            </a:r>
            <a:r>
              <a:rPr lang="da-DK" dirty="0" smtClean="0"/>
              <a:t> at present</a:t>
            </a:r>
          </a:p>
          <a:p>
            <a:pPr lvl="1"/>
            <a:r>
              <a:rPr lang="da-DK" dirty="0" smtClean="0"/>
              <a:t>No support for UDP – TCP </a:t>
            </a:r>
            <a:r>
              <a:rPr lang="da-DK" dirty="0" err="1" smtClean="0"/>
              <a:t>Only</a:t>
            </a:r>
            <a:r>
              <a:rPr lang="da-DK" dirty="0" smtClean="0"/>
              <a:t> </a:t>
            </a:r>
            <a:r>
              <a:rPr lang="da-DK" dirty="0" smtClean="0">
                <a:sym typeface="Wingdings" pitchFamily="2" charset="2"/>
              </a:rPr>
              <a:t>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63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SQL </a:t>
            </a:r>
            <a:r>
              <a:rPr lang="da-DK" dirty="0" err="1" smtClean="0"/>
              <a:t>Azure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Lets</a:t>
            </a:r>
            <a:r>
              <a:rPr lang="da-DK" dirty="0" smtClean="0"/>
              <a:t> </a:t>
            </a:r>
            <a:r>
              <a:rPr lang="da-DK" dirty="0" err="1" smtClean="0"/>
              <a:t>move</a:t>
            </a:r>
            <a:r>
              <a:rPr lang="da-DK" dirty="0" smtClean="0"/>
              <a:t> the database to the </a:t>
            </a:r>
            <a:r>
              <a:rPr lang="da-DK" dirty="0" err="1" smtClean="0"/>
              <a:t>Cloud</a:t>
            </a:r>
            <a:endParaRPr lang="da-DK" dirty="0" smtClean="0"/>
          </a:p>
          <a:p>
            <a:pPr lvl="1"/>
            <a:r>
              <a:rPr lang="da-DK" dirty="0" err="1" smtClean="0"/>
              <a:t>Latency</a:t>
            </a:r>
            <a:r>
              <a:rPr lang="da-DK" dirty="0" smtClean="0"/>
              <a:t> from the </a:t>
            </a:r>
            <a:r>
              <a:rPr lang="da-DK" dirty="0" err="1" smtClean="0"/>
              <a:t>local</a:t>
            </a:r>
            <a:r>
              <a:rPr lang="da-DK" dirty="0" smtClean="0"/>
              <a:t> Windows service to SQL </a:t>
            </a:r>
            <a:r>
              <a:rPr lang="da-DK" dirty="0" err="1" smtClean="0"/>
              <a:t>Azure</a:t>
            </a:r>
            <a:r>
              <a:rPr lang="da-DK" dirty="0"/>
              <a:t> </a:t>
            </a:r>
            <a:r>
              <a:rPr lang="da-DK" dirty="0" smtClean="0"/>
              <a:t>is not a </a:t>
            </a:r>
            <a:r>
              <a:rPr lang="da-DK" dirty="0" err="1" smtClean="0"/>
              <a:t>big</a:t>
            </a:r>
            <a:r>
              <a:rPr lang="da-DK" dirty="0" smtClean="0"/>
              <a:t> </a:t>
            </a:r>
            <a:r>
              <a:rPr lang="da-DK" dirty="0" err="1" smtClean="0"/>
              <a:t>issue</a:t>
            </a:r>
            <a:r>
              <a:rPr lang="da-DK" dirty="0" smtClean="0"/>
              <a:t>.</a:t>
            </a:r>
          </a:p>
          <a:p>
            <a:pPr lvl="1"/>
            <a:endParaRPr lang="da-DK" dirty="0" smtClean="0"/>
          </a:p>
          <a:p>
            <a:pPr lvl="1"/>
            <a:r>
              <a:rPr lang="da-DK" dirty="0" err="1" smtClean="0"/>
              <a:t>Size</a:t>
            </a:r>
            <a:r>
              <a:rPr lang="da-DK" dirty="0" smtClean="0"/>
              <a:t> is a </a:t>
            </a:r>
            <a:r>
              <a:rPr lang="da-DK" dirty="0" err="1" smtClean="0"/>
              <a:t>issue</a:t>
            </a:r>
            <a:r>
              <a:rPr lang="da-DK" dirty="0" smtClean="0"/>
              <a:t>,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have to </a:t>
            </a:r>
            <a:r>
              <a:rPr lang="da-DK" dirty="0" err="1" smtClean="0"/>
              <a:t>Shard</a:t>
            </a:r>
            <a:r>
              <a:rPr lang="da-DK" dirty="0" smtClean="0"/>
              <a:t> the data </a:t>
            </a:r>
            <a:r>
              <a:rPr lang="da-DK" dirty="0" err="1" smtClean="0"/>
              <a:t>across</a:t>
            </a:r>
            <a:r>
              <a:rPr lang="da-DK" dirty="0" smtClean="0"/>
              <a:t> multiple databases</a:t>
            </a:r>
          </a:p>
          <a:p>
            <a:pPr lvl="1"/>
            <a:endParaRPr lang="da-DK" dirty="0" smtClean="0"/>
          </a:p>
          <a:p>
            <a:pPr lvl="1"/>
            <a:r>
              <a:rPr lang="da-DK" dirty="0" err="1" smtClean="0"/>
              <a:t>Sharding</a:t>
            </a:r>
            <a:r>
              <a:rPr lang="da-DK" dirty="0" smtClean="0"/>
              <a:t> gives </a:t>
            </a:r>
            <a:r>
              <a:rPr lang="da-DK" dirty="0" err="1" smtClean="0"/>
              <a:t>us</a:t>
            </a:r>
            <a:r>
              <a:rPr lang="da-DK" dirty="0" smtClean="0"/>
              <a:t> </a:t>
            </a:r>
            <a:r>
              <a:rPr lang="da-DK" dirty="0" err="1" smtClean="0"/>
              <a:t>scalability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1868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63040" y="2067005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Speaker Info</a:t>
            </a:r>
          </a:p>
          <a:p>
            <a:r>
              <a:rPr lang="da-DK" dirty="0" smtClean="0"/>
              <a:t>Safetrack facts &amp; system info</a:t>
            </a:r>
          </a:p>
          <a:p>
            <a:r>
              <a:rPr lang="da-DK" dirty="0" smtClean="0"/>
              <a:t>Safetrack </a:t>
            </a:r>
            <a:r>
              <a:rPr lang="da-DK" dirty="0" err="1" smtClean="0"/>
              <a:t>architecture</a:t>
            </a:r>
            <a:endParaRPr lang="da-DK" dirty="0" smtClean="0"/>
          </a:p>
          <a:p>
            <a:r>
              <a:rPr lang="da-DK" dirty="0" smtClean="0"/>
              <a:t>Database design</a:t>
            </a:r>
          </a:p>
          <a:p>
            <a:r>
              <a:rPr lang="da-DK" dirty="0" err="1" smtClean="0"/>
              <a:t>Issues</a:t>
            </a:r>
            <a:r>
              <a:rPr lang="da-DK" dirty="0" smtClean="0"/>
              <a:t> with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Azure</a:t>
            </a:r>
            <a:r>
              <a:rPr lang="da-DK" dirty="0" smtClean="0"/>
              <a:t> platform</a:t>
            </a:r>
          </a:p>
          <a:p>
            <a:r>
              <a:rPr lang="da-DK" dirty="0" err="1" smtClean="0"/>
              <a:t>Sharding</a:t>
            </a:r>
            <a:endParaRPr lang="da-DK" dirty="0"/>
          </a:p>
          <a:p>
            <a:r>
              <a:rPr lang="da-DK" dirty="0" smtClean="0"/>
              <a:t>Solution </a:t>
            </a:r>
            <a:r>
              <a:rPr lang="da-DK" dirty="0" err="1" smtClean="0"/>
              <a:t>Walkthrough</a:t>
            </a:r>
            <a:endParaRPr lang="da-DK" dirty="0" smtClean="0"/>
          </a:p>
          <a:p>
            <a:r>
              <a:rPr lang="da-DK" dirty="0" err="1" smtClean="0"/>
              <a:t>Moving</a:t>
            </a:r>
            <a:r>
              <a:rPr lang="da-DK" dirty="0" smtClean="0"/>
              <a:t> </a:t>
            </a:r>
            <a:r>
              <a:rPr lang="da-DK" dirty="0" err="1" smtClean="0"/>
              <a:t>Exsisting</a:t>
            </a:r>
            <a:r>
              <a:rPr lang="da-DK" dirty="0" smtClean="0"/>
              <a:t> Data to SQL </a:t>
            </a:r>
            <a:r>
              <a:rPr lang="da-DK" dirty="0" err="1" smtClean="0"/>
              <a:t>Azure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73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Sharding</a:t>
            </a:r>
            <a:r>
              <a:rPr lang="da-DK" dirty="0" smtClean="0"/>
              <a:t> facts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06284" y="2119257"/>
            <a:ext cx="6650092" cy="3603812"/>
          </a:xfrm>
        </p:spPr>
        <p:txBody>
          <a:bodyPr>
            <a:normAutofit/>
          </a:bodyPr>
          <a:lstStyle/>
          <a:p>
            <a:r>
              <a:rPr lang="da-DK" dirty="0" smtClean="0"/>
              <a:t>Partition data </a:t>
            </a:r>
            <a:r>
              <a:rPr lang="da-DK" dirty="0" err="1" smtClean="0"/>
              <a:t>across</a:t>
            </a:r>
            <a:r>
              <a:rPr lang="da-DK" dirty="0" smtClean="0"/>
              <a:t> multiple databases</a:t>
            </a:r>
          </a:p>
          <a:p>
            <a:r>
              <a:rPr lang="da-DK" dirty="0" err="1" smtClean="0"/>
              <a:t>Each</a:t>
            </a:r>
            <a:r>
              <a:rPr lang="da-DK" dirty="0" smtClean="0"/>
              <a:t> database holds a </a:t>
            </a:r>
            <a:r>
              <a:rPr lang="da-DK" dirty="0" err="1" smtClean="0"/>
              <a:t>subset</a:t>
            </a:r>
            <a:r>
              <a:rPr lang="da-DK" dirty="0" smtClean="0"/>
              <a:t> of the data</a:t>
            </a:r>
          </a:p>
          <a:p>
            <a:r>
              <a:rPr lang="da-DK" dirty="0" smtClean="0"/>
              <a:t>A </a:t>
            </a:r>
            <a:r>
              <a:rPr lang="da-DK" dirty="0" err="1" smtClean="0"/>
              <a:t>query</a:t>
            </a:r>
            <a:r>
              <a:rPr lang="da-DK" dirty="0" smtClean="0"/>
              <a:t> </a:t>
            </a:r>
            <a:r>
              <a:rPr lang="da-DK" dirty="0" err="1" smtClean="0"/>
              <a:t>needs</a:t>
            </a:r>
            <a:r>
              <a:rPr lang="da-DK" dirty="0" smtClean="0"/>
              <a:t> </a:t>
            </a:r>
            <a:r>
              <a:rPr lang="da-DK" dirty="0" err="1" smtClean="0"/>
              <a:t>only</a:t>
            </a:r>
            <a:r>
              <a:rPr lang="da-DK" dirty="0" smtClean="0"/>
              <a:t> to look in </a:t>
            </a:r>
            <a:r>
              <a:rPr lang="da-DK" dirty="0" err="1" smtClean="0"/>
              <a:t>one</a:t>
            </a:r>
            <a:r>
              <a:rPr lang="da-DK" dirty="0" smtClean="0"/>
              <a:t> database</a:t>
            </a:r>
          </a:p>
          <a:p>
            <a:r>
              <a:rPr lang="da-DK" dirty="0" err="1" smtClean="0"/>
              <a:t>Sharding</a:t>
            </a:r>
            <a:r>
              <a:rPr lang="da-DK" dirty="0" smtClean="0"/>
              <a:t> is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silver</a:t>
            </a:r>
            <a:r>
              <a:rPr lang="da-DK" dirty="0" smtClean="0"/>
              <a:t> </a:t>
            </a:r>
            <a:r>
              <a:rPr lang="da-DK" dirty="0" err="1" smtClean="0"/>
              <a:t>bullet</a:t>
            </a:r>
            <a:r>
              <a:rPr lang="da-DK" dirty="0" smtClean="0"/>
              <a:t>, </a:t>
            </a:r>
            <a:r>
              <a:rPr lang="da-DK" dirty="0" err="1" smtClean="0"/>
              <a:t>you</a:t>
            </a:r>
            <a:r>
              <a:rPr lang="da-DK" dirty="0" smtClean="0"/>
              <a:t> still </a:t>
            </a:r>
            <a:r>
              <a:rPr lang="da-DK" dirty="0" err="1" smtClean="0"/>
              <a:t>need</a:t>
            </a:r>
            <a:r>
              <a:rPr lang="da-DK" dirty="0" smtClean="0"/>
              <a:t> to </a:t>
            </a:r>
            <a:r>
              <a:rPr lang="da-DK" dirty="0" err="1" smtClean="0"/>
              <a:t>think</a:t>
            </a:r>
            <a:endParaRPr lang="da-DK" dirty="0" smtClean="0"/>
          </a:p>
          <a:p>
            <a:r>
              <a:rPr lang="da-DK" dirty="0" err="1" smtClean="0"/>
              <a:t>Important</a:t>
            </a:r>
            <a:r>
              <a:rPr lang="da-DK" dirty="0" smtClean="0"/>
              <a:t> to </a:t>
            </a:r>
            <a:r>
              <a:rPr lang="da-DK" dirty="0" err="1" smtClean="0"/>
              <a:t>choose</a:t>
            </a:r>
            <a:r>
              <a:rPr lang="da-DK" dirty="0" smtClean="0"/>
              <a:t> the </a:t>
            </a:r>
            <a:r>
              <a:rPr lang="da-DK" dirty="0" err="1" smtClean="0"/>
              <a:t>correct</a:t>
            </a:r>
            <a:r>
              <a:rPr lang="da-DK" dirty="0" smtClean="0"/>
              <a:t> </a:t>
            </a:r>
            <a:r>
              <a:rPr lang="da-DK" dirty="0" err="1" smtClean="0"/>
              <a:t>sharding</a:t>
            </a:r>
            <a:r>
              <a:rPr lang="da-DK" dirty="0" smtClean="0"/>
              <a:t> </a:t>
            </a:r>
            <a:r>
              <a:rPr lang="da-DK" dirty="0" err="1" smtClean="0"/>
              <a:t>key</a:t>
            </a:r>
            <a:endParaRPr lang="da-DK" dirty="0" smtClean="0"/>
          </a:p>
          <a:p>
            <a:r>
              <a:rPr lang="da-DK" dirty="0" smtClean="0"/>
              <a:t>Try to </a:t>
            </a:r>
            <a:r>
              <a:rPr lang="da-DK" dirty="0" err="1" smtClean="0"/>
              <a:t>avoid</a:t>
            </a:r>
            <a:r>
              <a:rPr lang="da-DK" dirty="0" smtClean="0"/>
              <a:t> fan-out </a:t>
            </a:r>
            <a:r>
              <a:rPr lang="da-DK" dirty="0" err="1" smtClean="0"/>
              <a:t>queries</a:t>
            </a:r>
            <a:r>
              <a:rPr lang="da-DK" dirty="0" smtClean="0"/>
              <a:t>, </a:t>
            </a:r>
            <a:r>
              <a:rPr lang="da-DK" dirty="0" err="1" smtClean="0"/>
              <a:t>if</a:t>
            </a:r>
            <a:r>
              <a:rPr lang="da-DK" dirty="0" smtClean="0"/>
              <a:t> </a:t>
            </a:r>
            <a:r>
              <a:rPr lang="da-DK" dirty="0" err="1" smtClean="0"/>
              <a:t>possible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9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63040" y="2067005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Speaker Info</a:t>
            </a:r>
          </a:p>
          <a:p>
            <a:r>
              <a:rPr lang="da-DK" dirty="0" smtClean="0"/>
              <a:t>Safetrack facts &amp; system info</a:t>
            </a:r>
          </a:p>
          <a:p>
            <a:r>
              <a:rPr lang="da-DK" dirty="0" smtClean="0"/>
              <a:t>Safetrack </a:t>
            </a:r>
            <a:r>
              <a:rPr lang="da-DK" dirty="0" err="1" smtClean="0"/>
              <a:t>architecture</a:t>
            </a:r>
            <a:endParaRPr lang="da-DK" dirty="0" smtClean="0"/>
          </a:p>
          <a:p>
            <a:r>
              <a:rPr lang="da-DK" dirty="0" smtClean="0"/>
              <a:t>Database design</a:t>
            </a:r>
          </a:p>
          <a:p>
            <a:r>
              <a:rPr lang="da-DK" dirty="0" err="1" smtClean="0"/>
              <a:t>Issues</a:t>
            </a:r>
            <a:r>
              <a:rPr lang="da-DK" dirty="0" smtClean="0"/>
              <a:t> with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Azure</a:t>
            </a:r>
            <a:r>
              <a:rPr lang="da-DK" dirty="0" smtClean="0"/>
              <a:t> platform</a:t>
            </a:r>
          </a:p>
          <a:p>
            <a:r>
              <a:rPr lang="da-DK" dirty="0" err="1" smtClean="0"/>
              <a:t>Sharding</a:t>
            </a:r>
            <a:endParaRPr lang="da-DK" dirty="0"/>
          </a:p>
          <a:p>
            <a:r>
              <a:rPr lang="da-DK" dirty="0" smtClean="0"/>
              <a:t>Solution </a:t>
            </a:r>
            <a:r>
              <a:rPr lang="da-DK" dirty="0" err="1" smtClean="0"/>
              <a:t>Walkthrough</a:t>
            </a:r>
            <a:endParaRPr lang="da-DK" dirty="0" smtClean="0"/>
          </a:p>
          <a:p>
            <a:r>
              <a:rPr lang="da-DK" dirty="0" err="1" smtClean="0"/>
              <a:t>Moving</a:t>
            </a:r>
            <a:r>
              <a:rPr lang="da-DK" dirty="0" smtClean="0"/>
              <a:t> </a:t>
            </a:r>
            <a:r>
              <a:rPr lang="da-DK" dirty="0" err="1" smtClean="0"/>
              <a:t>Exsisting</a:t>
            </a:r>
            <a:r>
              <a:rPr lang="da-DK" dirty="0" smtClean="0"/>
              <a:t> Data to SQL </a:t>
            </a:r>
            <a:r>
              <a:rPr lang="da-DK" dirty="0" err="1" smtClean="0"/>
              <a:t>Azure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40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63040" y="2067005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Speaker Info</a:t>
            </a:r>
          </a:p>
          <a:p>
            <a:r>
              <a:rPr lang="da-DK" dirty="0" smtClean="0"/>
              <a:t>Safetrack facts &amp; system info</a:t>
            </a:r>
          </a:p>
          <a:p>
            <a:r>
              <a:rPr lang="da-DK" dirty="0" smtClean="0"/>
              <a:t>Safetrack </a:t>
            </a:r>
            <a:r>
              <a:rPr lang="da-DK" dirty="0" err="1" smtClean="0"/>
              <a:t>architecture</a:t>
            </a:r>
            <a:endParaRPr lang="da-DK" dirty="0" smtClean="0"/>
          </a:p>
          <a:p>
            <a:r>
              <a:rPr lang="da-DK" dirty="0" smtClean="0"/>
              <a:t>Database design</a:t>
            </a:r>
          </a:p>
          <a:p>
            <a:r>
              <a:rPr lang="da-DK" dirty="0" err="1" smtClean="0"/>
              <a:t>Issues</a:t>
            </a:r>
            <a:r>
              <a:rPr lang="da-DK" dirty="0" smtClean="0"/>
              <a:t> with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Azure</a:t>
            </a:r>
            <a:r>
              <a:rPr lang="da-DK" dirty="0" smtClean="0"/>
              <a:t> platform</a:t>
            </a:r>
          </a:p>
          <a:p>
            <a:r>
              <a:rPr lang="da-DK" dirty="0" err="1" smtClean="0"/>
              <a:t>Sharding</a:t>
            </a:r>
            <a:endParaRPr lang="da-DK" dirty="0"/>
          </a:p>
          <a:p>
            <a:r>
              <a:rPr lang="da-DK" dirty="0" smtClean="0"/>
              <a:t>Solution </a:t>
            </a:r>
            <a:r>
              <a:rPr lang="da-DK" dirty="0" err="1" smtClean="0"/>
              <a:t>Walkthrough</a:t>
            </a:r>
            <a:endParaRPr lang="da-DK" dirty="0" smtClean="0"/>
          </a:p>
          <a:p>
            <a:r>
              <a:rPr lang="da-DK" dirty="0" err="1" smtClean="0"/>
              <a:t>Moving</a:t>
            </a:r>
            <a:r>
              <a:rPr lang="da-DK" dirty="0" smtClean="0"/>
              <a:t> </a:t>
            </a:r>
            <a:r>
              <a:rPr lang="da-DK" dirty="0" err="1" smtClean="0"/>
              <a:t>Exsisting</a:t>
            </a:r>
            <a:r>
              <a:rPr lang="da-DK" dirty="0" smtClean="0"/>
              <a:t> Data to SQL </a:t>
            </a:r>
            <a:r>
              <a:rPr lang="da-DK" dirty="0" err="1" smtClean="0"/>
              <a:t>Azure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49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Solution </a:t>
            </a:r>
            <a:r>
              <a:rPr lang="da-DK" dirty="0" err="1" smtClean="0"/>
              <a:t>walkthrough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err="1" smtClean="0"/>
              <a:t>Shard</a:t>
            </a:r>
            <a:r>
              <a:rPr lang="da-DK" dirty="0" smtClean="0"/>
              <a:t> </a:t>
            </a:r>
            <a:r>
              <a:rPr lang="da-DK" dirty="0" err="1" smtClean="0"/>
              <a:t>key</a:t>
            </a:r>
            <a:r>
              <a:rPr lang="da-DK" dirty="0" smtClean="0"/>
              <a:t> </a:t>
            </a:r>
            <a:r>
              <a:rPr lang="da-DK" dirty="0" err="1" smtClean="0"/>
              <a:t>candidates</a:t>
            </a:r>
            <a:endParaRPr lang="da-DK" dirty="0" smtClean="0"/>
          </a:p>
          <a:p>
            <a:pPr lvl="1"/>
            <a:r>
              <a:rPr lang="da-DK" dirty="0" err="1" smtClean="0"/>
              <a:t>UnitID</a:t>
            </a:r>
            <a:endParaRPr lang="da-DK" dirty="0" smtClean="0"/>
          </a:p>
          <a:p>
            <a:pPr lvl="1"/>
            <a:r>
              <a:rPr lang="da-DK" dirty="0" err="1" smtClean="0"/>
              <a:t>CustomerID</a:t>
            </a:r>
            <a:endParaRPr lang="da-DK" dirty="0" smtClean="0"/>
          </a:p>
          <a:p>
            <a:pPr lvl="1"/>
            <a:endParaRPr lang="da-DK" dirty="0"/>
          </a:p>
          <a:p>
            <a:r>
              <a:rPr lang="da-DK" dirty="0" smtClean="0"/>
              <a:t>The </a:t>
            </a:r>
            <a:r>
              <a:rPr lang="da-DK" dirty="0" err="1" smtClean="0"/>
              <a:t>winner</a:t>
            </a:r>
            <a:r>
              <a:rPr lang="da-DK" dirty="0" smtClean="0"/>
              <a:t> is:</a:t>
            </a:r>
          </a:p>
          <a:p>
            <a:pPr lvl="1"/>
            <a:r>
              <a:rPr lang="da-DK" dirty="0" err="1" smtClean="0"/>
              <a:t>CustomerID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All </a:t>
            </a:r>
            <a:r>
              <a:rPr lang="da-DK" dirty="0" err="1" smtClean="0"/>
              <a:t>reports</a:t>
            </a:r>
            <a:r>
              <a:rPr lang="da-DK" dirty="0" smtClean="0"/>
              <a:t> on the web front end is </a:t>
            </a:r>
            <a:r>
              <a:rPr lang="da-DK" dirty="0" err="1" smtClean="0"/>
              <a:t>based</a:t>
            </a:r>
            <a:r>
              <a:rPr lang="da-DK" dirty="0" smtClean="0"/>
              <a:t> on </a:t>
            </a:r>
            <a:r>
              <a:rPr lang="da-DK" dirty="0" err="1" smtClean="0"/>
              <a:t>customerID</a:t>
            </a:r>
            <a:r>
              <a:rPr lang="da-DK" dirty="0" smtClean="0"/>
              <a:t>. This gives the </a:t>
            </a:r>
            <a:r>
              <a:rPr lang="da-DK" dirty="0" err="1" smtClean="0"/>
              <a:t>customer</a:t>
            </a:r>
            <a:r>
              <a:rPr lang="da-DK" dirty="0" smtClean="0"/>
              <a:t> the option to se the status of all his units.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93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 </a:t>
            </a:r>
            <a:r>
              <a:rPr lang="da-DK" dirty="0" err="1" smtClean="0"/>
              <a:t>Syncronisation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88432"/>
          </a:xfrm>
        </p:spPr>
        <p:txBody>
          <a:bodyPr>
            <a:normAutofit fontScale="85000" lnSpcReduction="20000"/>
          </a:bodyPr>
          <a:lstStyle/>
          <a:p>
            <a:r>
              <a:rPr lang="da-DK" dirty="0" smtClean="0"/>
              <a:t>MS Data </a:t>
            </a:r>
            <a:r>
              <a:rPr lang="da-DK" dirty="0" err="1" smtClean="0"/>
              <a:t>sync</a:t>
            </a:r>
            <a:r>
              <a:rPr lang="da-DK" dirty="0" smtClean="0"/>
              <a:t> Framework</a:t>
            </a:r>
          </a:p>
          <a:p>
            <a:pPr lvl="1"/>
            <a:r>
              <a:rPr lang="da-DK" dirty="0" err="1" smtClean="0"/>
              <a:t>Requires</a:t>
            </a:r>
            <a:r>
              <a:rPr lang="da-DK" dirty="0" smtClean="0"/>
              <a:t> SQL Agent to do </a:t>
            </a:r>
            <a:r>
              <a:rPr lang="da-DK" dirty="0" err="1" smtClean="0"/>
              <a:t>scheduling</a:t>
            </a:r>
            <a:endParaRPr lang="da-DK" dirty="0" smtClean="0"/>
          </a:p>
          <a:p>
            <a:pPr lvl="1"/>
            <a:endParaRPr lang="da-DK" dirty="0"/>
          </a:p>
          <a:p>
            <a:r>
              <a:rPr lang="da-DK" dirty="0" smtClean="0"/>
              <a:t>SQL </a:t>
            </a:r>
            <a:r>
              <a:rPr lang="da-DK" dirty="0" err="1" smtClean="0"/>
              <a:t>Azure</a:t>
            </a:r>
            <a:r>
              <a:rPr lang="da-DK" dirty="0" smtClean="0"/>
              <a:t> Data </a:t>
            </a:r>
            <a:r>
              <a:rPr lang="da-DK" dirty="0" err="1" smtClean="0"/>
              <a:t>Sync</a:t>
            </a:r>
            <a:r>
              <a:rPr lang="da-DK" dirty="0" smtClean="0"/>
              <a:t> (</a:t>
            </a:r>
            <a:r>
              <a:rPr lang="da-DK" dirty="0" err="1" smtClean="0"/>
              <a:t>Dev</a:t>
            </a:r>
            <a:r>
              <a:rPr lang="da-DK" dirty="0" smtClean="0"/>
              <a:t> Preview)</a:t>
            </a:r>
          </a:p>
          <a:p>
            <a:pPr lvl="1"/>
            <a:r>
              <a:rPr lang="da-DK" dirty="0" smtClean="0"/>
              <a:t>The </a:t>
            </a:r>
            <a:r>
              <a:rPr lang="da-DK" dirty="0" err="1" smtClean="0"/>
              <a:t>winner</a:t>
            </a:r>
            <a:r>
              <a:rPr lang="da-DK" dirty="0" smtClean="0"/>
              <a:t> so far</a:t>
            </a:r>
            <a:endParaRPr lang="da-DK" dirty="0" smtClean="0">
              <a:sym typeface="Wingdings" pitchFamily="2" charset="2"/>
            </a:endParaRPr>
          </a:p>
          <a:p>
            <a:pPr lvl="1"/>
            <a:r>
              <a:rPr lang="da-DK" dirty="0" err="1" smtClean="0">
                <a:sym typeface="Wingdings" pitchFamily="2" charset="2"/>
              </a:rPr>
              <a:t>We</a:t>
            </a:r>
            <a:r>
              <a:rPr lang="da-DK" dirty="0" smtClean="0">
                <a:sym typeface="Wingdings" pitchFamily="2" charset="2"/>
              </a:rPr>
              <a:t> </a:t>
            </a:r>
            <a:r>
              <a:rPr lang="da-DK" dirty="0" err="1" smtClean="0">
                <a:sym typeface="Wingdings" pitchFamily="2" charset="2"/>
              </a:rPr>
              <a:t>will</a:t>
            </a:r>
            <a:r>
              <a:rPr lang="da-DK" dirty="0">
                <a:sym typeface="Wingdings" pitchFamily="2" charset="2"/>
              </a:rPr>
              <a:t> </a:t>
            </a:r>
            <a:r>
              <a:rPr lang="da-DK" dirty="0" smtClean="0">
                <a:sym typeface="Wingdings" pitchFamily="2" charset="2"/>
              </a:rPr>
              <a:t>have a look in a </a:t>
            </a:r>
            <a:r>
              <a:rPr lang="da-DK" dirty="0" err="1" smtClean="0">
                <a:sym typeface="Wingdings" pitchFamily="2" charset="2"/>
              </a:rPr>
              <a:t>minute</a:t>
            </a:r>
            <a:endParaRPr lang="da-DK" dirty="0" smtClean="0">
              <a:sym typeface="Wingdings" pitchFamily="2" charset="2"/>
            </a:endParaRPr>
          </a:p>
          <a:p>
            <a:pPr lvl="1"/>
            <a:r>
              <a:rPr lang="da-DK" dirty="0" err="1" smtClean="0">
                <a:sym typeface="Wingdings" pitchFamily="2" charset="2"/>
              </a:rPr>
              <a:t>Pretty</a:t>
            </a:r>
            <a:r>
              <a:rPr lang="da-DK" dirty="0">
                <a:sym typeface="Wingdings" pitchFamily="2" charset="2"/>
              </a:rPr>
              <a:t> </a:t>
            </a:r>
            <a:r>
              <a:rPr lang="da-DK" dirty="0" err="1" smtClean="0">
                <a:sym typeface="Wingdings" pitchFamily="2" charset="2"/>
              </a:rPr>
              <a:t>Slow</a:t>
            </a:r>
            <a:r>
              <a:rPr lang="da-DK" dirty="0" smtClean="0">
                <a:sym typeface="Wingdings" pitchFamily="2" charset="2"/>
              </a:rPr>
              <a:t> </a:t>
            </a:r>
          </a:p>
          <a:p>
            <a:pPr lvl="1"/>
            <a:endParaRPr lang="da-DK" dirty="0">
              <a:sym typeface="Wingdings" pitchFamily="2" charset="2"/>
            </a:endParaRPr>
          </a:p>
          <a:p>
            <a:r>
              <a:rPr lang="da-DK" dirty="0" smtClean="0">
                <a:sym typeface="Wingdings" pitchFamily="2" charset="2"/>
              </a:rPr>
              <a:t>SQL Server Integration Services</a:t>
            </a:r>
          </a:p>
          <a:p>
            <a:pPr lvl="1"/>
            <a:r>
              <a:rPr lang="da-DK" dirty="0" smtClean="0">
                <a:sym typeface="Wingdings" pitchFamily="2" charset="2"/>
              </a:rPr>
              <a:t>Still </a:t>
            </a:r>
            <a:r>
              <a:rPr lang="da-DK" dirty="0" err="1" smtClean="0">
                <a:sym typeface="Wingdings" pitchFamily="2" charset="2"/>
              </a:rPr>
              <a:t>no</a:t>
            </a:r>
            <a:r>
              <a:rPr lang="da-DK" dirty="0" smtClean="0">
                <a:sym typeface="Wingdings" pitchFamily="2" charset="2"/>
              </a:rPr>
              <a:t> </a:t>
            </a:r>
            <a:r>
              <a:rPr lang="da-DK" dirty="0" err="1" smtClean="0">
                <a:sym typeface="Wingdings" pitchFamily="2" charset="2"/>
              </a:rPr>
              <a:t>scheduler</a:t>
            </a:r>
            <a:endParaRPr lang="da-DK" dirty="0" smtClean="0">
              <a:sym typeface="Wingdings" pitchFamily="2" charset="2"/>
            </a:endParaRPr>
          </a:p>
          <a:p>
            <a:endParaRPr lang="da-DK" dirty="0">
              <a:sym typeface="Wingdings" pitchFamily="2" charset="2"/>
            </a:endParaRPr>
          </a:p>
          <a:p>
            <a:r>
              <a:rPr lang="da-DK" dirty="0" smtClean="0">
                <a:sym typeface="Wingdings" pitchFamily="2" charset="2"/>
              </a:rPr>
              <a:t>Windows </a:t>
            </a:r>
            <a:r>
              <a:rPr lang="da-DK" dirty="0" err="1" smtClean="0">
                <a:sym typeface="Wingdings" pitchFamily="2" charset="2"/>
              </a:rPr>
              <a:t>Azure</a:t>
            </a:r>
            <a:r>
              <a:rPr lang="da-DK" dirty="0" smtClean="0">
                <a:sym typeface="Wingdings" pitchFamily="2" charset="2"/>
              </a:rPr>
              <a:t> </a:t>
            </a:r>
            <a:r>
              <a:rPr lang="da-DK" dirty="0" err="1" smtClean="0">
                <a:sym typeface="Wingdings" pitchFamily="2" charset="2"/>
              </a:rPr>
              <a:t>worker</a:t>
            </a:r>
            <a:r>
              <a:rPr lang="da-DK" dirty="0" smtClean="0">
                <a:sym typeface="Wingdings" pitchFamily="2" charset="2"/>
              </a:rPr>
              <a:t> </a:t>
            </a:r>
            <a:r>
              <a:rPr lang="da-DK" dirty="0" err="1" smtClean="0">
                <a:sym typeface="Wingdings" pitchFamily="2" charset="2"/>
              </a:rPr>
              <a:t>role</a:t>
            </a:r>
            <a:endParaRPr lang="da-DK" dirty="0" smtClean="0">
              <a:sym typeface="Wingdings" pitchFamily="2" charset="2"/>
            </a:endParaRPr>
          </a:p>
          <a:p>
            <a:pPr lvl="1"/>
            <a:r>
              <a:rPr lang="da-DK" dirty="0" err="1" smtClean="0">
                <a:sym typeface="Wingdings" pitchFamily="2" charset="2"/>
              </a:rPr>
              <a:t>We</a:t>
            </a:r>
            <a:r>
              <a:rPr lang="da-DK" dirty="0" smtClean="0">
                <a:sym typeface="Wingdings" pitchFamily="2" charset="2"/>
              </a:rPr>
              <a:t> </a:t>
            </a:r>
            <a:r>
              <a:rPr lang="da-DK" dirty="0" err="1" smtClean="0">
                <a:sym typeface="Wingdings" pitchFamily="2" charset="2"/>
              </a:rPr>
              <a:t>need</a:t>
            </a:r>
            <a:r>
              <a:rPr lang="da-DK" dirty="0" smtClean="0">
                <a:sym typeface="Wingdings" pitchFamily="2" charset="2"/>
              </a:rPr>
              <a:t> to test </a:t>
            </a:r>
            <a:r>
              <a:rPr lang="da-DK" dirty="0" err="1" smtClean="0">
                <a:sym typeface="Wingdings" pitchFamily="2" charset="2"/>
              </a:rPr>
              <a:t>this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0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Database Design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10" y="2119313"/>
            <a:ext cx="5462942" cy="3603625"/>
          </a:xfrm>
        </p:spPr>
      </p:pic>
    </p:spTree>
    <p:extLst>
      <p:ext uri="{BB962C8B-B14F-4D97-AF65-F5344CB8AC3E}">
        <p14:creationId xmlns:p14="http://schemas.microsoft.com/office/powerpoint/2010/main" val="24938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DEMO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Enough</a:t>
            </a:r>
            <a:r>
              <a:rPr lang="da-DK" dirty="0" smtClean="0"/>
              <a:t> Power </a:t>
            </a:r>
            <a:r>
              <a:rPr lang="da-DK" dirty="0" err="1" smtClean="0"/>
              <a:t>Pointing</a:t>
            </a:r>
            <a:r>
              <a:rPr lang="da-DK" dirty="0" smtClean="0"/>
              <a:t> </a:t>
            </a:r>
            <a:r>
              <a:rPr lang="da-DK" dirty="0" smtClean="0">
                <a:sym typeface="Wingdings" pitchFamily="2" charset="2"/>
              </a:rPr>
              <a:t>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0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63040" y="2067005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Speaker Info</a:t>
            </a:r>
          </a:p>
          <a:p>
            <a:r>
              <a:rPr lang="da-DK" dirty="0" smtClean="0"/>
              <a:t>Safetrack facts &amp; system info</a:t>
            </a:r>
          </a:p>
          <a:p>
            <a:r>
              <a:rPr lang="da-DK" dirty="0" smtClean="0"/>
              <a:t>Safetrack </a:t>
            </a:r>
            <a:r>
              <a:rPr lang="da-DK" dirty="0" err="1" smtClean="0"/>
              <a:t>architecture</a:t>
            </a:r>
            <a:endParaRPr lang="da-DK" dirty="0" smtClean="0"/>
          </a:p>
          <a:p>
            <a:r>
              <a:rPr lang="da-DK" dirty="0" smtClean="0"/>
              <a:t>Database design</a:t>
            </a:r>
          </a:p>
          <a:p>
            <a:r>
              <a:rPr lang="da-DK" dirty="0" err="1" smtClean="0"/>
              <a:t>Issues</a:t>
            </a:r>
            <a:r>
              <a:rPr lang="da-DK" dirty="0" smtClean="0"/>
              <a:t> with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Azure</a:t>
            </a:r>
            <a:r>
              <a:rPr lang="da-DK" dirty="0" smtClean="0"/>
              <a:t> platform</a:t>
            </a:r>
          </a:p>
          <a:p>
            <a:r>
              <a:rPr lang="da-DK" dirty="0" err="1" smtClean="0"/>
              <a:t>Sharding</a:t>
            </a:r>
            <a:endParaRPr lang="da-DK" dirty="0"/>
          </a:p>
          <a:p>
            <a:r>
              <a:rPr lang="da-DK" dirty="0" smtClean="0"/>
              <a:t>Solution </a:t>
            </a:r>
            <a:r>
              <a:rPr lang="da-DK" dirty="0" err="1" smtClean="0"/>
              <a:t>Walkthrough</a:t>
            </a:r>
            <a:endParaRPr lang="da-DK" dirty="0" smtClean="0"/>
          </a:p>
          <a:p>
            <a:r>
              <a:rPr lang="da-DK" dirty="0" err="1" smtClean="0"/>
              <a:t>Moving</a:t>
            </a:r>
            <a:r>
              <a:rPr lang="da-DK" dirty="0" smtClean="0"/>
              <a:t> </a:t>
            </a:r>
            <a:r>
              <a:rPr lang="da-DK" dirty="0" err="1" smtClean="0"/>
              <a:t>Exsisting</a:t>
            </a:r>
            <a:r>
              <a:rPr lang="da-DK" dirty="0" smtClean="0"/>
              <a:t> Data to SQL </a:t>
            </a:r>
            <a:r>
              <a:rPr lang="da-DK" dirty="0" err="1" smtClean="0"/>
              <a:t>Azure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73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Loading</a:t>
            </a:r>
            <a:r>
              <a:rPr lang="da-DK" dirty="0" smtClean="0"/>
              <a:t> data </a:t>
            </a:r>
            <a:r>
              <a:rPr lang="da-DK" dirty="0" err="1" smtClean="0"/>
              <a:t>into</a:t>
            </a:r>
            <a:r>
              <a:rPr lang="da-DK" dirty="0" smtClean="0"/>
              <a:t> </a:t>
            </a:r>
            <a:r>
              <a:rPr lang="da-DK" dirty="0" err="1" smtClean="0"/>
              <a:t>Azure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Task</a:t>
            </a:r>
            <a:r>
              <a:rPr lang="da-DK" dirty="0" smtClean="0"/>
              <a:t>: Load </a:t>
            </a:r>
            <a:r>
              <a:rPr lang="da-DK" dirty="0" err="1" smtClean="0"/>
              <a:t>existing</a:t>
            </a:r>
            <a:r>
              <a:rPr lang="da-DK" dirty="0" smtClean="0"/>
              <a:t> data </a:t>
            </a:r>
            <a:r>
              <a:rPr lang="da-DK" dirty="0" err="1" smtClean="0"/>
              <a:t>into</a:t>
            </a:r>
            <a:r>
              <a:rPr lang="da-DK" dirty="0" smtClean="0"/>
              <a:t> SQL </a:t>
            </a:r>
            <a:r>
              <a:rPr lang="da-DK" dirty="0" err="1" smtClean="0"/>
              <a:t>Azure</a:t>
            </a:r>
            <a:endParaRPr lang="da-DK" dirty="0" smtClean="0"/>
          </a:p>
          <a:p>
            <a:pPr lvl="1"/>
            <a:r>
              <a:rPr lang="da-DK" dirty="0" smtClean="0"/>
              <a:t>265.000.000 </a:t>
            </a:r>
            <a:r>
              <a:rPr lang="da-DK" dirty="0" err="1" smtClean="0"/>
              <a:t>Rows</a:t>
            </a:r>
            <a:r>
              <a:rPr lang="da-DK" dirty="0" smtClean="0"/>
              <a:t> (</a:t>
            </a:r>
            <a:r>
              <a:rPr lang="da-DK" dirty="0" err="1" smtClean="0"/>
              <a:t>ReportMessage</a:t>
            </a:r>
            <a:r>
              <a:rPr lang="da-DK" dirty="0" smtClean="0"/>
              <a:t>)</a:t>
            </a:r>
          </a:p>
          <a:p>
            <a:pPr lvl="1"/>
            <a:r>
              <a:rPr lang="da-DK" dirty="0" smtClean="0"/>
              <a:t>150 GB</a:t>
            </a:r>
          </a:p>
          <a:p>
            <a:r>
              <a:rPr lang="da-DK" dirty="0" err="1" smtClean="0"/>
              <a:t>Possible</a:t>
            </a:r>
            <a:r>
              <a:rPr lang="da-DK" dirty="0" smtClean="0"/>
              <a:t> solutions</a:t>
            </a:r>
          </a:p>
          <a:p>
            <a:pPr lvl="1"/>
            <a:r>
              <a:rPr lang="da-DK" dirty="0" smtClean="0"/>
              <a:t>BCP Utility</a:t>
            </a:r>
          </a:p>
          <a:p>
            <a:pPr lvl="1"/>
            <a:r>
              <a:rPr lang="da-DK" dirty="0" smtClean="0"/>
              <a:t>SSIS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04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Loading</a:t>
            </a:r>
            <a:r>
              <a:rPr lang="da-DK" dirty="0"/>
              <a:t> data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Azure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58720"/>
            <a:ext cx="6196013" cy="3524810"/>
          </a:xfrm>
        </p:spPr>
      </p:pic>
    </p:spTree>
    <p:extLst>
      <p:ext uri="{BB962C8B-B14F-4D97-AF65-F5344CB8AC3E}">
        <p14:creationId xmlns:p14="http://schemas.microsoft.com/office/powerpoint/2010/main" val="2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Loading</a:t>
            </a:r>
            <a:r>
              <a:rPr lang="da-DK" dirty="0"/>
              <a:t> data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Azure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Slow</a:t>
            </a:r>
            <a:r>
              <a:rPr lang="da-DK" dirty="0" smtClean="0"/>
              <a:t>, </a:t>
            </a:r>
            <a:r>
              <a:rPr lang="da-DK" dirty="0" err="1" smtClean="0"/>
              <a:t>poor</a:t>
            </a:r>
            <a:r>
              <a:rPr lang="da-DK" dirty="0" smtClean="0"/>
              <a:t> performance</a:t>
            </a:r>
          </a:p>
          <a:p>
            <a:r>
              <a:rPr lang="da-DK" dirty="0" smtClean="0"/>
              <a:t>Still </a:t>
            </a:r>
            <a:r>
              <a:rPr lang="da-DK" dirty="0" err="1" smtClean="0"/>
              <a:t>working</a:t>
            </a:r>
            <a:r>
              <a:rPr lang="da-DK" dirty="0" smtClean="0"/>
              <a:t> on </a:t>
            </a:r>
            <a:r>
              <a:rPr lang="da-DK" dirty="0" err="1" smtClean="0"/>
              <a:t>improving</a:t>
            </a:r>
            <a:r>
              <a:rPr lang="da-DK" dirty="0" smtClean="0"/>
              <a:t> performance</a:t>
            </a:r>
          </a:p>
          <a:p>
            <a:endParaRPr lang="da-DK" dirty="0"/>
          </a:p>
          <a:p>
            <a:r>
              <a:rPr lang="da-DK" dirty="0" err="1" smtClean="0"/>
              <a:t>Tested</a:t>
            </a:r>
            <a:r>
              <a:rPr lang="da-DK" dirty="0" smtClean="0"/>
              <a:t> </a:t>
            </a:r>
            <a:r>
              <a:rPr lang="da-DK" dirty="0" err="1" smtClean="0"/>
              <a:t>throughput</a:t>
            </a:r>
            <a:r>
              <a:rPr lang="da-DK" dirty="0" smtClean="0"/>
              <a:t> (Laptop)</a:t>
            </a:r>
          </a:p>
          <a:p>
            <a:pPr lvl="1"/>
            <a:r>
              <a:rPr lang="da-DK" dirty="0" smtClean="0"/>
              <a:t>1000 </a:t>
            </a:r>
            <a:r>
              <a:rPr lang="da-DK" dirty="0" err="1" smtClean="0"/>
              <a:t>Rows</a:t>
            </a:r>
            <a:r>
              <a:rPr lang="da-DK" dirty="0" smtClean="0"/>
              <a:t> / sec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14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SQL </a:t>
            </a:r>
            <a:r>
              <a:rPr lang="da-DK" dirty="0" err="1" smtClean="0"/>
              <a:t>Azure</a:t>
            </a:r>
            <a:r>
              <a:rPr lang="da-DK" dirty="0" smtClean="0"/>
              <a:t> Ressources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SQL </a:t>
            </a:r>
            <a:r>
              <a:rPr lang="da-DK" dirty="0" err="1" smtClean="0"/>
              <a:t>Azure</a:t>
            </a:r>
            <a:r>
              <a:rPr lang="da-DK" dirty="0" smtClean="0"/>
              <a:t> webfrontend</a:t>
            </a:r>
          </a:p>
          <a:p>
            <a:r>
              <a:rPr lang="da-DK" dirty="0" smtClean="0">
                <a:hlinkClick r:id="rId2"/>
              </a:rPr>
              <a:t>http://sql.azure.com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SQL </a:t>
            </a:r>
            <a:r>
              <a:rPr lang="da-DK" dirty="0" err="1" smtClean="0"/>
              <a:t>Azure</a:t>
            </a:r>
            <a:r>
              <a:rPr lang="da-DK" dirty="0" smtClean="0"/>
              <a:t> Labs</a:t>
            </a:r>
          </a:p>
          <a:p>
            <a:r>
              <a:rPr lang="da-DK" dirty="0" smtClean="0">
                <a:hlinkClick r:id="rId3"/>
              </a:rPr>
              <a:t>http://www.sqlazurelabs.com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SQL </a:t>
            </a:r>
            <a:r>
              <a:rPr lang="da-DK" dirty="0" err="1" smtClean="0"/>
              <a:t>Azure</a:t>
            </a:r>
            <a:r>
              <a:rPr lang="da-DK" dirty="0" smtClean="0"/>
              <a:t> team Blog</a:t>
            </a:r>
          </a:p>
          <a:p>
            <a:r>
              <a:rPr lang="da-DK" dirty="0"/>
              <a:t>http://blogs.msdn.com/b/sqlazure/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28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Speaker info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59632" y="2119257"/>
            <a:ext cx="6399813" cy="3603812"/>
          </a:xfrm>
        </p:spPr>
        <p:txBody>
          <a:bodyPr>
            <a:normAutofit/>
          </a:bodyPr>
          <a:lstStyle/>
          <a:p>
            <a:r>
              <a:rPr lang="da-DK" dirty="0" err="1"/>
              <a:t>Name</a:t>
            </a:r>
            <a:r>
              <a:rPr lang="da-DK" dirty="0"/>
              <a:t>: Martin Schmidt</a:t>
            </a:r>
          </a:p>
          <a:p>
            <a:r>
              <a:rPr lang="da-DK" dirty="0" err="1"/>
              <a:t>Email</a:t>
            </a:r>
            <a:r>
              <a:rPr lang="da-DK" dirty="0"/>
              <a:t>: msc@miracleas.dk</a:t>
            </a:r>
          </a:p>
          <a:p>
            <a:r>
              <a:rPr lang="da-DK" dirty="0"/>
              <a:t>Blog: </a:t>
            </a:r>
            <a:r>
              <a:rPr lang="da-DK" dirty="0">
                <a:hlinkClick r:id="rId2"/>
              </a:rPr>
              <a:t>www.performanceduo.com</a:t>
            </a:r>
            <a:endParaRPr lang="da-DK" dirty="0"/>
          </a:p>
          <a:p>
            <a:r>
              <a:rPr lang="da-DK" dirty="0" err="1"/>
              <a:t>Twitter</a:t>
            </a:r>
            <a:r>
              <a:rPr lang="da-DK" dirty="0"/>
              <a:t>: @</a:t>
            </a:r>
            <a:r>
              <a:rPr lang="da-DK" dirty="0" smtClean="0"/>
              <a:t>ms1333</a:t>
            </a:r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17032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More Ressources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err="1" smtClean="0"/>
              <a:t>PerformanceDUO</a:t>
            </a:r>
            <a:endParaRPr lang="da-DK" dirty="0"/>
          </a:p>
          <a:p>
            <a:pPr lvl="1"/>
            <a:r>
              <a:rPr lang="da-DK" dirty="0" smtClean="0">
                <a:hlinkClick r:id="rId2"/>
              </a:rPr>
              <a:t>http://www.performanceduo.com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Miracle A/S</a:t>
            </a:r>
          </a:p>
          <a:p>
            <a:pPr lvl="1"/>
            <a:r>
              <a:rPr lang="da-DK" dirty="0" smtClean="0">
                <a:hlinkClick r:id="rId3"/>
              </a:rPr>
              <a:t>http://www.miracleas.dk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MiracleDB</a:t>
            </a:r>
            <a:endParaRPr lang="da-DK" dirty="0" smtClean="0"/>
          </a:p>
          <a:p>
            <a:pPr lvl="1"/>
            <a:r>
              <a:rPr lang="da-DK" dirty="0" smtClean="0">
                <a:hlinkClick r:id="rId4"/>
              </a:rPr>
              <a:t>http://Miracledb.codeplex.com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Safetrack</a:t>
            </a:r>
          </a:p>
          <a:p>
            <a:pPr lvl="1"/>
            <a:r>
              <a:rPr lang="da-DK" dirty="0" smtClean="0"/>
              <a:t>http://www.safetrack.dk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8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Q &amp; 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Questions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3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smtClean="0"/>
              <a:t> </a:t>
            </a:r>
            <a:r>
              <a:rPr lang="da-DK" smtClean="0">
                <a:sym typeface="Wingdings" pitchFamily="2" charset="2"/>
              </a:rPr>
              <a:t>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2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LBItsNewLogo 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0286" y="5013176"/>
            <a:ext cx="4360186" cy="1482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807"/>
            <a:ext cx="7772400" cy="1470025"/>
          </a:xfrm>
        </p:spPr>
        <p:txBody>
          <a:bodyPr/>
          <a:lstStyle/>
          <a:p>
            <a:r>
              <a:rPr lang="en-GB" dirty="0" smtClean="0"/>
              <a:t>Coming up…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679897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prstClr val="black"/>
                </a:solidFill>
              </a:rPr>
              <a:t>P/X001</a:t>
            </a:r>
          </a:p>
          <a:p>
            <a:r>
              <a:rPr lang="en-GB" b="1" dirty="0" smtClean="0">
                <a:solidFill>
                  <a:prstClr val="black"/>
                </a:solidFill>
              </a:rPr>
              <a:t>Understanding and Preventing SQL Injection Attacks</a:t>
            </a:r>
          </a:p>
          <a:p>
            <a:r>
              <a:rPr lang="en-GB" i="1" dirty="0" smtClean="0">
                <a:solidFill>
                  <a:prstClr val="black"/>
                </a:solidFill>
              </a:rPr>
              <a:t>Kevin Kline</a:t>
            </a:r>
          </a:p>
          <a:p>
            <a:r>
              <a:rPr lang="en-GB" u="sng" dirty="0" smtClean="0">
                <a:solidFill>
                  <a:prstClr val="black"/>
                </a:solidFill>
              </a:rPr>
              <a:t>P/L001</a:t>
            </a:r>
          </a:p>
          <a:p>
            <a:r>
              <a:rPr lang="en-GB" b="1" dirty="0" smtClean="0">
                <a:solidFill>
                  <a:prstClr val="black"/>
                </a:solidFill>
              </a:rPr>
              <a:t>SSIS </a:t>
            </a:r>
            <a:r>
              <a:rPr lang="en-GB" b="1" dirty="0" err="1" smtClean="0">
                <a:solidFill>
                  <a:prstClr val="black"/>
                </a:solidFill>
              </a:rPr>
              <a:t>Fieldnotes</a:t>
            </a:r>
            <a:endParaRPr lang="en-GB" b="1" dirty="0" smtClean="0">
              <a:solidFill>
                <a:prstClr val="black"/>
              </a:solidFill>
            </a:endParaRPr>
          </a:p>
          <a:p>
            <a:r>
              <a:rPr lang="en-GB" i="1" dirty="0" smtClean="0">
                <a:solidFill>
                  <a:prstClr val="black"/>
                </a:solidFill>
              </a:rPr>
              <a:t>Darren Green</a:t>
            </a:r>
          </a:p>
          <a:p>
            <a:r>
              <a:rPr lang="en-GB" u="sng" dirty="0" smtClean="0">
                <a:solidFill>
                  <a:prstClr val="black"/>
                </a:solidFill>
              </a:rPr>
              <a:t>P/L002</a:t>
            </a:r>
          </a:p>
          <a:p>
            <a:r>
              <a:rPr lang="en-GB" b="1" dirty="0" smtClean="0">
                <a:solidFill>
                  <a:prstClr val="black"/>
                </a:solidFill>
              </a:rPr>
              <a:t>The (Geospatial) Shapes of Things to Come</a:t>
            </a:r>
          </a:p>
          <a:p>
            <a:r>
              <a:rPr lang="en-GB" i="1" dirty="0" smtClean="0">
                <a:solidFill>
                  <a:prstClr val="black"/>
                </a:solidFill>
              </a:rPr>
              <a:t>Simon Munro</a:t>
            </a:r>
          </a:p>
          <a:p>
            <a:r>
              <a:rPr lang="en-GB" u="sng" dirty="0" smtClean="0">
                <a:solidFill>
                  <a:prstClr val="black"/>
                </a:solidFill>
              </a:rPr>
              <a:t>P/L005</a:t>
            </a:r>
          </a:p>
          <a:p>
            <a:r>
              <a:rPr lang="en-GB" b="1" dirty="0" smtClean="0">
                <a:solidFill>
                  <a:prstClr val="black"/>
                </a:solidFill>
              </a:rPr>
              <a:t>End to End Master Data Management with SQL Server Master Data Services</a:t>
            </a:r>
          </a:p>
          <a:p>
            <a:r>
              <a:rPr lang="en-GB" i="1" dirty="0" smtClean="0">
                <a:solidFill>
                  <a:prstClr val="black"/>
                </a:solidFill>
              </a:rPr>
              <a:t>Jeremy </a:t>
            </a:r>
            <a:r>
              <a:rPr lang="en-GB" i="1" dirty="0" err="1" smtClean="0">
                <a:solidFill>
                  <a:prstClr val="black"/>
                </a:solidFill>
              </a:rPr>
              <a:t>Kashel</a:t>
            </a:r>
            <a:endParaRPr lang="en-GB" i="1" dirty="0" smtClean="0">
              <a:solidFill>
                <a:prstClr val="black"/>
              </a:solidFill>
            </a:endParaRPr>
          </a:p>
          <a:p>
            <a:r>
              <a:rPr lang="en-GB" u="sng" dirty="0" smtClean="0">
                <a:solidFill>
                  <a:prstClr val="black"/>
                </a:solidFill>
              </a:rPr>
              <a:t>P/T007</a:t>
            </a:r>
          </a:p>
          <a:p>
            <a:r>
              <a:rPr lang="en-GB" b="1" dirty="0" smtClean="0">
                <a:solidFill>
                  <a:prstClr val="black"/>
                </a:solidFill>
              </a:rPr>
              <a:t>Understanding Microsoft Certification in SQL Server</a:t>
            </a:r>
          </a:p>
          <a:p>
            <a:r>
              <a:rPr lang="en-GB" i="1" dirty="0" smtClean="0">
                <a:solidFill>
                  <a:prstClr val="black"/>
                </a:solidFill>
              </a:rPr>
              <a:t>Chris Testa-O'Neill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7544" y="6002124"/>
            <a:ext cx="3456384" cy="523220"/>
            <a:chOff x="467544" y="5517232"/>
            <a:chExt cx="3456384" cy="523220"/>
          </a:xfrm>
        </p:grpSpPr>
        <p:sp>
          <p:nvSpPr>
            <p:cNvPr id="7" name="Rounded Rectangle 6"/>
            <p:cNvSpPr/>
            <p:nvPr/>
          </p:nvSpPr>
          <p:spPr>
            <a:xfrm>
              <a:off x="467544" y="5517232"/>
              <a:ext cx="345638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8" name="Picture 7" descr="twitter_logo_head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345" y="5589240"/>
              <a:ext cx="1476375" cy="3429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95736" y="5517232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white"/>
                  </a:solidFill>
                </a:rPr>
                <a:t>#</a:t>
              </a:r>
              <a:r>
                <a:rPr lang="en-GB" sz="2800" dirty="0" smtClean="0">
                  <a:solidFill>
                    <a:prstClr val="white"/>
                  </a:solidFill>
                </a:rPr>
                <a:t>SQLBITS</a:t>
              </a:r>
              <a:endParaRPr lang="en-GB" dirty="0" smtClean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599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9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463040" y="2067005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Speaker Info</a:t>
            </a:r>
          </a:p>
          <a:p>
            <a:r>
              <a:rPr lang="da-DK" dirty="0" smtClean="0"/>
              <a:t>Safetrack facts &amp; system info</a:t>
            </a:r>
          </a:p>
          <a:p>
            <a:r>
              <a:rPr lang="da-DK" dirty="0" smtClean="0"/>
              <a:t>Safetrack </a:t>
            </a:r>
            <a:r>
              <a:rPr lang="da-DK" dirty="0" err="1" smtClean="0"/>
              <a:t>architecture</a:t>
            </a:r>
            <a:endParaRPr lang="da-DK" dirty="0" smtClean="0"/>
          </a:p>
          <a:p>
            <a:r>
              <a:rPr lang="da-DK" dirty="0" smtClean="0"/>
              <a:t>Database design</a:t>
            </a:r>
          </a:p>
          <a:p>
            <a:r>
              <a:rPr lang="da-DK" dirty="0" err="1" smtClean="0"/>
              <a:t>Issues</a:t>
            </a:r>
            <a:r>
              <a:rPr lang="da-DK" dirty="0" smtClean="0"/>
              <a:t> with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setup</a:t>
            </a:r>
            <a:endParaRPr lang="da-DK" dirty="0" smtClean="0"/>
          </a:p>
          <a:p>
            <a:r>
              <a:rPr lang="da-DK" dirty="0" smtClean="0"/>
              <a:t>The </a:t>
            </a:r>
            <a:r>
              <a:rPr lang="da-DK" dirty="0" err="1" smtClean="0"/>
              <a:t>Azure</a:t>
            </a:r>
            <a:r>
              <a:rPr lang="da-DK" dirty="0" smtClean="0"/>
              <a:t> platform</a:t>
            </a:r>
          </a:p>
          <a:p>
            <a:r>
              <a:rPr lang="da-DK" dirty="0" err="1" smtClean="0"/>
              <a:t>Sharding</a:t>
            </a:r>
            <a:endParaRPr lang="da-DK" dirty="0"/>
          </a:p>
          <a:p>
            <a:r>
              <a:rPr lang="da-DK" dirty="0" smtClean="0"/>
              <a:t>Solution </a:t>
            </a:r>
            <a:r>
              <a:rPr lang="da-DK" dirty="0" err="1" smtClean="0"/>
              <a:t>Walkthrough</a:t>
            </a:r>
            <a:endParaRPr lang="da-DK" dirty="0" smtClean="0"/>
          </a:p>
          <a:p>
            <a:r>
              <a:rPr lang="da-DK" dirty="0" err="1" smtClean="0"/>
              <a:t>Moving</a:t>
            </a:r>
            <a:r>
              <a:rPr lang="da-DK" dirty="0" smtClean="0"/>
              <a:t> </a:t>
            </a:r>
            <a:r>
              <a:rPr lang="da-DK" dirty="0" err="1" smtClean="0"/>
              <a:t>Exsisting</a:t>
            </a:r>
            <a:r>
              <a:rPr lang="da-DK" dirty="0" smtClean="0"/>
              <a:t> Data to SQL </a:t>
            </a:r>
            <a:r>
              <a:rPr lang="da-DK" dirty="0" err="1" smtClean="0"/>
              <a:t>Azure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73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Safetrack facts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5616" y="1844824"/>
            <a:ext cx="6840760" cy="3878245"/>
          </a:xfrm>
        </p:spPr>
        <p:txBody>
          <a:bodyPr/>
          <a:lstStyle/>
          <a:p>
            <a:r>
              <a:rPr lang="da-DK" dirty="0" smtClean="0"/>
              <a:t>Danish Company – </a:t>
            </a:r>
            <a:r>
              <a:rPr lang="da-DK" dirty="0" err="1" smtClean="0"/>
              <a:t>started</a:t>
            </a:r>
            <a:r>
              <a:rPr lang="da-DK" dirty="0" smtClean="0"/>
              <a:t> 2005</a:t>
            </a:r>
          </a:p>
          <a:p>
            <a:r>
              <a:rPr lang="da-DK" dirty="0" smtClean="0"/>
              <a:t>GPS </a:t>
            </a:r>
            <a:r>
              <a:rPr lang="da-DK" dirty="0" err="1" smtClean="0"/>
              <a:t>tracking</a:t>
            </a:r>
            <a:r>
              <a:rPr lang="da-DK" dirty="0" smtClean="0"/>
              <a:t> of trucks and </a:t>
            </a:r>
            <a:r>
              <a:rPr lang="da-DK" dirty="0" err="1" smtClean="0"/>
              <a:t>excavators</a:t>
            </a:r>
            <a:endParaRPr lang="da-DK" dirty="0" smtClean="0"/>
          </a:p>
          <a:p>
            <a:r>
              <a:rPr lang="da-DK" dirty="0" err="1" smtClean="0"/>
              <a:t>Started</a:t>
            </a:r>
            <a:r>
              <a:rPr lang="da-DK" dirty="0" smtClean="0"/>
              <a:t> out as an </a:t>
            </a:r>
            <a:r>
              <a:rPr lang="da-DK" dirty="0" err="1" smtClean="0"/>
              <a:t>insurance</a:t>
            </a:r>
            <a:r>
              <a:rPr lang="da-DK" dirty="0" smtClean="0"/>
              <a:t> service </a:t>
            </a:r>
            <a:r>
              <a:rPr lang="da-DK" dirty="0" err="1" smtClean="0"/>
              <a:t>against</a:t>
            </a:r>
            <a:r>
              <a:rPr lang="da-DK" dirty="0" smtClean="0"/>
              <a:t> </a:t>
            </a:r>
            <a:r>
              <a:rPr lang="da-DK" dirty="0" err="1" smtClean="0"/>
              <a:t>theft</a:t>
            </a:r>
            <a:endParaRPr lang="da-DK" dirty="0" smtClean="0"/>
          </a:p>
          <a:p>
            <a:r>
              <a:rPr lang="da-DK" dirty="0" err="1" smtClean="0"/>
              <a:t>Today</a:t>
            </a:r>
            <a:r>
              <a:rPr lang="da-DK" dirty="0" smtClean="0"/>
              <a:t>: A </a:t>
            </a:r>
            <a:r>
              <a:rPr lang="da-DK" dirty="0" err="1" smtClean="0"/>
              <a:t>complete</a:t>
            </a:r>
            <a:r>
              <a:rPr lang="da-DK" dirty="0" smtClean="0"/>
              <a:t> platform for </a:t>
            </a:r>
            <a:r>
              <a:rPr lang="da-DK" dirty="0" err="1" smtClean="0"/>
              <a:t>fleet</a:t>
            </a:r>
            <a:r>
              <a:rPr lang="da-DK" dirty="0" smtClean="0"/>
              <a:t> management</a:t>
            </a:r>
          </a:p>
          <a:p>
            <a:r>
              <a:rPr lang="da-DK" dirty="0" err="1" smtClean="0"/>
              <a:t>Tracks</a:t>
            </a:r>
            <a:r>
              <a:rPr lang="da-DK" dirty="0" smtClean="0"/>
              <a:t> more </a:t>
            </a:r>
            <a:r>
              <a:rPr lang="da-DK" dirty="0" err="1" smtClean="0"/>
              <a:t>than</a:t>
            </a:r>
            <a:r>
              <a:rPr lang="da-DK" dirty="0" smtClean="0"/>
              <a:t> 25.000 units</a:t>
            </a:r>
          </a:p>
          <a:p>
            <a:r>
              <a:rPr lang="da-DK" dirty="0" smtClean="0"/>
              <a:t>Website: http://www.safetrack.dk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589240"/>
            <a:ext cx="6408712" cy="6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Unit Types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2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1" y="2663825"/>
            <a:ext cx="3810000" cy="2514600"/>
          </a:xfrm>
        </p:spPr>
      </p:pic>
    </p:spTree>
    <p:extLst>
      <p:ext uri="{BB962C8B-B14F-4D97-AF65-F5344CB8AC3E}">
        <p14:creationId xmlns:p14="http://schemas.microsoft.com/office/powerpoint/2010/main" val="35255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69" y="2119313"/>
            <a:ext cx="3603625" cy="3603625"/>
          </a:xfrm>
        </p:spPr>
      </p:pic>
    </p:spTree>
    <p:extLst>
      <p:ext uri="{BB962C8B-B14F-4D97-AF65-F5344CB8AC3E}">
        <p14:creationId xmlns:p14="http://schemas.microsoft.com/office/powerpoint/2010/main" val="36251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slagsnål">
  <a:themeElements>
    <a:clrScheme name="Opslagsnål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pslagsnål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slagsnå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1090</TotalTime>
  <Words>946</Words>
  <Application>Microsoft Office PowerPoint</Application>
  <PresentationFormat>Skærmshow (4:3)</PresentationFormat>
  <Paragraphs>268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43</vt:i4>
      </vt:variant>
    </vt:vector>
  </HeadingPairs>
  <TitlesOfParts>
    <vt:vector size="45" baseType="lpstr">
      <vt:lpstr>Opslagsnål</vt:lpstr>
      <vt:lpstr>Office Theme</vt:lpstr>
      <vt:lpstr>Extreme Scaling with SQL Azure</vt:lpstr>
      <vt:lpstr>Subtitle: The Safetrack story</vt:lpstr>
      <vt:lpstr>Agenda</vt:lpstr>
      <vt:lpstr>Speaker info</vt:lpstr>
      <vt:lpstr>Agenda</vt:lpstr>
      <vt:lpstr>Safetrack facts</vt:lpstr>
      <vt:lpstr>Unit Types</vt:lpstr>
      <vt:lpstr>PowerPoint-præsentation</vt:lpstr>
      <vt:lpstr>PowerPoint-præsentation</vt:lpstr>
      <vt:lpstr>PowerPoint-præsentation</vt:lpstr>
      <vt:lpstr>How does this Work?</vt:lpstr>
      <vt:lpstr>How does this Work</vt:lpstr>
      <vt:lpstr>ME - 301</vt:lpstr>
      <vt:lpstr>Package data</vt:lpstr>
      <vt:lpstr>Agenda</vt:lpstr>
      <vt:lpstr>System Archietecture</vt:lpstr>
      <vt:lpstr>Agenda</vt:lpstr>
      <vt:lpstr>Database Design</vt:lpstr>
      <vt:lpstr>Agenda</vt:lpstr>
      <vt:lpstr>Issues ?</vt:lpstr>
      <vt:lpstr>Issues ?</vt:lpstr>
      <vt:lpstr>Issues ? </vt:lpstr>
      <vt:lpstr>Agenda</vt:lpstr>
      <vt:lpstr>SQL Azure</vt:lpstr>
      <vt:lpstr>SQL Azure</vt:lpstr>
      <vt:lpstr>Windows Azure</vt:lpstr>
      <vt:lpstr>SQL Azure</vt:lpstr>
      <vt:lpstr>Agenda</vt:lpstr>
      <vt:lpstr>Sharding facts</vt:lpstr>
      <vt:lpstr>Agenda</vt:lpstr>
      <vt:lpstr>Solution walkthrough</vt:lpstr>
      <vt:lpstr>Data Syncronisation</vt:lpstr>
      <vt:lpstr>Database Design</vt:lpstr>
      <vt:lpstr>DEMO</vt:lpstr>
      <vt:lpstr>Agenda</vt:lpstr>
      <vt:lpstr>Loading data into Azure</vt:lpstr>
      <vt:lpstr>Loading data into Azure</vt:lpstr>
      <vt:lpstr>Loading data into Azure</vt:lpstr>
      <vt:lpstr>SQL Azure Ressources</vt:lpstr>
      <vt:lpstr>More Ressources</vt:lpstr>
      <vt:lpstr>Q &amp; A</vt:lpstr>
      <vt:lpstr>Thank You </vt:lpstr>
      <vt:lpstr>Coming up…</vt:lpstr>
    </vt:vector>
  </TitlesOfParts>
  <Company>Miracle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Ekstreme Scaling with SQL Azure</dc:title>
  <dc:creator>Martin Schmidt</dc:creator>
  <cp:lastModifiedBy>Martin Schmidt</cp:lastModifiedBy>
  <cp:revision>90</cp:revision>
  <dcterms:created xsi:type="dcterms:W3CDTF">2010-09-22T15:52:05Z</dcterms:created>
  <dcterms:modified xsi:type="dcterms:W3CDTF">2010-10-02T12:50:07Z</dcterms:modified>
</cp:coreProperties>
</file>