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2"/>
    <p:sldMasterId id="2147483667" r:id="rId3"/>
    <p:sldMasterId id="2147483675" r:id="rId4"/>
  </p:sldMasterIdLst>
  <p:notesMasterIdLst>
    <p:notesMasterId r:id="rId53"/>
  </p:notesMasterIdLst>
  <p:handoutMasterIdLst>
    <p:handoutMasterId r:id="rId54"/>
  </p:handoutMasterIdLst>
  <p:sldIdLst>
    <p:sldId id="256" r:id="rId5"/>
    <p:sldId id="328" r:id="rId6"/>
    <p:sldId id="330" r:id="rId7"/>
    <p:sldId id="324" r:id="rId8"/>
    <p:sldId id="282" r:id="rId9"/>
    <p:sldId id="285" r:id="rId10"/>
    <p:sldId id="286" r:id="rId11"/>
    <p:sldId id="287" r:id="rId12"/>
    <p:sldId id="290" r:id="rId13"/>
    <p:sldId id="289" r:id="rId14"/>
    <p:sldId id="291" r:id="rId15"/>
    <p:sldId id="292" r:id="rId16"/>
    <p:sldId id="316" r:id="rId17"/>
    <p:sldId id="315" r:id="rId18"/>
    <p:sldId id="317" r:id="rId19"/>
    <p:sldId id="302" r:id="rId20"/>
    <p:sldId id="301" r:id="rId21"/>
    <p:sldId id="297" r:id="rId22"/>
    <p:sldId id="298" r:id="rId23"/>
    <p:sldId id="296" r:id="rId24"/>
    <p:sldId id="331" r:id="rId25"/>
    <p:sldId id="327" r:id="rId26"/>
    <p:sldId id="303" r:id="rId27"/>
    <p:sldId id="312" r:id="rId28"/>
    <p:sldId id="313" r:id="rId29"/>
    <p:sldId id="311" r:id="rId30"/>
    <p:sldId id="318" r:id="rId31"/>
    <p:sldId id="332" r:id="rId32"/>
    <p:sldId id="310" r:id="rId33"/>
    <p:sldId id="299" r:id="rId34"/>
    <p:sldId id="300" r:id="rId35"/>
    <p:sldId id="333" r:id="rId36"/>
    <p:sldId id="304" r:id="rId37"/>
    <p:sldId id="320" r:id="rId38"/>
    <p:sldId id="305" r:id="rId39"/>
    <p:sldId id="307" r:id="rId40"/>
    <p:sldId id="319" r:id="rId41"/>
    <p:sldId id="306" r:id="rId42"/>
    <p:sldId id="334" r:id="rId43"/>
    <p:sldId id="308" r:id="rId44"/>
    <p:sldId id="336" r:id="rId45"/>
    <p:sldId id="326" r:id="rId46"/>
    <p:sldId id="309" r:id="rId47"/>
    <p:sldId id="337" r:id="rId48"/>
    <p:sldId id="321" r:id="rId49"/>
    <p:sldId id="322" r:id="rId50"/>
    <p:sldId id="335" r:id="rId51"/>
    <p:sldId id="323" r:id="rId5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5"/>
      <p:bold r:id="rId56"/>
      <p:italic r:id="rId57"/>
      <p:boldItalic r:id="rId58"/>
    </p:embeddedFont>
    <p:embeddedFont>
      <p:font typeface="Consolas" panose="020B0609020204030204" pitchFamily="49" charset="0"/>
      <p:regular r:id="rId59"/>
      <p:bold r:id="rId60"/>
      <p:italic r:id="rId61"/>
      <p:boldItalic r:id="rId62"/>
    </p:embeddedFont>
    <p:embeddedFont>
      <p:font typeface="Perpetua" panose="02020502060401020303" pitchFamily="18" charset="0"/>
      <p:regular r:id="rId63"/>
      <p:bold r:id="rId64"/>
      <p:italic r:id="rId65"/>
      <p:boldItalic r:id="rId66"/>
    </p:embeddedFont>
    <p:embeddedFont>
      <p:font typeface="Segoe UI" panose="020B0502040204020203" pitchFamily="34" charset="0"/>
      <p:regular r:id="rId67"/>
      <p:bold r:id="rId68"/>
      <p:italic r:id="rId69"/>
      <p:boldItalic r:id="rId70"/>
    </p:embeddedFont>
    <p:embeddedFont>
      <p:font typeface="Segoe UI Light" panose="020B0502040204020203" pitchFamily="34" charset="0"/>
      <p:regular r:id="rId71"/>
      <p:italic r:id="rId7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66168" autoAdjust="0"/>
  </p:normalViewPr>
  <p:slideViewPr>
    <p:cSldViewPr>
      <p:cViewPr varScale="1">
        <p:scale>
          <a:sx n="49" d="100"/>
          <a:sy n="49" d="100"/>
        </p:scale>
        <p:origin x="196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253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font" Target="fonts/font1.fntdata"/><Relationship Id="rId63" Type="http://schemas.openxmlformats.org/officeDocument/2006/relationships/font" Target="fonts/font9.fntdata"/><Relationship Id="rId68" Type="http://schemas.openxmlformats.org/officeDocument/2006/relationships/font" Target="fonts/font14.fntdata"/><Relationship Id="rId76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font" Target="fonts/font17.fntdata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4.fntdata"/><Relationship Id="rId66" Type="http://schemas.openxmlformats.org/officeDocument/2006/relationships/font" Target="fonts/font12.fntdata"/><Relationship Id="rId7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font" Target="fonts/font3.fntdata"/><Relationship Id="rId61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font" Target="fonts/font6.fntdata"/><Relationship Id="rId65" Type="http://schemas.openxmlformats.org/officeDocument/2006/relationships/font" Target="fonts/font11.fntdata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font" Target="fonts/font2.fntdata"/><Relationship Id="rId64" Type="http://schemas.openxmlformats.org/officeDocument/2006/relationships/font" Target="fonts/font10.fntdata"/><Relationship Id="rId69" Type="http://schemas.openxmlformats.org/officeDocument/2006/relationships/font" Target="fonts/font15.fntdata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font" Target="fonts/font18.fntdata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font" Target="fonts/font5.fntdata"/><Relationship Id="rId67" Type="http://schemas.openxmlformats.org/officeDocument/2006/relationships/font" Target="fonts/font13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handoutMaster" Target="handoutMasters/handoutMaster1.xml"/><Relationship Id="rId62" Type="http://schemas.openxmlformats.org/officeDocument/2006/relationships/font" Target="fonts/font8.fntdata"/><Relationship Id="rId70" Type="http://schemas.openxmlformats.org/officeDocument/2006/relationships/font" Target="fonts/font16.fntdata"/><Relationship Id="rId75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853FDC-BEB3-4902-AE9A-38341914774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40924AE-5B7B-43B7-85C0-3DF93F6D14E4}">
      <dgm:prSet/>
      <dgm:spPr/>
      <dgm:t>
        <a:bodyPr/>
        <a:lstStyle/>
        <a:p>
          <a:pPr rtl="0"/>
          <a:r>
            <a:rPr lang="en-GB" b="0" smtClean="0"/>
            <a:t>Handling Errors - Overview</a:t>
          </a:r>
          <a:endParaRPr lang="en-GB"/>
        </a:p>
      </dgm:t>
    </dgm:pt>
    <dgm:pt modelId="{8E9A83FB-F599-4C78-AE98-EDA05576512D}" type="parTrans" cxnId="{2316F62A-68CF-4056-A15F-239E68CA546F}">
      <dgm:prSet/>
      <dgm:spPr/>
      <dgm:t>
        <a:bodyPr/>
        <a:lstStyle/>
        <a:p>
          <a:endParaRPr lang="en-GB"/>
        </a:p>
      </dgm:t>
    </dgm:pt>
    <dgm:pt modelId="{8AC051F6-766F-42F7-8FC4-345EAE3EFFD6}" type="sibTrans" cxnId="{2316F62A-68CF-4056-A15F-239E68CA546F}">
      <dgm:prSet/>
      <dgm:spPr/>
      <dgm:t>
        <a:bodyPr/>
        <a:lstStyle/>
        <a:p>
          <a:endParaRPr lang="en-GB"/>
        </a:p>
      </dgm:t>
    </dgm:pt>
    <dgm:pt modelId="{3F25A6B7-8A00-4F20-B801-F3984A178186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GB" b="0" dirty="0" smtClean="0"/>
            <a:t>Terminology and Background</a:t>
          </a:r>
          <a:endParaRPr lang="en-GB" dirty="0"/>
        </a:p>
      </dgm:t>
    </dgm:pt>
    <dgm:pt modelId="{ADB2D003-622C-4AD6-A4A9-308F89EB01D4}" type="parTrans" cxnId="{620C7DB9-A5B5-4621-B710-F0C31EB55247}">
      <dgm:prSet/>
      <dgm:spPr/>
      <dgm:t>
        <a:bodyPr/>
        <a:lstStyle/>
        <a:p>
          <a:endParaRPr lang="en-GB"/>
        </a:p>
      </dgm:t>
    </dgm:pt>
    <dgm:pt modelId="{232C05AB-15DF-497E-BE68-B244D589CAD8}" type="sibTrans" cxnId="{620C7DB9-A5B5-4621-B710-F0C31EB55247}">
      <dgm:prSet/>
      <dgm:spPr/>
      <dgm:t>
        <a:bodyPr/>
        <a:lstStyle/>
        <a:p>
          <a:endParaRPr lang="en-GB"/>
        </a:p>
      </dgm:t>
    </dgm:pt>
    <dgm:pt modelId="{42DDA892-D56B-4B50-A83C-09084C4C946F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GB" b="0" dirty="0" smtClean="0"/>
            <a:t>Transactions</a:t>
          </a:r>
          <a:endParaRPr lang="en-GB" dirty="0"/>
        </a:p>
      </dgm:t>
    </dgm:pt>
    <dgm:pt modelId="{C865E03C-6DB1-46A0-9839-63DA886F6628}" type="parTrans" cxnId="{2C7D6DA8-C2E5-4AB7-B803-54996515BF9B}">
      <dgm:prSet/>
      <dgm:spPr/>
      <dgm:t>
        <a:bodyPr/>
        <a:lstStyle/>
        <a:p>
          <a:endParaRPr lang="en-GB"/>
        </a:p>
      </dgm:t>
    </dgm:pt>
    <dgm:pt modelId="{5A24CB9B-8337-42EA-91D8-047F91CA6F42}" type="sibTrans" cxnId="{2C7D6DA8-C2E5-4AB7-B803-54996515BF9B}">
      <dgm:prSet/>
      <dgm:spPr/>
      <dgm:t>
        <a:bodyPr/>
        <a:lstStyle/>
        <a:p>
          <a:endParaRPr lang="en-GB"/>
        </a:p>
      </dgm:t>
    </dgm:pt>
    <dgm:pt modelId="{47CAB384-7372-4F81-AFDE-781C8FA3623A}">
      <dgm:prSet/>
      <dgm:spPr>
        <a:solidFill>
          <a:schemeClr val="accent5"/>
        </a:solidFill>
      </dgm:spPr>
      <dgm:t>
        <a:bodyPr/>
        <a:lstStyle/>
        <a:p>
          <a:pPr rtl="0"/>
          <a:r>
            <a:rPr lang="en-GB" b="0" dirty="0" smtClean="0"/>
            <a:t>Error Handling in SQL Server Versions</a:t>
          </a:r>
          <a:endParaRPr lang="en-GB" dirty="0"/>
        </a:p>
      </dgm:t>
    </dgm:pt>
    <dgm:pt modelId="{0651FC52-733C-478C-8B1F-42F6FE5002DE}" type="parTrans" cxnId="{43FBBD4B-61A2-4DEB-AED2-BA5B2D677247}">
      <dgm:prSet/>
      <dgm:spPr/>
      <dgm:t>
        <a:bodyPr/>
        <a:lstStyle/>
        <a:p>
          <a:endParaRPr lang="en-GB"/>
        </a:p>
      </dgm:t>
    </dgm:pt>
    <dgm:pt modelId="{F5030C89-28DE-4E7C-B680-D27FD1A1D48C}" type="sibTrans" cxnId="{43FBBD4B-61A2-4DEB-AED2-BA5B2D677247}">
      <dgm:prSet/>
      <dgm:spPr/>
      <dgm:t>
        <a:bodyPr/>
        <a:lstStyle/>
        <a:p>
          <a:endParaRPr lang="en-GB"/>
        </a:p>
      </dgm:t>
    </dgm:pt>
    <dgm:pt modelId="{0345E997-8A76-43EE-9C40-06D94EE0EFC8}">
      <dgm:prSet/>
      <dgm:spPr>
        <a:solidFill>
          <a:schemeClr val="accent6"/>
        </a:solidFill>
      </dgm:spPr>
      <dgm:t>
        <a:bodyPr/>
        <a:lstStyle/>
        <a:p>
          <a:pPr rtl="0"/>
          <a:r>
            <a:rPr lang="en-GB" b="0" smtClean="0"/>
            <a:t>Suggested Approach</a:t>
          </a:r>
          <a:endParaRPr lang="en-GB"/>
        </a:p>
      </dgm:t>
    </dgm:pt>
    <dgm:pt modelId="{D6632A2F-BF68-4110-9938-333469C49C34}" type="parTrans" cxnId="{36E601DE-0804-4B30-B370-7838F69A43E0}">
      <dgm:prSet/>
      <dgm:spPr/>
      <dgm:t>
        <a:bodyPr/>
        <a:lstStyle/>
        <a:p>
          <a:endParaRPr lang="en-GB"/>
        </a:p>
      </dgm:t>
    </dgm:pt>
    <dgm:pt modelId="{378928A6-DFF9-49E0-A4E6-0F546400C756}" type="sibTrans" cxnId="{36E601DE-0804-4B30-B370-7838F69A43E0}">
      <dgm:prSet/>
      <dgm:spPr/>
      <dgm:t>
        <a:bodyPr/>
        <a:lstStyle/>
        <a:p>
          <a:endParaRPr lang="en-GB"/>
        </a:p>
      </dgm:t>
    </dgm:pt>
    <dgm:pt modelId="{1FC0DF3C-19B6-4AEA-AADF-F2AB009D40FF}" type="pres">
      <dgm:prSet presAssocID="{A2853FDC-BEB3-4902-AE9A-38341914774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A2D1424-A9F9-4889-A6EF-CC1465822919}" type="pres">
      <dgm:prSet presAssocID="{640924AE-5B7B-43B7-85C0-3DF93F6D14E4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7FBC1D6-497E-4F4A-8096-81A1E4B72173}" type="pres">
      <dgm:prSet presAssocID="{8AC051F6-766F-42F7-8FC4-345EAE3EFFD6}" presName="spacer" presStyleCnt="0"/>
      <dgm:spPr/>
    </dgm:pt>
    <dgm:pt modelId="{B94AC07C-327F-4CD2-8C15-319ACF6811C0}" type="pres">
      <dgm:prSet presAssocID="{3F25A6B7-8A00-4F20-B801-F3984A17818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23974CD-86E7-488A-B33D-48D44936DB9A}" type="pres">
      <dgm:prSet presAssocID="{232C05AB-15DF-497E-BE68-B244D589CAD8}" presName="spacer" presStyleCnt="0"/>
      <dgm:spPr/>
    </dgm:pt>
    <dgm:pt modelId="{2A9D88F2-B3EA-45FA-B183-82E0884E1CF0}" type="pres">
      <dgm:prSet presAssocID="{42DDA892-D56B-4B50-A83C-09084C4C946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F1C7714-D604-48A8-A8FD-CF70409F8B66}" type="pres">
      <dgm:prSet presAssocID="{5A24CB9B-8337-42EA-91D8-047F91CA6F42}" presName="spacer" presStyleCnt="0"/>
      <dgm:spPr/>
    </dgm:pt>
    <dgm:pt modelId="{D181FD57-D1EB-4E0D-872E-54F4D19401E3}" type="pres">
      <dgm:prSet presAssocID="{47CAB384-7372-4F81-AFDE-781C8FA3623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D3AF9FD-C973-4687-99A5-0D5C3E515CC7}" type="pres">
      <dgm:prSet presAssocID="{F5030C89-28DE-4E7C-B680-D27FD1A1D48C}" presName="spacer" presStyleCnt="0"/>
      <dgm:spPr/>
    </dgm:pt>
    <dgm:pt modelId="{CAFF11B5-7C42-484E-A19D-E30D6E064531}" type="pres">
      <dgm:prSet presAssocID="{0345E997-8A76-43EE-9C40-06D94EE0EFC8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6E601DE-0804-4B30-B370-7838F69A43E0}" srcId="{A2853FDC-BEB3-4902-AE9A-38341914774E}" destId="{0345E997-8A76-43EE-9C40-06D94EE0EFC8}" srcOrd="4" destOrd="0" parTransId="{D6632A2F-BF68-4110-9938-333469C49C34}" sibTransId="{378928A6-DFF9-49E0-A4E6-0F546400C756}"/>
    <dgm:cxn modelId="{2C7D6DA8-C2E5-4AB7-B803-54996515BF9B}" srcId="{A2853FDC-BEB3-4902-AE9A-38341914774E}" destId="{42DDA892-D56B-4B50-A83C-09084C4C946F}" srcOrd="2" destOrd="0" parTransId="{C865E03C-6DB1-46A0-9839-63DA886F6628}" sibTransId="{5A24CB9B-8337-42EA-91D8-047F91CA6F42}"/>
    <dgm:cxn modelId="{2316F62A-68CF-4056-A15F-239E68CA546F}" srcId="{A2853FDC-BEB3-4902-AE9A-38341914774E}" destId="{640924AE-5B7B-43B7-85C0-3DF93F6D14E4}" srcOrd="0" destOrd="0" parTransId="{8E9A83FB-F599-4C78-AE98-EDA05576512D}" sibTransId="{8AC051F6-766F-42F7-8FC4-345EAE3EFFD6}"/>
    <dgm:cxn modelId="{C626DD75-A96D-473B-B70C-0C13B4D651EE}" type="presOf" srcId="{47CAB384-7372-4F81-AFDE-781C8FA3623A}" destId="{D181FD57-D1EB-4E0D-872E-54F4D19401E3}" srcOrd="0" destOrd="0" presId="urn:microsoft.com/office/officeart/2005/8/layout/vList2"/>
    <dgm:cxn modelId="{0FC14B87-CBA0-4749-97B7-187B92BE903E}" type="presOf" srcId="{42DDA892-D56B-4B50-A83C-09084C4C946F}" destId="{2A9D88F2-B3EA-45FA-B183-82E0884E1CF0}" srcOrd="0" destOrd="0" presId="urn:microsoft.com/office/officeart/2005/8/layout/vList2"/>
    <dgm:cxn modelId="{43FBBD4B-61A2-4DEB-AED2-BA5B2D677247}" srcId="{A2853FDC-BEB3-4902-AE9A-38341914774E}" destId="{47CAB384-7372-4F81-AFDE-781C8FA3623A}" srcOrd="3" destOrd="0" parTransId="{0651FC52-733C-478C-8B1F-42F6FE5002DE}" sibTransId="{F5030C89-28DE-4E7C-B680-D27FD1A1D48C}"/>
    <dgm:cxn modelId="{783E6CEC-F34F-49BF-9BFD-B382EFBD7491}" type="presOf" srcId="{640924AE-5B7B-43B7-85C0-3DF93F6D14E4}" destId="{4A2D1424-A9F9-4889-A6EF-CC1465822919}" srcOrd="0" destOrd="0" presId="urn:microsoft.com/office/officeart/2005/8/layout/vList2"/>
    <dgm:cxn modelId="{620C7DB9-A5B5-4621-B710-F0C31EB55247}" srcId="{A2853FDC-BEB3-4902-AE9A-38341914774E}" destId="{3F25A6B7-8A00-4F20-B801-F3984A178186}" srcOrd="1" destOrd="0" parTransId="{ADB2D003-622C-4AD6-A4A9-308F89EB01D4}" sibTransId="{232C05AB-15DF-497E-BE68-B244D589CAD8}"/>
    <dgm:cxn modelId="{412DE294-21F1-4FFF-803C-B5AEA490A10B}" type="presOf" srcId="{3F25A6B7-8A00-4F20-B801-F3984A178186}" destId="{B94AC07C-327F-4CD2-8C15-319ACF6811C0}" srcOrd="0" destOrd="0" presId="urn:microsoft.com/office/officeart/2005/8/layout/vList2"/>
    <dgm:cxn modelId="{68CB05AE-4677-462A-8788-BBB52E4413F2}" type="presOf" srcId="{0345E997-8A76-43EE-9C40-06D94EE0EFC8}" destId="{CAFF11B5-7C42-484E-A19D-E30D6E064531}" srcOrd="0" destOrd="0" presId="urn:microsoft.com/office/officeart/2005/8/layout/vList2"/>
    <dgm:cxn modelId="{55F81F37-1605-4B71-9853-6F42C45E1AE8}" type="presOf" srcId="{A2853FDC-BEB3-4902-AE9A-38341914774E}" destId="{1FC0DF3C-19B6-4AEA-AADF-F2AB009D40FF}" srcOrd="0" destOrd="0" presId="urn:microsoft.com/office/officeart/2005/8/layout/vList2"/>
    <dgm:cxn modelId="{5CAE6826-C352-40E4-8ADF-18A4DBE12161}" type="presParOf" srcId="{1FC0DF3C-19B6-4AEA-AADF-F2AB009D40FF}" destId="{4A2D1424-A9F9-4889-A6EF-CC1465822919}" srcOrd="0" destOrd="0" presId="urn:microsoft.com/office/officeart/2005/8/layout/vList2"/>
    <dgm:cxn modelId="{41F5D2B4-8476-40BF-9621-D4F00E2EBA35}" type="presParOf" srcId="{1FC0DF3C-19B6-4AEA-AADF-F2AB009D40FF}" destId="{A7FBC1D6-497E-4F4A-8096-81A1E4B72173}" srcOrd="1" destOrd="0" presId="urn:microsoft.com/office/officeart/2005/8/layout/vList2"/>
    <dgm:cxn modelId="{384F7AD3-2A85-4777-8834-DADA4F31A0AA}" type="presParOf" srcId="{1FC0DF3C-19B6-4AEA-AADF-F2AB009D40FF}" destId="{B94AC07C-327F-4CD2-8C15-319ACF6811C0}" srcOrd="2" destOrd="0" presId="urn:microsoft.com/office/officeart/2005/8/layout/vList2"/>
    <dgm:cxn modelId="{F3086681-6B47-4E72-84B1-9AE590829BCC}" type="presParOf" srcId="{1FC0DF3C-19B6-4AEA-AADF-F2AB009D40FF}" destId="{D23974CD-86E7-488A-B33D-48D44936DB9A}" srcOrd="3" destOrd="0" presId="urn:microsoft.com/office/officeart/2005/8/layout/vList2"/>
    <dgm:cxn modelId="{7645A6DE-0C06-43E4-8D34-9FAD426404E5}" type="presParOf" srcId="{1FC0DF3C-19B6-4AEA-AADF-F2AB009D40FF}" destId="{2A9D88F2-B3EA-45FA-B183-82E0884E1CF0}" srcOrd="4" destOrd="0" presId="urn:microsoft.com/office/officeart/2005/8/layout/vList2"/>
    <dgm:cxn modelId="{C6B83A3E-D2C0-4F72-B824-795CE5C3B79E}" type="presParOf" srcId="{1FC0DF3C-19B6-4AEA-AADF-F2AB009D40FF}" destId="{1F1C7714-D604-48A8-A8FD-CF70409F8B66}" srcOrd="5" destOrd="0" presId="urn:microsoft.com/office/officeart/2005/8/layout/vList2"/>
    <dgm:cxn modelId="{8F14E7FB-61C4-4F6A-A9C6-6B5AE07482E7}" type="presParOf" srcId="{1FC0DF3C-19B6-4AEA-AADF-F2AB009D40FF}" destId="{D181FD57-D1EB-4E0D-872E-54F4D19401E3}" srcOrd="6" destOrd="0" presId="urn:microsoft.com/office/officeart/2005/8/layout/vList2"/>
    <dgm:cxn modelId="{549BAC4B-7F11-4B61-911E-FA561BD22499}" type="presParOf" srcId="{1FC0DF3C-19B6-4AEA-AADF-F2AB009D40FF}" destId="{ED3AF9FD-C973-4687-99A5-0D5C3E515CC7}" srcOrd="7" destOrd="0" presId="urn:microsoft.com/office/officeart/2005/8/layout/vList2"/>
    <dgm:cxn modelId="{C660F56E-83FF-4AF9-937F-1E26AD97955C}" type="presParOf" srcId="{1FC0DF3C-19B6-4AEA-AADF-F2AB009D40FF}" destId="{CAFF11B5-7C42-484E-A19D-E30D6E06453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5BD6E3-9A0D-4745-AD0E-2C1388EBC29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E2CE27D-7764-402C-A0D4-AB70D9234CD9}">
      <dgm:prSet/>
      <dgm:spPr/>
      <dgm:t>
        <a:bodyPr/>
        <a:lstStyle/>
        <a:p>
          <a:pPr rtl="0"/>
          <a:r>
            <a:rPr lang="en-GB" dirty="0" smtClean="0"/>
            <a:t>1. How the Application Behaves</a:t>
          </a:r>
          <a:endParaRPr lang="en-GB" dirty="0"/>
        </a:p>
      </dgm:t>
    </dgm:pt>
    <dgm:pt modelId="{2B1D6367-6422-401F-92BC-5B1A4D161E33}" type="parTrans" cxnId="{8EF2B445-58C5-43AF-8247-22CFEB729FC9}">
      <dgm:prSet/>
      <dgm:spPr/>
      <dgm:t>
        <a:bodyPr/>
        <a:lstStyle/>
        <a:p>
          <a:endParaRPr lang="en-GB"/>
        </a:p>
      </dgm:t>
    </dgm:pt>
    <dgm:pt modelId="{ADBFEE62-DC4C-45A3-BFF0-DA564E5C67BA}" type="sibTrans" cxnId="{8EF2B445-58C5-43AF-8247-22CFEB729FC9}">
      <dgm:prSet/>
      <dgm:spPr/>
      <dgm:t>
        <a:bodyPr/>
        <a:lstStyle/>
        <a:p>
          <a:endParaRPr lang="en-GB"/>
        </a:p>
      </dgm:t>
    </dgm:pt>
    <dgm:pt modelId="{6BCBC04B-3B0F-403B-BD4F-AF6856684E9F}">
      <dgm:prSet/>
      <dgm:spPr>
        <a:solidFill>
          <a:schemeClr val="accent6"/>
        </a:solidFill>
      </dgm:spPr>
      <dgm:t>
        <a:bodyPr/>
        <a:lstStyle/>
        <a:p>
          <a:pPr rtl="0"/>
          <a:r>
            <a:rPr lang="en-GB" dirty="0" smtClean="0"/>
            <a:t>2. What is Communicated and How</a:t>
          </a:r>
          <a:endParaRPr lang="en-GB" dirty="0"/>
        </a:p>
      </dgm:t>
    </dgm:pt>
    <dgm:pt modelId="{144A10BA-0518-44D5-9901-B45BDFF2DFCD}" type="parTrans" cxnId="{AAC79211-63FE-40C6-A2F4-71E753A8D5E2}">
      <dgm:prSet/>
      <dgm:spPr/>
      <dgm:t>
        <a:bodyPr/>
        <a:lstStyle/>
        <a:p>
          <a:endParaRPr lang="en-GB"/>
        </a:p>
      </dgm:t>
    </dgm:pt>
    <dgm:pt modelId="{9073CED1-308F-40F6-8C55-BAE86C8EB6BB}" type="sibTrans" cxnId="{AAC79211-63FE-40C6-A2F4-71E753A8D5E2}">
      <dgm:prSet/>
      <dgm:spPr/>
      <dgm:t>
        <a:bodyPr/>
        <a:lstStyle/>
        <a:p>
          <a:endParaRPr lang="en-GB"/>
        </a:p>
      </dgm:t>
    </dgm:pt>
    <dgm:pt modelId="{4B9889C3-D842-4625-8779-98A3FFF31A8E}" type="pres">
      <dgm:prSet presAssocID="{5E5BD6E3-9A0D-4745-AD0E-2C1388EBC29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B8788F7-FF8D-4DE7-8127-5AE9CB15D25E}" type="pres">
      <dgm:prSet presAssocID="{BE2CE27D-7764-402C-A0D4-AB70D9234CD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8C8951B-6B84-4097-A263-C38B8032E130}" type="pres">
      <dgm:prSet presAssocID="{ADBFEE62-DC4C-45A3-BFF0-DA564E5C67BA}" presName="spacer" presStyleCnt="0"/>
      <dgm:spPr/>
    </dgm:pt>
    <dgm:pt modelId="{55806288-0DFE-4DBF-8DD0-7BEC203C5F28}" type="pres">
      <dgm:prSet presAssocID="{6BCBC04B-3B0F-403B-BD4F-AF6856684E9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AC79211-63FE-40C6-A2F4-71E753A8D5E2}" srcId="{5E5BD6E3-9A0D-4745-AD0E-2C1388EBC29D}" destId="{6BCBC04B-3B0F-403B-BD4F-AF6856684E9F}" srcOrd="1" destOrd="0" parTransId="{144A10BA-0518-44D5-9901-B45BDFF2DFCD}" sibTransId="{9073CED1-308F-40F6-8C55-BAE86C8EB6BB}"/>
    <dgm:cxn modelId="{5DAD96D6-725F-4DF7-97B9-19E21ACA2649}" type="presOf" srcId="{5E5BD6E3-9A0D-4745-AD0E-2C1388EBC29D}" destId="{4B9889C3-D842-4625-8779-98A3FFF31A8E}" srcOrd="0" destOrd="0" presId="urn:microsoft.com/office/officeart/2005/8/layout/vList2"/>
    <dgm:cxn modelId="{8EF2B445-58C5-43AF-8247-22CFEB729FC9}" srcId="{5E5BD6E3-9A0D-4745-AD0E-2C1388EBC29D}" destId="{BE2CE27D-7764-402C-A0D4-AB70D9234CD9}" srcOrd="0" destOrd="0" parTransId="{2B1D6367-6422-401F-92BC-5B1A4D161E33}" sibTransId="{ADBFEE62-DC4C-45A3-BFF0-DA564E5C67BA}"/>
    <dgm:cxn modelId="{7E813FB2-DD19-47D7-A11C-19D69737C7F0}" type="presOf" srcId="{6BCBC04B-3B0F-403B-BD4F-AF6856684E9F}" destId="{55806288-0DFE-4DBF-8DD0-7BEC203C5F28}" srcOrd="0" destOrd="0" presId="urn:microsoft.com/office/officeart/2005/8/layout/vList2"/>
    <dgm:cxn modelId="{71886DBE-12CC-4941-BBAF-FDB4F081A2D1}" type="presOf" srcId="{BE2CE27D-7764-402C-A0D4-AB70D9234CD9}" destId="{AB8788F7-FF8D-4DE7-8127-5AE9CB15D25E}" srcOrd="0" destOrd="0" presId="urn:microsoft.com/office/officeart/2005/8/layout/vList2"/>
    <dgm:cxn modelId="{5823FDD9-69FB-4D99-81BA-3A67EFAD3211}" type="presParOf" srcId="{4B9889C3-D842-4625-8779-98A3FFF31A8E}" destId="{AB8788F7-FF8D-4DE7-8127-5AE9CB15D25E}" srcOrd="0" destOrd="0" presId="urn:microsoft.com/office/officeart/2005/8/layout/vList2"/>
    <dgm:cxn modelId="{C3F848F0-1BD7-40E4-9AA7-3BD9D16DB6AA}" type="presParOf" srcId="{4B9889C3-D842-4625-8779-98A3FFF31A8E}" destId="{A8C8951B-6B84-4097-A263-C38B8032E130}" srcOrd="1" destOrd="0" presId="urn:microsoft.com/office/officeart/2005/8/layout/vList2"/>
    <dgm:cxn modelId="{15D6744A-C9EE-4399-8656-C96FF075772A}" type="presParOf" srcId="{4B9889C3-D842-4625-8779-98A3FFF31A8E}" destId="{55806288-0DFE-4DBF-8DD0-7BEC203C5F2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8475F8-3674-4AA0-9F95-C9DFC035231B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26202CD-0057-42B8-A2F8-CE67611B84B2}">
      <dgm:prSet/>
      <dgm:spPr/>
      <dgm:t>
        <a:bodyPr/>
        <a:lstStyle/>
        <a:p>
          <a:pPr rtl="0"/>
          <a:r>
            <a:rPr lang="en-GB" dirty="0" smtClean="0"/>
            <a:t>Calling Code</a:t>
          </a:r>
          <a:endParaRPr lang="en-GB" dirty="0"/>
        </a:p>
      </dgm:t>
    </dgm:pt>
    <dgm:pt modelId="{78828933-2B81-4436-8F78-BB842883C16A}" type="parTrans" cxnId="{68877AB4-DCCA-4982-88C3-6071A696959B}">
      <dgm:prSet/>
      <dgm:spPr/>
      <dgm:t>
        <a:bodyPr/>
        <a:lstStyle/>
        <a:p>
          <a:endParaRPr lang="en-GB"/>
        </a:p>
      </dgm:t>
    </dgm:pt>
    <dgm:pt modelId="{FFF615B6-F051-4766-8723-E3B387FA2086}" type="sibTrans" cxnId="{68877AB4-DCCA-4982-88C3-6071A696959B}">
      <dgm:prSet/>
      <dgm:spPr/>
      <dgm:t>
        <a:bodyPr/>
        <a:lstStyle/>
        <a:p>
          <a:endParaRPr lang="en-GB"/>
        </a:p>
      </dgm:t>
    </dgm:pt>
    <dgm:pt modelId="{980D3B0E-F3F1-4496-A01A-85C72F35531D}">
      <dgm:prSet/>
      <dgm:spPr>
        <a:solidFill>
          <a:schemeClr val="accent3"/>
        </a:solidFill>
      </dgm:spPr>
      <dgm:t>
        <a:bodyPr/>
        <a:lstStyle/>
        <a:p>
          <a:pPr rtl="0"/>
          <a:r>
            <a:rPr lang="en-GB" b="0" dirty="0" smtClean="0"/>
            <a:t>Outer Stored Proc</a:t>
          </a:r>
          <a:endParaRPr lang="en-GB" dirty="0"/>
        </a:p>
      </dgm:t>
    </dgm:pt>
    <dgm:pt modelId="{5B4E1512-7ADA-47E3-8B31-9DAFCD4D354D}" type="parTrans" cxnId="{D5AA5566-0C2B-4F39-B156-2ED5EA396361}">
      <dgm:prSet/>
      <dgm:spPr/>
      <dgm:t>
        <a:bodyPr/>
        <a:lstStyle/>
        <a:p>
          <a:endParaRPr lang="en-GB"/>
        </a:p>
      </dgm:t>
    </dgm:pt>
    <dgm:pt modelId="{0676CB5E-DAE1-457A-8C95-C1652B5AABB7}" type="sibTrans" cxnId="{D5AA5566-0C2B-4F39-B156-2ED5EA396361}">
      <dgm:prSet/>
      <dgm:spPr/>
      <dgm:t>
        <a:bodyPr/>
        <a:lstStyle/>
        <a:p>
          <a:endParaRPr lang="en-GB"/>
        </a:p>
      </dgm:t>
    </dgm:pt>
    <dgm:pt modelId="{68181D44-BC98-49D7-ADB7-2DF7DBE41A1E}">
      <dgm:prSet/>
      <dgm:spPr>
        <a:solidFill>
          <a:schemeClr val="accent4"/>
        </a:solidFill>
      </dgm:spPr>
      <dgm:t>
        <a:bodyPr/>
        <a:lstStyle/>
        <a:p>
          <a:pPr rtl="0"/>
          <a:r>
            <a:rPr lang="en-GB" b="0" dirty="0" smtClean="0"/>
            <a:t>Inner Stored Proc</a:t>
          </a:r>
          <a:endParaRPr lang="en-GB" dirty="0"/>
        </a:p>
      </dgm:t>
    </dgm:pt>
    <dgm:pt modelId="{803B8CB7-03DE-4BAD-B306-3A4FB7CA22AC}" type="parTrans" cxnId="{DAFA37E9-FCFA-44AC-B6D1-BEE898458517}">
      <dgm:prSet/>
      <dgm:spPr/>
      <dgm:t>
        <a:bodyPr/>
        <a:lstStyle/>
        <a:p>
          <a:endParaRPr lang="en-GB"/>
        </a:p>
      </dgm:t>
    </dgm:pt>
    <dgm:pt modelId="{DAC14C1E-79A9-4D0E-BD94-332F9E7CCD6B}" type="sibTrans" cxnId="{DAFA37E9-FCFA-44AC-B6D1-BEE898458517}">
      <dgm:prSet/>
      <dgm:spPr/>
      <dgm:t>
        <a:bodyPr/>
        <a:lstStyle/>
        <a:p>
          <a:endParaRPr lang="en-GB"/>
        </a:p>
      </dgm:t>
    </dgm:pt>
    <dgm:pt modelId="{6807BC93-24D3-4A9B-B3C8-958C0CA6DC2D}">
      <dgm:prSet custT="1"/>
      <dgm:spPr>
        <a:solidFill>
          <a:schemeClr val="accent6"/>
        </a:solidFill>
      </dgm:spPr>
      <dgm:t>
        <a:bodyPr/>
        <a:lstStyle/>
        <a:p>
          <a:pPr rtl="0">
            <a:spcAft>
              <a:spcPts val="0"/>
            </a:spcAft>
          </a:pPr>
          <a:r>
            <a:rPr lang="en-GB" sz="2300" b="0" dirty="0" smtClean="0"/>
            <a:t>Dynamic SQL</a:t>
          </a:r>
          <a:r>
            <a:rPr lang="en-GB" sz="1800" b="0" dirty="0" smtClean="0"/>
            <a:t> </a:t>
          </a:r>
        </a:p>
        <a:p>
          <a:pPr rtl="0">
            <a:spcAft>
              <a:spcPts val="0"/>
            </a:spcAft>
          </a:pPr>
          <a:r>
            <a:rPr lang="en-GB" sz="1800" b="0" dirty="0" smtClean="0"/>
            <a:t>(inside inner stored </a:t>
          </a:r>
          <a:r>
            <a:rPr lang="en-GB" sz="1800" b="0" dirty="0" err="1" smtClean="0"/>
            <a:t>proc</a:t>
          </a:r>
          <a:r>
            <a:rPr lang="en-GB" sz="1800" b="0" dirty="0" smtClean="0"/>
            <a:t>)</a:t>
          </a:r>
          <a:endParaRPr lang="en-GB" sz="2300" dirty="0"/>
        </a:p>
      </dgm:t>
    </dgm:pt>
    <dgm:pt modelId="{12511D78-929D-4462-ACB0-6CBBA9640CF5}" type="parTrans" cxnId="{28184FB0-6CDB-4D39-9D67-D0A9770ECB7C}">
      <dgm:prSet/>
      <dgm:spPr/>
      <dgm:t>
        <a:bodyPr/>
        <a:lstStyle/>
        <a:p>
          <a:endParaRPr lang="en-GB"/>
        </a:p>
      </dgm:t>
    </dgm:pt>
    <dgm:pt modelId="{EA45A161-815A-4247-BB8A-3D5940DA17F5}" type="sibTrans" cxnId="{28184FB0-6CDB-4D39-9D67-D0A9770ECB7C}">
      <dgm:prSet/>
      <dgm:spPr/>
      <dgm:t>
        <a:bodyPr/>
        <a:lstStyle/>
        <a:p>
          <a:endParaRPr lang="en-GB"/>
        </a:p>
      </dgm:t>
    </dgm:pt>
    <dgm:pt modelId="{A1B45634-0316-4532-B5E4-DAFD99B41DBA}" type="pres">
      <dgm:prSet presAssocID="{6B8475F8-3674-4AA0-9F95-C9DFC035231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B43EF27-F6C3-4FBF-ABD3-F3D583F23D76}" type="pres">
      <dgm:prSet presAssocID="{6B8475F8-3674-4AA0-9F95-C9DFC035231B}" presName="dummyMaxCanvas" presStyleCnt="0">
        <dgm:presLayoutVars/>
      </dgm:prSet>
      <dgm:spPr/>
    </dgm:pt>
    <dgm:pt modelId="{AEA24C2A-FDE9-496A-9452-99BDC17FE697}" type="pres">
      <dgm:prSet presAssocID="{6B8475F8-3674-4AA0-9F95-C9DFC035231B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B7F3536-CE51-47A2-A79A-596E199FE0DA}" type="pres">
      <dgm:prSet presAssocID="{6B8475F8-3674-4AA0-9F95-C9DFC035231B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5EB7B38-7E66-405F-A702-C735E433C630}" type="pres">
      <dgm:prSet presAssocID="{6B8475F8-3674-4AA0-9F95-C9DFC035231B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A6727C8-BDD2-4657-A23E-54AF219358A2}" type="pres">
      <dgm:prSet presAssocID="{6B8475F8-3674-4AA0-9F95-C9DFC035231B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037E6D2-6376-47DD-8D66-D28496D66288}" type="pres">
      <dgm:prSet presAssocID="{6B8475F8-3674-4AA0-9F95-C9DFC035231B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17830D3-D6D1-453E-BD08-251164685D06}" type="pres">
      <dgm:prSet presAssocID="{6B8475F8-3674-4AA0-9F95-C9DFC035231B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F01968C-9C7B-4548-9F43-5CC0675035D8}" type="pres">
      <dgm:prSet presAssocID="{6B8475F8-3674-4AA0-9F95-C9DFC035231B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A8BFDD4-3098-4978-ADA1-F1884F91AA8F}" type="pres">
      <dgm:prSet presAssocID="{6B8475F8-3674-4AA0-9F95-C9DFC035231B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20614B6-16DF-4C04-95E2-B2418B05DE70}" type="pres">
      <dgm:prSet presAssocID="{6B8475F8-3674-4AA0-9F95-C9DFC035231B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CB30F7B-3C66-4561-8EE0-857CE94980AC}" type="pres">
      <dgm:prSet presAssocID="{6B8475F8-3674-4AA0-9F95-C9DFC035231B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442BCCA-86E4-4E23-B4C9-683715ADEC7E}" type="pres">
      <dgm:prSet presAssocID="{6B8475F8-3674-4AA0-9F95-C9DFC035231B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852062D-EC46-4D75-8B97-2E957BE7825E}" type="presOf" srcId="{C26202CD-0057-42B8-A2F8-CE67611B84B2}" destId="{AEA24C2A-FDE9-496A-9452-99BDC17FE697}" srcOrd="0" destOrd="0" presId="urn:microsoft.com/office/officeart/2005/8/layout/vProcess5"/>
    <dgm:cxn modelId="{E2090A75-F9EF-4965-B612-E18DC2E672B3}" type="presOf" srcId="{980D3B0E-F3F1-4496-A01A-85C72F35531D}" destId="{120614B6-16DF-4C04-95E2-B2418B05DE70}" srcOrd="1" destOrd="0" presId="urn:microsoft.com/office/officeart/2005/8/layout/vProcess5"/>
    <dgm:cxn modelId="{18D1ACB1-9F1C-41D2-8193-F564BA073D9E}" type="presOf" srcId="{6B8475F8-3674-4AA0-9F95-C9DFC035231B}" destId="{A1B45634-0316-4532-B5E4-DAFD99B41DBA}" srcOrd="0" destOrd="0" presId="urn:microsoft.com/office/officeart/2005/8/layout/vProcess5"/>
    <dgm:cxn modelId="{82CF7B4C-6A31-44C3-9CCD-0F1A02D66363}" type="presOf" srcId="{980D3B0E-F3F1-4496-A01A-85C72F35531D}" destId="{5B7F3536-CE51-47A2-A79A-596E199FE0DA}" srcOrd="0" destOrd="0" presId="urn:microsoft.com/office/officeart/2005/8/layout/vProcess5"/>
    <dgm:cxn modelId="{2685274A-2900-4C74-90BD-1C857BA3C186}" type="presOf" srcId="{6807BC93-24D3-4A9B-B3C8-958C0CA6DC2D}" destId="{CA6727C8-BDD2-4657-A23E-54AF219358A2}" srcOrd="0" destOrd="0" presId="urn:microsoft.com/office/officeart/2005/8/layout/vProcess5"/>
    <dgm:cxn modelId="{28184FB0-6CDB-4D39-9D67-D0A9770ECB7C}" srcId="{6B8475F8-3674-4AA0-9F95-C9DFC035231B}" destId="{6807BC93-24D3-4A9B-B3C8-958C0CA6DC2D}" srcOrd="3" destOrd="0" parTransId="{12511D78-929D-4462-ACB0-6CBBA9640CF5}" sibTransId="{EA45A161-815A-4247-BB8A-3D5940DA17F5}"/>
    <dgm:cxn modelId="{DAFA37E9-FCFA-44AC-B6D1-BEE898458517}" srcId="{6B8475F8-3674-4AA0-9F95-C9DFC035231B}" destId="{68181D44-BC98-49D7-ADB7-2DF7DBE41A1E}" srcOrd="2" destOrd="0" parTransId="{803B8CB7-03DE-4BAD-B306-3A4FB7CA22AC}" sibTransId="{DAC14C1E-79A9-4D0E-BD94-332F9E7CCD6B}"/>
    <dgm:cxn modelId="{D5AA5566-0C2B-4F39-B156-2ED5EA396361}" srcId="{6B8475F8-3674-4AA0-9F95-C9DFC035231B}" destId="{980D3B0E-F3F1-4496-A01A-85C72F35531D}" srcOrd="1" destOrd="0" parTransId="{5B4E1512-7ADA-47E3-8B31-9DAFCD4D354D}" sibTransId="{0676CB5E-DAE1-457A-8C95-C1652B5AABB7}"/>
    <dgm:cxn modelId="{1A8D7A83-EFD6-47FD-ABC6-48E313992E8A}" type="presOf" srcId="{68181D44-BC98-49D7-ADB7-2DF7DBE41A1E}" destId="{2CB30F7B-3C66-4561-8EE0-857CE94980AC}" srcOrd="1" destOrd="0" presId="urn:microsoft.com/office/officeart/2005/8/layout/vProcess5"/>
    <dgm:cxn modelId="{060A6B7A-5182-4183-9A3C-21185940E3E7}" type="presOf" srcId="{6807BC93-24D3-4A9B-B3C8-958C0CA6DC2D}" destId="{0442BCCA-86E4-4E23-B4C9-683715ADEC7E}" srcOrd="1" destOrd="0" presId="urn:microsoft.com/office/officeart/2005/8/layout/vProcess5"/>
    <dgm:cxn modelId="{D1D705A4-BA72-4A2F-A4E5-43F27B9F1C15}" type="presOf" srcId="{FFF615B6-F051-4766-8723-E3B387FA2086}" destId="{4037E6D2-6376-47DD-8D66-D28496D66288}" srcOrd="0" destOrd="0" presId="urn:microsoft.com/office/officeart/2005/8/layout/vProcess5"/>
    <dgm:cxn modelId="{82B504E1-2A44-4DB1-955D-2BEFED36EB3F}" type="presOf" srcId="{0676CB5E-DAE1-457A-8C95-C1652B5AABB7}" destId="{D17830D3-D6D1-453E-BD08-251164685D06}" srcOrd="0" destOrd="0" presId="urn:microsoft.com/office/officeart/2005/8/layout/vProcess5"/>
    <dgm:cxn modelId="{68877AB4-DCCA-4982-88C3-6071A696959B}" srcId="{6B8475F8-3674-4AA0-9F95-C9DFC035231B}" destId="{C26202CD-0057-42B8-A2F8-CE67611B84B2}" srcOrd="0" destOrd="0" parTransId="{78828933-2B81-4436-8F78-BB842883C16A}" sibTransId="{FFF615B6-F051-4766-8723-E3B387FA2086}"/>
    <dgm:cxn modelId="{CD61C125-D778-45D4-9650-DCB01CE948F9}" type="presOf" srcId="{C26202CD-0057-42B8-A2F8-CE67611B84B2}" destId="{BA8BFDD4-3098-4978-ADA1-F1884F91AA8F}" srcOrd="1" destOrd="0" presId="urn:microsoft.com/office/officeart/2005/8/layout/vProcess5"/>
    <dgm:cxn modelId="{CA6B0EB4-FFE6-406F-997D-3FA605E9871A}" type="presOf" srcId="{DAC14C1E-79A9-4D0E-BD94-332F9E7CCD6B}" destId="{CF01968C-9C7B-4548-9F43-5CC0675035D8}" srcOrd="0" destOrd="0" presId="urn:microsoft.com/office/officeart/2005/8/layout/vProcess5"/>
    <dgm:cxn modelId="{2AA1EF27-EDE6-48B5-A841-15E52145FBA3}" type="presOf" srcId="{68181D44-BC98-49D7-ADB7-2DF7DBE41A1E}" destId="{25EB7B38-7E66-405F-A702-C735E433C630}" srcOrd="0" destOrd="0" presId="urn:microsoft.com/office/officeart/2005/8/layout/vProcess5"/>
    <dgm:cxn modelId="{9DF28FF8-BE7C-4447-AC87-97CE6D0E8021}" type="presParOf" srcId="{A1B45634-0316-4532-B5E4-DAFD99B41DBA}" destId="{6B43EF27-F6C3-4FBF-ABD3-F3D583F23D76}" srcOrd="0" destOrd="0" presId="urn:microsoft.com/office/officeart/2005/8/layout/vProcess5"/>
    <dgm:cxn modelId="{85970DDA-FA7E-4ADA-9885-43E591059415}" type="presParOf" srcId="{A1B45634-0316-4532-B5E4-DAFD99B41DBA}" destId="{AEA24C2A-FDE9-496A-9452-99BDC17FE697}" srcOrd="1" destOrd="0" presId="urn:microsoft.com/office/officeart/2005/8/layout/vProcess5"/>
    <dgm:cxn modelId="{96E6E166-150A-4D03-BB9B-1FDB7B8485C7}" type="presParOf" srcId="{A1B45634-0316-4532-B5E4-DAFD99B41DBA}" destId="{5B7F3536-CE51-47A2-A79A-596E199FE0DA}" srcOrd="2" destOrd="0" presId="urn:microsoft.com/office/officeart/2005/8/layout/vProcess5"/>
    <dgm:cxn modelId="{49FDE249-4A90-4209-98A7-7CEF07146DE0}" type="presParOf" srcId="{A1B45634-0316-4532-B5E4-DAFD99B41DBA}" destId="{25EB7B38-7E66-405F-A702-C735E433C630}" srcOrd="3" destOrd="0" presId="urn:microsoft.com/office/officeart/2005/8/layout/vProcess5"/>
    <dgm:cxn modelId="{ADC80A0A-FDA1-41FC-BD8C-406857B48909}" type="presParOf" srcId="{A1B45634-0316-4532-B5E4-DAFD99B41DBA}" destId="{CA6727C8-BDD2-4657-A23E-54AF219358A2}" srcOrd="4" destOrd="0" presId="urn:microsoft.com/office/officeart/2005/8/layout/vProcess5"/>
    <dgm:cxn modelId="{5E2936B8-9B7F-45FF-A18F-08218BA644C8}" type="presParOf" srcId="{A1B45634-0316-4532-B5E4-DAFD99B41DBA}" destId="{4037E6D2-6376-47DD-8D66-D28496D66288}" srcOrd="5" destOrd="0" presId="urn:microsoft.com/office/officeart/2005/8/layout/vProcess5"/>
    <dgm:cxn modelId="{90F7ABEC-D165-4041-A039-AC28E4E7E805}" type="presParOf" srcId="{A1B45634-0316-4532-B5E4-DAFD99B41DBA}" destId="{D17830D3-D6D1-453E-BD08-251164685D06}" srcOrd="6" destOrd="0" presId="urn:microsoft.com/office/officeart/2005/8/layout/vProcess5"/>
    <dgm:cxn modelId="{469BB612-8EBB-499A-A81C-DD768C1E0CF4}" type="presParOf" srcId="{A1B45634-0316-4532-B5E4-DAFD99B41DBA}" destId="{CF01968C-9C7B-4548-9F43-5CC0675035D8}" srcOrd="7" destOrd="0" presId="urn:microsoft.com/office/officeart/2005/8/layout/vProcess5"/>
    <dgm:cxn modelId="{EEAE00DD-9466-434B-97FC-4B6CC1CB78E1}" type="presParOf" srcId="{A1B45634-0316-4532-B5E4-DAFD99B41DBA}" destId="{BA8BFDD4-3098-4978-ADA1-F1884F91AA8F}" srcOrd="8" destOrd="0" presId="urn:microsoft.com/office/officeart/2005/8/layout/vProcess5"/>
    <dgm:cxn modelId="{B7AA6583-B86E-4026-A883-318AEABEED2A}" type="presParOf" srcId="{A1B45634-0316-4532-B5E4-DAFD99B41DBA}" destId="{120614B6-16DF-4C04-95E2-B2418B05DE70}" srcOrd="9" destOrd="0" presId="urn:microsoft.com/office/officeart/2005/8/layout/vProcess5"/>
    <dgm:cxn modelId="{753086A2-5A4C-404E-9B9B-A19B6EBA84E8}" type="presParOf" srcId="{A1B45634-0316-4532-B5E4-DAFD99B41DBA}" destId="{2CB30F7B-3C66-4561-8EE0-857CE94980AC}" srcOrd="10" destOrd="0" presId="urn:microsoft.com/office/officeart/2005/8/layout/vProcess5"/>
    <dgm:cxn modelId="{B114FFA9-72FC-4887-9FBE-81CC6B87FC32}" type="presParOf" srcId="{A1B45634-0316-4532-B5E4-DAFD99B41DBA}" destId="{0442BCCA-86E4-4E23-B4C9-683715ADEC7E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32CADF-CB64-45E6-BF0F-6497FADDEC32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147C496-93E2-4009-AA30-504924794A5A}">
      <dgm:prSet/>
      <dgm:spPr>
        <a:solidFill>
          <a:schemeClr val="tx2"/>
        </a:solidFill>
      </dgm:spPr>
      <dgm:t>
        <a:bodyPr/>
        <a:lstStyle/>
        <a:p>
          <a:pPr rtl="0"/>
          <a:r>
            <a:rPr lang="en-GB" dirty="0" smtClean="0"/>
            <a:t>Statement-Level</a:t>
          </a:r>
          <a:endParaRPr lang="en-GB" dirty="0"/>
        </a:p>
      </dgm:t>
    </dgm:pt>
    <dgm:pt modelId="{BCD9EB28-376D-4FDC-8030-108D41E092E9}" type="parTrans" cxnId="{762EA295-0C53-4F7C-9776-C857238B03EC}">
      <dgm:prSet/>
      <dgm:spPr/>
      <dgm:t>
        <a:bodyPr/>
        <a:lstStyle/>
        <a:p>
          <a:endParaRPr lang="en-GB"/>
        </a:p>
      </dgm:t>
    </dgm:pt>
    <dgm:pt modelId="{E060F87B-DB19-440E-9B5F-212D0E177AF3}" type="sibTrans" cxnId="{762EA295-0C53-4F7C-9776-C857238B03EC}">
      <dgm:prSet/>
      <dgm:spPr/>
      <dgm:t>
        <a:bodyPr/>
        <a:lstStyle/>
        <a:p>
          <a:endParaRPr lang="en-GB"/>
        </a:p>
      </dgm:t>
    </dgm:pt>
    <dgm:pt modelId="{9FC75691-93F1-4997-9996-246802F8ACA5}">
      <dgm:prSet/>
      <dgm:spPr>
        <a:solidFill>
          <a:schemeClr val="accent1"/>
        </a:solidFill>
      </dgm:spPr>
      <dgm:t>
        <a:bodyPr/>
        <a:lstStyle/>
        <a:p>
          <a:pPr rtl="0"/>
          <a:r>
            <a:rPr lang="en-GB" dirty="0" smtClean="0"/>
            <a:t>Batch-Level</a:t>
          </a:r>
          <a:endParaRPr lang="en-GB" dirty="0"/>
        </a:p>
      </dgm:t>
    </dgm:pt>
    <dgm:pt modelId="{87DF9A28-3C78-4191-8B8F-804D8A483587}" type="parTrans" cxnId="{08AB6F64-851A-4048-BB64-AAF00DF11C00}">
      <dgm:prSet/>
      <dgm:spPr/>
      <dgm:t>
        <a:bodyPr/>
        <a:lstStyle/>
        <a:p>
          <a:endParaRPr lang="en-GB"/>
        </a:p>
      </dgm:t>
    </dgm:pt>
    <dgm:pt modelId="{ACB58511-C390-496E-B028-E09EFFD366D4}" type="sibTrans" cxnId="{08AB6F64-851A-4048-BB64-AAF00DF11C00}">
      <dgm:prSet/>
      <dgm:spPr/>
      <dgm:t>
        <a:bodyPr/>
        <a:lstStyle/>
        <a:p>
          <a:endParaRPr lang="en-GB"/>
        </a:p>
      </dgm:t>
    </dgm:pt>
    <dgm:pt modelId="{43859D83-EE0B-41E7-8086-ED94B76C1629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GB" dirty="0" smtClean="0"/>
            <a:t>Connection-Level</a:t>
          </a:r>
          <a:endParaRPr lang="en-GB" dirty="0"/>
        </a:p>
      </dgm:t>
    </dgm:pt>
    <dgm:pt modelId="{310351A1-76AD-4640-8E5A-C850C5F5060B}" type="parTrans" cxnId="{CAC25924-797B-476F-9FD4-D16398688A57}">
      <dgm:prSet/>
      <dgm:spPr/>
      <dgm:t>
        <a:bodyPr/>
        <a:lstStyle/>
        <a:p>
          <a:endParaRPr lang="en-GB"/>
        </a:p>
      </dgm:t>
    </dgm:pt>
    <dgm:pt modelId="{42A67C6B-337D-4B03-937A-55E05158E38A}" type="sibTrans" cxnId="{CAC25924-797B-476F-9FD4-D16398688A57}">
      <dgm:prSet/>
      <dgm:spPr/>
      <dgm:t>
        <a:bodyPr/>
        <a:lstStyle/>
        <a:p>
          <a:endParaRPr lang="en-GB"/>
        </a:p>
      </dgm:t>
    </dgm:pt>
    <dgm:pt modelId="{FBA9228B-00D0-4205-8D44-31F9764C66F6}">
      <dgm:prSet/>
      <dgm:spPr>
        <a:solidFill>
          <a:schemeClr val="accent3"/>
        </a:solidFill>
      </dgm:spPr>
      <dgm:t>
        <a:bodyPr/>
        <a:lstStyle/>
        <a:p>
          <a:pPr rtl="0"/>
          <a:r>
            <a:rPr lang="en-GB" dirty="0" smtClean="0"/>
            <a:t>Server-Level</a:t>
          </a:r>
          <a:endParaRPr lang="en-GB" dirty="0"/>
        </a:p>
      </dgm:t>
    </dgm:pt>
    <dgm:pt modelId="{40354914-8FE9-4662-A11B-164B4820E69B}" type="parTrans" cxnId="{AE26810F-27D2-4640-80FB-6FB3037DF0D8}">
      <dgm:prSet/>
      <dgm:spPr/>
      <dgm:t>
        <a:bodyPr/>
        <a:lstStyle/>
        <a:p>
          <a:endParaRPr lang="en-GB"/>
        </a:p>
      </dgm:t>
    </dgm:pt>
    <dgm:pt modelId="{E4A07318-D6F4-4B5A-9B5C-39BA8513E5ED}" type="sibTrans" cxnId="{AE26810F-27D2-4640-80FB-6FB3037DF0D8}">
      <dgm:prSet/>
      <dgm:spPr/>
      <dgm:t>
        <a:bodyPr/>
        <a:lstStyle/>
        <a:p>
          <a:endParaRPr lang="en-GB"/>
        </a:p>
      </dgm:t>
    </dgm:pt>
    <dgm:pt modelId="{553A106E-D732-452E-A6C1-2BDE7218A611}" type="pres">
      <dgm:prSet presAssocID="{AD32CADF-CB64-45E6-BF0F-6497FADDEC3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AF8C8E76-F3E2-4619-A0F7-EC4856C33F0A}" type="pres">
      <dgm:prSet presAssocID="{B147C496-93E2-4009-AA30-504924794A5A}" presName="linNode" presStyleCnt="0"/>
      <dgm:spPr/>
    </dgm:pt>
    <dgm:pt modelId="{44E8C2F8-BB64-478E-BB60-D3F4CD5990FA}" type="pres">
      <dgm:prSet presAssocID="{B147C496-93E2-4009-AA30-504924794A5A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86F50B1-AF9D-48FC-9A65-A4ECE5A65F2A}" type="pres">
      <dgm:prSet presAssocID="{B147C496-93E2-4009-AA30-504924794A5A}" presName="childShp" presStyleLbl="bgAccFollowNode1" presStyleIdx="0" presStyleCnt="4">
        <dgm:presLayoutVars>
          <dgm:bulletEnabled val="1"/>
        </dgm:presLayoutVars>
      </dgm:prSet>
      <dgm:spPr>
        <a:noFill/>
        <a:ln>
          <a:noFill/>
        </a:ln>
      </dgm:spPr>
    </dgm:pt>
    <dgm:pt modelId="{9F76E835-34B5-4841-8547-9A55A18CE03E}" type="pres">
      <dgm:prSet presAssocID="{E060F87B-DB19-440E-9B5F-212D0E177AF3}" presName="spacing" presStyleCnt="0"/>
      <dgm:spPr/>
    </dgm:pt>
    <dgm:pt modelId="{3308F548-2495-4F8A-8B8E-3B3AC9179116}" type="pres">
      <dgm:prSet presAssocID="{9FC75691-93F1-4997-9996-246802F8ACA5}" presName="linNode" presStyleCnt="0"/>
      <dgm:spPr/>
    </dgm:pt>
    <dgm:pt modelId="{37A06332-DB82-4090-A64E-EC04B10CC427}" type="pres">
      <dgm:prSet presAssocID="{9FC75691-93F1-4997-9996-246802F8ACA5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9A88E8D-9253-4A31-B888-ECD22B1B27CF}" type="pres">
      <dgm:prSet presAssocID="{9FC75691-93F1-4997-9996-246802F8ACA5}" presName="childShp" presStyleLbl="bgAccFollowNode1" presStyleIdx="1" presStyleCnt="4">
        <dgm:presLayoutVars>
          <dgm:bulletEnabled val="1"/>
        </dgm:presLayoutVars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</dgm:pt>
    <dgm:pt modelId="{7E5F44EE-DC7C-4EAF-8E11-1ABC55AB4921}" type="pres">
      <dgm:prSet presAssocID="{ACB58511-C390-496E-B028-E09EFFD366D4}" presName="spacing" presStyleCnt="0"/>
      <dgm:spPr/>
    </dgm:pt>
    <dgm:pt modelId="{28322A25-69C3-4469-9AEF-F9A8A27CDFD6}" type="pres">
      <dgm:prSet presAssocID="{43859D83-EE0B-41E7-8086-ED94B76C1629}" presName="linNode" presStyleCnt="0"/>
      <dgm:spPr/>
    </dgm:pt>
    <dgm:pt modelId="{17AF4357-02EB-4080-BB96-11928F30B70A}" type="pres">
      <dgm:prSet presAssocID="{43859D83-EE0B-41E7-8086-ED94B76C1629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6CD81B6-8DC7-4D94-ABEF-209EE30F8A68}" type="pres">
      <dgm:prSet presAssocID="{43859D83-EE0B-41E7-8086-ED94B76C1629}" presName="childShp" presStyleLbl="bgAccFollowNode1" presStyleIdx="2" presStyleCnt="4">
        <dgm:presLayoutVars>
          <dgm:bulletEnabled val="1"/>
        </dgm:presLayoutVars>
      </dgm:prSet>
      <dgm:spPr>
        <a:noFill/>
        <a:ln>
          <a:noFill/>
        </a:ln>
      </dgm:spPr>
    </dgm:pt>
    <dgm:pt modelId="{E5720DDC-A5E1-4FAD-AF01-5D384268FE55}" type="pres">
      <dgm:prSet presAssocID="{42A67C6B-337D-4B03-937A-55E05158E38A}" presName="spacing" presStyleCnt="0"/>
      <dgm:spPr/>
    </dgm:pt>
    <dgm:pt modelId="{F08413F0-B698-4CD7-9B0B-68C82CEEE8C6}" type="pres">
      <dgm:prSet presAssocID="{FBA9228B-00D0-4205-8D44-31F9764C66F6}" presName="linNode" presStyleCnt="0"/>
      <dgm:spPr/>
    </dgm:pt>
    <dgm:pt modelId="{0EFEEFF6-8792-4621-883E-28C8F6836776}" type="pres">
      <dgm:prSet presAssocID="{FBA9228B-00D0-4205-8D44-31F9764C66F6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E703565-3A2E-4FB9-ACB9-3424916FFDBA}" type="pres">
      <dgm:prSet presAssocID="{FBA9228B-00D0-4205-8D44-31F9764C66F6}" presName="childShp" presStyleLbl="bgAccFollowNode1" presStyleIdx="3" presStyleCnt="4">
        <dgm:presLayoutVars>
          <dgm:bulletEnabled val="1"/>
        </dgm:presLayoutVars>
      </dgm:prSet>
      <dgm:spPr>
        <a:noFill/>
        <a:ln>
          <a:noFill/>
        </a:ln>
      </dgm:spPr>
    </dgm:pt>
  </dgm:ptLst>
  <dgm:cxnLst>
    <dgm:cxn modelId="{CAC25924-797B-476F-9FD4-D16398688A57}" srcId="{AD32CADF-CB64-45E6-BF0F-6497FADDEC32}" destId="{43859D83-EE0B-41E7-8086-ED94B76C1629}" srcOrd="2" destOrd="0" parTransId="{310351A1-76AD-4640-8E5A-C850C5F5060B}" sibTransId="{42A67C6B-337D-4B03-937A-55E05158E38A}"/>
    <dgm:cxn modelId="{0C94F98A-EBC4-4575-B3C8-660F667F0B6A}" type="presOf" srcId="{9FC75691-93F1-4997-9996-246802F8ACA5}" destId="{37A06332-DB82-4090-A64E-EC04B10CC427}" srcOrd="0" destOrd="0" presId="urn:microsoft.com/office/officeart/2005/8/layout/vList6"/>
    <dgm:cxn modelId="{762EA295-0C53-4F7C-9776-C857238B03EC}" srcId="{AD32CADF-CB64-45E6-BF0F-6497FADDEC32}" destId="{B147C496-93E2-4009-AA30-504924794A5A}" srcOrd="0" destOrd="0" parTransId="{BCD9EB28-376D-4FDC-8030-108D41E092E9}" sibTransId="{E060F87B-DB19-440E-9B5F-212D0E177AF3}"/>
    <dgm:cxn modelId="{B06D8F9B-7F43-4E60-B696-AE4E51468118}" type="presOf" srcId="{FBA9228B-00D0-4205-8D44-31F9764C66F6}" destId="{0EFEEFF6-8792-4621-883E-28C8F6836776}" srcOrd="0" destOrd="0" presId="urn:microsoft.com/office/officeart/2005/8/layout/vList6"/>
    <dgm:cxn modelId="{C9A079C7-5AC2-498D-8515-7E552E36DFE4}" type="presOf" srcId="{AD32CADF-CB64-45E6-BF0F-6497FADDEC32}" destId="{553A106E-D732-452E-A6C1-2BDE7218A611}" srcOrd="0" destOrd="0" presId="urn:microsoft.com/office/officeart/2005/8/layout/vList6"/>
    <dgm:cxn modelId="{AE26810F-27D2-4640-80FB-6FB3037DF0D8}" srcId="{AD32CADF-CB64-45E6-BF0F-6497FADDEC32}" destId="{FBA9228B-00D0-4205-8D44-31F9764C66F6}" srcOrd="3" destOrd="0" parTransId="{40354914-8FE9-4662-A11B-164B4820E69B}" sibTransId="{E4A07318-D6F4-4B5A-9B5C-39BA8513E5ED}"/>
    <dgm:cxn modelId="{08AB6F64-851A-4048-BB64-AAF00DF11C00}" srcId="{AD32CADF-CB64-45E6-BF0F-6497FADDEC32}" destId="{9FC75691-93F1-4997-9996-246802F8ACA5}" srcOrd="1" destOrd="0" parTransId="{87DF9A28-3C78-4191-8B8F-804D8A483587}" sibTransId="{ACB58511-C390-496E-B028-E09EFFD366D4}"/>
    <dgm:cxn modelId="{13A9347C-A4F2-4CF1-9E36-EC1FC700D962}" type="presOf" srcId="{B147C496-93E2-4009-AA30-504924794A5A}" destId="{44E8C2F8-BB64-478E-BB60-D3F4CD5990FA}" srcOrd="0" destOrd="0" presId="urn:microsoft.com/office/officeart/2005/8/layout/vList6"/>
    <dgm:cxn modelId="{6A7A9969-16DC-468C-B26B-E2E7006E953B}" type="presOf" srcId="{43859D83-EE0B-41E7-8086-ED94B76C1629}" destId="{17AF4357-02EB-4080-BB96-11928F30B70A}" srcOrd="0" destOrd="0" presId="urn:microsoft.com/office/officeart/2005/8/layout/vList6"/>
    <dgm:cxn modelId="{DD8D85F5-B877-41DD-8522-1EA800D6E4A6}" type="presParOf" srcId="{553A106E-D732-452E-A6C1-2BDE7218A611}" destId="{AF8C8E76-F3E2-4619-A0F7-EC4856C33F0A}" srcOrd="0" destOrd="0" presId="urn:microsoft.com/office/officeart/2005/8/layout/vList6"/>
    <dgm:cxn modelId="{AE0F4853-EF55-4108-A4CA-DC08433B67BA}" type="presParOf" srcId="{AF8C8E76-F3E2-4619-A0F7-EC4856C33F0A}" destId="{44E8C2F8-BB64-478E-BB60-D3F4CD5990FA}" srcOrd="0" destOrd="0" presId="urn:microsoft.com/office/officeart/2005/8/layout/vList6"/>
    <dgm:cxn modelId="{FB4B1BCA-FD99-4681-B85E-8A24D0D4926C}" type="presParOf" srcId="{AF8C8E76-F3E2-4619-A0F7-EC4856C33F0A}" destId="{D86F50B1-AF9D-48FC-9A65-A4ECE5A65F2A}" srcOrd="1" destOrd="0" presId="urn:microsoft.com/office/officeart/2005/8/layout/vList6"/>
    <dgm:cxn modelId="{4401071A-5107-49E3-84A5-8F5D2742923A}" type="presParOf" srcId="{553A106E-D732-452E-A6C1-2BDE7218A611}" destId="{9F76E835-34B5-4841-8547-9A55A18CE03E}" srcOrd="1" destOrd="0" presId="urn:microsoft.com/office/officeart/2005/8/layout/vList6"/>
    <dgm:cxn modelId="{19A1E045-793A-42B0-98BF-6293ED8D49A1}" type="presParOf" srcId="{553A106E-D732-452E-A6C1-2BDE7218A611}" destId="{3308F548-2495-4F8A-8B8E-3B3AC9179116}" srcOrd="2" destOrd="0" presId="urn:microsoft.com/office/officeart/2005/8/layout/vList6"/>
    <dgm:cxn modelId="{D961B8E7-A59D-4F6A-838D-D50B897EEBF6}" type="presParOf" srcId="{3308F548-2495-4F8A-8B8E-3B3AC9179116}" destId="{37A06332-DB82-4090-A64E-EC04B10CC427}" srcOrd="0" destOrd="0" presId="urn:microsoft.com/office/officeart/2005/8/layout/vList6"/>
    <dgm:cxn modelId="{AAE5C3BC-FFD3-463A-AD3C-C94C31DC1F20}" type="presParOf" srcId="{3308F548-2495-4F8A-8B8E-3B3AC9179116}" destId="{59A88E8D-9253-4A31-B888-ECD22B1B27CF}" srcOrd="1" destOrd="0" presId="urn:microsoft.com/office/officeart/2005/8/layout/vList6"/>
    <dgm:cxn modelId="{23EB6DCB-6A29-421C-AA46-CD1EB66AE506}" type="presParOf" srcId="{553A106E-D732-452E-A6C1-2BDE7218A611}" destId="{7E5F44EE-DC7C-4EAF-8E11-1ABC55AB4921}" srcOrd="3" destOrd="0" presId="urn:microsoft.com/office/officeart/2005/8/layout/vList6"/>
    <dgm:cxn modelId="{A99E586B-B1F9-49C6-AE0F-32A0989B4409}" type="presParOf" srcId="{553A106E-D732-452E-A6C1-2BDE7218A611}" destId="{28322A25-69C3-4469-9AEF-F9A8A27CDFD6}" srcOrd="4" destOrd="0" presId="urn:microsoft.com/office/officeart/2005/8/layout/vList6"/>
    <dgm:cxn modelId="{356ECFD1-C90D-450C-BC47-08B5101B79E2}" type="presParOf" srcId="{28322A25-69C3-4469-9AEF-F9A8A27CDFD6}" destId="{17AF4357-02EB-4080-BB96-11928F30B70A}" srcOrd="0" destOrd="0" presId="urn:microsoft.com/office/officeart/2005/8/layout/vList6"/>
    <dgm:cxn modelId="{DA4C8383-D62C-4371-8E23-9B00CF54024B}" type="presParOf" srcId="{28322A25-69C3-4469-9AEF-F9A8A27CDFD6}" destId="{D6CD81B6-8DC7-4D94-ABEF-209EE30F8A68}" srcOrd="1" destOrd="0" presId="urn:microsoft.com/office/officeart/2005/8/layout/vList6"/>
    <dgm:cxn modelId="{C4D4B604-E9CE-48DC-A36A-B48BDA9D6D16}" type="presParOf" srcId="{553A106E-D732-452E-A6C1-2BDE7218A611}" destId="{E5720DDC-A5E1-4FAD-AF01-5D384268FE55}" srcOrd="5" destOrd="0" presId="urn:microsoft.com/office/officeart/2005/8/layout/vList6"/>
    <dgm:cxn modelId="{BBB8CA30-743E-4386-99F3-7059572569C4}" type="presParOf" srcId="{553A106E-D732-452E-A6C1-2BDE7218A611}" destId="{F08413F0-B698-4CD7-9B0B-68C82CEEE8C6}" srcOrd="6" destOrd="0" presId="urn:microsoft.com/office/officeart/2005/8/layout/vList6"/>
    <dgm:cxn modelId="{AE04EB7A-D107-48CC-BF59-B99C815B81FA}" type="presParOf" srcId="{F08413F0-B698-4CD7-9B0B-68C82CEEE8C6}" destId="{0EFEEFF6-8792-4621-883E-28C8F6836776}" srcOrd="0" destOrd="0" presId="urn:microsoft.com/office/officeart/2005/8/layout/vList6"/>
    <dgm:cxn modelId="{590D5192-6F26-4E5A-B9DD-172BEF5A96B3}" type="presParOf" srcId="{F08413F0-B698-4CD7-9B0B-68C82CEEE8C6}" destId="{CE703565-3A2E-4FB9-ACB9-3424916FFDB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E0AA83-C81F-4628-9138-012581856DD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9B5FA2D-B7C7-4C91-8606-5B212FE0601E}">
      <dgm:prSet/>
      <dgm:spPr>
        <a:solidFill>
          <a:schemeClr val="accent6"/>
        </a:solidFill>
      </dgm:spPr>
      <dgm:t>
        <a:bodyPr/>
        <a:lstStyle/>
        <a:p>
          <a:pPr rtl="0"/>
          <a:r>
            <a:rPr lang="en-GB" dirty="0" smtClean="0"/>
            <a:t>Parsing</a:t>
          </a:r>
          <a:endParaRPr lang="en-GB" dirty="0"/>
        </a:p>
      </dgm:t>
    </dgm:pt>
    <dgm:pt modelId="{4E35B1AA-33C9-496A-8375-B9D4A88F0636}" type="parTrans" cxnId="{ED17FAF7-6C66-48D4-89DB-EFCB0D39C12F}">
      <dgm:prSet/>
      <dgm:spPr/>
      <dgm:t>
        <a:bodyPr/>
        <a:lstStyle/>
        <a:p>
          <a:endParaRPr lang="en-GB"/>
        </a:p>
      </dgm:t>
    </dgm:pt>
    <dgm:pt modelId="{B2F69633-4730-4C87-92BD-73CAF44B7FE1}" type="sibTrans" cxnId="{ED17FAF7-6C66-48D4-89DB-EFCB0D39C12F}">
      <dgm:prSet/>
      <dgm:spPr/>
      <dgm:t>
        <a:bodyPr/>
        <a:lstStyle/>
        <a:p>
          <a:endParaRPr lang="en-GB"/>
        </a:p>
      </dgm:t>
    </dgm:pt>
    <dgm:pt modelId="{5744C448-87B4-4A14-94D8-380843F8D5DF}">
      <dgm:prSet/>
      <dgm:spPr>
        <a:solidFill>
          <a:schemeClr val="accent5"/>
        </a:solidFill>
      </dgm:spPr>
      <dgm:t>
        <a:bodyPr/>
        <a:lstStyle/>
        <a:p>
          <a:pPr rtl="0"/>
          <a:r>
            <a:rPr lang="en-GB" dirty="0" smtClean="0"/>
            <a:t>Scope Resolution</a:t>
          </a:r>
          <a:endParaRPr lang="en-GB" dirty="0"/>
        </a:p>
      </dgm:t>
    </dgm:pt>
    <dgm:pt modelId="{C02B82F9-AF28-4C0E-86C5-8BA103984239}" type="parTrans" cxnId="{F0760397-3E07-445F-82AB-E42B483B9886}">
      <dgm:prSet/>
      <dgm:spPr/>
      <dgm:t>
        <a:bodyPr/>
        <a:lstStyle/>
        <a:p>
          <a:endParaRPr lang="en-GB"/>
        </a:p>
      </dgm:t>
    </dgm:pt>
    <dgm:pt modelId="{14394D8C-90F7-4C14-BD33-EAECD10DB817}" type="sibTrans" cxnId="{F0760397-3E07-445F-82AB-E42B483B9886}">
      <dgm:prSet/>
      <dgm:spPr/>
      <dgm:t>
        <a:bodyPr/>
        <a:lstStyle/>
        <a:p>
          <a:endParaRPr lang="en-GB"/>
        </a:p>
      </dgm:t>
    </dgm:pt>
    <dgm:pt modelId="{2A2260EE-9C33-437A-B055-EF07CA42642D}">
      <dgm:prSet/>
      <dgm:spPr>
        <a:solidFill>
          <a:schemeClr val="accent4"/>
        </a:solidFill>
      </dgm:spPr>
      <dgm:t>
        <a:bodyPr/>
        <a:lstStyle/>
        <a:p>
          <a:pPr rtl="0"/>
          <a:r>
            <a:rPr lang="en-GB" dirty="0" smtClean="0"/>
            <a:t>Standard Batch-level</a:t>
          </a:r>
          <a:endParaRPr lang="en-GB" dirty="0"/>
        </a:p>
      </dgm:t>
    </dgm:pt>
    <dgm:pt modelId="{D0690CC7-2B7B-41AB-AC36-C9BC954CDDC0}" type="parTrans" cxnId="{CFACE463-C539-4FB9-A4A3-2C535E8F2AA7}">
      <dgm:prSet/>
      <dgm:spPr/>
      <dgm:t>
        <a:bodyPr/>
        <a:lstStyle/>
        <a:p>
          <a:endParaRPr lang="en-GB"/>
        </a:p>
      </dgm:t>
    </dgm:pt>
    <dgm:pt modelId="{87570817-5B8C-48F2-AB73-0E2AFDC4A9E3}" type="sibTrans" cxnId="{CFACE463-C539-4FB9-A4A3-2C535E8F2AA7}">
      <dgm:prSet/>
      <dgm:spPr/>
      <dgm:t>
        <a:bodyPr/>
        <a:lstStyle/>
        <a:p>
          <a:endParaRPr lang="en-GB"/>
        </a:p>
      </dgm:t>
    </dgm:pt>
    <dgm:pt modelId="{789EF010-75C1-4754-8F6C-BD6A1E9568EC}" type="pres">
      <dgm:prSet presAssocID="{32E0AA83-C81F-4628-9138-012581856DD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80C9653-2196-4968-9A78-271B442DDC6D}" type="pres">
      <dgm:prSet presAssocID="{29B5FA2D-B7C7-4C91-8606-5B212FE0601E}" presName="linNode" presStyleCnt="0"/>
      <dgm:spPr/>
    </dgm:pt>
    <dgm:pt modelId="{2AF86F54-413F-4929-B266-A4E4A9A9BFB6}" type="pres">
      <dgm:prSet presAssocID="{29B5FA2D-B7C7-4C91-8606-5B212FE0601E}" presName="parentText" presStyleLbl="node1" presStyleIdx="0" presStyleCnt="3" custScaleX="73172" custLinFactNeighborX="-97676" custLinFactNeighborY="-151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78C6754-BE82-44F2-B17F-06C33C0C4ED2}" type="pres">
      <dgm:prSet presAssocID="{B2F69633-4730-4C87-92BD-73CAF44B7FE1}" presName="sp" presStyleCnt="0"/>
      <dgm:spPr/>
    </dgm:pt>
    <dgm:pt modelId="{18520987-5D85-44E2-878B-6C3AAE05381A}" type="pres">
      <dgm:prSet presAssocID="{5744C448-87B4-4A14-94D8-380843F8D5DF}" presName="linNode" presStyleCnt="0"/>
      <dgm:spPr/>
    </dgm:pt>
    <dgm:pt modelId="{7138274F-6D97-488D-85AD-9C568E096361}" type="pres">
      <dgm:prSet presAssocID="{5744C448-87B4-4A14-94D8-380843F8D5DF}" presName="parentText" presStyleLbl="node1" presStyleIdx="1" presStyleCnt="3" custScaleX="73172" custLinFactY="-5151" custLinFactNeighborX="-9645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E144A35-5CD4-4352-BC29-FE2D8945CACC}" type="pres">
      <dgm:prSet presAssocID="{14394D8C-90F7-4C14-BD33-EAECD10DB817}" presName="sp" presStyleCnt="0"/>
      <dgm:spPr/>
    </dgm:pt>
    <dgm:pt modelId="{685FF30D-7B05-434D-AF4B-A9939A22F667}" type="pres">
      <dgm:prSet presAssocID="{2A2260EE-9C33-437A-B055-EF07CA42642D}" presName="linNode" presStyleCnt="0"/>
      <dgm:spPr/>
    </dgm:pt>
    <dgm:pt modelId="{5DA61607-A4DC-4F71-BE88-46D66950AE75}" type="pres">
      <dgm:prSet presAssocID="{2A2260EE-9C33-437A-B055-EF07CA42642D}" presName="parentText" presStyleLbl="node1" presStyleIdx="2" presStyleCnt="3" custScaleX="73172" custLinFactY="-100000" custLinFactNeighborX="79504" custLinFactNeighborY="-110151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5E87D14-BC45-4DFC-A740-7B0EA4B1DA92}" type="presOf" srcId="{2A2260EE-9C33-437A-B055-EF07CA42642D}" destId="{5DA61607-A4DC-4F71-BE88-46D66950AE75}" srcOrd="0" destOrd="0" presId="urn:microsoft.com/office/officeart/2005/8/layout/vList5"/>
    <dgm:cxn modelId="{64963384-9792-4284-A4BA-09991A06183A}" type="presOf" srcId="{5744C448-87B4-4A14-94D8-380843F8D5DF}" destId="{7138274F-6D97-488D-85AD-9C568E096361}" srcOrd="0" destOrd="0" presId="urn:microsoft.com/office/officeart/2005/8/layout/vList5"/>
    <dgm:cxn modelId="{CFACE463-C539-4FB9-A4A3-2C535E8F2AA7}" srcId="{32E0AA83-C81F-4628-9138-012581856DD2}" destId="{2A2260EE-9C33-437A-B055-EF07CA42642D}" srcOrd="2" destOrd="0" parTransId="{D0690CC7-2B7B-41AB-AC36-C9BC954CDDC0}" sibTransId="{87570817-5B8C-48F2-AB73-0E2AFDC4A9E3}"/>
    <dgm:cxn modelId="{F237E09E-B667-425E-97B4-430F6BDD3547}" type="presOf" srcId="{32E0AA83-C81F-4628-9138-012581856DD2}" destId="{789EF010-75C1-4754-8F6C-BD6A1E9568EC}" srcOrd="0" destOrd="0" presId="urn:microsoft.com/office/officeart/2005/8/layout/vList5"/>
    <dgm:cxn modelId="{ED17FAF7-6C66-48D4-89DB-EFCB0D39C12F}" srcId="{32E0AA83-C81F-4628-9138-012581856DD2}" destId="{29B5FA2D-B7C7-4C91-8606-5B212FE0601E}" srcOrd="0" destOrd="0" parTransId="{4E35B1AA-33C9-496A-8375-B9D4A88F0636}" sibTransId="{B2F69633-4730-4C87-92BD-73CAF44B7FE1}"/>
    <dgm:cxn modelId="{F36794C8-BD8E-4A4C-A4ED-87726E932BC4}" type="presOf" srcId="{29B5FA2D-B7C7-4C91-8606-5B212FE0601E}" destId="{2AF86F54-413F-4929-B266-A4E4A9A9BFB6}" srcOrd="0" destOrd="0" presId="urn:microsoft.com/office/officeart/2005/8/layout/vList5"/>
    <dgm:cxn modelId="{F0760397-3E07-445F-82AB-E42B483B9886}" srcId="{32E0AA83-C81F-4628-9138-012581856DD2}" destId="{5744C448-87B4-4A14-94D8-380843F8D5DF}" srcOrd="1" destOrd="0" parTransId="{C02B82F9-AF28-4C0E-86C5-8BA103984239}" sibTransId="{14394D8C-90F7-4C14-BD33-EAECD10DB817}"/>
    <dgm:cxn modelId="{9359A8C0-5757-4BBC-BC14-E8486A96E49A}" type="presParOf" srcId="{789EF010-75C1-4754-8F6C-BD6A1E9568EC}" destId="{680C9653-2196-4968-9A78-271B442DDC6D}" srcOrd="0" destOrd="0" presId="urn:microsoft.com/office/officeart/2005/8/layout/vList5"/>
    <dgm:cxn modelId="{42E323C1-DF20-4C70-926E-44F9BD23C5B8}" type="presParOf" srcId="{680C9653-2196-4968-9A78-271B442DDC6D}" destId="{2AF86F54-413F-4929-B266-A4E4A9A9BFB6}" srcOrd="0" destOrd="0" presId="urn:microsoft.com/office/officeart/2005/8/layout/vList5"/>
    <dgm:cxn modelId="{28B47303-037B-4950-82AF-BFE05E3891C0}" type="presParOf" srcId="{789EF010-75C1-4754-8F6C-BD6A1E9568EC}" destId="{578C6754-BE82-44F2-B17F-06C33C0C4ED2}" srcOrd="1" destOrd="0" presId="urn:microsoft.com/office/officeart/2005/8/layout/vList5"/>
    <dgm:cxn modelId="{8E2F0896-9871-45AC-9131-DEAA0DA0708F}" type="presParOf" srcId="{789EF010-75C1-4754-8F6C-BD6A1E9568EC}" destId="{18520987-5D85-44E2-878B-6C3AAE05381A}" srcOrd="2" destOrd="0" presId="urn:microsoft.com/office/officeart/2005/8/layout/vList5"/>
    <dgm:cxn modelId="{3CB11EBC-5441-467D-9687-50A2E0794999}" type="presParOf" srcId="{18520987-5D85-44E2-878B-6C3AAE05381A}" destId="{7138274F-6D97-488D-85AD-9C568E096361}" srcOrd="0" destOrd="0" presId="urn:microsoft.com/office/officeart/2005/8/layout/vList5"/>
    <dgm:cxn modelId="{D0866858-C9BD-4A66-A549-118968785933}" type="presParOf" srcId="{789EF010-75C1-4754-8F6C-BD6A1E9568EC}" destId="{6E144A35-5CD4-4352-BC29-FE2D8945CACC}" srcOrd="3" destOrd="0" presId="urn:microsoft.com/office/officeart/2005/8/layout/vList5"/>
    <dgm:cxn modelId="{BF566EBB-E0F2-4944-947D-B7C660D435B0}" type="presParOf" srcId="{789EF010-75C1-4754-8F6C-BD6A1E9568EC}" destId="{685FF30D-7B05-434D-AF4B-A9939A22F667}" srcOrd="4" destOrd="0" presId="urn:microsoft.com/office/officeart/2005/8/layout/vList5"/>
    <dgm:cxn modelId="{1D0D63B8-C938-4E44-9322-0CD9F1D6F70B}" type="presParOf" srcId="{685FF30D-7B05-434D-AF4B-A9939A22F667}" destId="{5DA61607-A4DC-4F71-BE88-46D66950AE7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FF2EE35-AC32-4D49-A7D7-C41B0F52A70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0D07C1F7-AA4D-45FB-8E48-7A0E3EB693A9}">
      <dgm:prSet/>
      <dgm:spPr/>
      <dgm:t>
        <a:bodyPr/>
        <a:lstStyle/>
        <a:p>
          <a:pPr rtl="0"/>
          <a:r>
            <a:rPr lang="en-GB" b="0" smtClean="0"/>
            <a:t>0 - 10</a:t>
          </a:r>
          <a:endParaRPr lang="en-GB"/>
        </a:p>
      </dgm:t>
    </dgm:pt>
    <dgm:pt modelId="{614ABE8D-8598-4736-9177-59193938E6B6}" type="parTrans" cxnId="{4C60D32B-7A5B-4061-936B-3FE100A49E88}">
      <dgm:prSet/>
      <dgm:spPr/>
      <dgm:t>
        <a:bodyPr/>
        <a:lstStyle/>
        <a:p>
          <a:endParaRPr lang="en-GB"/>
        </a:p>
      </dgm:t>
    </dgm:pt>
    <dgm:pt modelId="{C5F6CEB2-6471-4A95-8EDE-59648346FD9F}" type="sibTrans" cxnId="{4C60D32B-7A5B-4061-936B-3FE100A49E88}">
      <dgm:prSet/>
      <dgm:spPr/>
      <dgm:t>
        <a:bodyPr/>
        <a:lstStyle/>
        <a:p>
          <a:endParaRPr lang="en-GB"/>
        </a:p>
      </dgm:t>
    </dgm:pt>
    <dgm:pt modelId="{AB26294A-A567-4916-9CD7-5605C521BDCD}">
      <dgm:prSet/>
      <dgm:spPr/>
      <dgm:t>
        <a:bodyPr/>
        <a:lstStyle/>
        <a:p>
          <a:pPr rtl="0"/>
          <a:r>
            <a:rPr lang="en-GB" smtClean="0"/>
            <a:t>Information only</a:t>
          </a:r>
          <a:endParaRPr lang="en-GB"/>
        </a:p>
      </dgm:t>
    </dgm:pt>
    <dgm:pt modelId="{165E099B-480A-4573-8CA2-8D6C57D43D8E}" type="parTrans" cxnId="{321C4AA1-1EAD-45C9-AA5F-7F971CBEEBF9}">
      <dgm:prSet/>
      <dgm:spPr/>
      <dgm:t>
        <a:bodyPr/>
        <a:lstStyle/>
        <a:p>
          <a:endParaRPr lang="en-GB"/>
        </a:p>
      </dgm:t>
    </dgm:pt>
    <dgm:pt modelId="{222B6A7E-D2AC-4A5B-801C-8D0875D6B61E}" type="sibTrans" cxnId="{321C4AA1-1EAD-45C9-AA5F-7F971CBEEBF9}">
      <dgm:prSet/>
      <dgm:spPr/>
      <dgm:t>
        <a:bodyPr/>
        <a:lstStyle/>
        <a:p>
          <a:endParaRPr lang="en-GB"/>
        </a:p>
      </dgm:t>
    </dgm:pt>
    <dgm:pt modelId="{8F55AB9F-5695-4918-AA33-9200BB8A90C5}">
      <dgm:prSet/>
      <dgm:spPr/>
      <dgm:t>
        <a:bodyPr/>
        <a:lstStyle/>
        <a:p>
          <a:pPr rtl="0"/>
          <a:r>
            <a:rPr lang="en-GB" b="0" smtClean="0"/>
            <a:t>11 - 16 </a:t>
          </a:r>
          <a:endParaRPr lang="en-GB"/>
        </a:p>
      </dgm:t>
    </dgm:pt>
    <dgm:pt modelId="{E32897E9-117C-4271-8C89-438AB88B3483}" type="parTrans" cxnId="{FEE1E89E-276A-42C4-A6F9-217C287A4881}">
      <dgm:prSet/>
      <dgm:spPr/>
      <dgm:t>
        <a:bodyPr/>
        <a:lstStyle/>
        <a:p>
          <a:endParaRPr lang="en-GB"/>
        </a:p>
      </dgm:t>
    </dgm:pt>
    <dgm:pt modelId="{F570CAEC-30CD-49E1-B9B2-39FFDC41FFBA}" type="sibTrans" cxnId="{FEE1E89E-276A-42C4-A6F9-217C287A4881}">
      <dgm:prSet/>
      <dgm:spPr/>
      <dgm:t>
        <a:bodyPr/>
        <a:lstStyle/>
        <a:p>
          <a:endParaRPr lang="en-GB"/>
        </a:p>
      </dgm:t>
    </dgm:pt>
    <dgm:pt modelId="{35F62889-2D05-4443-9A13-C4A635E6FC38}">
      <dgm:prSet/>
      <dgm:spPr/>
      <dgm:t>
        <a:bodyPr/>
        <a:lstStyle/>
        <a:p>
          <a:pPr rtl="0"/>
          <a:r>
            <a:rPr lang="en-GB" smtClean="0"/>
            <a:t>Errors that can be corrected by the user</a:t>
          </a:r>
          <a:endParaRPr lang="en-GB"/>
        </a:p>
      </dgm:t>
    </dgm:pt>
    <dgm:pt modelId="{5EDBF579-05B7-4F73-929C-5D291B0F8546}" type="parTrans" cxnId="{8DA773CD-DD58-4D04-BAF7-3870C53739F6}">
      <dgm:prSet/>
      <dgm:spPr/>
      <dgm:t>
        <a:bodyPr/>
        <a:lstStyle/>
        <a:p>
          <a:endParaRPr lang="en-GB"/>
        </a:p>
      </dgm:t>
    </dgm:pt>
    <dgm:pt modelId="{B117CF29-EEA4-423F-8D0F-86C927F087DB}" type="sibTrans" cxnId="{8DA773CD-DD58-4D04-BAF7-3870C53739F6}">
      <dgm:prSet/>
      <dgm:spPr/>
      <dgm:t>
        <a:bodyPr/>
        <a:lstStyle/>
        <a:p>
          <a:endParaRPr lang="en-GB"/>
        </a:p>
      </dgm:t>
    </dgm:pt>
    <dgm:pt modelId="{F97B11A5-00D1-4D06-8E24-61ACB9F6E4CA}">
      <dgm:prSet/>
      <dgm:spPr/>
      <dgm:t>
        <a:bodyPr/>
        <a:lstStyle/>
        <a:p>
          <a:pPr rtl="0"/>
          <a:r>
            <a:rPr lang="en-GB" b="0" smtClean="0"/>
            <a:t>17 - 19 </a:t>
          </a:r>
          <a:endParaRPr lang="en-GB"/>
        </a:p>
      </dgm:t>
    </dgm:pt>
    <dgm:pt modelId="{9283D10F-F6F0-4A23-99CA-59D2B69EC07F}" type="parTrans" cxnId="{48D2E707-E45C-4256-B400-78EB10AEEFCC}">
      <dgm:prSet/>
      <dgm:spPr/>
      <dgm:t>
        <a:bodyPr/>
        <a:lstStyle/>
        <a:p>
          <a:endParaRPr lang="en-GB"/>
        </a:p>
      </dgm:t>
    </dgm:pt>
    <dgm:pt modelId="{64B41E4C-AC6B-4B66-8CA8-DBBFABE36495}" type="sibTrans" cxnId="{48D2E707-E45C-4256-B400-78EB10AEEFCC}">
      <dgm:prSet/>
      <dgm:spPr/>
      <dgm:t>
        <a:bodyPr/>
        <a:lstStyle/>
        <a:p>
          <a:endParaRPr lang="en-GB"/>
        </a:p>
      </dgm:t>
    </dgm:pt>
    <dgm:pt modelId="{2112EF68-9FE5-4358-BA00-4C65D6686EFD}">
      <dgm:prSet/>
      <dgm:spPr/>
      <dgm:t>
        <a:bodyPr/>
        <a:lstStyle/>
        <a:p>
          <a:pPr rtl="0"/>
          <a:r>
            <a:rPr lang="en-GB" dirty="0" smtClean="0"/>
            <a:t>More serious (out of memory, disk space etc.)</a:t>
          </a:r>
          <a:endParaRPr lang="en-GB" dirty="0"/>
        </a:p>
      </dgm:t>
    </dgm:pt>
    <dgm:pt modelId="{D595E82F-24B2-4D90-8B74-A8A4738D46C0}" type="parTrans" cxnId="{E4F99E09-3CC6-448E-9507-E5CEA00F9425}">
      <dgm:prSet/>
      <dgm:spPr/>
      <dgm:t>
        <a:bodyPr/>
        <a:lstStyle/>
        <a:p>
          <a:endParaRPr lang="en-GB"/>
        </a:p>
      </dgm:t>
    </dgm:pt>
    <dgm:pt modelId="{782D74AF-C38D-49A8-ABB9-D8142ED25653}" type="sibTrans" cxnId="{E4F99E09-3CC6-448E-9507-E5CEA00F9425}">
      <dgm:prSet/>
      <dgm:spPr/>
      <dgm:t>
        <a:bodyPr/>
        <a:lstStyle/>
        <a:p>
          <a:endParaRPr lang="en-GB"/>
        </a:p>
      </dgm:t>
    </dgm:pt>
    <dgm:pt modelId="{F819F5E9-9474-4317-B15B-039F3F3CED5A}">
      <dgm:prSet/>
      <dgm:spPr/>
      <dgm:t>
        <a:bodyPr/>
        <a:lstStyle/>
        <a:p>
          <a:pPr rtl="0"/>
          <a:r>
            <a:rPr lang="en-GB" b="0" smtClean="0"/>
            <a:t>20 - 25 </a:t>
          </a:r>
          <a:endParaRPr lang="en-GB"/>
        </a:p>
      </dgm:t>
    </dgm:pt>
    <dgm:pt modelId="{3AE08E5D-2524-4280-8241-8D3113D19EDE}" type="parTrans" cxnId="{A8051211-72C8-40BD-A2A4-277FDF3191EA}">
      <dgm:prSet/>
      <dgm:spPr/>
      <dgm:t>
        <a:bodyPr/>
        <a:lstStyle/>
        <a:p>
          <a:endParaRPr lang="en-GB"/>
        </a:p>
      </dgm:t>
    </dgm:pt>
    <dgm:pt modelId="{DE581153-7D12-4129-BDFA-D7D780772845}" type="sibTrans" cxnId="{A8051211-72C8-40BD-A2A4-277FDF3191EA}">
      <dgm:prSet/>
      <dgm:spPr/>
      <dgm:t>
        <a:bodyPr/>
        <a:lstStyle/>
        <a:p>
          <a:endParaRPr lang="en-GB"/>
        </a:p>
      </dgm:t>
    </dgm:pt>
    <dgm:pt modelId="{72CB7118-CE1B-4C76-80A2-19D54FA5DE98}">
      <dgm:prSet/>
      <dgm:spPr/>
      <dgm:t>
        <a:bodyPr/>
        <a:lstStyle/>
        <a:p>
          <a:pPr rtl="0"/>
          <a:r>
            <a:rPr lang="en-GB" smtClean="0"/>
            <a:t>Fatal connection and server-level exceptions</a:t>
          </a:r>
          <a:endParaRPr lang="en-GB"/>
        </a:p>
      </dgm:t>
    </dgm:pt>
    <dgm:pt modelId="{A8BBDF7B-A0F3-41ED-93A3-D0CC1D53870D}" type="parTrans" cxnId="{B2F477F8-B3D9-4AB6-A1A7-ED1B5421D4A8}">
      <dgm:prSet/>
      <dgm:spPr/>
      <dgm:t>
        <a:bodyPr/>
        <a:lstStyle/>
        <a:p>
          <a:endParaRPr lang="en-GB"/>
        </a:p>
      </dgm:t>
    </dgm:pt>
    <dgm:pt modelId="{A0305A1B-E016-4744-BB98-075E89974760}" type="sibTrans" cxnId="{B2F477F8-B3D9-4AB6-A1A7-ED1B5421D4A8}">
      <dgm:prSet/>
      <dgm:spPr/>
      <dgm:t>
        <a:bodyPr/>
        <a:lstStyle/>
        <a:p>
          <a:endParaRPr lang="en-GB"/>
        </a:p>
      </dgm:t>
    </dgm:pt>
    <dgm:pt modelId="{AE9129E4-4B99-43E8-9F6D-4251C1FF2A3D}" type="pres">
      <dgm:prSet presAssocID="{EFF2EE35-AC32-4D49-A7D7-C41B0F52A70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FD43771-3D91-4447-A70A-B20D9666D0BB}" type="pres">
      <dgm:prSet presAssocID="{0D07C1F7-AA4D-45FB-8E48-7A0E3EB693A9}" presName="linNode" presStyleCnt="0"/>
      <dgm:spPr/>
    </dgm:pt>
    <dgm:pt modelId="{600EA0AD-33E4-4664-AD71-058ECEEF94A9}" type="pres">
      <dgm:prSet presAssocID="{0D07C1F7-AA4D-45FB-8E48-7A0E3EB693A9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AFA92F-6393-4D87-87BC-20C3668AED5C}" type="pres">
      <dgm:prSet presAssocID="{0D07C1F7-AA4D-45FB-8E48-7A0E3EB693A9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11437B9-44BE-49A5-A640-5F3531C1A3CD}" type="pres">
      <dgm:prSet presAssocID="{C5F6CEB2-6471-4A95-8EDE-59648346FD9F}" presName="sp" presStyleCnt="0"/>
      <dgm:spPr/>
    </dgm:pt>
    <dgm:pt modelId="{89A618AA-EA3F-4E3A-81C1-299D3A397481}" type="pres">
      <dgm:prSet presAssocID="{8F55AB9F-5695-4918-AA33-9200BB8A90C5}" presName="linNode" presStyleCnt="0"/>
      <dgm:spPr/>
    </dgm:pt>
    <dgm:pt modelId="{08D4B847-A422-4E11-BF5D-2B4724AD0186}" type="pres">
      <dgm:prSet presAssocID="{8F55AB9F-5695-4918-AA33-9200BB8A90C5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B39B9E8-6B57-48F7-85DF-592698BDC451}" type="pres">
      <dgm:prSet presAssocID="{8F55AB9F-5695-4918-AA33-9200BB8A90C5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26EE8B7-98AB-4A99-8964-4E996B5C2A29}" type="pres">
      <dgm:prSet presAssocID="{F570CAEC-30CD-49E1-B9B2-39FFDC41FFBA}" presName="sp" presStyleCnt="0"/>
      <dgm:spPr/>
    </dgm:pt>
    <dgm:pt modelId="{22E90EF8-6577-486C-A09C-1CC2338967A8}" type="pres">
      <dgm:prSet presAssocID="{F97B11A5-00D1-4D06-8E24-61ACB9F6E4CA}" presName="linNode" presStyleCnt="0"/>
      <dgm:spPr/>
    </dgm:pt>
    <dgm:pt modelId="{2F59D554-982B-4649-AC90-4B9DC165A446}" type="pres">
      <dgm:prSet presAssocID="{F97B11A5-00D1-4D06-8E24-61ACB9F6E4CA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FA0EC85-0340-4591-B409-B1AEDD882D3F}" type="pres">
      <dgm:prSet presAssocID="{F97B11A5-00D1-4D06-8E24-61ACB9F6E4CA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BD28C3C-94FC-4EC0-AE94-A43901C3A623}" type="pres">
      <dgm:prSet presAssocID="{64B41E4C-AC6B-4B66-8CA8-DBBFABE36495}" presName="sp" presStyleCnt="0"/>
      <dgm:spPr/>
    </dgm:pt>
    <dgm:pt modelId="{8444904C-7D13-42A2-8E34-39E5CFCC9EFF}" type="pres">
      <dgm:prSet presAssocID="{F819F5E9-9474-4317-B15B-039F3F3CED5A}" presName="linNode" presStyleCnt="0"/>
      <dgm:spPr/>
    </dgm:pt>
    <dgm:pt modelId="{D4257768-586A-4A4C-8289-FC490B1683CD}" type="pres">
      <dgm:prSet presAssocID="{F819F5E9-9474-4317-B15B-039F3F3CED5A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91D05FD-7E7A-4CC5-BFAD-3AAB652B004F}" type="pres">
      <dgm:prSet presAssocID="{F819F5E9-9474-4317-B15B-039F3F3CED5A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FB5B694-AB0E-4080-8D73-E6F70B1457A1}" type="presOf" srcId="{F819F5E9-9474-4317-B15B-039F3F3CED5A}" destId="{D4257768-586A-4A4C-8289-FC490B1683CD}" srcOrd="0" destOrd="0" presId="urn:microsoft.com/office/officeart/2005/8/layout/vList5"/>
    <dgm:cxn modelId="{C523FB62-CC87-4997-9C0E-BA39F65E0353}" type="presOf" srcId="{EFF2EE35-AC32-4D49-A7D7-C41B0F52A701}" destId="{AE9129E4-4B99-43E8-9F6D-4251C1FF2A3D}" srcOrd="0" destOrd="0" presId="urn:microsoft.com/office/officeart/2005/8/layout/vList5"/>
    <dgm:cxn modelId="{48D2E707-E45C-4256-B400-78EB10AEEFCC}" srcId="{EFF2EE35-AC32-4D49-A7D7-C41B0F52A701}" destId="{F97B11A5-00D1-4D06-8E24-61ACB9F6E4CA}" srcOrd="2" destOrd="0" parTransId="{9283D10F-F6F0-4A23-99CA-59D2B69EC07F}" sibTransId="{64B41E4C-AC6B-4B66-8CA8-DBBFABE36495}"/>
    <dgm:cxn modelId="{833DA09F-1E32-4A14-8BB6-A9C57D1BE9DF}" type="presOf" srcId="{0D07C1F7-AA4D-45FB-8E48-7A0E3EB693A9}" destId="{600EA0AD-33E4-4664-AD71-058ECEEF94A9}" srcOrd="0" destOrd="0" presId="urn:microsoft.com/office/officeart/2005/8/layout/vList5"/>
    <dgm:cxn modelId="{FEE1E89E-276A-42C4-A6F9-217C287A4881}" srcId="{EFF2EE35-AC32-4D49-A7D7-C41B0F52A701}" destId="{8F55AB9F-5695-4918-AA33-9200BB8A90C5}" srcOrd="1" destOrd="0" parTransId="{E32897E9-117C-4271-8C89-438AB88B3483}" sibTransId="{F570CAEC-30CD-49E1-B9B2-39FFDC41FFBA}"/>
    <dgm:cxn modelId="{C00031EF-8DCF-4EDE-AD64-6BA77512B5B7}" type="presOf" srcId="{AB26294A-A567-4916-9CD7-5605C521BDCD}" destId="{BDAFA92F-6393-4D87-87BC-20C3668AED5C}" srcOrd="0" destOrd="0" presId="urn:microsoft.com/office/officeart/2005/8/layout/vList5"/>
    <dgm:cxn modelId="{321C4AA1-1EAD-45C9-AA5F-7F971CBEEBF9}" srcId="{0D07C1F7-AA4D-45FB-8E48-7A0E3EB693A9}" destId="{AB26294A-A567-4916-9CD7-5605C521BDCD}" srcOrd="0" destOrd="0" parTransId="{165E099B-480A-4573-8CA2-8D6C57D43D8E}" sibTransId="{222B6A7E-D2AC-4A5B-801C-8D0875D6B61E}"/>
    <dgm:cxn modelId="{E4F99E09-3CC6-448E-9507-E5CEA00F9425}" srcId="{F97B11A5-00D1-4D06-8E24-61ACB9F6E4CA}" destId="{2112EF68-9FE5-4358-BA00-4C65D6686EFD}" srcOrd="0" destOrd="0" parTransId="{D595E82F-24B2-4D90-8B74-A8A4738D46C0}" sibTransId="{782D74AF-C38D-49A8-ABB9-D8142ED25653}"/>
    <dgm:cxn modelId="{E55E8475-493C-4416-A531-9DFA36765DA3}" type="presOf" srcId="{72CB7118-CE1B-4C76-80A2-19D54FA5DE98}" destId="{F91D05FD-7E7A-4CC5-BFAD-3AAB652B004F}" srcOrd="0" destOrd="0" presId="urn:microsoft.com/office/officeart/2005/8/layout/vList5"/>
    <dgm:cxn modelId="{8DA773CD-DD58-4D04-BAF7-3870C53739F6}" srcId="{8F55AB9F-5695-4918-AA33-9200BB8A90C5}" destId="{35F62889-2D05-4443-9A13-C4A635E6FC38}" srcOrd="0" destOrd="0" parTransId="{5EDBF579-05B7-4F73-929C-5D291B0F8546}" sibTransId="{B117CF29-EEA4-423F-8D0F-86C927F087DB}"/>
    <dgm:cxn modelId="{A8051211-72C8-40BD-A2A4-277FDF3191EA}" srcId="{EFF2EE35-AC32-4D49-A7D7-C41B0F52A701}" destId="{F819F5E9-9474-4317-B15B-039F3F3CED5A}" srcOrd="3" destOrd="0" parTransId="{3AE08E5D-2524-4280-8241-8D3113D19EDE}" sibTransId="{DE581153-7D12-4129-BDFA-D7D780772845}"/>
    <dgm:cxn modelId="{B2F477F8-B3D9-4AB6-A1A7-ED1B5421D4A8}" srcId="{F819F5E9-9474-4317-B15B-039F3F3CED5A}" destId="{72CB7118-CE1B-4C76-80A2-19D54FA5DE98}" srcOrd="0" destOrd="0" parTransId="{A8BBDF7B-A0F3-41ED-93A3-D0CC1D53870D}" sibTransId="{A0305A1B-E016-4744-BB98-075E89974760}"/>
    <dgm:cxn modelId="{866D2C9D-35FF-43CF-9C44-1FC26EBCB04F}" type="presOf" srcId="{F97B11A5-00D1-4D06-8E24-61ACB9F6E4CA}" destId="{2F59D554-982B-4649-AC90-4B9DC165A446}" srcOrd="0" destOrd="0" presId="urn:microsoft.com/office/officeart/2005/8/layout/vList5"/>
    <dgm:cxn modelId="{FB58F7D0-4921-4812-97B6-2C1A94052605}" type="presOf" srcId="{2112EF68-9FE5-4358-BA00-4C65D6686EFD}" destId="{1FA0EC85-0340-4591-B409-B1AEDD882D3F}" srcOrd="0" destOrd="0" presId="urn:microsoft.com/office/officeart/2005/8/layout/vList5"/>
    <dgm:cxn modelId="{9C40A9FA-9DE0-4318-A4B2-24B604375F25}" type="presOf" srcId="{8F55AB9F-5695-4918-AA33-9200BB8A90C5}" destId="{08D4B847-A422-4E11-BF5D-2B4724AD0186}" srcOrd="0" destOrd="0" presId="urn:microsoft.com/office/officeart/2005/8/layout/vList5"/>
    <dgm:cxn modelId="{7E631053-D695-4CB2-A5E5-779EA3054E42}" type="presOf" srcId="{35F62889-2D05-4443-9A13-C4A635E6FC38}" destId="{4B39B9E8-6B57-48F7-85DF-592698BDC451}" srcOrd="0" destOrd="0" presId="urn:microsoft.com/office/officeart/2005/8/layout/vList5"/>
    <dgm:cxn modelId="{4C60D32B-7A5B-4061-936B-3FE100A49E88}" srcId="{EFF2EE35-AC32-4D49-A7D7-C41B0F52A701}" destId="{0D07C1F7-AA4D-45FB-8E48-7A0E3EB693A9}" srcOrd="0" destOrd="0" parTransId="{614ABE8D-8598-4736-9177-59193938E6B6}" sibTransId="{C5F6CEB2-6471-4A95-8EDE-59648346FD9F}"/>
    <dgm:cxn modelId="{171093AA-7A83-441B-BF06-F0EF189208FD}" type="presParOf" srcId="{AE9129E4-4B99-43E8-9F6D-4251C1FF2A3D}" destId="{7FD43771-3D91-4447-A70A-B20D9666D0BB}" srcOrd="0" destOrd="0" presId="urn:microsoft.com/office/officeart/2005/8/layout/vList5"/>
    <dgm:cxn modelId="{ABF5D789-FA23-4F16-89B9-00A1A45B4AB5}" type="presParOf" srcId="{7FD43771-3D91-4447-A70A-B20D9666D0BB}" destId="{600EA0AD-33E4-4664-AD71-058ECEEF94A9}" srcOrd="0" destOrd="0" presId="urn:microsoft.com/office/officeart/2005/8/layout/vList5"/>
    <dgm:cxn modelId="{74C0F343-F1B6-435E-B16C-5B15029469CF}" type="presParOf" srcId="{7FD43771-3D91-4447-A70A-B20D9666D0BB}" destId="{BDAFA92F-6393-4D87-87BC-20C3668AED5C}" srcOrd="1" destOrd="0" presId="urn:microsoft.com/office/officeart/2005/8/layout/vList5"/>
    <dgm:cxn modelId="{2E1E2638-04A7-4D62-A8FB-2E8A3391D902}" type="presParOf" srcId="{AE9129E4-4B99-43E8-9F6D-4251C1FF2A3D}" destId="{511437B9-44BE-49A5-A640-5F3531C1A3CD}" srcOrd="1" destOrd="0" presId="urn:microsoft.com/office/officeart/2005/8/layout/vList5"/>
    <dgm:cxn modelId="{4A5138DC-A6D9-4B2A-A93A-5F1B9A7B8606}" type="presParOf" srcId="{AE9129E4-4B99-43E8-9F6D-4251C1FF2A3D}" destId="{89A618AA-EA3F-4E3A-81C1-299D3A397481}" srcOrd="2" destOrd="0" presId="urn:microsoft.com/office/officeart/2005/8/layout/vList5"/>
    <dgm:cxn modelId="{453E55C6-D5DB-4491-A7C2-B461EC0CC096}" type="presParOf" srcId="{89A618AA-EA3F-4E3A-81C1-299D3A397481}" destId="{08D4B847-A422-4E11-BF5D-2B4724AD0186}" srcOrd="0" destOrd="0" presId="urn:microsoft.com/office/officeart/2005/8/layout/vList5"/>
    <dgm:cxn modelId="{8938C2F7-DF2F-4C05-B639-F885D02EC1FE}" type="presParOf" srcId="{89A618AA-EA3F-4E3A-81C1-299D3A397481}" destId="{4B39B9E8-6B57-48F7-85DF-592698BDC451}" srcOrd="1" destOrd="0" presId="urn:microsoft.com/office/officeart/2005/8/layout/vList5"/>
    <dgm:cxn modelId="{DFB683A1-3783-4215-BF46-AC53100FB416}" type="presParOf" srcId="{AE9129E4-4B99-43E8-9F6D-4251C1FF2A3D}" destId="{926EE8B7-98AB-4A99-8964-4E996B5C2A29}" srcOrd="3" destOrd="0" presId="urn:microsoft.com/office/officeart/2005/8/layout/vList5"/>
    <dgm:cxn modelId="{FECD95E0-C86D-47D2-974F-8C491166264A}" type="presParOf" srcId="{AE9129E4-4B99-43E8-9F6D-4251C1FF2A3D}" destId="{22E90EF8-6577-486C-A09C-1CC2338967A8}" srcOrd="4" destOrd="0" presId="urn:microsoft.com/office/officeart/2005/8/layout/vList5"/>
    <dgm:cxn modelId="{200E020F-F5AC-49C3-9BAF-C6BE209346C6}" type="presParOf" srcId="{22E90EF8-6577-486C-A09C-1CC2338967A8}" destId="{2F59D554-982B-4649-AC90-4B9DC165A446}" srcOrd="0" destOrd="0" presId="urn:microsoft.com/office/officeart/2005/8/layout/vList5"/>
    <dgm:cxn modelId="{5C7AFEDE-A0FF-4243-8EA9-31EA4C5BF8B9}" type="presParOf" srcId="{22E90EF8-6577-486C-A09C-1CC2338967A8}" destId="{1FA0EC85-0340-4591-B409-B1AEDD882D3F}" srcOrd="1" destOrd="0" presId="urn:microsoft.com/office/officeart/2005/8/layout/vList5"/>
    <dgm:cxn modelId="{B7C8DFA9-51ED-4504-99C3-4705062D9853}" type="presParOf" srcId="{AE9129E4-4B99-43E8-9F6D-4251C1FF2A3D}" destId="{EBD28C3C-94FC-4EC0-AE94-A43901C3A623}" srcOrd="5" destOrd="0" presId="urn:microsoft.com/office/officeart/2005/8/layout/vList5"/>
    <dgm:cxn modelId="{9CA9506F-9444-4172-BCE9-2962D8E311D8}" type="presParOf" srcId="{AE9129E4-4B99-43E8-9F6D-4251C1FF2A3D}" destId="{8444904C-7D13-42A2-8E34-39E5CFCC9EFF}" srcOrd="6" destOrd="0" presId="urn:microsoft.com/office/officeart/2005/8/layout/vList5"/>
    <dgm:cxn modelId="{908A6E1D-B359-4C90-8616-201BFC63BBED}" type="presParOf" srcId="{8444904C-7D13-42A2-8E34-39E5CFCC9EFF}" destId="{D4257768-586A-4A4C-8289-FC490B1683CD}" srcOrd="0" destOrd="0" presId="urn:microsoft.com/office/officeart/2005/8/layout/vList5"/>
    <dgm:cxn modelId="{65C9FCF7-2636-470B-8C7C-91B4AB99EAD5}" type="presParOf" srcId="{8444904C-7D13-42A2-8E34-39E5CFCC9EFF}" destId="{F91D05FD-7E7A-4CC5-BFAD-3AAB652B004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9B8FB5F-54C5-475F-A09C-653BFEBF0A4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55ECE40-329C-4DD9-B9A5-079227AD68B4}">
      <dgm:prSet/>
      <dgm:spPr>
        <a:solidFill>
          <a:schemeClr val="accent6"/>
        </a:solidFill>
      </dgm:spPr>
      <dgm:t>
        <a:bodyPr/>
        <a:lstStyle/>
        <a:p>
          <a:pPr rtl="0"/>
          <a:r>
            <a:rPr lang="en-GB" b="0" dirty="0" smtClean="0"/>
            <a:t>Calling code</a:t>
          </a:r>
          <a:endParaRPr lang="en-GB" dirty="0"/>
        </a:p>
      </dgm:t>
    </dgm:pt>
    <dgm:pt modelId="{E2B7FEE4-B472-436E-B670-84186D04338B}" type="parTrans" cxnId="{8699C7D6-CA25-471F-8657-FBFBDFB8E60B}">
      <dgm:prSet/>
      <dgm:spPr/>
      <dgm:t>
        <a:bodyPr/>
        <a:lstStyle/>
        <a:p>
          <a:endParaRPr lang="en-GB"/>
        </a:p>
      </dgm:t>
    </dgm:pt>
    <dgm:pt modelId="{C8873A4C-1722-4960-97ED-F4280BADDBD9}" type="sibTrans" cxnId="{8699C7D6-CA25-471F-8657-FBFBDFB8E60B}">
      <dgm:prSet/>
      <dgm:spPr/>
      <dgm:t>
        <a:bodyPr/>
        <a:lstStyle/>
        <a:p>
          <a:endParaRPr lang="en-GB"/>
        </a:p>
      </dgm:t>
    </dgm:pt>
    <dgm:pt modelId="{D376B2B8-D9E9-4CEA-B9B6-99AE5A73F7F3}">
      <dgm:prSet/>
      <dgm:spPr/>
      <dgm:t>
        <a:bodyPr/>
        <a:lstStyle/>
        <a:p>
          <a:pPr rtl="0"/>
          <a:r>
            <a:rPr lang="en-GB" dirty="0" smtClean="0"/>
            <a:t>Begin Transaction 1, transaction count = 1</a:t>
          </a:r>
          <a:endParaRPr lang="en-GB" dirty="0"/>
        </a:p>
      </dgm:t>
    </dgm:pt>
    <dgm:pt modelId="{7B29BB2E-5C63-46A6-9359-A4C1F609A3EA}" type="parTrans" cxnId="{E03CCBB9-BABE-4D40-BD3D-AF4626A95F53}">
      <dgm:prSet/>
      <dgm:spPr/>
      <dgm:t>
        <a:bodyPr/>
        <a:lstStyle/>
        <a:p>
          <a:endParaRPr lang="en-GB"/>
        </a:p>
      </dgm:t>
    </dgm:pt>
    <dgm:pt modelId="{C212945F-6E92-4562-8E76-01C799539C30}" type="sibTrans" cxnId="{E03CCBB9-BABE-4D40-BD3D-AF4626A95F53}">
      <dgm:prSet/>
      <dgm:spPr/>
      <dgm:t>
        <a:bodyPr/>
        <a:lstStyle/>
        <a:p>
          <a:endParaRPr lang="en-GB"/>
        </a:p>
      </dgm:t>
    </dgm:pt>
    <dgm:pt modelId="{E18E0D59-9A91-4AF6-B21C-D3ADBD2EE5F2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GB" b="0" dirty="0" smtClean="0"/>
            <a:t>Outer stored </a:t>
          </a:r>
          <a:r>
            <a:rPr lang="en-GB" b="0" dirty="0" err="1" smtClean="0"/>
            <a:t>proc</a:t>
          </a:r>
          <a:endParaRPr lang="en-GB" dirty="0"/>
        </a:p>
      </dgm:t>
    </dgm:pt>
    <dgm:pt modelId="{5C4F46EB-EE40-46AA-94C7-B90FC2884A75}" type="parTrans" cxnId="{AB050E5E-25B1-4BB1-BC1B-CBFF651F7601}">
      <dgm:prSet/>
      <dgm:spPr/>
      <dgm:t>
        <a:bodyPr/>
        <a:lstStyle/>
        <a:p>
          <a:endParaRPr lang="en-GB"/>
        </a:p>
      </dgm:t>
    </dgm:pt>
    <dgm:pt modelId="{A44D68C4-32F6-4434-9F76-13EB7D3CB002}" type="sibTrans" cxnId="{AB050E5E-25B1-4BB1-BC1B-CBFF651F7601}">
      <dgm:prSet/>
      <dgm:spPr/>
      <dgm:t>
        <a:bodyPr/>
        <a:lstStyle/>
        <a:p>
          <a:endParaRPr lang="en-GB"/>
        </a:p>
      </dgm:t>
    </dgm:pt>
    <dgm:pt modelId="{4EF3CB34-57B9-4B07-B042-78E6CB8E077B}">
      <dgm:prSet/>
      <dgm:spPr/>
      <dgm:t>
        <a:bodyPr/>
        <a:lstStyle/>
        <a:p>
          <a:pPr rtl="0"/>
          <a:r>
            <a:rPr lang="en-GB" dirty="0" smtClean="0"/>
            <a:t>Begin Transaction 2, transaction count = 2</a:t>
          </a:r>
          <a:endParaRPr lang="en-GB" dirty="0"/>
        </a:p>
      </dgm:t>
    </dgm:pt>
    <dgm:pt modelId="{1A0ED21E-1FF9-401D-971C-559AEBD941E5}" type="parTrans" cxnId="{49BD163D-1CD1-46C9-AEFC-FC4DBB195DDC}">
      <dgm:prSet/>
      <dgm:spPr/>
      <dgm:t>
        <a:bodyPr/>
        <a:lstStyle/>
        <a:p>
          <a:endParaRPr lang="en-GB"/>
        </a:p>
      </dgm:t>
    </dgm:pt>
    <dgm:pt modelId="{0FB932CC-0641-4B71-89D4-F64DA78EDE4D}" type="sibTrans" cxnId="{49BD163D-1CD1-46C9-AEFC-FC4DBB195DDC}">
      <dgm:prSet/>
      <dgm:spPr/>
      <dgm:t>
        <a:bodyPr/>
        <a:lstStyle/>
        <a:p>
          <a:endParaRPr lang="en-GB"/>
        </a:p>
      </dgm:t>
    </dgm:pt>
    <dgm:pt modelId="{CC419AA5-5835-4E9E-BE71-8A359AED9F5F}">
      <dgm:prSet/>
      <dgm:spPr>
        <a:solidFill>
          <a:schemeClr val="accent1"/>
        </a:solidFill>
      </dgm:spPr>
      <dgm:t>
        <a:bodyPr/>
        <a:lstStyle/>
        <a:p>
          <a:pPr rtl="0"/>
          <a:r>
            <a:rPr lang="en-GB" b="0" dirty="0" smtClean="0"/>
            <a:t>Inner stored </a:t>
          </a:r>
          <a:r>
            <a:rPr lang="en-GB" b="0" dirty="0" err="1" smtClean="0"/>
            <a:t>proc</a:t>
          </a:r>
          <a:endParaRPr lang="en-GB" dirty="0"/>
        </a:p>
      </dgm:t>
    </dgm:pt>
    <dgm:pt modelId="{177B44FD-0421-4B43-8FFF-87710B71D051}" type="parTrans" cxnId="{9370D3FA-F8F0-45C8-A503-5FCC265C862A}">
      <dgm:prSet/>
      <dgm:spPr/>
      <dgm:t>
        <a:bodyPr/>
        <a:lstStyle/>
        <a:p>
          <a:endParaRPr lang="en-GB"/>
        </a:p>
      </dgm:t>
    </dgm:pt>
    <dgm:pt modelId="{E00F4505-98A6-4E26-B0C8-A304A2CFD9D3}" type="sibTrans" cxnId="{9370D3FA-F8F0-45C8-A503-5FCC265C862A}">
      <dgm:prSet/>
      <dgm:spPr/>
      <dgm:t>
        <a:bodyPr/>
        <a:lstStyle/>
        <a:p>
          <a:endParaRPr lang="en-GB"/>
        </a:p>
      </dgm:t>
    </dgm:pt>
    <dgm:pt modelId="{8624E089-E770-49E6-A1AE-AB0188F5D578}">
      <dgm:prSet/>
      <dgm:spPr/>
      <dgm:t>
        <a:bodyPr/>
        <a:lstStyle/>
        <a:p>
          <a:pPr rtl="0"/>
          <a:r>
            <a:rPr lang="en-GB" dirty="0" smtClean="0"/>
            <a:t>Begin Transaction 3, transaction count = 3</a:t>
          </a:r>
          <a:endParaRPr lang="en-GB" dirty="0"/>
        </a:p>
      </dgm:t>
    </dgm:pt>
    <dgm:pt modelId="{5B0CC52F-26B8-47CF-9BC5-976CDF53B7C8}" type="parTrans" cxnId="{C7A16D64-561B-4580-AE83-ACFAD65FF2C3}">
      <dgm:prSet/>
      <dgm:spPr/>
      <dgm:t>
        <a:bodyPr/>
        <a:lstStyle/>
        <a:p>
          <a:endParaRPr lang="en-GB"/>
        </a:p>
      </dgm:t>
    </dgm:pt>
    <dgm:pt modelId="{ABEDDB3A-3523-49E0-85B1-316A632481CE}" type="sibTrans" cxnId="{C7A16D64-561B-4580-AE83-ACFAD65FF2C3}">
      <dgm:prSet/>
      <dgm:spPr/>
      <dgm:t>
        <a:bodyPr/>
        <a:lstStyle/>
        <a:p>
          <a:endParaRPr lang="en-GB"/>
        </a:p>
      </dgm:t>
    </dgm:pt>
    <dgm:pt modelId="{B4F2E506-4C11-44B5-857A-7974656B467C}">
      <dgm:prSet/>
      <dgm:spPr/>
      <dgm:t>
        <a:bodyPr/>
        <a:lstStyle/>
        <a:p>
          <a:pPr rtl="0"/>
          <a:r>
            <a:rPr lang="en-GB" dirty="0" smtClean="0"/>
            <a:t>Commit Transaction 3, transaction count = 2</a:t>
          </a:r>
          <a:endParaRPr lang="en-GB" dirty="0"/>
        </a:p>
      </dgm:t>
    </dgm:pt>
    <dgm:pt modelId="{A3B69F0E-09AD-419E-9955-A1AD38225146}" type="parTrans" cxnId="{068F0EFC-9C6E-4761-8DA1-1A9118239102}">
      <dgm:prSet/>
      <dgm:spPr/>
      <dgm:t>
        <a:bodyPr/>
        <a:lstStyle/>
        <a:p>
          <a:endParaRPr lang="en-GB"/>
        </a:p>
      </dgm:t>
    </dgm:pt>
    <dgm:pt modelId="{F3FE6A3B-1922-481C-BBFD-A8DB73C8DDF4}" type="sibTrans" cxnId="{068F0EFC-9C6E-4761-8DA1-1A9118239102}">
      <dgm:prSet/>
      <dgm:spPr/>
      <dgm:t>
        <a:bodyPr/>
        <a:lstStyle/>
        <a:p>
          <a:endParaRPr lang="en-GB"/>
        </a:p>
      </dgm:t>
    </dgm:pt>
    <dgm:pt modelId="{4C7D242A-BF52-46AA-940B-4551A11DA91C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GB" b="0" dirty="0" smtClean="0"/>
            <a:t>Outer stored </a:t>
          </a:r>
          <a:r>
            <a:rPr lang="en-GB" b="0" dirty="0" err="1" smtClean="0"/>
            <a:t>proc</a:t>
          </a:r>
          <a:endParaRPr lang="en-GB" dirty="0"/>
        </a:p>
      </dgm:t>
    </dgm:pt>
    <dgm:pt modelId="{42D0D63A-D94B-4E7B-A209-DCADD4BF283A}" type="parTrans" cxnId="{77BB97DA-5574-4E1B-B579-519D84AAE847}">
      <dgm:prSet/>
      <dgm:spPr/>
      <dgm:t>
        <a:bodyPr/>
        <a:lstStyle/>
        <a:p>
          <a:endParaRPr lang="en-GB"/>
        </a:p>
      </dgm:t>
    </dgm:pt>
    <dgm:pt modelId="{AA648C85-3524-4F87-9F0B-2B8D292AC470}" type="sibTrans" cxnId="{77BB97DA-5574-4E1B-B579-519D84AAE847}">
      <dgm:prSet/>
      <dgm:spPr/>
      <dgm:t>
        <a:bodyPr/>
        <a:lstStyle/>
        <a:p>
          <a:endParaRPr lang="en-GB"/>
        </a:p>
      </dgm:t>
    </dgm:pt>
    <dgm:pt modelId="{3C3C78FD-9232-4255-AD42-046377D61884}">
      <dgm:prSet/>
      <dgm:spPr/>
      <dgm:t>
        <a:bodyPr/>
        <a:lstStyle/>
        <a:p>
          <a:pPr rtl="0"/>
          <a:r>
            <a:rPr lang="en-GB" dirty="0" smtClean="0"/>
            <a:t>Commit Transaction 2, transaction count = 1</a:t>
          </a:r>
          <a:endParaRPr lang="en-GB" dirty="0"/>
        </a:p>
      </dgm:t>
    </dgm:pt>
    <dgm:pt modelId="{2060676C-8CCB-4A6E-8001-79C38E18952E}" type="parTrans" cxnId="{B5141533-AA49-4869-A33F-3C5272AABBFC}">
      <dgm:prSet/>
      <dgm:spPr/>
      <dgm:t>
        <a:bodyPr/>
        <a:lstStyle/>
        <a:p>
          <a:endParaRPr lang="en-GB"/>
        </a:p>
      </dgm:t>
    </dgm:pt>
    <dgm:pt modelId="{2520019C-2A27-4103-9D66-5ED06128B573}" type="sibTrans" cxnId="{B5141533-AA49-4869-A33F-3C5272AABBFC}">
      <dgm:prSet/>
      <dgm:spPr/>
      <dgm:t>
        <a:bodyPr/>
        <a:lstStyle/>
        <a:p>
          <a:endParaRPr lang="en-GB"/>
        </a:p>
      </dgm:t>
    </dgm:pt>
    <dgm:pt modelId="{69F09E76-476C-43F7-8630-E8D80CD8E2D4}">
      <dgm:prSet/>
      <dgm:spPr>
        <a:solidFill>
          <a:schemeClr val="accent6"/>
        </a:solidFill>
      </dgm:spPr>
      <dgm:t>
        <a:bodyPr/>
        <a:lstStyle/>
        <a:p>
          <a:pPr rtl="0"/>
          <a:r>
            <a:rPr lang="en-GB" b="0" dirty="0" smtClean="0"/>
            <a:t>Calling code</a:t>
          </a:r>
          <a:endParaRPr lang="en-GB" dirty="0"/>
        </a:p>
      </dgm:t>
    </dgm:pt>
    <dgm:pt modelId="{A3FD474F-B079-4496-8754-1427B2EAF5FD}" type="parTrans" cxnId="{2C829367-6F1C-47A6-A072-0E79BDFCE07D}">
      <dgm:prSet/>
      <dgm:spPr/>
      <dgm:t>
        <a:bodyPr/>
        <a:lstStyle/>
        <a:p>
          <a:endParaRPr lang="en-GB"/>
        </a:p>
      </dgm:t>
    </dgm:pt>
    <dgm:pt modelId="{5201A7C0-E1F6-4ECC-B1D8-31A19D374082}" type="sibTrans" cxnId="{2C829367-6F1C-47A6-A072-0E79BDFCE07D}">
      <dgm:prSet/>
      <dgm:spPr/>
      <dgm:t>
        <a:bodyPr/>
        <a:lstStyle/>
        <a:p>
          <a:endParaRPr lang="en-GB"/>
        </a:p>
      </dgm:t>
    </dgm:pt>
    <dgm:pt modelId="{27D3DCEC-2F19-42E9-B4EA-6E21C0EECD64}">
      <dgm:prSet/>
      <dgm:spPr/>
      <dgm:t>
        <a:bodyPr/>
        <a:lstStyle/>
        <a:p>
          <a:pPr rtl="0"/>
          <a:r>
            <a:rPr lang="en-GB" dirty="0" smtClean="0"/>
            <a:t>Commit Transaction 1, transaction count = 0</a:t>
          </a:r>
          <a:endParaRPr lang="en-GB" dirty="0"/>
        </a:p>
      </dgm:t>
    </dgm:pt>
    <dgm:pt modelId="{A8229275-77BE-4FCD-B947-D8EAF97582CF}" type="parTrans" cxnId="{64FC107D-3764-4583-B04A-95927E79452F}">
      <dgm:prSet/>
      <dgm:spPr/>
      <dgm:t>
        <a:bodyPr/>
        <a:lstStyle/>
        <a:p>
          <a:endParaRPr lang="en-GB"/>
        </a:p>
      </dgm:t>
    </dgm:pt>
    <dgm:pt modelId="{8B5EEEEF-E5DA-4A04-8D79-37A53C292D93}" type="sibTrans" cxnId="{64FC107D-3764-4583-B04A-95927E79452F}">
      <dgm:prSet/>
      <dgm:spPr/>
      <dgm:t>
        <a:bodyPr/>
        <a:lstStyle/>
        <a:p>
          <a:endParaRPr lang="en-GB"/>
        </a:p>
      </dgm:t>
    </dgm:pt>
    <dgm:pt modelId="{1A21686F-6EFC-45DB-BC78-8DE4AA65C738}">
      <dgm:prSet/>
      <dgm:spPr/>
      <dgm:t>
        <a:bodyPr/>
        <a:lstStyle/>
        <a:p>
          <a:pPr rtl="0"/>
          <a:r>
            <a:rPr lang="en-GB" dirty="0" smtClean="0"/>
            <a:t>Data </a:t>
          </a:r>
          <a:r>
            <a:rPr lang="en-GB" dirty="0" smtClean="0"/>
            <a:t>finally committed </a:t>
          </a:r>
          <a:r>
            <a:rPr lang="en-GB" dirty="0" smtClean="0"/>
            <a:t>to disk</a:t>
          </a:r>
          <a:endParaRPr lang="en-GB" dirty="0"/>
        </a:p>
      </dgm:t>
    </dgm:pt>
    <dgm:pt modelId="{756A0774-AFFF-4AB3-9AB1-FC618FFF978F}" type="parTrans" cxnId="{0DAF0890-D74F-4E08-B0DE-5B902D621068}">
      <dgm:prSet/>
      <dgm:spPr/>
      <dgm:t>
        <a:bodyPr/>
        <a:lstStyle/>
        <a:p>
          <a:endParaRPr lang="en-GB"/>
        </a:p>
      </dgm:t>
    </dgm:pt>
    <dgm:pt modelId="{8839E0F8-321C-4068-8780-551BF07617BF}" type="sibTrans" cxnId="{0DAF0890-D74F-4E08-B0DE-5B902D621068}">
      <dgm:prSet/>
      <dgm:spPr/>
      <dgm:t>
        <a:bodyPr/>
        <a:lstStyle/>
        <a:p>
          <a:endParaRPr lang="en-GB"/>
        </a:p>
      </dgm:t>
    </dgm:pt>
    <dgm:pt modelId="{079DC02C-09A6-47B0-A353-741256A30F60}" type="pres">
      <dgm:prSet presAssocID="{59B8FB5F-54C5-475F-A09C-653BFEBF0A4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062C5C3-6562-4424-A34E-A28A6C5D5BF3}" type="pres">
      <dgm:prSet presAssocID="{155ECE40-329C-4DD9-B9A5-079227AD68B4}" presName="linNode" presStyleCnt="0"/>
      <dgm:spPr/>
    </dgm:pt>
    <dgm:pt modelId="{7BA13160-502F-438C-B3D2-E8AB858F9A78}" type="pres">
      <dgm:prSet presAssocID="{155ECE40-329C-4DD9-B9A5-079227AD68B4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21697C4-BFB1-4B06-A04B-6B2B99D0B559}" type="pres">
      <dgm:prSet presAssocID="{155ECE40-329C-4DD9-B9A5-079227AD68B4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9440A58-E0F8-4D0D-86CF-0A297B87D124}" type="pres">
      <dgm:prSet presAssocID="{C8873A4C-1722-4960-97ED-F4280BADDBD9}" presName="sp" presStyleCnt="0"/>
      <dgm:spPr/>
    </dgm:pt>
    <dgm:pt modelId="{FBB4C05A-401E-4FBB-BB0B-E26204D43B59}" type="pres">
      <dgm:prSet presAssocID="{E18E0D59-9A91-4AF6-B21C-D3ADBD2EE5F2}" presName="linNode" presStyleCnt="0"/>
      <dgm:spPr/>
    </dgm:pt>
    <dgm:pt modelId="{702CCED3-10CE-48AB-9CF8-8D7AFF1F1727}" type="pres">
      <dgm:prSet presAssocID="{E18E0D59-9A91-4AF6-B21C-D3ADBD2EE5F2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221CB5C-116B-48DA-B97A-EA74A9070ACA}" type="pres">
      <dgm:prSet presAssocID="{E18E0D59-9A91-4AF6-B21C-D3ADBD2EE5F2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C019DE4-ADCB-40C2-B161-941046EE52CD}" type="pres">
      <dgm:prSet presAssocID="{A44D68C4-32F6-4434-9F76-13EB7D3CB002}" presName="sp" presStyleCnt="0"/>
      <dgm:spPr/>
    </dgm:pt>
    <dgm:pt modelId="{0529B887-A032-4A4A-A0B1-06AE9212290D}" type="pres">
      <dgm:prSet presAssocID="{CC419AA5-5835-4E9E-BE71-8A359AED9F5F}" presName="linNode" presStyleCnt="0"/>
      <dgm:spPr/>
    </dgm:pt>
    <dgm:pt modelId="{6486F9D8-D338-4465-A017-3D8973AD5E44}" type="pres">
      <dgm:prSet presAssocID="{CC419AA5-5835-4E9E-BE71-8A359AED9F5F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E43C7CF-6C7D-4E3B-B882-21511FA117B9}" type="pres">
      <dgm:prSet presAssocID="{CC419AA5-5835-4E9E-BE71-8A359AED9F5F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489E1D8-D59D-4588-9EEB-738203080E3B}" type="pres">
      <dgm:prSet presAssocID="{E00F4505-98A6-4E26-B0C8-A304A2CFD9D3}" presName="sp" presStyleCnt="0"/>
      <dgm:spPr/>
    </dgm:pt>
    <dgm:pt modelId="{40ADFBFC-9880-43A9-B523-5EFC76310BEC}" type="pres">
      <dgm:prSet presAssocID="{4C7D242A-BF52-46AA-940B-4551A11DA91C}" presName="linNode" presStyleCnt="0"/>
      <dgm:spPr/>
    </dgm:pt>
    <dgm:pt modelId="{6680A113-8ECC-4600-B6C9-6A09FFE37A73}" type="pres">
      <dgm:prSet presAssocID="{4C7D242A-BF52-46AA-940B-4551A11DA91C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62666EF-74AF-498A-ADED-A63732638473}" type="pres">
      <dgm:prSet presAssocID="{4C7D242A-BF52-46AA-940B-4551A11DA91C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C5C5517-C132-4963-8670-A680F60AEBB1}" type="pres">
      <dgm:prSet presAssocID="{AA648C85-3524-4F87-9F0B-2B8D292AC470}" presName="sp" presStyleCnt="0"/>
      <dgm:spPr/>
    </dgm:pt>
    <dgm:pt modelId="{65C6E043-5C54-4D83-886C-698C3CF9E424}" type="pres">
      <dgm:prSet presAssocID="{69F09E76-476C-43F7-8630-E8D80CD8E2D4}" presName="linNode" presStyleCnt="0"/>
      <dgm:spPr/>
    </dgm:pt>
    <dgm:pt modelId="{D2B0827C-3563-401C-BB6D-DB681FF55ADB}" type="pres">
      <dgm:prSet presAssocID="{69F09E76-476C-43F7-8630-E8D80CD8E2D4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F7DA2B3-DCDE-4E60-BED7-9A17982D97A4}" type="pres">
      <dgm:prSet presAssocID="{69F09E76-476C-43F7-8630-E8D80CD8E2D4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992A696-A463-490E-9DD9-B9E73B3D7EAD}" type="presOf" srcId="{27D3DCEC-2F19-42E9-B4EA-6E21C0EECD64}" destId="{5F7DA2B3-DCDE-4E60-BED7-9A17982D97A4}" srcOrd="0" destOrd="0" presId="urn:microsoft.com/office/officeart/2005/8/layout/vList5"/>
    <dgm:cxn modelId="{89919B96-00D6-4E2D-9F93-DB75CB1939E5}" type="presOf" srcId="{4C7D242A-BF52-46AA-940B-4551A11DA91C}" destId="{6680A113-8ECC-4600-B6C9-6A09FFE37A73}" srcOrd="0" destOrd="0" presId="urn:microsoft.com/office/officeart/2005/8/layout/vList5"/>
    <dgm:cxn modelId="{92435023-45B0-4520-8483-E87F097429D1}" type="presOf" srcId="{59B8FB5F-54C5-475F-A09C-653BFEBF0A43}" destId="{079DC02C-09A6-47B0-A353-741256A30F60}" srcOrd="0" destOrd="0" presId="urn:microsoft.com/office/officeart/2005/8/layout/vList5"/>
    <dgm:cxn modelId="{1A95AAB7-B6D9-4B0B-A3D9-41697CCC4B04}" type="presOf" srcId="{4EF3CB34-57B9-4B07-B042-78E6CB8E077B}" destId="{D221CB5C-116B-48DA-B97A-EA74A9070ACA}" srcOrd="0" destOrd="0" presId="urn:microsoft.com/office/officeart/2005/8/layout/vList5"/>
    <dgm:cxn modelId="{E03CCBB9-BABE-4D40-BD3D-AF4626A95F53}" srcId="{155ECE40-329C-4DD9-B9A5-079227AD68B4}" destId="{D376B2B8-D9E9-4CEA-B9B6-99AE5A73F7F3}" srcOrd="0" destOrd="0" parTransId="{7B29BB2E-5C63-46A6-9359-A4C1F609A3EA}" sibTransId="{C212945F-6E92-4562-8E76-01C799539C30}"/>
    <dgm:cxn modelId="{37EBB0BC-4852-4059-934A-5FB7C67D0099}" type="presOf" srcId="{3C3C78FD-9232-4255-AD42-046377D61884}" destId="{862666EF-74AF-498A-ADED-A63732638473}" srcOrd="0" destOrd="0" presId="urn:microsoft.com/office/officeart/2005/8/layout/vList5"/>
    <dgm:cxn modelId="{9370D3FA-F8F0-45C8-A503-5FCC265C862A}" srcId="{59B8FB5F-54C5-475F-A09C-653BFEBF0A43}" destId="{CC419AA5-5835-4E9E-BE71-8A359AED9F5F}" srcOrd="2" destOrd="0" parTransId="{177B44FD-0421-4B43-8FFF-87710B71D051}" sibTransId="{E00F4505-98A6-4E26-B0C8-A304A2CFD9D3}"/>
    <dgm:cxn modelId="{B5141533-AA49-4869-A33F-3C5272AABBFC}" srcId="{4C7D242A-BF52-46AA-940B-4551A11DA91C}" destId="{3C3C78FD-9232-4255-AD42-046377D61884}" srcOrd="0" destOrd="0" parTransId="{2060676C-8CCB-4A6E-8001-79C38E18952E}" sibTransId="{2520019C-2A27-4103-9D66-5ED06128B573}"/>
    <dgm:cxn modelId="{52299862-ACC6-45DF-B6CC-FED12EC098BD}" type="presOf" srcId="{B4F2E506-4C11-44B5-857A-7974656B467C}" destId="{BE43C7CF-6C7D-4E3B-B882-21511FA117B9}" srcOrd="0" destOrd="1" presId="urn:microsoft.com/office/officeart/2005/8/layout/vList5"/>
    <dgm:cxn modelId="{1DFC83BB-B335-443C-97F3-829F868E4522}" type="presOf" srcId="{69F09E76-476C-43F7-8630-E8D80CD8E2D4}" destId="{D2B0827C-3563-401C-BB6D-DB681FF55ADB}" srcOrd="0" destOrd="0" presId="urn:microsoft.com/office/officeart/2005/8/layout/vList5"/>
    <dgm:cxn modelId="{BB8B7279-3C05-4AA8-BFDE-11C7D81F3503}" type="presOf" srcId="{1A21686F-6EFC-45DB-BC78-8DE4AA65C738}" destId="{5F7DA2B3-DCDE-4E60-BED7-9A17982D97A4}" srcOrd="0" destOrd="1" presId="urn:microsoft.com/office/officeart/2005/8/layout/vList5"/>
    <dgm:cxn modelId="{8699C7D6-CA25-471F-8657-FBFBDFB8E60B}" srcId="{59B8FB5F-54C5-475F-A09C-653BFEBF0A43}" destId="{155ECE40-329C-4DD9-B9A5-079227AD68B4}" srcOrd="0" destOrd="0" parTransId="{E2B7FEE4-B472-436E-B670-84186D04338B}" sibTransId="{C8873A4C-1722-4960-97ED-F4280BADDBD9}"/>
    <dgm:cxn modelId="{DA2BB0D8-DDE8-475D-84B2-4938DCBE8285}" type="presOf" srcId="{8624E089-E770-49E6-A1AE-AB0188F5D578}" destId="{BE43C7CF-6C7D-4E3B-B882-21511FA117B9}" srcOrd="0" destOrd="0" presId="urn:microsoft.com/office/officeart/2005/8/layout/vList5"/>
    <dgm:cxn modelId="{DF4E4DB2-9044-4427-905C-87A56A939405}" type="presOf" srcId="{E18E0D59-9A91-4AF6-B21C-D3ADBD2EE5F2}" destId="{702CCED3-10CE-48AB-9CF8-8D7AFF1F1727}" srcOrd="0" destOrd="0" presId="urn:microsoft.com/office/officeart/2005/8/layout/vList5"/>
    <dgm:cxn modelId="{77BB97DA-5574-4E1B-B579-519D84AAE847}" srcId="{59B8FB5F-54C5-475F-A09C-653BFEBF0A43}" destId="{4C7D242A-BF52-46AA-940B-4551A11DA91C}" srcOrd="3" destOrd="0" parTransId="{42D0D63A-D94B-4E7B-A209-DCADD4BF283A}" sibTransId="{AA648C85-3524-4F87-9F0B-2B8D292AC470}"/>
    <dgm:cxn modelId="{AB050E5E-25B1-4BB1-BC1B-CBFF651F7601}" srcId="{59B8FB5F-54C5-475F-A09C-653BFEBF0A43}" destId="{E18E0D59-9A91-4AF6-B21C-D3ADBD2EE5F2}" srcOrd="1" destOrd="0" parTransId="{5C4F46EB-EE40-46AA-94C7-B90FC2884A75}" sibTransId="{A44D68C4-32F6-4434-9F76-13EB7D3CB002}"/>
    <dgm:cxn modelId="{550F15D0-A1F8-4308-9C8B-2820B2FCCF39}" type="presOf" srcId="{CC419AA5-5835-4E9E-BE71-8A359AED9F5F}" destId="{6486F9D8-D338-4465-A017-3D8973AD5E44}" srcOrd="0" destOrd="0" presId="urn:microsoft.com/office/officeart/2005/8/layout/vList5"/>
    <dgm:cxn modelId="{64FC107D-3764-4583-B04A-95927E79452F}" srcId="{69F09E76-476C-43F7-8630-E8D80CD8E2D4}" destId="{27D3DCEC-2F19-42E9-B4EA-6E21C0EECD64}" srcOrd="0" destOrd="0" parTransId="{A8229275-77BE-4FCD-B947-D8EAF97582CF}" sibTransId="{8B5EEEEF-E5DA-4A04-8D79-37A53C292D93}"/>
    <dgm:cxn modelId="{C7A16D64-561B-4580-AE83-ACFAD65FF2C3}" srcId="{CC419AA5-5835-4E9E-BE71-8A359AED9F5F}" destId="{8624E089-E770-49E6-A1AE-AB0188F5D578}" srcOrd="0" destOrd="0" parTransId="{5B0CC52F-26B8-47CF-9BC5-976CDF53B7C8}" sibTransId="{ABEDDB3A-3523-49E0-85B1-316A632481CE}"/>
    <dgm:cxn modelId="{49BD163D-1CD1-46C9-AEFC-FC4DBB195DDC}" srcId="{E18E0D59-9A91-4AF6-B21C-D3ADBD2EE5F2}" destId="{4EF3CB34-57B9-4B07-B042-78E6CB8E077B}" srcOrd="0" destOrd="0" parTransId="{1A0ED21E-1FF9-401D-971C-559AEBD941E5}" sibTransId="{0FB932CC-0641-4B71-89D4-F64DA78EDE4D}"/>
    <dgm:cxn modelId="{0DAF0890-D74F-4E08-B0DE-5B902D621068}" srcId="{69F09E76-476C-43F7-8630-E8D80CD8E2D4}" destId="{1A21686F-6EFC-45DB-BC78-8DE4AA65C738}" srcOrd="1" destOrd="0" parTransId="{756A0774-AFFF-4AB3-9AB1-FC618FFF978F}" sibTransId="{8839E0F8-321C-4068-8780-551BF07617BF}"/>
    <dgm:cxn modelId="{B9C92892-9B95-46E4-A57B-58E6475D89D7}" type="presOf" srcId="{D376B2B8-D9E9-4CEA-B9B6-99AE5A73F7F3}" destId="{921697C4-BFB1-4B06-A04B-6B2B99D0B559}" srcOrd="0" destOrd="0" presId="urn:microsoft.com/office/officeart/2005/8/layout/vList5"/>
    <dgm:cxn modelId="{2C829367-6F1C-47A6-A072-0E79BDFCE07D}" srcId="{59B8FB5F-54C5-475F-A09C-653BFEBF0A43}" destId="{69F09E76-476C-43F7-8630-E8D80CD8E2D4}" srcOrd="4" destOrd="0" parTransId="{A3FD474F-B079-4496-8754-1427B2EAF5FD}" sibTransId="{5201A7C0-E1F6-4ECC-B1D8-31A19D374082}"/>
    <dgm:cxn modelId="{63701459-8F07-468D-9731-697B69291DCD}" type="presOf" srcId="{155ECE40-329C-4DD9-B9A5-079227AD68B4}" destId="{7BA13160-502F-438C-B3D2-E8AB858F9A78}" srcOrd="0" destOrd="0" presId="urn:microsoft.com/office/officeart/2005/8/layout/vList5"/>
    <dgm:cxn modelId="{068F0EFC-9C6E-4761-8DA1-1A9118239102}" srcId="{CC419AA5-5835-4E9E-BE71-8A359AED9F5F}" destId="{B4F2E506-4C11-44B5-857A-7974656B467C}" srcOrd="1" destOrd="0" parTransId="{A3B69F0E-09AD-419E-9955-A1AD38225146}" sibTransId="{F3FE6A3B-1922-481C-BBFD-A8DB73C8DDF4}"/>
    <dgm:cxn modelId="{3E244C9E-75A7-49CB-AB15-F668543DBD81}" type="presParOf" srcId="{079DC02C-09A6-47B0-A353-741256A30F60}" destId="{E062C5C3-6562-4424-A34E-A28A6C5D5BF3}" srcOrd="0" destOrd="0" presId="urn:microsoft.com/office/officeart/2005/8/layout/vList5"/>
    <dgm:cxn modelId="{BF71C9CE-B0A0-4FF6-867D-E19DE15D9546}" type="presParOf" srcId="{E062C5C3-6562-4424-A34E-A28A6C5D5BF3}" destId="{7BA13160-502F-438C-B3D2-E8AB858F9A78}" srcOrd="0" destOrd="0" presId="urn:microsoft.com/office/officeart/2005/8/layout/vList5"/>
    <dgm:cxn modelId="{0AA5329A-D782-46E8-9E16-2B4DD28AC41E}" type="presParOf" srcId="{E062C5C3-6562-4424-A34E-A28A6C5D5BF3}" destId="{921697C4-BFB1-4B06-A04B-6B2B99D0B559}" srcOrd="1" destOrd="0" presId="urn:microsoft.com/office/officeart/2005/8/layout/vList5"/>
    <dgm:cxn modelId="{A8B12529-2318-4ADC-A23F-99CBC7047F66}" type="presParOf" srcId="{079DC02C-09A6-47B0-A353-741256A30F60}" destId="{09440A58-E0F8-4D0D-86CF-0A297B87D124}" srcOrd="1" destOrd="0" presId="urn:microsoft.com/office/officeart/2005/8/layout/vList5"/>
    <dgm:cxn modelId="{40F815F0-E597-4CE7-AA2A-7E339F0E2517}" type="presParOf" srcId="{079DC02C-09A6-47B0-A353-741256A30F60}" destId="{FBB4C05A-401E-4FBB-BB0B-E26204D43B59}" srcOrd="2" destOrd="0" presId="urn:microsoft.com/office/officeart/2005/8/layout/vList5"/>
    <dgm:cxn modelId="{BE6CE9F7-D4DD-49F7-9FED-0983DFFFA076}" type="presParOf" srcId="{FBB4C05A-401E-4FBB-BB0B-E26204D43B59}" destId="{702CCED3-10CE-48AB-9CF8-8D7AFF1F1727}" srcOrd="0" destOrd="0" presId="urn:microsoft.com/office/officeart/2005/8/layout/vList5"/>
    <dgm:cxn modelId="{E0AE2CDF-461F-40DB-90CE-F254FED65901}" type="presParOf" srcId="{FBB4C05A-401E-4FBB-BB0B-E26204D43B59}" destId="{D221CB5C-116B-48DA-B97A-EA74A9070ACA}" srcOrd="1" destOrd="0" presId="urn:microsoft.com/office/officeart/2005/8/layout/vList5"/>
    <dgm:cxn modelId="{D7DA5E30-ECD1-4FF8-90C9-8697EBB4EAAA}" type="presParOf" srcId="{079DC02C-09A6-47B0-A353-741256A30F60}" destId="{EC019DE4-ADCB-40C2-B161-941046EE52CD}" srcOrd="3" destOrd="0" presId="urn:microsoft.com/office/officeart/2005/8/layout/vList5"/>
    <dgm:cxn modelId="{AA56B743-90A0-4296-981D-4BECF8E874FC}" type="presParOf" srcId="{079DC02C-09A6-47B0-A353-741256A30F60}" destId="{0529B887-A032-4A4A-A0B1-06AE9212290D}" srcOrd="4" destOrd="0" presId="urn:microsoft.com/office/officeart/2005/8/layout/vList5"/>
    <dgm:cxn modelId="{62AC2DE5-D98B-423C-BE0D-8ECFC811482B}" type="presParOf" srcId="{0529B887-A032-4A4A-A0B1-06AE9212290D}" destId="{6486F9D8-D338-4465-A017-3D8973AD5E44}" srcOrd="0" destOrd="0" presId="urn:microsoft.com/office/officeart/2005/8/layout/vList5"/>
    <dgm:cxn modelId="{4B127C37-FE60-405C-82D4-E1C01F67EFDE}" type="presParOf" srcId="{0529B887-A032-4A4A-A0B1-06AE9212290D}" destId="{BE43C7CF-6C7D-4E3B-B882-21511FA117B9}" srcOrd="1" destOrd="0" presId="urn:microsoft.com/office/officeart/2005/8/layout/vList5"/>
    <dgm:cxn modelId="{A11A8172-4B03-47C5-AD2C-073F61089145}" type="presParOf" srcId="{079DC02C-09A6-47B0-A353-741256A30F60}" destId="{2489E1D8-D59D-4588-9EEB-738203080E3B}" srcOrd="5" destOrd="0" presId="urn:microsoft.com/office/officeart/2005/8/layout/vList5"/>
    <dgm:cxn modelId="{77242910-71F3-41F6-9838-C29DD8DA58E4}" type="presParOf" srcId="{079DC02C-09A6-47B0-A353-741256A30F60}" destId="{40ADFBFC-9880-43A9-B523-5EFC76310BEC}" srcOrd="6" destOrd="0" presId="urn:microsoft.com/office/officeart/2005/8/layout/vList5"/>
    <dgm:cxn modelId="{EAEE9A9B-C7A1-4E95-9DF1-1A9AFB1069AF}" type="presParOf" srcId="{40ADFBFC-9880-43A9-B523-5EFC76310BEC}" destId="{6680A113-8ECC-4600-B6C9-6A09FFE37A73}" srcOrd="0" destOrd="0" presId="urn:microsoft.com/office/officeart/2005/8/layout/vList5"/>
    <dgm:cxn modelId="{D78E2B6C-807E-416A-B695-B820B24FFB1C}" type="presParOf" srcId="{40ADFBFC-9880-43A9-B523-5EFC76310BEC}" destId="{862666EF-74AF-498A-ADED-A63732638473}" srcOrd="1" destOrd="0" presId="urn:microsoft.com/office/officeart/2005/8/layout/vList5"/>
    <dgm:cxn modelId="{736432A4-2B58-488C-A899-4F635D83D309}" type="presParOf" srcId="{079DC02C-09A6-47B0-A353-741256A30F60}" destId="{EC5C5517-C132-4963-8670-A680F60AEBB1}" srcOrd="7" destOrd="0" presId="urn:microsoft.com/office/officeart/2005/8/layout/vList5"/>
    <dgm:cxn modelId="{D5ADDABC-D83C-4A37-9C6F-F0DFA6A5DB06}" type="presParOf" srcId="{079DC02C-09A6-47B0-A353-741256A30F60}" destId="{65C6E043-5C54-4D83-886C-698C3CF9E424}" srcOrd="8" destOrd="0" presId="urn:microsoft.com/office/officeart/2005/8/layout/vList5"/>
    <dgm:cxn modelId="{9AD77716-D261-4065-A9C4-ECD6944827F0}" type="presParOf" srcId="{65C6E043-5C54-4D83-886C-698C3CF9E424}" destId="{D2B0827C-3563-401C-BB6D-DB681FF55ADB}" srcOrd="0" destOrd="0" presId="urn:microsoft.com/office/officeart/2005/8/layout/vList5"/>
    <dgm:cxn modelId="{4C9F5189-70EF-4C84-B1EE-FD71170F1721}" type="presParOf" srcId="{65C6E043-5C54-4D83-886C-698C3CF9E424}" destId="{5F7DA2B3-DCDE-4E60-BED7-9A17982D97A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C2F65F8-9AEF-4776-A11E-D26E9851C04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571B272-9E56-45FE-BF0E-65EC58439463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pPr rtl="0"/>
          <a:r>
            <a:rPr lang="en-GB" b="0" dirty="0" smtClean="0"/>
            <a:t>@@ERROR</a:t>
          </a:r>
          <a:endParaRPr lang="en-GB" dirty="0"/>
        </a:p>
      </dgm:t>
    </dgm:pt>
    <dgm:pt modelId="{1E3D340A-F6FF-4F3E-98D7-C9D95EEEBC74}" type="parTrans" cxnId="{07F182F4-9F9F-4217-84EE-5B94C46DDB81}">
      <dgm:prSet/>
      <dgm:spPr/>
      <dgm:t>
        <a:bodyPr/>
        <a:lstStyle/>
        <a:p>
          <a:endParaRPr lang="en-GB"/>
        </a:p>
      </dgm:t>
    </dgm:pt>
    <dgm:pt modelId="{20D7F27E-C8DD-42BD-87B4-F7CD23C0024C}" type="sibTrans" cxnId="{07F182F4-9F9F-4217-84EE-5B94C46DDB81}">
      <dgm:prSet/>
      <dgm:spPr/>
      <dgm:t>
        <a:bodyPr/>
        <a:lstStyle/>
        <a:p>
          <a:endParaRPr lang="en-GB"/>
        </a:p>
      </dgm:t>
    </dgm:pt>
    <dgm:pt modelId="{63053A49-FB2A-4C68-8932-B1CC091FAB07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en-GB" b="0" dirty="0" smtClean="0"/>
            <a:t>@@</a:t>
          </a:r>
          <a:r>
            <a:rPr lang="en-GB" b="0" dirty="0" err="1" smtClean="0"/>
            <a:t>ROWCOUNT</a:t>
          </a:r>
          <a:endParaRPr lang="en-GB" dirty="0"/>
        </a:p>
      </dgm:t>
    </dgm:pt>
    <dgm:pt modelId="{1D123878-9600-40EF-A52A-ACB954F71869}" type="parTrans" cxnId="{E491C3B7-9B9C-4C24-A52A-A1070E63CBD1}">
      <dgm:prSet/>
      <dgm:spPr/>
      <dgm:t>
        <a:bodyPr/>
        <a:lstStyle/>
        <a:p>
          <a:endParaRPr lang="en-GB"/>
        </a:p>
      </dgm:t>
    </dgm:pt>
    <dgm:pt modelId="{45CDBB9B-F890-4AD3-B4B3-E293771FC2C9}" type="sibTrans" cxnId="{E491C3B7-9B9C-4C24-A52A-A1070E63CBD1}">
      <dgm:prSet/>
      <dgm:spPr/>
      <dgm:t>
        <a:bodyPr/>
        <a:lstStyle/>
        <a:p>
          <a:endParaRPr lang="en-GB"/>
        </a:p>
      </dgm:t>
    </dgm:pt>
    <dgm:pt modelId="{DDBC1444-3A3B-45C0-86BB-81026CAB1689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GB" b="0" dirty="0" smtClean="0"/>
            <a:t>RETURN</a:t>
          </a:r>
          <a:endParaRPr lang="en-GB" dirty="0"/>
        </a:p>
      </dgm:t>
    </dgm:pt>
    <dgm:pt modelId="{A89AE1BC-A8BA-4999-8310-A8C7E60BB9F7}" type="parTrans" cxnId="{EBD6B3AE-A7A0-44AE-BFE3-64A7F8663D38}">
      <dgm:prSet/>
      <dgm:spPr/>
      <dgm:t>
        <a:bodyPr/>
        <a:lstStyle/>
        <a:p>
          <a:endParaRPr lang="en-GB"/>
        </a:p>
      </dgm:t>
    </dgm:pt>
    <dgm:pt modelId="{7A0EA445-913A-4B6C-AAE2-B6CF2985B308}" type="sibTrans" cxnId="{EBD6B3AE-A7A0-44AE-BFE3-64A7F8663D38}">
      <dgm:prSet/>
      <dgm:spPr/>
      <dgm:t>
        <a:bodyPr/>
        <a:lstStyle/>
        <a:p>
          <a:endParaRPr lang="en-GB"/>
        </a:p>
      </dgm:t>
    </dgm:pt>
    <dgm:pt modelId="{33A23D48-E219-4A15-B6CD-7246DE3B21A6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GB" b="0" dirty="0" err="1" smtClean="0"/>
            <a:t>RAISERROR</a:t>
          </a:r>
          <a:endParaRPr lang="en-GB" dirty="0"/>
        </a:p>
      </dgm:t>
    </dgm:pt>
    <dgm:pt modelId="{A44E6FBB-E181-4114-A96E-22EE8595BB9D}" type="parTrans" cxnId="{374FA176-6117-481E-B52C-AAADB5D0D883}">
      <dgm:prSet/>
      <dgm:spPr/>
      <dgm:t>
        <a:bodyPr/>
        <a:lstStyle/>
        <a:p>
          <a:endParaRPr lang="en-GB"/>
        </a:p>
      </dgm:t>
    </dgm:pt>
    <dgm:pt modelId="{2FD15E1F-B4AA-4203-878B-6150E74C6A9B}" type="sibTrans" cxnId="{374FA176-6117-481E-B52C-AAADB5D0D883}">
      <dgm:prSet/>
      <dgm:spPr/>
      <dgm:t>
        <a:bodyPr/>
        <a:lstStyle/>
        <a:p>
          <a:endParaRPr lang="en-GB"/>
        </a:p>
      </dgm:t>
    </dgm:pt>
    <dgm:pt modelId="{B040DF2E-ECF3-42A2-A0A4-7A2BDEEFA4F2}">
      <dgm:prSet/>
      <dgm:spPr>
        <a:solidFill>
          <a:schemeClr val="accent6"/>
        </a:solidFill>
      </dgm:spPr>
      <dgm:t>
        <a:bodyPr/>
        <a:lstStyle/>
        <a:p>
          <a:pPr rtl="0"/>
          <a:r>
            <a:rPr lang="en-GB" b="0" dirty="0" err="1" smtClean="0"/>
            <a:t>FORMATMESSAGE</a:t>
          </a:r>
          <a:r>
            <a:rPr lang="en-GB" b="0" dirty="0" smtClean="0"/>
            <a:t>()</a:t>
          </a:r>
          <a:endParaRPr lang="en-GB" dirty="0"/>
        </a:p>
      </dgm:t>
    </dgm:pt>
    <dgm:pt modelId="{006E5B36-7014-4374-9F7F-097A9F54E18E}" type="parTrans" cxnId="{36F1B3CD-79A7-4D4B-ADB4-C8FB919D1852}">
      <dgm:prSet/>
      <dgm:spPr/>
      <dgm:t>
        <a:bodyPr/>
        <a:lstStyle/>
        <a:p>
          <a:endParaRPr lang="en-GB"/>
        </a:p>
      </dgm:t>
    </dgm:pt>
    <dgm:pt modelId="{28E1D9C6-BECA-4B90-98E3-6DDF73ACD895}" type="sibTrans" cxnId="{36F1B3CD-79A7-4D4B-ADB4-C8FB919D1852}">
      <dgm:prSet/>
      <dgm:spPr/>
      <dgm:t>
        <a:bodyPr/>
        <a:lstStyle/>
        <a:p>
          <a:endParaRPr lang="en-GB"/>
        </a:p>
      </dgm:t>
    </dgm:pt>
    <dgm:pt modelId="{E9CEF06B-39BF-4668-83C9-5AFF93C253A2}" type="pres">
      <dgm:prSet presAssocID="{FC2F65F8-9AEF-4776-A11E-D26E9851C04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30B209A-09B7-4130-98CF-312236B952DA}" type="pres">
      <dgm:prSet presAssocID="{A571B272-9E56-45FE-BF0E-65EC5843946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1432958-8EEC-4040-AE5A-92FA22240B4C}" type="pres">
      <dgm:prSet presAssocID="{20D7F27E-C8DD-42BD-87B4-F7CD23C0024C}" presName="spacer" presStyleCnt="0"/>
      <dgm:spPr/>
    </dgm:pt>
    <dgm:pt modelId="{54491C9C-0A7F-4A67-A4F4-26F668111CF0}" type="pres">
      <dgm:prSet presAssocID="{63053A49-FB2A-4C68-8932-B1CC091FAB0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E53CB48-D19C-4E6A-871D-F6F03118178A}" type="pres">
      <dgm:prSet presAssocID="{45CDBB9B-F890-4AD3-B4B3-E293771FC2C9}" presName="spacer" presStyleCnt="0"/>
      <dgm:spPr/>
    </dgm:pt>
    <dgm:pt modelId="{ECCC7B09-5D6C-4D18-9D0F-EC79F71F460C}" type="pres">
      <dgm:prSet presAssocID="{DDBC1444-3A3B-45C0-86BB-81026CAB168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022525D-B460-4EE2-B86D-6ADC92812045}" type="pres">
      <dgm:prSet presAssocID="{7A0EA445-913A-4B6C-AAE2-B6CF2985B308}" presName="spacer" presStyleCnt="0"/>
      <dgm:spPr/>
    </dgm:pt>
    <dgm:pt modelId="{7F7A597B-E3BF-46C8-97E3-EC99B88BD715}" type="pres">
      <dgm:prSet presAssocID="{33A23D48-E219-4A15-B6CD-7246DE3B21A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E01CE67-56E6-4CDE-80DD-A0C773A1C1C7}" type="pres">
      <dgm:prSet presAssocID="{2FD15E1F-B4AA-4203-878B-6150E74C6A9B}" presName="spacer" presStyleCnt="0"/>
      <dgm:spPr/>
    </dgm:pt>
    <dgm:pt modelId="{38876E48-F1F4-4DCD-AD4C-B6AA155193D0}" type="pres">
      <dgm:prSet presAssocID="{B040DF2E-ECF3-42A2-A0A4-7A2BDEEFA4F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6497E34-B08F-4399-946A-6C0E99258124}" type="presOf" srcId="{33A23D48-E219-4A15-B6CD-7246DE3B21A6}" destId="{7F7A597B-E3BF-46C8-97E3-EC99B88BD715}" srcOrd="0" destOrd="0" presId="urn:microsoft.com/office/officeart/2005/8/layout/vList2"/>
    <dgm:cxn modelId="{D6B4CD24-A8AA-4C17-8A20-0689AC85B774}" type="presOf" srcId="{DDBC1444-3A3B-45C0-86BB-81026CAB1689}" destId="{ECCC7B09-5D6C-4D18-9D0F-EC79F71F460C}" srcOrd="0" destOrd="0" presId="urn:microsoft.com/office/officeart/2005/8/layout/vList2"/>
    <dgm:cxn modelId="{E491C3B7-9B9C-4C24-A52A-A1070E63CBD1}" srcId="{FC2F65F8-9AEF-4776-A11E-D26E9851C04A}" destId="{63053A49-FB2A-4C68-8932-B1CC091FAB07}" srcOrd="1" destOrd="0" parTransId="{1D123878-9600-40EF-A52A-ACB954F71869}" sibTransId="{45CDBB9B-F890-4AD3-B4B3-E293771FC2C9}"/>
    <dgm:cxn modelId="{BC6E80AE-F4D0-4B4C-8718-7E16906E2F44}" type="presOf" srcId="{FC2F65F8-9AEF-4776-A11E-D26E9851C04A}" destId="{E9CEF06B-39BF-4668-83C9-5AFF93C253A2}" srcOrd="0" destOrd="0" presId="urn:microsoft.com/office/officeart/2005/8/layout/vList2"/>
    <dgm:cxn modelId="{374FA176-6117-481E-B52C-AAADB5D0D883}" srcId="{FC2F65F8-9AEF-4776-A11E-D26E9851C04A}" destId="{33A23D48-E219-4A15-B6CD-7246DE3B21A6}" srcOrd="3" destOrd="0" parTransId="{A44E6FBB-E181-4114-A96E-22EE8595BB9D}" sibTransId="{2FD15E1F-B4AA-4203-878B-6150E74C6A9B}"/>
    <dgm:cxn modelId="{C122A57C-7501-4D51-A84B-141CCB109539}" type="presOf" srcId="{A571B272-9E56-45FE-BF0E-65EC58439463}" destId="{530B209A-09B7-4130-98CF-312236B952DA}" srcOrd="0" destOrd="0" presId="urn:microsoft.com/office/officeart/2005/8/layout/vList2"/>
    <dgm:cxn modelId="{FE5241B8-0AA5-481F-84A4-91F7F8F86F29}" type="presOf" srcId="{63053A49-FB2A-4C68-8932-B1CC091FAB07}" destId="{54491C9C-0A7F-4A67-A4F4-26F668111CF0}" srcOrd="0" destOrd="0" presId="urn:microsoft.com/office/officeart/2005/8/layout/vList2"/>
    <dgm:cxn modelId="{07F182F4-9F9F-4217-84EE-5B94C46DDB81}" srcId="{FC2F65F8-9AEF-4776-A11E-D26E9851C04A}" destId="{A571B272-9E56-45FE-BF0E-65EC58439463}" srcOrd="0" destOrd="0" parTransId="{1E3D340A-F6FF-4F3E-98D7-C9D95EEEBC74}" sibTransId="{20D7F27E-C8DD-42BD-87B4-F7CD23C0024C}"/>
    <dgm:cxn modelId="{3B1AF9A8-375D-4E64-8E39-2E6281BBB2FB}" type="presOf" srcId="{B040DF2E-ECF3-42A2-A0A4-7A2BDEEFA4F2}" destId="{38876E48-F1F4-4DCD-AD4C-B6AA155193D0}" srcOrd="0" destOrd="0" presId="urn:microsoft.com/office/officeart/2005/8/layout/vList2"/>
    <dgm:cxn modelId="{36F1B3CD-79A7-4D4B-ADB4-C8FB919D1852}" srcId="{FC2F65F8-9AEF-4776-A11E-D26E9851C04A}" destId="{B040DF2E-ECF3-42A2-A0A4-7A2BDEEFA4F2}" srcOrd="4" destOrd="0" parTransId="{006E5B36-7014-4374-9F7F-097A9F54E18E}" sibTransId="{28E1D9C6-BECA-4B90-98E3-6DDF73ACD895}"/>
    <dgm:cxn modelId="{EBD6B3AE-A7A0-44AE-BFE3-64A7F8663D38}" srcId="{FC2F65F8-9AEF-4776-A11E-D26E9851C04A}" destId="{DDBC1444-3A3B-45C0-86BB-81026CAB1689}" srcOrd="2" destOrd="0" parTransId="{A89AE1BC-A8BA-4999-8310-A8C7E60BB9F7}" sibTransId="{7A0EA445-913A-4B6C-AAE2-B6CF2985B308}"/>
    <dgm:cxn modelId="{62753117-015B-42E6-8D5B-DAC187C39F16}" type="presParOf" srcId="{E9CEF06B-39BF-4668-83C9-5AFF93C253A2}" destId="{530B209A-09B7-4130-98CF-312236B952DA}" srcOrd="0" destOrd="0" presId="urn:microsoft.com/office/officeart/2005/8/layout/vList2"/>
    <dgm:cxn modelId="{904E2B46-9EAC-4613-9D41-B548C907F6CF}" type="presParOf" srcId="{E9CEF06B-39BF-4668-83C9-5AFF93C253A2}" destId="{E1432958-8EEC-4040-AE5A-92FA22240B4C}" srcOrd="1" destOrd="0" presId="urn:microsoft.com/office/officeart/2005/8/layout/vList2"/>
    <dgm:cxn modelId="{E6A9A4A0-9A19-4278-A903-48124D6C37FE}" type="presParOf" srcId="{E9CEF06B-39BF-4668-83C9-5AFF93C253A2}" destId="{54491C9C-0A7F-4A67-A4F4-26F668111CF0}" srcOrd="2" destOrd="0" presId="urn:microsoft.com/office/officeart/2005/8/layout/vList2"/>
    <dgm:cxn modelId="{DC9F9A2B-99A7-431D-9274-E71FDD740FFD}" type="presParOf" srcId="{E9CEF06B-39BF-4668-83C9-5AFF93C253A2}" destId="{EE53CB48-D19C-4E6A-871D-F6F03118178A}" srcOrd="3" destOrd="0" presId="urn:microsoft.com/office/officeart/2005/8/layout/vList2"/>
    <dgm:cxn modelId="{CA68FBF3-9FDF-47F4-A10B-A64EAFCD7C04}" type="presParOf" srcId="{E9CEF06B-39BF-4668-83C9-5AFF93C253A2}" destId="{ECCC7B09-5D6C-4D18-9D0F-EC79F71F460C}" srcOrd="4" destOrd="0" presId="urn:microsoft.com/office/officeart/2005/8/layout/vList2"/>
    <dgm:cxn modelId="{C665C3B4-B7BD-4540-8B3B-D7D99A6A84D9}" type="presParOf" srcId="{E9CEF06B-39BF-4668-83C9-5AFF93C253A2}" destId="{B022525D-B460-4EE2-B86D-6ADC92812045}" srcOrd="5" destOrd="0" presId="urn:microsoft.com/office/officeart/2005/8/layout/vList2"/>
    <dgm:cxn modelId="{54DBF7E6-BA3C-4631-A5E7-3A50AB329F82}" type="presParOf" srcId="{E9CEF06B-39BF-4668-83C9-5AFF93C253A2}" destId="{7F7A597B-E3BF-46C8-97E3-EC99B88BD715}" srcOrd="6" destOrd="0" presId="urn:microsoft.com/office/officeart/2005/8/layout/vList2"/>
    <dgm:cxn modelId="{19170DAA-3100-4822-B116-F934D314B4BC}" type="presParOf" srcId="{E9CEF06B-39BF-4668-83C9-5AFF93C253A2}" destId="{8E01CE67-56E6-4CDE-80DD-A0C773A1C1C7}" srcOrd="7" destOrd="0" presId="urn:microsoft.com/office/officeart/2005/8/layout/vList2"/>
    <dgm:cxn modelId="{02AB8A1F-98F6-403C-BA38-B13D78A984AD}" type="presParOf" srcId="{E9CEF06B-39BF-4668-83C9-5AFF93C253A2}" destId="{38876E48-F1F4-4DCD-AD4C-B6AA155193D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56940A2-38E0-4BD2-9472-58595F3A80E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C74915D1-26B0-461E-A90A-644096D40AAE}">
      <dgm:prSet/>
      <dgm:spPr/>
      <dgm:t>
        <a:bodyPr/>
        <a:lstStyle/>
        <a:p>
          <a:pPr rtl="0"/>
          <a:r>
            <a:rPr lang="en-GB" b="0" smtClean="0"/>
            <a:t>ERROR_NUMBER() </a:t>
          </a:r>
          <a:endParaRPr lang="en-GB"/>
        </a:p>
      </dgm:t>
    </dgm:pt>
    <dgm:pt modelId="{DD31AFB3-C2A8-4A01-8155-8602DD5E9C7A}" type="parTrans" cxnId="{7669FAA3-7FEC-4913-9231-FF98D491092C}">
      <dgm:prSet/>
      <dgm:spPr/>
      <dgm:t>
        <a:bodyPr/>
        <a:lstStyle/>
        <a:p>
          <a:endParaRPr lang="en-GB"/>
        </a:p>
      </dgm:t>
    </dgm:pt>
    <dgm:pt modelId="{38C21F04-2618-4037-A3F0-715E465B2F89}" type="sibTrans" cxnId="{7669FAA3-7FEC-4913-9231-FF98D491092C}">
      <dgm:prSet/>
      <dgm:spPr/>
      <dgm:t>
        <a:bodyPr/>
        <a:lstStyle/>
        <a:p>
          <a:endParaRPr lang="en-GB"/>
        </a:p>
      </dgm:t>
    </dgm:pt>
    <dgm:pt modelId="{EC83FDF9-9BD2-4376-B6E9-9DC43A97E022}">
      <dgm:prSet/>
      <dgm:spPr/>
      <dgm:t>
        <a:bodyPr/>
        <a:lstStyle/>
        <a:p>
          <a:pPr rtl="0"/>
          <a:r>
            <a:rPr lang="en-GB" dirty="0" smtClean="0"/>
            <a:t>returns the number of the error.</a:t>
          </a:r>
          <a:endParaRPr lang="en-GB" dirty="0"/>
        </a:p>
      </dgm:t>
    </dgm:pt>
    <dgm:pt modelId="{61DFC3A0-208D-4848-A7C0-244254353998}" type="parTrans" cxnId="{BA6BE7C4-9AED-4B8E-8C2C-9F2FE2B62A4D}">
      <dgm:prSet/>
      <dgm:spPr/>
      <dgm:t>
        <a:bodyPr/>
        <a:lstStyle/>
        <a:p>
          <a:endParaRPr lang="en-GB"/>
        </a:p>
      </dgm:t>
    </dgm:pt>
    <dgm:pt modelId="{11C0B336-303D-46A3-8EC5-17FEE01AF32F}" type="sibTrans" cxnId="{BA6BE7C4-9AED-4B8E-8C2C-9F2FE2B62A4D}">
      <dgm:prSet/>
      <dgm:spPr/>
      <dgm:t>
        <a:bodyPr/>
        <a:lstStyle/>
        <a:p>
          <a:endParaRPr lang="en-GB"/>
        </a:p>
      </dgm:t>
    </dgm:pt>
    <dgm:pt modelId="{7138C886-2825-48CD-A4A2-AAC958A34DE7}">
      <dgm:prSet/>
      <dgm:spPr/>
      <dgm:t>
        <a:bodyPr/>
        <a:lstStyle/>
        <a:p>
          <a:pPr rtl="0"/>
          <a:r>
            <a:rPr lang="en-GB" b="0" smtClean="0"/>
            <a:t>ERROR_SEVERITY() </a:t>
          </a:r>
          <a:endParaRPr lang="en-GB"/>
        </a:p>
      </dgm:t>
    </dgm:pt>
    <dgm:pt modelId="{E82EC1A4-9A23-4D7D-B890-A95A9CC8FAFA}" type="parTrans" cxnId="{DD90154E-F996-4367-BB49-FBC196004405}">
      <dgm:prSet/>
      <dgm:spPr/>
      <dgm:t>
        <a:bodyPr/>
        <a:lstStyle/>
        <a:p>
          <a:endParaRPr lang="en-GB"/>
        </a:p>
      </dgm:t>
    </dgm:pt>
    <dgm:pt modelId="{294001D1-A348-4195-84C8-473C0C24A13B}" type="sibTrans" cxnId="{DD90154E-F996-4367-BB49-FBC196004405}">
      <dgm:prSet/>
      <dgm:spPr/>
      <dgm:t>
        <a:bodyPr/>
        <a:lstStyle/>
        <a:p>
          <a:endParaRPr lang="en-GB"/>
        </a:p>
      </dgm:t>
    </dgm:pt>
    <dgm:pt modelId="{0E616895-E4ED-4999-AEC7-6B5AE68EC127}">
      <dgm:prSet/>
      <dgm:spPr/>
      <dgm:t>
        <a:bodyPr/>
        <a:lstStyle/>
        <a:p>
          <a:pPr rtl="0"/>
          <a:r>
            <a:rPr lang="en-GB" smtClean="0"/>
            <a:t>returns the severity.</a:t>
          </a:r>
          <a:endParaRPr lang="en-GB"/>
        </a:p>
      </dgm:t>
    </dgm:pt>
    <dgm:pt modelId="{88356E47-C477-4E99-892E-1A39E4A30BA8}" type="parTrans" cxnId="{0F4FB764-B2A9-46D0-9E02-305A224F6188}">
      <dgm:prSet/>
      <dgm:spPr/>
      <dgm:t>
        <a:bodyPr/>
        <a:lstStyle/>
        <a:p>
          <a:endParaRPr lang="en-GB"/>
        </a:p>
      </dgm:t>
    </dgm:pt>
    <dgm:pt modelId="{54FDE8B3-336B-4B34-8CB8-106EF5F768C8}" type="sibTrans" cxnId="{0F4FB764-B2A9-46D0-9E02-305A224F6188}">
      <dgm:prSet/>
      <dgm:spPr/>
      <dgm:t>
        <a:bodyPr/>
        <a:lstStyle/>
        <a:p>
          <a:endParaRPr lang="en-GB"/>
        </a:p>
      </dgm:t>
    </dgm:pt>
    <dgm:pt modelId="{0B853462-BDE8-4663-8DB9-801D693A01F3}">
      <dgm:prSet/>
      <dgm:spPr/>
      <dgm:t>
        <a:bodyPr/>
        <a:lstStyle/>
        <a:p>
          <a:pPr rtl="0"/>
          <a:r>
            <a:rPr lang="en-GB" b="0" smtClean="0"/>
            <a:t>ERROR_STATE() </a:t>
          </a:r>
          <a:endParaRPr lang="en-GB"/>
        </a:p>
      </dgm:t>
    </dgm:pt>
    <dgm:pt modelId="{31ACB26A-AE93-42C3-B53B-CF83D96B8B44}" type="parTrans" cxnId="{31CBD49B-7063-4A90-8728-3074B7E5A405}">
      <dgm:prSet/>
      <dgm:spPr/>
      <dgm:t>
        <a:bodyPr/>
        <a:lstStyle/>
        <a:p>
          <a:endParaRPr lang="en-GB"/>
        </a:p>
      </dgm:t>
    </dgm:pt>
    <dgm:pt modelId="{58D32C32-CB6A-4449-9E25-4BF041C2562A}" type="sibTrans" cxnId="{31CBD49B-7063-4A90-8728-3074B7E5A405}">
      <dgm:prSet/>
      <dgm:spPr/>
      <dgm:t>
        <a:bodyPr/>
        <a:lstStyle/>
        <a:p>
          <a:endParaRPr lang="en-GB"/>
        </a:p>
      </dgm:t>
    </dgm:pt>
    <dgm:pt modelId="{C943C15E-C718-4D0B-BE96-1D2D542651E6}">
      <dgm:prSet/>
      <dgm:spPr/>
      <dgm:t>
        <a:bodyPr/>
        <a:lstStyle/>
        <a:p>
          <a:pPr rtl="0"/>
          <a:r>
            <a:rPr lang="en-GB" smtClean="0"/>
            <a:t>returns the error state number.</a:t>
          </a:r>
          <a:endParaRPr lang="en-GB"/>
        </a:p>
      </dgm:t>
    </dgm:pt>
    <dgm:pt modelId="{756C6064-BC7E-405C-AB5A-02BF104870D0}" type="parTrans" cxnId="{DE131E47-1342-44E5-93FF-50DC006CECA1}">
      <dgm:prSet/>
      <dgm:spPr/>
      <dgm:t>
        <a:bodyPr/>
        <a:lstStyle/>
        <a:p>
          <a:endParaRPr lang="en-GB"/>
        </a:p>
      </dgm:t>
    </dgm:pt>
    <dgm:pt modelId="{B0269E8D-47C8-4A90-9B59-25D1F4017BCD}" type="sibTrans" cxnId="{DE131E47-1342-44E5-93FF-50DC006CECA1}">
      <dgm:prSet/>
      <dgm:spPr/>
      <dgm:t>
        <a:bodyPr/>
        <a:lstStyle/>
        <a:p>
          <a:endParaRPr lang="en-GB"/>
        </a:p>
      </dgm:t>
    </dgm:pt>
    <dgm:pt modelId="{54E5CBC1-B724-4429-A5E4-7F233E790375}">
      <dgm:prSet/>
      <dgm:spPr/>
      <dgm:t>
        <a:bodyPr/>
        <a:lstStyle/>
        <a:p>
          <a:pPr rtl="0"/>
          <a:r>
            <a:rPr lang="en-GB" b="0" smtClean="0"/>
            <a:t>ERROR_PROCEDURE() </a:t>
          </a:r>
          <a:endParaRPr lang="en-GB"/>
        </a:p>
      </dgm:t>
    </dgm:pt>
    <dgm:pt modelId="{E80D32AE-0337-482B-947E-C188FA930A7D}" type="parTrans" cxnId="{50FFC22A-6898-45A8-928A-573E4785BDCC}">
      <dgm:prSet/>
      <dgm:spPr/>
      <dgm:t>
        <a:bodyPr/>
        <a:lstStyle/>
        <a:p>
          <a:endParaRPr lang="en-GB"/>
        </a:p>
      </dgm:t>
    </dgm:pt>
    <dgm:pt modelId="{9BC99DD3-4238-4E7B-A3E4-6C9BEC1D8C49}" type="sibTrans" cxnId="{50FFC22A-6898-45A8-928A-573E4785BDCC}">
      <dgm:prSet/>
      <dgm:spPr/>
      <dgm:t>
        <a:bodyPr/>
        <a:lstStyle/>
        <a:p>
          <a:endParaRPr lang="en-GB"/>
        </a:p>
      </dgm:t>
    </dgm:pt>
    <dgm:pt modelId="{47E21A70-10D7-4181-B29A-F631D56D8A59}">
      <dgm:prSet/>
      <dgm:spPr/>
      <dgm:t>
        <a:bodyPr/>
        <a:lstStyle/>
        <a:p>
          <a:pPr rtl="0"/>
          <a:r>
            <a:rPr lang="en-GB" smtClean="0"/>
            <a:t>returns the name of the stored procedure or trigger where the error occurred.</a:t>
          </a:r>
          <a:endParaRPr lang="en-GB"/>
        </a:p>
      </dgm:t>
    </dgm:pt>
    <dgm:pt modelId="{375F394D-B1B5-4F50-B683-CA8C15A2C554}" type="parTrans" cxnId="{91601EC1-1C4F-4CE2-98F0-B6A9878962D6}">
      <dgm:prSet/>
      <dgm:spPr/>
      <dgm:t>
        <a:bodyPr/>
        <a:lstStyle/>
        <a:p>
          <a:endParaRPr lang="en-GB"/>
        </a:p>
      </dgm:t>
    </dgm:pt>
    <dgm:pt modelId="{0CA1A0BD-BE65-4146-B94B-655334209633}" type="sibTrans" cxnId="{91601EC1-1C4F-4CE2-98F0-B6A9878962D6}">
      <dgm:prSet/>
      <dgm:spPr/>
      <dgm:t>
        <a:bodyPr/>
        <a:lstStyle/>
        <a:p>
          <a:endParaRPr lang="en-GB"/>
        </a:p>
      </dgm:t>
    </dgm:pt>
    <dgm:pt modelId="{648306E9-E0DB-441A-A7E2-82DC82389CA4}">
      <dgm:prSet/>
      <dgm:spPr/>
      <dgm:t>
        <a:bodyPr/>
        <a:lstStyle/>
        <a:p>
          <a:pPr rtl="0"/>
          <a:r>
            <a:rPr lang="en-GB" b="0" smtClean="0"/>
            <a:t>ERROR_LINE() </a:t>
          </a:r>
          <a:endParaRPr lang="en-GB"/>
        </a:p>
      </dgm:t>
    </dgm:pt>
    <dgm:pt modelId="{EFEA7094-D1D0-4EAD-B1A6-597DE77D6B98}" type="parTrans" cxnId="{E3B304CA-C94E-4360-A882-E7397DF3A43A}">
      <dgm:prSet/>
      <dgm:spPr/>
      <dgm:t>
        <a:bodyPr/>
        <a:lstStyle/>
        <a:p>
          <a:endParaRPr lang="en-GB"/>
        </a:p>
      </dgm:t>
    </dgm:pt>
    <dgm:pt modelId="{2BD1F320-B8D7-479E-BBAE-9E56F339D5AB}" type="sibTrans" cxnId="{E3B304CA-C94E-4360-A882-E7397DF3A43A}">
      <dgm:prSet/>
      <dgm:spPr/>
      <dgm:t>
        <a:bodyPr/>
        <a:lstStyle/>
        <a:p>
          <a:endParaRPr lang="en-GB"/>
        </a:p>
      </dgm:t>
    </dgm:pt>
    <dgm:pt modelId="{B00B5AE9-6FAD-43BE-BFD5-31BFF36B7D9F}">
      <dgm:prSet/>
      <dgm:spPr/>
      <dgm:t>
        <a:bodyPr/>
        <a:lstStyle/>
        <a:p>
          <a:pPr rtl="0"/>
          <a:r>
            <a:rPr lang="en-GB" smtClean="0"/>
            <a:t>returns the line number inside the routine that caused the error.</a:t>
          </a:r>
          <a:endParaRPr lang="en-GB"/>
        </a:p>
      </dgm:t>
    </dgm:pt>
    <dgm:pt modelId="{2A04C9D7-F9E9-4120-BD52-A91F7811B5CC}" type="parTrans" cxnId="{594EF692-D6C3-41A8-A957-CD3BF7B8036E}">
      <dgm:prSet/>
      <dgm:spPr/>
      <dgm:t>
        <a:bodyPr/>
        <a:lstStyle/>
        <a:p>
          <a:endParaRPr lang="en-GB"/>
        </a:p>
      </dgm:t>
    </dgm:pt>
    <dgm:pt modelId="{D7D85187-C3C8-41B9-8758-E1AE3C730DA5}" type="sibTrans" cxnId="{594EF692-D6C3-41A8-A957-CD3BF7B8036E}">
      <dgm:prSet/>
      <dgm:spPr/>
      <dgm:t>
        <a:bodyPr/>
        <a:lstStyle/>
        <a:p>
          <a:endParaRPr lang="en-GB"/>
        </a:p>
      </dgm:t>
    </dgm:pt>
    <dgm:pt modelId="{F776703A-3C10-47DE-A7D8-202050C61B70}">
      <dgm:prSet/>
      <dgm:spPr/>
      <dgm:t>
        <a:bodyPr/>
        <a:lstStyle/>
        <a:p>
          <a:pPr rtl="0"/>
          <a:r>
            <a:rPr lang="en-GB" b="0" smtClean="0"/>
            <a:t>ERROR_MESSAGE() </a:t>
          </a:r>
          <a:endParaRPr lang="en-GB"/>
        </a:p>
      </dgm:t>
    </dgm:pt>
    <dgm:pt modelId="{6B94AD46-E618-439D-B9FB-C416D6FE6A98}" type="parTrans" cxnId="{C34969CA-F43C-4964-A2DB-68FAE866E650}">
      <dgm:prSet/>
      <dgm:spPr/>
      <dgm:t>
        <a:bodyPr/>
        <a:lstStyle/>
        <a:p>
          <a:endParaRPr lang="en-GB"/>
        </a:p>
      </dgm:t>
    </dgm:pt>
    <dgm:pt modelId="{AE9F0ED9-FF70-46D8-82DC-D8A9C5959484}" type="sibTrans" cxnId="{C34969CA-F43C-4964-A2DB-68FAE866E650}">
      <dgm:prSet/>
      <dgm:spPr/>
      <dgm:t>
        <a:bodyPr/>
        <a:lstStyle/>
        <a:p>
          <a:endParaRPr lang="en-GB"/>
        </a:p>
      </dgm:t>
    </dgm:pt>
    <dgm:pt modelId="{374DB059-7A83-4120-B32C-25EBBCA5CB42}">
      <dgm:prSet/>
      <dgm:spPr/>
      <dgm:t>
        <a:bodyPr/>
        <a:lstStyle/>
        <a:p>
          <a:pPr rtl="0"/>
          <a:r>
            <a:rPr lang="en-GB" smtClean="0"/>
            <a:t>returns the complete text of the error message. The text includes the values supplied for any substitutable parameters, such as lengths, object names, or times.</a:t>
          </a:r>
          <a:endParaRPr lang="en-GB"/>
        </a:p>
      </dgm:t>
    </dgm:pt>
    <dgm:pt modelId="{AB000D40-5EB2-4625-9625-A0FF019F7AAB}" type="parTrans" cxnId="{A502E41D-6784-47AC-A3A9-7E18B0058E6E}">
      <dgm:prSet/>
      <dgm:spPr/>
      <dgm:t>
        <a:bodyPr/>
        <a:lstStyle/>
        <a:p>
          <a:endParaRPr lang="en-GB"/>
        </a:p>
      </dgm:t>
    </dgm:pt>
    <dgm:pt modelId="{E6CCB171-4F33-462E-B0FB-B29D4E574755}" type="sibTrans" cxnId="{A502E41D-6784-47AC-A3A9-7E18B0058E6E}">
      <dgm:prSet/>
      <dgm:spPr/>
      <dgm:t>
        <a:bodyPr/>
        <a:lstStyle/>
        <a:p>
          <a:endParaRPr lang="en-GB"/>
        </a:p>
      </dgm:t>
    </dgm:pt>
    <dgm:pt modelId="{5E033278-8E79-413F-B4E8-A6D3F9CECF66}" type="pres">
      <dgm:prSet presAssocID="{456940A2-38E0-4BD2-9472-58595F3A80E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92CF3D6-9941-4D06-9BF4-3DE807096438}" type="pres">
      <dgm:prSet presAssocID="{C74915D1-26B0-461E-A90A-644096D40AAE}" presName="linNode" presStyleCnt="0"/>
      <dgm:spPr/>
    </dgm:pt>
    <dgm:pt modelId="{19104D51-F334-4D2F-A559-33FBBB923029}" type="pres">
      <dgm:prSet presAssocID="{C74915D1-26B0-461E-A90A-644096D40AAE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EF065CE-5A22-4B5D-AE6B-1BAD5731BF7F}" type="pres">
      <dgm:prSet presAssocID="{C74915D1-26B0-461E-A90A-644096D40AAE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9753AD9-F4D0-4A13-9E24-CE1BB020E309}" type="pres">
      <dgm:prSet presAssocID="{38C21F04-2618-4037-A3F0-715E465B2F89}" presName="sp" presStyleCnt="0"/>
      <dgm:spPr/>
    </dgm:pt>
    <dgm:pt modelId="{D94200CE-B145-4A51-AB02-3C52DE4FD626}" type="pres">
      <dgm:prSet presAssocID="{7138C886-2825-48CD-A4A2-AAC958A34DE7}" presName="linNode" presStyleCnt="0"/>
      <dgm:spPr/>
    </dgm:pt>
    <dgm:pt modelId="{629D1762-C3B2-4AA6-9EE0-E7BAFD3D05E7}" type="pres">
      <dgm:prSet presAssocID="{7138C886-2825-48CD-A4A2-AAC958A34DE7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CB11EC8-4FDF-4BF8-A097-3DE43737CB57}" type="pres">
      <dgm:prSet presAssocID="{7138C886-2825-48CD-A4A2-AAC958A34DE7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51C3BEE-2BF0-4D9D-8497-45837BE7E1E5}" type="pres">
      <dgm:prSet presAssocID="{294001D1-A348-4195-84C8-473C0C24A13B}" presName="sp" presStyleCnt="0"/>
      <dgm:spPr/>
    </dgm:pt>
    <dgm:pt modelId="{5BF31959-5EBE-4F3B-8309-E029A6E3EBC1}" type="pres">
      <dgm:prSet presAssocID="{0B853462-BDE8-4663-8DB9-801D693A01F3}" presName="linNode" presStyleCnt="0"/>
      <dgm:spPr/>
    </dgm:pt>
    <dgm:pt modelId="{CC88C475-F38E-4373-BFB7-50CC9F5F1DBF}" type="pres">
      <dgm:prSet presAssocID="{0B853462-BDE8-4663-8DB9-801D693A01F3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B4B7948-DE01-4264-900E-C764E85C9501}" type="pres">
      <dgm:prSet presAssocID="{0B853462-BDE8-4663-8DB9-801D693A01F3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F9AD562-B4D5-4289-8C49-F32415BFC98A}" type="pres">
      <dgm:prSet presAssocID="{58D32C32-CB6A-4449-9E25-4BF041C2562A}" presName="sp" presStyleCnt="0"/>
      <dgm:spPr/>
    </dgm:pt>
    <dgm:pt modelId="{40AC7031-7DBB-48AF-93EF-94E1B1E55473}" type="pres">
      <dgm:prSet presAssocID="{54E5CBC1-B724-4429-A5E4-7F233E790375}" presName="linNode" presStyleCnt="0"/>
      <dgm:spPr/>
    </dgm:pt>
    <dgm:pt modelId="{2B523C0C-B86F-47E8-8318-F0DA85ECDFE6}" type="pres">
      <dgm:prSet presAssocID="{54E5CBC1-B724-4429-A5E4-7F233E790375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E0E5FE9-FADA-4851-83D9-69A312FE8AD2}" type="pres">
      <dgm:prSet presAssocID="{54E5CBC1-B724-4429-A5E4-7F233E790375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4915303-BF7B-4A26-A729-BBBEE4C2A6E7}" type="pres">
      <dgm:prSet presAssocID="{9BC99DD3-4238-4E7B-A3E4-6C9BEC1D8C49}" presName="sp" presStyleCnt="0"/>
      <dgm:spPr/>
    </dgm:pt>
    <dgm:pt modelId="{C7383145-28E8-4E1C-AFB8-B6B874AED488}" type="pres">
      <dgm:prSet presAssocID="{648306E9-E0DB-441A-A7E2-82DC82389CA4}" presName="linNode" presStyleCnt="0"/>
      <dgm:spPr/>
    </dgm:pt>
    <dgm:pt modelId="{99F66230-DEA7-4768-8F54-77FBF86915B6}" type="pres">
      <dgm:prSet presAssocID="{648306E9-E0DB-441A-A7E2-82DC82389CA4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AA778D0-D8C0-4842-8FB2-CAA40971E14E}" type="pres">
      <dgm:prSet presAssocID="{648306E9-E0DB-441A-A7E2-82DC82389CA4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EA6CAC8-939D-4C6F-923B-FFF86018DD5B}" type="pres">
      <dgm:prSet presAssocID="{2BD1F320-B8D7-479E-BBAE-9E56F339D5AB}" presName="sp" presStyleCnt="0"/>
      <dgm:spPr/>
    </dgm:pt>
    <dgm:pt modelId="{B8682CAB-54F2-4899-8A0D-1F2F153E9292}" type="pres">
      <dgm:prSet presAssocID="{F776703A-3C10-47DE-A7D8-202050C61B70}" presName="linNode" presStyleCnt="0"/>
      <dgm:spPr/>
    </dgm:pt>
    <dgm:pt modelId="{7FD8B7E4-FD30-42FB-955D-0785403CB77F}" type="pres">
      <dgm:prSet presAssocID="{F776703A-3C10-47DE-A7D8-202050C61B70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C566FE-52BB-4867-8B10-C93097363DB0}" type="pres">
      <dgm:prSet presAssocID="{F776703A-3C10-47DE-A7D8-202050C61B70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1887BB1-E690-4300-B0BC-03D3B486121B}" type="presOf" srcId="{54E5CBC1-B724-4429-A5E4-7F233E790375}" destId="{2B523C0C-B86F-47E8-8318-F0DA85ECDFE6}" srcOrd="0" destOrd="0" presId="urn:microsoft.com/office/officeart/2005/8/layout/vList5"/>
    <dgm:cxn modelId="{594EF692-D6C3-41A8-A957-CD3BF7B8036E}" srcId="{648306E9-E0DB-441A-A7E2-82DC82389CA4}" destId="{B00B5AE9-6FAD-43BE-BFD5-31BFF36B7D9F}" srcOrd="0" destOrd="0" parTransId="{2A04C9D7-F9E9-4120-BD52-A91F7811B5CC}" sibTransId="{D7D85187-C3C8-41B9-8758-E1AE3C730DA5}"/>
    <dgm:cxn modelId="{A199AC86-C4F5-4FA5-9E19-8B08A1F137A2}" type="presOf" srcId="{374DB059-7A83-4120-B32C-25EBBCA5CB42}" destId="{B6C566FE-52BB-4867-8B10-C93097363DB0}" srcOrd="0" destOrd="0" presId="urn:microsoft.com/office/officeart/2005/8/layout/vList5"/>
    <dgm:cxn modelId="{FCE3D64C-C5E7-4232-997A-E0E98F1802DF}" type="presOf" srcId="{EC83FDF9-9BD2-4376-B6E9-9DC43A97E022}" destId="{9EF065CE-5A22-4B5D-AE6B-1BAD5731BF7F}" srcOrd="0" destOrd="0" presId="urn:microsoft.com/office/officeart/2005/8/layout/vList5"/>
    <dgm:cxn modelId="{9538CEA2-0B7D-4ADB-B366-DD3CC70EF970}" type="presOf" srcId="{47E21A70-10D7-4181-B29A-F631D56D8A59}" destId="{FE0E5FE9-FADA-4851-83D9-69A312FE8AD2}" srcOrd="0" destOrd="0" presId="urn:microsoft.com/office/officeart/2005/8/layout/vList5"/>
    <dgm:cxn modelId="{BA6BE7C4-9AED-4B8E-8C2C-9F2FE2B62A4D}" srcId="{C74915D1-26B0-461E-A90A-644096D40AAE}" destId="{EC83FDF9-9BD2-4376-B6E9-9DC43A97E022}" srcOrd="0" destOrd="0" parTransId="{61DFC3A0-208D-4848-A7C0-244254353998}" sibTransId="{11C0B336-303D-46A3-8EC5-17FEE01AF32F}"/>
    <dgm:cxn modelId="{6287A0B2-3E76-4688-8DDD-6FBA1EF20AA5}" type="presOf" srcId="{F776703A-3C10-47DE-A7D8-202050C61B70}" destId="{7FD8B7E4-FD30-42FB-955D-0785403CB77F}" srcOrd="0" destOrd="0" presId="urn:microsoft.com/office/officeart/2005/8/layout/vList5"/>
    <dgm:cxn modelId="{595E5548-DCA3-401C-AFEB-89FF21870563}" type="presOf" srcId="{0E616895-E4ED-4999-AEC7-6B5AE68EC127}" destId="{6CB11EC8-4FDF-4BF8-A097-3DE43737CB57}" srcOrd="0" destOrd="0" presId="urn:microsoft.com/office/officeart/2005/8/layout/vList5"/>
    <dgm:cxn modelId="{31CBD49B-7063-4A90-8728-3074B7E5A405}" srcId="{456940A2-38E0-4BD2-9472-58595F3A80ED}" destId="{0B853462-BDE8-4663-8DB9-801D693A01F3}" srcOrd="2" destOrd="0" parTransId="{31ACB26A-AE93-42C3-B53B-CF83D96B8B44}" sibTransId="{58D32C32-CB6A-4449-9E25-4BF041C2562A}"/>
    <dgm:cxn modelId="{50FFC22A-6898-45A8-928A-573E4785BDCC}" srcId="{456940A2-38E0-4BD2-9472-58595F3A80ED}" destId="{54E5CBC1-B724-4429-A5E4-7F233E790375}" srcOrd="3" destOrd="0" parTransId="{E80D32AE-0337-482B-947E-C188FA930A7D}" sibTransId="{9BC99DD3-4238-4E7B-A3E4-6C9BEC1D8C49}"/>
    <dgm:cxn modelId="{E3B304CA-C94E-4360-A882-E7397DF3A43A}" srcId="{456940A2-38E0-4BD2-9472-58595F3A80ED}" destId="{648306E9-E0DB-441A-A7E2-82DC82389CA4}" srcOrd="4" destOrd="0" parTransId="{EFEA7094-D1D0-4EAD-B1A6-597DE77D6B98}" sibTransId="{2BD1F320-B8D7-479E-BBAE-9E56F339D5AB}"/>
    <dgm:cxn modelId="{8AFEEFDA-9D0C-4F37-A642-A45E89678671}" type="presOf" srcId="{C74915D1-26B0-461E-A90A-644096D40AAE}" destId="{19104D51-F334-4D2F-A559-33FBBB923029}" srcOrd="0" destOrd="0" presId="urn:microsoft.com/office/officeart/2005/8/layout/vList5"/>
    <dgm:cxn modelId="{DE131E47-1342-44E5-93FF-50DC006CECA1}" srcId="{0B853462-BDE8-4663-8DB9-801D693A01F3}" destId="{C943C15E-C718-4D0B-BE96-1D2D542651E6}" srcOrd="0" destOrd="0" parTransId="{756C6064-BC7E-405C-AB5A-02BF104870D0}" sibTransId="{B0269E8D-47C8-4A90-9B59-25D1F4017BCD}"/>
    <dgm:cxn modelId="{A502E41D-6784-47AC-A3A9-7E18B0058E6E}" srcId="{F776703A-3C10-47DE-A7D8-202050C61B70}" destId="{374DB059-7A83-4120-B32C-25EBBCA5CB42}" srcOrd="0" destOrd="0" parTransId="{AB000D40-5EB2-4625-9625-A0FF019F7AAB}" sibTransId="{E6CCB171-4F33-462E-B0FB-B29D4E574755}"/>
    <dgm:cxn modelId="{91601EC1-1C4F-4CE2-98F0-B6A9878962D6}" srcId="{54E5CBC1-B724-4429-A5E4-7F233E790375}" destId="{47E21A70-10D7-4181-B29A-F631D56D8A59}" srcOrd="0" destOrd="0" parTransId="{375F394D-B1B5-4F50-B683-CA8C15A2C554}" sibTransId="{0CA1A0BD-BE65-4146-B94B-655334209633}"/>
    <dgm:cxn modelId="{DD90154E-F996-4367-BB49-FBC196004405}" srcId="{456940A2-38E0-4BD2-9472-58595F3A80ED}" destId="{7138C886-2825-48CD-A4A2-AAC958A34DE7}" srcOrd="1" destOrd="0" parTransId="{E82EC1A4-9A23-4D7D-B890-A95A9CC8FAFA}" sibTransId="{294001D1-A348-4195-84C8-473C0C24A13B}"/>
    <dgm:cxn modelId="{C2D04064-81E2-43F5-A9EF-57D98B018645}" type="presOf" srcId="{B00B5AE9-6FAD-43BE-BFD5-31BFF36B7D9F}" destId="{7AA778D0-D8C0-4842-8FB2-CAA40971E14E}" srcOrd="0" destOrd="0" presId="urn:microsoft.com/office/officeart/2005/8/layout/vList5"/>
    <dgm:cxn modelId="{7669FAA3-7FEC-4913-9231-FF98D491092C}" srcId="{456940A2-38E0-4BD2-9472-58595F3A80ED}" destId="{C74915D1-26B0-461E-A90A-644096D40AAE}" srcOrd="0" destOrd="0" parTransId="{DD31AFB3-C2A8-4A01-8155-8602DD5E9C7A}" sibTransId="{38C21F04-2618-4037-A3F0-715E465B2F89}"/>
    <dgm:cxn modelId="{694C8B65-E3A6-476C-8882-2E86CFCCD6E3}" type="presOf" srcId="{456940A2-38E0-4BD2-9472-58595F3A80ED}" destId="{5E033278-8E79-413F-B4E8-A6D3F9CECF66}" srcOrd="0" destOrd="0" presId="urn:microsoft.com/office/officeart/2005/8/layout/vList5"/>
    <dgm:cxn modelId="{602EC0D2-1E6B-4688-A434-A42C94B52F2F}" type="presOf" srcId="{0B853462-BDE8-4663-8DB9-801D693A01F3}" destId="{CC88C475-F38E-4373-BFB7-50CC9F5F1DBF}" srcOrd="0" destOrd="0" presId="urn:microsoft.com/office/officeart/2005/8/layout/vList5"/>
    <dgm:cxn modelId="{E5905BFB-6DA0-4BCC-BE2C-29463FBF99F4}" type="presOf" srcId="{7138C886-2825-48CD-A4A2-AAC958A34DE7}" destId="{629D1762-C3B2-4AA6-9EE0-E7BAFD3D05E7}" srcOrd="0" destOrd="0" presId="urn:microsoft.com/office/officeart/2005/8/layout/vList5"/>
    <dgm:cxn modelId="{C34969CA-F43C-4964-A2DB-68FAE866E650}" srcId="{456940A2-38E0-4BD2-9472-58595F3A80ED}" destId="{F776703A-3C10-47DE-A7D8-202050C61B70}" srcOrd="5" destOrd="0" parTransId="{6B94AD46-E618-439D-B9FB-C416D6FE6A98}" sibTransId="{AE9F0ED9-FF70-46D8-82DC-D8A9C5959484}"/>
    <dgm:cxn modelId="{0F4FB764-B2A9-46D0-9E02-305A224F6188}" srcId="{7138C886-2825-48CD-A4A2-AAC958A34DE7}" destId="{0E616895-E4ED-4999-AEC7-6B5AE68EC127}" srcOrd="0" destOrd="0" parTransId="{88356E47-C477-4E99-892E-1A39E4A30BA8}" sibTransId="{54FDE8B3-336B-4B34-8CB8-106EF5F768C8}"/>
    <dgm:cxn modelId="{3BDA7A71-2867-4986-8F99-CFEF4C027E65}" type="presOf" srcId="{C943C15E-C718-4D0B-BE96-1D2D542651E6}" destId="{0B4B7948-DE01-4264-900E-C764E85C9501}" srcOrd="0" destOrd="0" presId="urn:microsoft.com/office/officeart/2005/8/layout/vList5"/>
    <dgm:cxn modelId="{545E57BA-3F54-460F-B812-0B0B9A84AD91}" type="presOf" srcId="{648306E9-E0DB-441A-A7E2-82DC82389CA4}" destId="{99F66230-DEA7-4768-8F54-77FBF86915B6}" srcOrd="0" destOrd="0" presId="urn:microsoft.com/office/officeart/2005/8/layout/vList5"/>
    <dgm:cxn modelId="{B60B20B4-DFB4-4738-8CD9-1FBCE5C270DE}" type="presParOf" srcId="{5E033278-8E79-413F-B4E8-A6D3F9CECF66}" destId="{D92CF3D6-9941-4D06-9BF4-3DE807096438}" srcOrd="0" destOrd="0" presId="urn:microsoft.com/office/officeart/2005/8/layout/vList5"/>
    <dgm:cxn modelId="{D675FCE7-D4B2-4964-A045-DB2E2E3410D7}" type="presParOf" srcId="{D92CF3D6-9941-4D06-9BF4-3DE807096438}" destId="{19104D51-F334-4D2F-A559-33FBBB923029}" srcOrd="0" destOrd="0" presId="urn:microsoft.com/office/officeart/2005/8/layout/vList5"/>
    <dgm:cxn modelId="{E54A1C7D-1CD4-4FCC-98B9-343ECAD0330C}" type="presParOf" srcId="{D92CF3D6-9941-4D06-9BF4-3DE807096438}" destId="{9EF065CE-5A22-4B5D-AE6B-1BAD5731BF7F}" srcOrd="1" destOrd="0" presId="urn:microsoft.com/office/officeart/2005/8/layout/vList5"/>
    <dgm:cxn modelId="{BE511B93-46D6-4C4F-942D-8C2176AEB5D1}" type="presParOf" srcId="{5E033278-8E79-413F-B4E8-A6D3F9CECF66}" destId="{B9753AD9-F4D0-4A13-9E24-CE1BB020E309}" srcOrd="1" destOrd="0" presId="urn:microsoft.com/office/officeart/2005/8/layout/vList5"/>
    <dgm:cxn modelId="{5CAE4C9B-77DF-4DB2-8D19-E8DF55FE36AC}" type="presParOf" srcId="{5E033278-8E79-413F-B4E8-A6D3F9CECF66}" destId="{D94200CE-B145-4A51-AB02-3C52DE4FD626}" srcOrd="2" destOrd="0" presId="urn:microsoft.com/office/officeart/2005/8/layout/vList5"/>
    <dgm:cxn modelId="{862B8091-33FA-42F6-A7F3-ED7A432E1505}" type="presParOf" srcId="{D94200CE-B145-4A51-AB02-3C52DE4FD626}" destId="{629D1762-C3B2-4AA6-9EE0-E7BAFD3D05E7}" srcOrd="0" destOrd="0" presId="urn:microsoft.com/office/officeart/2005/8/layout/vList5"/>
    <dgm:cxn modelId="{FBEBD685-0B24-4B96-BC5F-1474298E0047}" type="presParOf" srcId="{D94200CE-B145-4A51-AB02-3C52DE4FD626}" destId="{6CB11EC8-4FDF-4BF8-A097-3DE43737CB57}" srcOrd="1" destOrd="0" presId="urn:microsoft.com/office/officeart/2005/8/layout/vList5"/>
    <dgm:cxn modelId="{63380459-49DE-44A1-8E6E-40D5D9C34983}" type="presParOf" srcId="{5E033278-8E79-413F-B4E8-A6D3F9CECF66}" destId="{151C3BEE-2BF0-4D9D-8497-45837BE7E1E5}" srcOrd="3" destOrd="0" presId="urn:microsoft.com/office/officeart/2005/8/layout/vList5"/>
    <dgm:cxn modelId="{FED5A4D4-1B13-4D66-B6AD-27C02A41AFAB}" type="presParOf" srcId="{5E033278-8E79-413F-B4E8-A6D3F9CECF66}" destId="{5BF31959-5EBE-4F3B-8309-E029A6E3EBC1}" srcOrd="4" destOrd="0" presId="urn:microsoft.com/office/officeart/2005/8/layout/vList5"/>
    <dgm:cxn modelId="{00D23499-84B1-40E8-93EC-17B2B2AE3AE2}" type="presParOf" srcId="{5BF31959-5EBE-4F3B-8309-E029A6E3EBC1}" destId="{CC88C475-F38E-4373-BFB7-50CC9F5F1DBF}" srcOrd="0" destOrd="0" presId="urn:microsoft.com/office/officeart/2005/8/layout/vList5"/>
    <dgm:cxn modelId="{9FE05FB0-19A5-4FA6-BF2F-FBEF6F0702FB}" type="presParOf" srcId="{5BF31959-5EBE-4F3B-8309-E029A6E3EBC1}" destId="{0B4B7948-DE01-4264-900E-C764E85C9501}" srcOrd="1" destOrd="0" presId="urn:microsoft.com/office/officeart/2005/8/layout/vList5"/>
    <dgm:cxn modelId="{254C753E-25B4-4D68-BFC8-E36C613AE475}" type="presParOf" srcId="{5E033278-8E79-413F-B4E8-A6D3F9CECF66}" destId="{4F9AD562-B4D5-4289-8C49-F32415BFC98A}" srcOrd="5" destOrd="0" presId="urn:microsoft.com/office/officeart/2005/8/layout/vList5"/>
    <dgm:cxn modelId="{8A833CBC-4409-47FF-8077-AA667B45CC61}" type="presParOf" srcId="{5E033278-8E79-413F-B4E8-A6D3F9CECF66}" destId="{40AC7031-7DBB-48AF-93EF-94E1B1E55473}" srcOrd="6" destOrd="0" presId="urn:microsoft.com/office/officeart/2005/8/layout/vList5"/>
    <dgm:cxn modelId="{0C93E521-E58F-44CC-AD00-F7BA9EE2CFE7}" type="presParOf" srcId="{40AC7031-7DBB-48AF-93EF-94E1B1E55473}" destId="{2B523C0C-B86F-47E8-8318-F0DA85ECDFE6}" srcOrd="0" destOrd="0" presId="urn:microsoft.com/office/officeart/2005/8/layout/vList5"/>
    <dgm:cxn modelId="{979992BE-159B-4FA6-9F16-7D3D6CD6B4D7}" type="presParOf" srcId="{40AC7031-7DBB-48AF-93EF-94E1B1E55473}" destId="{FE0E5FE9-FADA-4851-83D9-69A312FE8AD2}" srcOrd="1" destOrd="0" presId="urn:microsoft.com/office/officeart/2005/8/layout/vList5"/>
    <dgm:cxn modelId="{4CE7CCBE-B3B3-4042-B317-C4D8C9F0B0C4}" type="presParOf" srcId="{5E033278-8E79-413F-B4E8-A6D3F9CECF66}" destId="{44915303-BF7B-4A26-A729-BBBEE4C2A6E7}" srcOrd="7" destOrd="0" presId="urn:microsoft.com/office/officeart/2005/8/layout/vList5"/>
    <dgm:cxn modelId="{AA3CB5EB-947A-4406-8579-9C0B080E2835}" type="presParOf" srcId="{5E033278-8E79-413F-B4E8-A6D3F9CECF66}" destId="{C7383145-28E8-4E1C-AFB8-B6B874AED488}" srcOrd="8" destOrd="0" presId="urn:microsoft.com/office/officeart/2005/8/layout/vList5"/>
    <dgm:cxn modelId="{2A9F1AC3-D1CA-46B8-B3A1-3370A92274B4}" type="presParOf" srcId="{C7383145-28E8-4E1C-AFB8-B6B874AED488}" destId="{99F66230-DEA7-4768-8F54-77FBF86915B6}" srcOrd="0" destOrd="0" presId="urn:microsoft.com/office/officeart/2005/8/layout/vList5"/>
    <dgm:cxn modelId="{27AA501F-41EB-4EB5-BD93-FA2EE81E69DF}" type="presParOf" srcId="{C7383145-28E8-4E1C-AFB8-B6B874AED488}" destId="{7AA778D0-D8C0-4842-8FB2-CAA40971E14E}" srcOrd="1" destOrd="0" presId="urn:microsoft.com/office/officeart/2005/8/layout/vList5"/>
    <dgm:cxn modelId="{8BE75BEF-56FE-4290-88DA-DB31B1EF2E90}" type="presParOf" srcId="{5E033278-8E79-413F-B4E8-A6D3F9CECF66}" destId="{0EA6CAC8-939D-4C6F-923B-FFF86018DD5B}" srcOrd="9" destOrd="0" presId="urn:microsoft.com/office/officeart/2005/8/layout/vList5"/>
    <dgm:cxn modelId="{BF801BAA-9480-4570-8272-DB179CC6C763}" type="presParOf" srcId="{5E033278-8E79-413F-B4E8-A6D3F9CECF66}" destId="{B8682CAB-54F2-4899-8A0D-1F2F153E9292}" srcOrd="10" destOrd="0" presId="urn:microsoft.com/office/officeart/2005/8/layout/vList5"/>
    <dgm:cxn modelId="{38D12191-F618-4D9F-BA57-02FE7A7074BC}" type="presParOf" srcId="{B8682CAB-54F2-4899-8A0D-1F2F153E9292}" destId="{7FD8B7E4-FD30-42FB-955D-0785403CB77F}" srcOrd="0" destOrd="0" presId="urn:microsoft.com/office/officeart/2005/8/layout/vList5"/>
    <dgm:cxn modelId="{D67A77F3-4496-4090-A7E7-9186998F1C35}" type="presParOf" srcId="{B8682CAB-54F2-4899-8A0D-1F2F153E9292}" destId="{B6C566FE-52BB-4867-8B10-C93097363DB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AFA92F-6393-4D87-87BC-20C3668AED5C}">
      <dsp:nvSpPr>
        <dsp:cNvPr id="0" name=""/>
        <dsp:cNvSpPr/>
      </dsp:nvSpPr>
      <dsp:spPr>
        <a:xfrm rot="5400000">
          <a:off x="5197468" y="-2092420"/>
          <a:ext cx="900950" cy="53157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500" kern="1200" smtClean="0"/>
            <a:t>Information only</a:t>
          </a:r>
          <a:endParaRPr lang="en-GB" sz="2500" kern="1200"/>
        </a:p>
      </dsp:txBody>
      <dsp:txXfrm rot="-5400000">
        <a:off x="2990088" y="158941"/>
        <a:ext cx="5271731" cy="812988"/>
      </dsp:txXfrm>
    </dsp:sp>
    <dsp:sp modelId="{600EA0AD-33E4-4664-AD71-058ECEEF94A9}">
      <dsp:nvSpPr>
        <dsp:cNvPr id="0" name=""/>
        <dsp:cNvSpPr/>
      </dsp:nvSpPr>
      <dsp:spPr>
        <a:xfrm>
          <a:off x="0" y="2341"/>
          <a:ext cx="2990088" cy="11261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108585" rIns="217170" bIns="108585" numCol="1" spcCol="1270" anchor="ctr" anchorCtr="0">
          <a:noAutofit/>
        </a:bodyPr>
        <a:lstStyle/>
        <a:p>
          <a:pPr lvl="0" algn="ctr" defTabSz="2533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700" b="0" kern="1200" smtClean="0"/>
            <a:t>0 - 10</a:t>
          </a:r>
          <a:endParaRPr lang="en-GB" sz="5700" kern="1200"/>
        </a:p>
      </dsp:txBody>
      <dsp:txXfrm>
        <a:off x="54976" y="57317"/>
        <a:ext cx="2880136" cy="1016236"/>
      </dsp:txXfrm>
    </dsp:sp>
    <dsp:sp modelId="{4B39B9E8-6B57-48F7-85DF-592698BDC451}">
      <dsp:nvSpPr>
        <dsp:cNvPr id="0" name=""/>
        <dsp:cNvSpPr/>
      </dsp:nvSpPr>
      <dsp:spPr>
        <a:xfrm rot="5400000">
          <a:off x="5197468" y="-909922"/>
          <a:ext cx="900950" cy="53157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500" kern="1200" smtClean="0"/>
            <a:t>Errors that can be corrected by the user</a:t>
          </a:r>
          <a:endParaRPr lang="en-GB" sz="2500" kern="1200"/>
        </a:p>
      </dsp:txBody>
      <dsp:txXfrm rot="-5400000">
        <a:off x="2990088" y="1341439"/>
        <a:ext cx="5271731" cy="812988"/>
      </dsp:txXfrm>
    </dsp:sp>
    <dsp:sp modelId="{08D4B847-A422-4E11-BF5D-2B4724AD0186}">
      <dsp:nvSpPr>
        <dsp:cNvPr id="0" name=""/>
        <dsp:cNvSpPr/>
      </dsp:nvSpPr>
      <dsp:spPr>
        <a:xfrm>
          <a:off x="0" y="1184839"/>
          <a:ext cx="2990088" cy="11261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108585" rIns="217170" bIns="108585" numCol="1" spcCol="1270" anchor="ctr" anchorCtr="0">
          <a:noAutofit/>
        </a:bodyPr>
        <a:lstStyle/>
        <a:p>
          <a:pPr lvl="0" algn="ctr" defTabSz="2533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700" b="0" kern="1200" smtClean="0"/>
            <a:t>11 - 16 </a:t>
          </a:r>
          <a:endParaRPr lang="en-GB" sz="5700" kern="1200"/>
        </a:p>
      </dsp:txBody>
      <dsp:txXfrm>
        <a:off x="54976" y="1239815"/>
        <a:ext cx="2880136" cy="1016236"/>
      </dsp:txXfrm>
    </dsp:sp>
    <dsp:sp modelId="{1FA0EC85-0340-4591-B409-B1AEDD882D3F}">
      <dsp:nvSpPr>
        <dsp:cNvPr id="0" name=""/>
        <dsp:cNvSpPr/>
      </dsp:nvSpPr>
      <dsp:spPr>
        <a:xfrm rot="5400000">
          <a:off x="5197468" y="272574"/>
          <a:ext cx="900950" cy="53157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500" kern="1200" dirty="0" smtClean="0"/>
            <a:t>More serious (out of memory, disk space etc.)</a:t>
          </a:r>
          <a:endParaRPr lang="en-GB" sz="2500" kern="1200" dirty="0"/>
        </a:p>
      </dsp:txBody>
      <dsp:txXfrm rot="-5400000">
        <a:off x="2990088" y="2523936"/>
        <a:ext cx="5271731" cy="812988"/>
      </dsp:txXfrm>
    </dsp:sp>
    <dsp:sp modelId="{2F59D554-982B-4649-AC90-4B9DC165A446}">
      <dsp:nvSpPr>
        <dsp:cNvPr id="0" name=""/>
        <dsp:cNvSpPr/>
      </dsp:nvSpPr>
      <dsp:spPr>
        <a:xfrm>
          <a:off x="0" y="2367336"/>
          <a:ext cx="2990088" cy="11261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108585" rIns="217170" bIns="108585" numCol="1" spcCol="1270" anchor="ctr" anchorCtr="0">
          <a:noAutofit/>
        </a:bodyPr>
        <a:lstStyle/>
        <a:p>
          <a:pPr lvl="0" algn="ctr" defTabSz="2533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700" b="0" kern="1200" smtClean="0"/>
            <a:t>17 - 19 </a:t>
          </a:r>
          <a:endParaRPr lang="en-GB" sz="5700" kern="1200"/>
        </a:p>
      </dsp:txBody>
      <dsp:txXfrm>
        <a:off x="54976" y="2422312"/>
        <a:ext cx="2880136" cy="1016236"/>
      </dsp:txXfrm>
    </dsp:sp>
    <dsp:sp modelId="{F91D05FD-7E7A-4CC5-BFAD-3AAB652B004F}">
      <dsp:nvSpPr>
        <dsp:cNvPr id="0" name=""/>
        <dsp:cNvSpPr/>
      </dsp:nvSpPr>
      <dsp:spPr>
        <a:xfrm rot="5400000">
          <a:off x="5197468" y="1455072"/>
          <a:ext cx="900950" cy="53157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500" kern="1200" smtClean="0"/>
            <a:t>Fatal connection and server-level exceptions</a:t>
          </a:r>
          <a:endParaRPr lang="en-GB" sz="2500" kern="1200"/>
        </a:p>
      </dsp:txBody>
      <dsp:txXfrm rot="-5400000">
        <a:off x="2990088" y="3706434"/>
        <a:ext cx="5271731" cy="812988"/>
      </dsp:txXfrm>
    </dsp:sp>
    <dsp:sp modelId="{D4257768-586A-4A4C-8289-FC490B1683CD}">
      <dsp:nvSpPr>
        <dsp:cNvPr id="0" name=""/>
        <dsp:cNvSpPr/>
      </dsp:nvSpPr>
      <dsp:spPr>
        <a:xfrm>
          <a:off x="0" y="3549834"/>
          <a:ext cx="2990088" cy="11261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108585" rIns="217170" bIns="108585" numCol="1" spcCol="1270" anchor="ctr" anchorCtr="0">
          <a:noAutofit/>
        </a:bodyPr>
        <a:lstStyle/>
        <a:p>
          <a:pPr lvl="0" algn="ctr" defTabSz="2533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700" b="0" kern="1200" smtClean="0"/>
            <a:t>20 - 25 </a:t>
          </a:r>
          <a:endParaRPr lang="en-GB" sz="5700" kern="1200"/>
        </a:p>
      </dsp:txBody>
      <dsp:txXfrm>
        <a:off x="54976" y="3604810"/>
        <a:ext cx="2880136" cy="101623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1697C4-BFB1-4B06-A04B-6B2B99D0B559}">
      <dsp:nvSpPr>
        <dsp:cNvPr id="0" name=""/>
        <dsp:cNvSpPr/>
      </dsp:nvSpPr>
      <dsp:spPr>
        <a:xfrm rot="5400000">
          <a:off x="5288386" y="-2206352"/>
          <a:ext cx="719115" cy="53157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/>
            <a:t>Begin Transaction 1, transaction count = 1</a:t>
          </a:r>
          <a:endParaRPr lang="en-GB" sz="1900" kern="1200" dirty="0"/>
        </a:p>
      </dsp:txBody>
      <dsp:txXfrm rot="-5400000">
        <a:off x="2990088" y="127050"/>
        <a:ext cx="5280608" cy="648907"/>
      </dsp:txXfrm>
    </dsp:sp>
    <dsp:sp modelId="{7BA13160-502F-438C-B3D2-E8AB858F9A78}">
      <dsp:nvSpPr>
        <dsp:cNvPr id="0" name=""/>
        <dsp:cNvSpPr/>
      </dsp:nvSpPr>
      <dsp:spPr>
        <a:xfrm>
          <a:off x="0" y="2055"/>
          <a:ext cx="2990088" cy="898894"/>
        </a:xfrm>
        <a:prstGeom prst="roundRect">
          <a:avLst/>
        </a:prstGeom>
        <a:solidFill>
          <a:schemeClr val="accent6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b="0" kern="1200" dirty="0" smtClean="0"/>
            <a:t>Calling code</a:t>
          </a:r>
          <a:endParaRPr lang="en-GB" sz="2900" kern="1200" dirty="0"/>
        </a:p>
      </dsp:txBody>
      <dsp:txXfrm>
        <a:off x="43880" y="45935"/>
        <a:ext cx="2902328" cy="811134"/>
      </dsp:txXfrm>
    </dsp:sp>
    <dsp:sp modelId="{D221CB5C-116B-48DA-B97A-EA74A9070ACA}">
      <dsp:nvSpPr>
        <dsp:cNvPr id="0" name=""/>
        <dsp:cNvSpPr/>
      </dsp:nvSpPr>
      <dsp:spPr>
        <a:xfrm rot="5400000">
          <a:off x="5288386" y="-1262513"/>
          <a:ext cx="719115" cy="53157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/>
            <a:t>Begin Transaction 2, transaction count = 2</a:t>
          </a:r>
          <a:endParaRPr lang="en-GB" sz="1900" kern="1200" dirty="0"/>
        </a:p>
      </dsp:txBody>
      <dsp:txXfrm rot="-5400000">
        <a:off x="2990088" y="1070889"/>
        <a:ext cx="5280608" cy="648907"/>
      </dsp:txXfrm>
    </dsp:sp>
    <dsp:sp modelId="{702CCED3-10CE-48AB-9CF8-8D7AFF1F1727}">
      <dsp:nvSpPr>
        <dsp:cNvPr id="0" name=""/>
        <dsp:cNvSpPr/>
      </dsp:nvSpPr>
      <dsp:spPr>
        <a:xfrm>
          <a:off x="0" y="945895"/>
          <a:ext cx="2990088" cy="898894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b="0" kern="1200" dirty="0" smtClean="0"/>
            <a:t>Outer stored </a:t>
          </a:r>
          <a:r>
            <a:rPr lang="en-GB" sz="2900" b="0" kern="1200" dirty="0" err="1" smtClean="0"/>
            <a:t>proc</a:t>
          </a:r>
          <a:endParaRPr lang="en-GB" sz="2900" kern="1200" dirty="0"/>
        </a:p>
      </dsp:txBody>
      <dsp:txXfrm>
        <a:off x="43880" y="989775"/>
        <a:ext cx="2902328" cy="811134"/>
      </dsp:txXfrm>
    </dsp:sp>
    <dsp:sp modelId="{BE43C7CF-6C7D-4E3B-B882-21511FA117B9}">
      <dsp:nvSpPr>
        <dsp:cNvPr id="0" name=""/>
        <dsp:cNvSpPr/>
      </dsp:nvSpPr>
      <dsp:spPr>
        <a:xfrm rot="5400000">
          <a:off x="5288386" y="-318674"/>
          <a:ext cx="719115" cy="53157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/>
            <a:t>Begin Transaction 3, transaction count = 3</a:t>
          </a:r>
          <a:endParaRPr lang="en-GB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/>
            <a:t>Commit Transaction 3, transaction count = 2</a:t>
          </a:r>
          <a:endParaRPr lang="en-GB" sz="1900" kern="1200" dirty="0"/>
        </a:p>
      </dsp:txBody>
      <dsp:txXfrm rot="-5400000">
        <a:off x="2990088" y="2014728"/>
        <a:ext cx="5280608" cy="648907"/>
      </dsp:txXfrm>
    </dsp:sp>
    <dsp:sp modelId="{6486F9D8-D338-4465-A017-3D8973AD5E44}">
      <dsp:nvSpPr>
        <dsp:cNvPr id="0" name=""/>
        <dsp:cNvSpPr/>
      </dsp:nvSpPr>
      <dsp:spPr>
        <a:xfrm>
          <a:off x="0" y="1889734"/>
          <a:ext cx="2990088" cy="898894"/>
        </a:xfrm>
        <a:prstGeom prst="roundRect">
          <a:avLst/>
        </a:prstGeom>
        <a:solidFill>
          <a:schemeClr val="accent1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b="0" kern="1200" dirty="0" smtClean="0"/>
            <a:t>Inner stored </a:t>
          </a:r>
          <a:r>
            <a:rPr lang="en-GB" sz="2900" b="0" kern="1200" dirty="0" err="1" smtClean="0"/>
            <a:t>proc</a:t>
          </a:r>
          <a:endParaRPr lang="en-GB" sz="2900" kern="1200" dirty="0"/>
        </a:p>
      </dsp:txBody>
      <dsp:txXfrm>
        <a:off x="43880" y="1933614"/>
        <a:ext cx="2902328" cy="811134"/>
      </dsp:txXfrm>
    </dsp:sp>
    <dsp:sp modelId="{862666EF-74AF-498A-ADED-A63732638473}">
      <dsp:nvSpPr>
        <dsp:cNvPr id="0" name=""/>
        <dsp:cNvSpPr/>
      </dsp:nvSpPr>
      <dsp:spPr>
        <a:xfrm rot="5400000">
          <a:off x="5288386" y="625165"/>
          <a:ext cx="719115" cy="53157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/>
            <a:t>Commit Transaction 2, transaction count = 1</a:t>
          </a:r>
          <a:endParaRPr lang="en-GB" sz="1900" kern="1200" dirty="0"/>
        </a:p>
      </dsp:txBody>
      <dsp:txXfrm rot="-5400000">
        <a:off x="2990088" y="2958567"/>
        <a:ext cx="5280608" cy="648907"/>
      </dsp:txXfrm>
    </dsp:sp>
    <dsp:sp modelId="{6680A113-8ECC-4600-B6C9-6A09FFE37A73}">
      <dsp:nvSpPr>
        <dsp:cNvPr id="0" name=""/>
        <dsp:cNvSpPr/>
      </dsp:nvSpPr>
      <dsp:spPr>
        <a:xfrm>
          <a:off x="0" y="2833574"/>
          <a:ext cx="2990088" cy="898894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b="0" kern="1200" dirty="0" smtClean="0"/>
            <a:t>Outer stored </a:t>
          </a:r>
          <a:r>
            <a:rPr lang="en-GB" sz="2900" b="0" kern="1200" dirty="0" err="1" smtClean="0"/>
            <a:t>proc</a:t>
          </a:r>
          <a:endParaRPr lang="en-GB" sz="2900" kern="1200" dirty="0"/>
        </a:p>
      </dsp:txBody>
      <dsp:txXfrm>
        <a:off x="43880" y="2877454"/>
        <a:ext cx="2902328" cy="811134"/>
      </dsp:txXfrm>
    </dsp:sp>
    <dsp:sp modelId="{5F7DA2B3-DCDE-4E60-BED7-9A17982D97A4}">
      <dsp:nvSpPr>
        <dsp:cNvPr id="0" name=""/>
        <dsp:cNvSpPr/>
      </dsp:nvSpPr>
      <dsp:spPr>
        <a:xfrm rot="5400000">
          <a:off x="5288386" y="1569004"/>
          <a:ext cx="719115" cy="53157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/>
            <a:t>Commit Transaction 1, transaction count = 0</a:t>
          </a:r>
          <a:endParaRPr lang="en-GB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/>
            <a:t>Data </a:t>
          </a:r>
          <a:r>
            <a:rPr lang="en-GB" sz="1900" kern="1200" dirty="0" smtClean="0"/>
            <a:t>finally committed </a:t>
          </a:r>
          <a:r>
            <a:rPr lang="en-GB" sz="1900" kern="1200" dirty="0" smtClean="0"/>
            <a:t>to disk</a:t>
          </a:r>
          <a:endParaRPr lang="en-GB" sz="1900" kern="1200" dirty="0"/>
        </a:p>
      </dsp:txBody>
      <dsp:txXfrm rot="-5400000">
        <a:off x="2990088" y="3902406"/>
        <a:ext cx="5280608" cy="648907"/>
      </dsp:txXfrm>
    </dsp:sp>
    <dsp:sp modelId="{D2B0827C-3563-401C-BB6D-DB681FF55ADB}">
      <dsp:nvSpPr>
        <dsp:cNvPr id="0" name=""/>
        <dsp:cNvSpPr/>
      </dsp:nvSpPr>
      <dsp:spPr>
        <a:xfrm>
          <a:off x="0" y="3777413"/>
          <a:ext cx="2990088" cy="898894"/>
        </a:xfrm>
        <a:prstGeom prst="roundRect">
          <a:avLst/>
        </a:prstGeom>
        <a:solidFill>
          <a:schemeClr val="accent6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b="0" kern="1200" dirty="0" smtClean="0"/>
            <a:t>Calling code</a:t>
          </a:r>
          <a:endParaRPr lang="en-GB" sz="2900" kern="1200" dirty="0"/>
        </a:p>
      </dsp:txBody>
      <dsp:txXfrm>
        <a:off x="43880" y="3821293"/>
        <a:ext cx="2902328" cy="81113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8B8DF-24AD-4F40-BBFC-89725AEAF415}" type="datetimeFigureOut">
              <a:rPr lang="en-US" smtClean="0"/>
              <a:pPr/>
              <a:t>7/21/2014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352DE-026B-4B56-8316-D39959E3BD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20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9D4B4-0EC2-42AE-ABEC-26842DCC58CF}" type="datetimeFigureOut">
              <a:rPr lang="en-US" smtClean="0"/>
              <a:pPr/>
              <a:t>7/21/2014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105E4-9E70-4B8C-B294-1B0219D999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19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Before Start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Open and check: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 smtClean="0"/>
              <a:t>PowerPoint slides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 err="1" smtClean="0"/>
              <a:t>SSMS</a:t>
            </a:r>
            <a:endParaRPr lang="en-GB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 err="1" smtClean="0"/>
              <a:t>ZoomIt</a:t>
            </a:r>
            <a:endParaRPr lang="en-GB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 smtClean="0"/>
              <a:t>Wireless Presenter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Join Lync Call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 smtClean="0"/>
              <a:t>Share Screen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Before start: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 smtClean="0"/>
              <a:t>Check everyone can hear and see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 smtClean="0"/>
              <a:t>Start Recording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Start talk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314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>
                <a:effectLst/>
              </a:rPr>
              <a:t>SQL Server applications can send multiple Transact-SQL statements to an instance of SQL Server for execution as a batch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>
                <a:effectLst/>
              </a:rPr>
              <a:t>The statements in the batch are then compiled into a single execution plan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>
                <a:effectLst/>
              </a:rPr>
              <a:t>GO is not a Transact-SQL statement; it is a command recognized by the </a:t>
            </a:r>
            <a:r>
              <a:rPr lang="en-GB" b="1" dirty="0" err="1" smtClean="0">
                <a:effectLst/>
              </a:rPr>
              <a:t>sqlcmd</a:t>
            </a:r>
            <a:r>
              <a:rPr lang="en-GB" dirty="0" smtClean="0">
                <a:effectLst/>
              </a:rPr>
              <a:t> and </a:t>
            </a:r>
            <a:r>
              <a:rPr lang="en-GB" b="1" dirty="0" err="1" smtClean="0">
                <a:effectLst/>
              </a:rPr>
              <a:t>osql</a:t>
            </a:r>
            <a:r>
              <a:rPr lang="en-GB" dirty="0" smtClean="0">
                <a:effectLst/>
              </a:rPr>
              <a:t> utilities and </a:t>
            </a:r>
            <a:r>
              <a:rPr lang="en-GB" b="1" dirty="0" err="1" smtClean="0">
                <a:effectLst/>
              </a:rPr>
              <a:t>SSMS</a:t>
            </a:r>
            <a:r>
              <a:rPr lang="en-GB" dirty="0" smtClean="0">
                <a:effectLst/>
              </a:rPr>
              <a:t> </a:t>
            </a:r>
            <a:r>
              <a:rPr lang="en-GB" baseline="0" dirty="0" smtClean="0">
                <a:effectLst/>
              </a:rPr>
              <a:t>to signal the end of a batch</a:t>
            </a:r>
            <a:endParaRPr lang="en-GB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406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Demo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939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Transaction name</a:t>
            </a:r>
            <a:r>
              <a:rPr lang="en-GB" baseline="0" dirty="0" smtClean="0"/>
              <a:t> useful in conjunction with Save Points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335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183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Triggers and Compatibility-levels</a:t>
            </a:r>
            <a:endParaRPr lang="en-GB" dirty="0" smtClean="0"/>
          </a:p>
          <a:p>
            <a:r>
              <a:rPr lang="en-GB" dirty="0" smtClean="0"/>
              <a:t>SET </a:t>
            </a:r>
            <a:r>
              <a:rPr lang="en-GB" dirty="0" err="1" smtClean="0"/>
              <a:t>XACT_ABORT</a:t>
            </a:r>
            <a:r>
              <a:rPr lang="en-GB" dirty="0" smtClean="0"/>
              <a:t> OFF can be used inside trigger only in 90 </a:t>
            </a:r>
            <a:r>
              <a:rPr lang="en-GB" dirty="0" err="1" smtClean="0"/>
              <a:t>compat</a:t>
            </a:r>
            <a:r>
              <a:rPr lang="en-GB" dirty="0" smtClean="0"/>
              <a:t> level and above. In older </a:t>
            </a:r>
            <a:r>
              <a:rPr lang="en-GB" dirty="0" err="1" smtClean="0"/>
              <a:t>compat</a:t>
            </a:r>
            <a:r>
              <a:rPr lang="en-GB" dirty="0" smtClean="0"/>
              <a:t> levels it was ignored and trigger will always work as if </a:t>
            </a:r>
            <a:r>
              <a:rPr lang="en-GB" dirty="0" err="1" smtClean="0"/>
              <a:t>XACT_ABORT</a:t>
            </a:r>
            <a:r>
              <a:rPr lang="en-GB" dirty="0" smtClean="0"/>
              <a:t> was ON.</a:t>
            </a:r>
          </a:p>
          <a:p>
            <a:endParaRPr lang="en-GB" b="0" dirty="0" smtClean="0"/>
          </a:p>
          <a:p>
            <a:r>
              <a:rPr lang="en-GB" b="1" dirty="0" smtClean="0"/>
              <a:t>Compatibility-level setting of 100 or later</a:t>
            </a:r>
          </a:p>
          <a:p>
            <a:r>
              <a:rPr lang="en-GB" dirty="0" smtClean="0"/>
              <a:t>When an OUTPUT clause is used with a data manipulation language (</a:t>
            </a:r>
            <a:r>
              <a:rPr lang="en-GB" dirty="0" err="1" smtClean="0"/>
              <a:t>DML</a:t>
            </a:r>
            <a:r>
              <a:rPr lang="en-GB" dirty="0" smtClean="0"/>
              <a:t>) statement and a run-time error occurs during statement execution, the </a:t>
            </a:r>
            <a:r>
              <a:rPr lang="en-GB" dirty="0" err="1" smtClean="0"/>
              <a:t>behavior</a:t>
            </a:r>
            <a:r>
              <a:rPr lang="en-GB" dirty="0" smtClean="0"/>
              <a:t> depends on the SET </a:t>
            </a:r>
            <a:r>
              <a:rPr lang="en-GB" dirty="0" err="1" smtClean="0"/>
              <a:t>XACT_ABORT</a:t>
            </a:r>
            <a:r>
              <a:rPr lang="en-GB" dirty="0" smtClean="0"/>
              <a:t> setting. </a:t>
            </a:r>
          </a:p>
          <a:p>
            <a:r>
              <a:rPr lang="en-GB" dirty="0" smtClean="0"/>
              <a:t>If SET </a:t>
            </a:r>
            <a:r>
              <a:rPr lang="en-GB" dirty="0" err="1" smtClean="0"/>
              <a:t>XACT_ABORT</a:t>
            </a:r>
            <a:r>
              <a:rPr lang="en-GB" dirty="0" smtClean="0"/>
              <a:t> is OFF, a statement abort error generated by the </a:t>
            </a:r>
            <a:r>
              <a:rPr lang="en-GB" dirty="0" err="1" smtClean="0"/>
              <a:t>DML</a:t>
            </a:r>
            <a:r>
              <a:rPr lang="en-GB" dirty="0" smtClean="0"/>
              <a:t> statement using the OUTPUT clause will terminate the statement, but the execution of the batch continues and the transaction is not rolled back. </a:t>
            </a:r>
          </a:p>
          <a:p>
            <a:r>
              <a:rPr lang="en-GB" dirty="0" smtClean="0"/>
              <a:t>If SET </a:t>
            </a:r>
            <a:r>
              <a:rPr lang="en-GB" dirty="0" err="1" smtClean="0"/>
              <a:t>XACT_ABORT</a:t>
            </a:r>
            <a:r>
              <a:rPr lang="en-GB" dirty="0" smtClean="0"/>
              <a:t> is ON, all run-time errors generated by the </a:t>
            </a:r>
            <a:r>
              <a:rPr lang="en-GB" dirty="0" err="1" smtClean="0"/>
              <a:t>DML</a:t>
            </a:r>
            <a:r>
              <a:rPr lang="en-GB" dirty="0" smtClean="0"/>
              <a:t> statement using the OUTPUT clause will terminate the batch, and the transaction is rolled back.</a:t>
            </a:r>
          </a:p>
          <a:p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/>
              <a:t>Compatibility-level setting of 90 or</a:t>
            </a:r>
            <a:r>
              <a:rPr lang="en-GB" b="1" baseline="0" dirty="0" smtClean="0"/>
              <a:t> earlier</a:t>
            </a:r>
            <a:endParaRPr lang="en-GB" b="1" dirty="0" smtClean="0"/>
          </a:p>
          <a:p>
            <a:r>
              <a:rPr lang="en-GB" dirty="0" smtClean="0">
                <a:effectLst/>
              </a:rPr>
              <a:t>When an OUTPUT clause is used with a data manipulation language (</a:t>
            </a:r>
            <a:r>
              <a:rPr lang="en-GB" dirty="0" err="1" smtClean="0">
                <a:effectLst/>
              </a:rPr>
              <a:t>DML</a:t>
            </a:r>
            <a:r>
              <a:rPr lang="en-GB" dirty="0" smtClean="0">
                <a:effectLst/>
              </a:rPr>
              <a:t>) statement and a run-time error occurs during statement execution, the entire transaction is terminated and rolled back.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21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600" y="5072401"/>
            <a:ext cx="7772400" cy="860425"/>
          </a:xfrm>
        </p:spPr>
        <p:txBody>
          <a:bodyPr anchor="b" anchorCtr="0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791200"/>
            <a:ext cx="7753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5334000" cy="4602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0" y="1523999"/>
            <a:ext cx="2855915" cy="4602165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524000"/>
            <a:ext cx="5111750" cy="4602163"/>
          </a:xfr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48000" cy="42973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194800"/>
            <a:ext cx="3962400" cy="338139"/>
          </a:xfrm>
        </p:spPr>
        <p:txBody>
          <a:bodyPr anchor="b"/>
          <a:lstStyle>
            <a:lvl1pPr algn="l">
              <a:defRPr sz="18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304800"/>
            <a:ext cx="9144000" cy="4724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" y="5499601"/>
            <a:ext cx="3962400" cy="8048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97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bg>
      <p:bgPr>
        <a:gradFill>
          <a:gsLst>
            <a:gs pos="0">
              <a:srgbClr val="000000"/>
            </a:gs>
            <a:gs pos="20000">
              <a:srgbClr val="00102A"/>
            </a:gs>
            <a:gs pos="75000">
              <a:srgbClr val="00163A"/>
            </a:gs>
            <a:gs pos="100000">
              <a:srgbClr val="002C7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J:\SHOW_ART\09_shows\WPC_Worldwide_Partner_Conference_07-13\SFP_Art\Template\SFP_Art\WPC\PNG\7-01451_WPC_NetworkGrid.pn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2" y="1357298"/>
            <a:ext cx="4644647" cy="48577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1974848"/>
            <a:ext cx="7286676" cy="122714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440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4630750"/>
            <a:ext cx="4500594" cy="14414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Calibri" pitchFamily="34" charset="0"/>
                <a:cs typeface="Calibri" pitchFamily="34" charset="0"/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IM-Group_BrandID_Lg_White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71472" y="642918"/>
            <a:ext cx="2610064" cy="57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1237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14291"/>
            <a:ext cx="8382000" cy="642942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14282" y="1714488"/>
            <a:ext cx="8382000" cy="200054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1800"/>
            </a:lvl3pPr>
            <a:lvl4pPr>
              <a:lnSpc>
                <a:spcPct val="90000"/>
              </a:lnSpc>
              <a:defRPr sz="1600"/>
            </a:lvl4pPr>
            <a:lvl5pPr>
              <a:lnSpc>
                <a:spcPct val="90000"/>
              </a:lnSpc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 descr="IM-Group_BrandID_Lg_White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86644" y="6286520"/>
            <a:ext cx="1528919" cy="334775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14282" y="928671"/>
            <a:ext cx="8358187" cy="500066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600" baseline="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47098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9"/>
            <a:ext cx="8382000" cy="66479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00054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139317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9"/>
            <a:ext cx="8382000" cy="66479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1" y="1411553"/>
            <a:ext cx="4114800" cy="2129814"/>
          </a:xfrm>
          <a:prstGeom prst="rect">
            <a:avLst/>
          </a:prstGeo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  <a:prstGeom prst="rect">
            <a:avLst/>
          </a:prstGeo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463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9"/>
            <a:ext cx="8382000" cy="6647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1" y="1065314"/>
            <a:ext cx="4114800" cy="69249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1" y="2174879"/>
            <a:ext cx="4114800" cy="1855893"/>
          </a:xfrm>
          <a:prstGeom prst="rect">
            <a:avLst/>
          </a:prstGeo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6" y="1065314"/>
            <a:ext cx="4117019" cy="69249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9"/>
            <a:ext cx="4117974" cy="1855893"/>
          </a:xfrm>
          <a:prstGeom prst="rect">
            <a:avLst/>
          </a:prstGeo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7065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3400" y="1447801"/>
            <a:ext cx="8305800" cy="4678364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defRPr sz="2000"/>
            </a:lvl2pPr>
            <a:lvl3pPr marL="1087438" indent="-173038">
              <a:lnSpc>
                <a:spcPts val="2600"/>
              </a:lnSpc>
              <a:defRPr sz="18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9"/>
            <a:ext cx="8382000" cy="66479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45030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2637931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981200" y="1397000"/>
            <a:ext cx="5105401" cy="304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anchor="ctr"/>
          <a:lstStyle>
            <a:lvl1pPr marL="0" indent="0" algn="ctr"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981200" y="4546600"/>
            <a:ext cx="5105400" cy="812800"/>
          </a:xfrm>
          <a:prstGeom prst="rect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sz="1400" dirty="0" smtClean="0"/>
              <a:t>Your Name | Your Job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570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Layou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534400" cy="863600"/>
          </a:xfrm>
          <a:prstGeom prst="rect">
            <a:avLst/>
          </a:prstGeom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 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228600" y="1193800"/>
            <a:ext cx="8544032" cy="5054600"/>
          </a:xfrm>
          <a:prstGeom prst="rect">
            <a:avLst/>
          </a:prstGeom>
        </p:spPr>
        <p:txBody>
          <a:bodyPr/>
          <a:lstStyle>
            <a:lvl1pPr marL="742950" indent="-742950">
              <a:buClr>
                <a:srgbClr val="00346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</a:defRPr>
            </a:lvl1pPr>
            <a:lvl2pPr>
              <a:buClr>
                <a:srgbClr val="003460"/>
              </a:buClr>
              <a:defRPr sz="2800">
                <a:solidFill>
                  <a:schemeClr val="tx1"/>
                </a:solidFill>
              </a:defRPr>
            </a:lvl2pPr>
            <a:lvl3pPr marL="1279514" indent="-255902">
              <a:buClr>
                <a:srgbClr val="003460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3pPr>
            <a:lvl4pPr>
              <a:buClr>
                <a:srgbClr val="003460"/>
              </a:buClr>
              <a:defRPr sz="1800">
                <a:solidFill>
                  <a:schemeClr val="tx1"/>
                </a:solidFill>
              </a:defRPr>
            </a:lvl4pPr>
            <a:lvl5pPr marL="2390123" indent="-342900">
              <a:buClr>
                <a:srgbClr val="003460"/>
              </a:buClr>
              <a:buSzPct val="65000"/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726" y="6363592"/>
            <a:ext cx="685800" cy="38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69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 only, for diagrams, images et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4400" cy="863600"/>
          </a:xfrm>
          <a:prstGeom prst="rect">
            <a:avLst/>
          </a:prstGeom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726" y="6363592"/>
            <a:ext cx="685800" cy="38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40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title only, for diagrams, images et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726" y="6363592"/>
            <a:ext cx="685800" cy="38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49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594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726" y="6363592"/>
            <a:ext cx="685800" cy="38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20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438400" y="30540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438400" y="16356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438400" y="23448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438400" y="37632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438400" y="44724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438400" y="51816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812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810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2362200" cy="20573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524000"/>
            <a:ext cx="5715000" cy="20573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638070"/>
            <a:ext cx="2362200" cy="205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2971800" y="3638070"/>
            <a:ext cx="3657600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048001"/>
            <a:ext cx="2743200" cy="26669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238500" y="3048001"/>
            <a:ext cx="2743200" cy="26669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019800" y="3048001"/>
            <a:ext cx="2743200" cy="26669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1493837"/>
            <a:ext cx="2743200" cy="147796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276600" y="1493837"/>
            <a:ext cx="2667000" cy="1477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019800" y="1493837"/>
            <a:ext cx="2743200" cy="1477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4040188" cy="304801"/>
          </a:xfrm>
          <a:solidFill>
            <a:schemeClr val="accent4"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28800"/>
            <a:ext cx="4041775" cy="4068763"/>
          </a:xfrm>
        </p:spPr>
        <p:txBody>
          <a:bodyPr/>
          <a:lstStyle>
            <a:lvl1pPr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648200" y="1524001"/>
            <a:ext cx="4040188" cy="304801"/>
          </a:xfrm>
          <a:solidFill>
            <a:schemeClr val="accent4"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4400" y="342437"/>
            <a:ext cx="82296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5135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0585" y="6630015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006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257800" y="2895600"/>
            <a:ext cx="1219200" cy="106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410200" y="2667000"/>
            <a:ext cx="1447800" cy="1371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0" r:id="rId3"/>
    <p:sldLayoutId id="2147483651" r:id="rId4"/>
    <p:sldLayoutId id="2147483652" r:id="rId5"/>
    <p:sldLayoutId id="2147483661" r:id="rId6"/>
    <p:sldLayoutId id="2147483662" r:id="rId7"/>
    <p:sldLayoutId id="2147483653" r:id="rId8"/>
    <p:sldLayoutId id="2147483654" r:id="rId9"/>
    <p:sldLayoutId id="2147483655" r:id="rId10"/>
    <p:sldLayoutId id="2147483656" r:id="rId11"/>
    <p:sldLayoutId id="2147483664" r:id="rId12"/>
    <p:sldLayoutId id="2147483657" r:id="rId13"/>
    <p:sldLayoutId id="2147483666" r:id="rId14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baseline="0">
          <a:solidFill>
            <a:schemeClr val="bg2"/>
          </a:solidFill>
          <a:latin typeface="+mj-lt"/>
          <a:ea typeface="+mj-ea"/>
          <a:cs typeface="Segoe UI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100000"/>
        </a:lnSpc>
        <a:spcBef>
          <a:spcPct val="20000"/>
        </a:spcBef>
        <a:buClr>
          <a:schemeClr val="bg2"/>
        </a:buClr>
        <a:buSzPct val="70000"/>
        <a:buFont typeface="Arial" pitchFamily="34" charset="0"/>
        <a:buChar char="•"/>
        <a:defRPr sz="3200" kern="1200">
          <a:solidFill>
            <a:schemeClr val="bg2"/>
          </a:solidFill>
          <a:latin typeface="+mn-lt"/>
          <a:ea typeface="+mn-ea"/>
          <a:cs typeface="Segoe UI" pitchFamily="34" charset="0"/>
        </a:defRPr>
      </a:lvl1pPr>
      <a:lvl2pPr marL="627063" indent="-169863" algn="l" defTabSz="914400" rtl="0" eaLnBrk="1" latinLnBrk="0" hangingPunct="1">
        <a:lnSpc>
          <a:spcPct val="100000"/>
        </a:lnSpc>
        <a:spcBef>
          <a:spcPct val="20000"/>
        </a:spcBef>
        <a:buClr>
          <a:schemeClr val="bg2"/>
        </a:buClr>
        <a:buSzPct val="70000"/>
        <a:buFont typeface="Arial" pitchFamily="34" charset="0"/>
        <a:buChar char="•"/>
        <a:defRPr sz="2800" kern="1200">
          <a:solidFill>
            <a:schemeClr val="bg2"/>
          </a:solidFill>
          <a:latin typeface="+mn-lt"/>
          <a:ea typeface="+mn-ea"/>
          <a:cs typeface="Segoe UI" pitchFamily="34" charset="0"/>
        </a:defRPr>
      </a:lvl2pPr>
      <a:lvl3pPr marL="10302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bg2"/>
        </a:buClr>
        <a:buSzPct val="70000"/>
        <a:buFont typeface="Arial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Segoe UI" pitchFamily="34" charset="0"/>
        </a:defRPr>
      </a:lvl3pPr>
      <a:lvl4pPr marL="1482725" indent="-111125" algn="l" defTabSz="914400" rtl="0" eaLnBrk="1" latinLnBrk="0" hangingPunct="1">
        <a:lnSpc>
          <a:spcPct val="100000"/>
        </a:lnSpc>
        <a:spcBef>
          <a:spcPct val="20000"/>
        </a:spcBef>
        <a:buClr>
          <a:schemeClr val="bg2"/>
        </a:buClr>
        <a:buSzPct val="70000"/>
        <a:buFont typeface="Arial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Segoe UI" pitchFamily="34" charset="0"/>
        </a:defRPr>
      </a:lvl4pPr>
      <a:lvl5pPr marL="19446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bg2"/>
        </a:buClr>
        <a:buSzPct val="70000"/>
        <a:buFont typeface="Arial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000000"/>
            </a:gs>
            <a:gs pos="20000">
              <a:srgbClr val="00102A"/>
            </a:gs>
            <a:gs pos="75000">
              <a:srgbClr val="00163A"/>
            </a:gs>
            <a:gs pos="100000">
              <a:srgbClr val="002C7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06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>
            <a:gsLst>
              <a:gs pos="0">
                <a:schemeClr val="bg1"/>
              </a:gs>
              <a:gs pos="100000">
                <a:schemeClr val="bg1"/>
              </a:gs>
            </a:gsLst>
            <a:lin ang="5400000" scaled="0"/>
          </a:gradFill>
          <a:effectLst/>
          <a:latin typeface="Calibri" pitchFamily="34" charset="0"/>
          <a:ea typeface="+mn-ea"/>
          <a:cs typeface="Calibri" pitchFamily="34" charset="0"/>
        </a:defRPr>
      </a:lvl1pPr>
    </p:titleStyle>
    <p:bodyStyle>
      <a:lvl1pPr marL="460375" indent="-4603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9"/>
        </a:buBlip>
        <a:defRPr sz="3200" kern="1200">
          <a:gradFill>
            <a:gsLst>
              <a:gs pos="0">
                <a:schemeClr val="bg1"/>
              </a:gs>
              <a:gs pos="100000">
                <a:schemeClr val="bg1"/>
              </a:gs>
            </a:gsLst>
            <a:lin ang="5400000" scaled="0"/>
          </a:gradFill>
          <a:latin typeface="Calibri" pitchFamily="34" charset="0"/>
          <a:ea typeface="+mn-ea"/>
          <a:cs typeface="Calibri" pitchFamily="34" charset="0"/>
        </a:defRPr>
      </a:lvl1pPr>
      <a:lvl2pPr marL="860425" indent="-4000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0"/>
        </a:buBlip>
        <a:defRPr sz="2800" kern="1200">
          <a:gradFill>
            <a:gsLst>
              <a:gs pos="0">
                <a:schemeClr val="bg1"/>
              </a:gs>
              <a:gs pos="100000">
                <a:schemeClr val="bg1"/>
              </a:gs>
            </a:gsLst>
            <a:lin ang="5400000" scaled="0"/>
          </a:gradFill>
          <a:latin typeface="Calibri" pitchFamily="34" charset="0"/>
          <a:ea typeface="+mn-ea"/>
          <a:cs typeface="Calibri" pitchFamily="34" charset="0"/>
        </a:defRPr>
      </a:lvl2pPr>
      <a:lvl3pPr marL="1258888" indent="-398463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0"/>
        </a:buBlip>
        <a:defRPr sz="2400" kern="1200">
          <a:gradFill>
            <a:gsLst>
              <a:gs pos="0">
                <a:schemeClr val="bg1"/>
              </a:gs>
              <a:gs pos="100000">
                <a:schemeClr val="bg1"/>
              </a:gs>
            </a:gsLst>
            <a:lin ang="5400000" scaled="0"/>
          </a:gradFill>
          <a:latin typeface="Calibri" pitchFamily="34" charset="0"/>
          <a:ea typeface="+mn-ea"/>
          <a:cs typeface="Calibri" pitchFamily="34" charset="0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0"/>
        </a:buBlip>
        <a:defRPr sz="2000" kern="1200">
          <a:gradFill>
            <a:gsLst>
              <a:gs pos="0">
                <a:schemeClr val="bg1"/>
              </a:gs>
              <a:gs pos="100000">
                <a:schemeClr val="bg1"/>
              </a:gs>
            </a:gsLst>
            <a:lin ang="5400000" scaled="0"/>
          </a:gradFill>
          <a:latin typeface="Calibri" pitchFamily="34" charset="0"/>
          <a:ea typeface="+mn-ea"/>
          <a:cs typeface="Calibri" pitchFamily="34" charset="0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0"/>
        </a:buBlip>
        <a:defRPr sz="2000" kern="1200">
          <a:gradFill>
            <a:gsLst>
              <a:gs pos="0">
                <a:schemeClr val="bg1"/>
              </a:gs>
              <a:gs pos="100000">
                <a:schemeClr val="bg1"/>
              </a:gs>
            </a:gsLst>
            <a:lin ang="5400000" scaled="0"/>
          </a:gradFill>
          <a:latin typeface="Calibri" pitchFamily="34" charset="0"/>
          <a:ea typeface="+mn-ea"/>
          <a:cs typeface="Calibri" pitchFamily="34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129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1023611" rtl="0" eaLnBrk="1" latinLnBrk="0" hangingPunct="1">
        <a:spcBef>
          <a:spcPct val="0"/>
        </a:spcBef>
        <a:buNone/>
        <a:defRPr sz="4000" kern="1200">
          <a:solidFill>
            <a:schemeClr val="bg1">
              <a:lumMod val="75000"/>
            </a:schemeClr>
          </a:solidFill>
          <a:latin typeface="Segoe UI Light" pitchFamily="34" charset="0"/>
          <a:ea typeface="+mj-ea"/>
          <a:cs typeface="+mj-cs"/>
        </a:defRPr>
      </a:lvl1pPr>
    </p:titleStyle>
    <p:bodyStyle>
      <a:lvl1pPr marL="383853" indent="-383853" algn="l" defTabSz="1023611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bg1">
              <a:lumMod val="75000"/>
            </a:schemeClr>
          </a:solidFill>
          <a:latin typeface="Segoe UI Light" pitchFamily="34" charset="0"/>
          <a:ea typeface="+mn-ea"/>
          <a:cs typeface="+mn-cs"/>
        </a:defRPr>
      </a:lvl1pPr>
      <a:lvl2pPr marL="831683" indent="-319878" algn="l" defTabSz="1023611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bg1">
              <a:lumMod val="75000"/>
            </a:schemeClr>
          </a:solidFill>
          <a:latin typeface="Segoe UI Light" pitchFamily="34" charset="0"/>
          <a:ea typeface="+mn-ea"/>
          <a:cs typeface="+mn-cs"/>
        </a:defRPr>
      </a:lvl2pPr>
      <a:lvl3pPr marL="1279514" indent="-255902" algn="l" defTabSz="1023611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bg1">
              <a:lumMod val="75000"/>
            </a:schemeClr>
          </a:solidFill>
          <a:latin typeface="Segoe UI Light" pitchFamily="34" charset="0"/>
          <a:ea typeface="+mn-ea"/>
          <a:cs typeface="+mn-cs"/>
        </a:defRPr>
      </a:lvl3pPr>
      <a:lvl4pPr marL="1791318" indent="-255902" algn="l" defTabSz="1023611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bg1">
              <a:lumMod val="75000"/>
            </a:schemeClr>
          </a:solidFill>
          <a:latin typeface="Segoe UI Light" pitchFamily="34" charset="0"/>
          <a:ea typeface="+mn-ea"/>
          <a:cs typeface="+mn-cs"/>
        </a:defRPr>
      </a:lvl4pPr>
      <a:lvl5pPr marL="2303125" indent="-255902" algn="l" defTabSz="1023611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bg1">
              <a:lumMod val="75000"/>
            </a:schemeClr>
          </a:solidFill>
          <a:latin typeface="Segoe UI Light" pitchFamily="34" charset="0"/>
          <a:ea typeface="+mn-ea"/>
          <a:cs typeface="+mn-cs"/>
        </a:defRPr>
      </a:lvl5pPr>
      <a:lvl6pPr marL="2814930" indent="-255902" algn="l" defTabSz="102361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26736" indent="-255902" algn="l" defTabSz="102361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8542" indent="-255902" algn="l" defTabSz="102361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50346" indent="-255902" algn="l" defTabSz="102361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36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1804" algn="l" defTabSz="10236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23611" algn="l" defTabSz="10236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35416" algn="l" defTabSz="10236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47223" algn="l" defTabSz="10236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029" algn="l" defTabSz="10236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70833" algn="l" defTabSz="10236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82639" algn="l" defTabSz="10236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94444" algn="l" defTabSz="10236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ndrew.Whettam@ntlworld.com" TargetMode="External"/><Relationship Id="rId2" Type="http://schemas.openxmlformats.org/officeDocument/2006/relationships/hyperlink" Target="mailto:Andrew.Whettam@imgroup.com" TargetMode="Externa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Comedy of Errors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Handling Errors in T-SQL Code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24600" y="6477000"/>
            <a:ext cx="2362200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</a:pPr>
            <a:r>
              <a:rPr lang="en-US" sz="1400" dirty="0" smtClean="0">
                <a:solidFill>
                  <a:schemeClr val="bg1"/>
                </a:solidFill>
              </a:rPr>
              <a:t>Andrew Whettam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w Truck 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738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w Truck 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317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w Truck 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0" y="857250"/>
            <a:ext cx="689491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574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HANDLING ERRORS</a:t>
            </a:r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01174935"/>
              </p:ext>
            </p:extLst>
          </p:nvPr>
        </p:nvGraphicFramePr>
        <p:xfrm>
          <a:off x="827584" y="3212976"/>
          <a:ext cx="5112568" cy="1500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364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8788F7-FF8D-4DE7-8127-5AE9CB15D2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806288-0DFE-4DBF-8DD0-7BEC203C5F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Error Handling Behaviour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800" dirty="0" smtClean="0"/>
              <a:t>Roll everything back to a consistent state</a:t>
            </a:r>
          </a:p>
          <a:p>
            <a:pPr lvl="1"/>
            <a:r>
              <a:rPr lang="en-GB" sz="2400" dirty="0" smtClean="0"/>
              <a:t>E.g. bank account transaction</a:t>
            </a:r>
          </a:p>
          <a:p>
            <a:pPr marL="457200" indent="-457200">
              <a:buFont typeface="+mj-lt"/>
              <a:buAutoNum type="arabicPeriod"/>
            </a:pPr>
            <a:endParaRPr lang="en-GB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800" dirty="0" smtClean="0"/>
              <a:t>Leave everything “as-is” ready for investigation</a:t>
            </a:r>
          </a:p>
          <a:p>
            <a:pPr lvl="1"/>
            <a:r>
              <a:rPr lang="en-GB" sz="2400" dirty="0" smtClean="0"/>
              <a:t>E.g. ETL (Extract, Transform, Load)</a:t>
            </a:r>
          </a:p>
          <a:p>
            <a:pPr marL="457200" indent="-457200">
              <a:buFont typeface="+mj-lt"/>
              <a:buAutoNum type="arabicPeriod"/>
            </a:pPr>
            <a:endParaRPr lang="en-GB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800" dirty="0" smtClean="0"/>
              <a:t>Perform custom operations to allow application to continue</a:t>
            </a:r>
          </a:p>
          <a:p>
            <a:pPr marL="457200" indent="-457200">
              <a:buFont typeface="+mj-lt"/>
              <a:buAutoNum type="arabicPeriod"/>
            </a:pPr>
            <a:endParaRPr lang="en-GB" sz="280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Possible error handling behaviour scenarios include: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007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Error Messages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fontAlgn="ctr">
              <a:buFont typeface="+mj-lt"/>
              <a:buAutoNum type="arabicPeriod"/>
            </a:pPr>
            <a:r>
              <a:rPr lang="en-GB" dirty="0"/>
              <a:t>Who is the message for?</a:t>
            </a:r>
          </a:p>
          <a:p>
            <a:pPr lvl="1" fontAlgn="ctr"/>
            <a:r>
              <a:rPr lang="en-GB" dirty="0"/>
              <a:t>End users (in application code please)</a:t>
            </a:r>
          </a:p>
          <a:p>
            <a:pPr lvl="1" fontAlgn="ctr"/>
            <a:r>
              <a:rPr lang="en-GB" dirty="0"/>
              <a:t>IT Support (1st technical contact in many organisations)</a:t>
            </a:r>
          </a:p>
          <a:p>
            <a:pPr lvl="1" fontAlgn="ctr"/>
            <a:r>
              <a:rPr lang="en-GB" dirty="0" err="1"/>
              <a:t>DBAs</a:t>
            </a:r>
            <a:endParaRPr lang="en-GB" dirty="0"/>
          </a:p>
          <a:p>
            <a:pPr lvl="1" fontAlgn="ctr"/>
            <a:r>
              <a:rPr lang="en-GB" dirty="0"/>
              <a:t>Developers</a:t>
            </a:r>
          </a:p>
          <a:p>
            <a:pPr marL="457200" indent="-457200" fontAlgn="ctr">
              <a:spcBef>
                <a:spcPts val="1200"/>
              </a:spcBef>
              <a:buFont typeface="+mj-lt"/>
              <a:buAutoNum type="arabicPeriod"/>
            </a:pPr>
            <a:r>
              <a:rPr lang="en-GB" dirty="0" smtClean="0"/>
              <a:t>What </a:t>
            </a:r>
            <a:r>
              <a:rPr lang="en-GB" dirty="0"/>
              <a:t>does each need to know?</a:t>
            </a:r>
          </a:p>
          <a:p>
            <a:pPr lvl="1" fontAlgn="ctr"/>
            <a:r>
              <a:rPr lang="en-GB" dirty="0"/>
              <a:t>End users - </a:t>
            </a:r>
            <a:r>
              <a:rPr lang="en-GB" i="1" dirty="0"/>
              <a:t>what they can do to fix OR call IT Support</a:t>
            </a:r>
          </a:p>
          <a:p>
            <a:pPr lvl="1" fontAlgn="ctr"/>
            <a:r>
              <a:rPr lang="en-GB" dirty="0"/>
              <a:t>IT Support - </a:t>
            </a:r>
            <a:r>
              <a:rPr lang="en-GB" i="1" dirty="0"/>
              <a:t>what is the cause: </a:t>
            </a:r>
            <a:endParaRPr lang="en-GB" i="1" dirty="0" smtClean="0"/>
          </a:p>
          <a:p>
            <a:pPr lvl="2" fontAlgn="ctr"/>
            <a:r>
              <a:rPr lang="en-GB" dirty="0" smtClean="0"/>
              <a:t>Network</a:t>
            </a:r>
            <a:r>
              <a:rPr lang="en-GB" dirty="0"/>
              <a:t>, DNS, SMTP, Server, Application, Database</a:t>
            </a:r>
          </a:p>
          <a:p>
            <a:pPr lvl="1" fontAlgn="ctr"/>
            <a:r>
              <a:rPr lang="en-GB" dirty="0" err="1"/>
              <a:t>DBAs</a:t>
            </a:r>
            <a:r>
              <a:rPr lang="en-GB" dirty="0"/>
              <a:t> / Developers - </a:t>
            </a:r>
            <a:r>
              <a:rPr lang="en-GB" i="1" dirty="0"/>
              <a:t>detail of exactly what </a:t>
            </a:r>
            <a:r>
              <a:rPr lang="en-GB" i="1" dirty="0" smtClean="0"/>
              <a:t>happened:</a:t>
            </a:r>
          </a:p>
          <a:p>
            <a:pPr lvl="2" fontAlgn="ctr"/>
            <a:r>
              <a:rPr lang="en-GB" dirty="0" smtClean="0"/>
              <a:t>Precise </a:t>
            </a:r>
            <a:r>
              <a:rPr lang="en-GB" dirty="0"/>
              <a:t>details</a:t>
            </a:r>
            <a:r>
              <a:rPr lang="en-GB" dirty="0" smtClean="0"/>
              <a:t>, module name(s), location in code</a:t>
            </a:r>
            <a:endParaRPr lang="en-GB" dirty="0"/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37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Terminology &amp; background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52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Statements and Batches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1"/>
            <a:ext cx="8305800" cy="4069431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000" dirty="0">
                <a:solidFill>
                  <a:srgbClr val="008000"/>
                </a:solidFill>
                <a:latin typeface="Consolas" panose="020B0609020204030204" pitchFamily="49" charset="0"/>
              </a:rPr>
              <a:t>-- 1ST BATCH</a:t>
            </a:r>
            <a:endParaRPr lang="en-GB" sz="2000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000" dirty="0">
                <a:solidFill>
                  <a:srgbClr val="0000FF"/>
                </a:solidFill>
                <a:latin typeface="Consolas" panose="020B0609020204030204" pitchFamily="49" charset="0"/>
              </a:rPr>
              <a:t>SELECT</a:t>
            </a:r>
            <a:r>
              <a:rPr lang="en-GB" sz="20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GB" sz="2000" dirty="0">
                <a:solidFill>
                  <a:srgbClr val="808080"/>
                </a:solidFill>
                <a:latin typeface="Consolas" panose="020B0609020204030204" pitchFamily="49" charset="0"/>
              </a:rPr>
              <a:t>*</a:t>
            </a:r>
            <a:r>
              <a:rPr lang="en-GB" sz="20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GB" sz="2000" dirty="0">
                <a:solidFill>
                  <a:srgbClr val="0000FF"/>
                </a:solidFill>
                <a:latin typeface="Consolas" panose="020B0609020204030204" pitchFamily="49" charset="0"/>
              </a:rPr>
              <a:t>FROM</a:t>
            </a:r>
            <a:r>
              <a:rPr lang="en-GB" sz="20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it-IT" sz="2000" dirty="0">
                <a:solidFill>
                  <a:prstClr val="black"/>
                </a:solidFill>
                <a:latin typeface="Consolas" panose="020B0609020204030204" pitchFamily="49" charset="0"/>
              </a:rPr>
              <a:t>dbo</a:t>
            </a:r>
            <a:r>
              <a:rPr lang="it-IT" sz="2000" dirty="0">
                <a:solidFill>
                  <a:srgbClr val="808080"/>
                </a:solidFill>
                <a:latin typeface="Consolas" panose="020B0609020204030204" pitchFamily="49" charset="0"/>
              </a:rPr>
              <a:t>.</a:t>
            </a:r>
            <a:r>
              <a:rPr lang="it-IT" sz="2000" dirty="0">
                <a:solidFill>
                  <a:prstClr val="black"/>
                </a:solidFill>
                <a:latin typeface="Consolas" panose="020B0609020204030204" pitchFamily="49" charset="0"/>
              </a:rPr>
              <a:t>Test</a:t>
            </a:r>
            <a:r>
              <a:rPr lang="en-GB" sz="2000" dirty="0" smtClean="0">
                <a:solidFill>
                  <a:srgbClr val="808080"/>
                </a:solidFill>
                <a:latin typeface="Consolas" panose="020B0609020204030204" pitchFamily="49" charset="0"/>
              </a:rPr>
              <a:t>;   </a:t>
            </a:r>
            <a:r>
              <a:rPr lang="en-GB" sz="20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-- </a:t>
            </a:r>
            <a:r>
              <a:rPr lang="en-GB" sz="2000" dirty="0">
                <a:solidFill>
                  <a:srgbClr val="008000"/>
                </a:solidFill>
                <a:latin typeface="Consolas" panose="020B0609020204030204" pitchFamily="49" charset="0"/>
              </a:rPr>
              <a:t>1st statement</a:t>
            </a:r>
            <a:endParaRPr lang="en-GB" sz="2000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20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INSERT</a:t>
            </a:r>
            <a:r>
              <a:rPr lang="it-IT" sz="2000" dirty="0" smtClean="0">
                <a:solidFill>
                  <a:prstClr val="black"/>
                </a:solidFill>
                <a:latin typeface="Consolas" panose="020B0609020204030204" pitchFamily="49" charset="0"/>
              </a:rPr>
              <a:t> dbo</a:t>
            </a:r>
            <a:r>
              <a:rPr lang="it-IT" sz="2000" dirty="0" smtClean="0">
                <a:solidFill>
                  <a:srgbClr val="808080"/>
                </a:solidFill>
                <a:latin typeface="Consolas" panose="020B0609020204030204" pitchFamily="49" charset="0"/>
              </a:rPr>
              <a:t>.</a:t>
            </a:r>
            <a:r>
              <a:rPr lang="it-IT" sz="2000" dirty="0" smtClean="0">
                <a:solidFill>
                  <a:prstClr val="black"/>
                </a:solidFill>
                <a:latin typeface="Consolas" panose="020B0609020204030204" pitchFamily="49" charset="0"/>
              </a:rPr>
              <a:t>Test</a:t>
            </a:r>
            <a:r>
              <a:rPr lang="it-IT" sz="20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lang="it-IT" sz="2000" dirty="0">
                <a:solidFill>
                  <a:srgbClr val="808080"/>
                </a:solidFill>
                <a:latin typeface="Consolas" panose="020B0609020204030204" pitchFamily="49" charset="0"/>
              </a:rPr>
              <a:t>(</a:t>
            </a:r>
            <a:r>
              <a:rPr lang="it-IT" sz="2000" dirty="0" smtClean="0">
                <a:solidFill>
                  <a:prstClr val="black"/>
                </a:solidFill>
                <a:latin typeface="Consolas" panose="020B0609020204030204" pitchFamily="49" charset="0"/>
              </a:rPr>
              <a:t>Col1</a:t>
            </a:r>
            <a:r>
              <a:rPr lang="it-IT" sz="2000" dirty="0" smtClean="0">
                <a:solidFill>
                  <a:srgbClr val="808080"/>
                </a:solidFill>
                <a:latin typeface="Consolas" panose="020B0609020204030204" pitchFamily="49" charset="0"/>
              </a:rPr>
              <a:t>)</a:t>
            </a:r>
            <a:r>
              <a:rPr lang="it-IT" sz="2000" dirty="0" smtClean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GB" sz="20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VALUES </a:t>
            </a:r>
            <a:r>
              <a:rPr lang="en-GB" sz="2000" dirty="0">
                <a:solidFill>
                  <a:srgbClr val="808080"/>
                </a:solidFill>
                <a:latin typeface="Consolas" panose="020B0609020204030204" pitchFamily="49" charset="0"/>
              </a:rPr>
              <a:t>(</a:t>
            </a:r>
            <a:r>
              <a:rPr lang="en-GB" sz="2000" dirty="0">
                <a:solidFill>
                  <a:srgbClr val="FF0000"/>
                </a:solidFill>
                <a:latin typeface="Consolas" panose="020B0609020204030204" pitchFamily="49" charset="0"/>
              </a:rPr>
              <a:t>'blah</a:t>
            </a:r>
            <a:r>
              <a:rPr lang="en-GB" sz="20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'</a:t>
            </a:r>
            <a:r>
              <a:rPr lang="en-GB" sz="2000" dirty="0" smtClean="0">
                <a:solidFill>
                  <a:srgbClr val="808080"/>
                </a:solidFill>
                <a:latin typeface="Consolas" panose="020B0609020204030204" pitchFamily="49" charset="0"/>
              </a:rPr>
              <a:t>); </a:t>
            </a:r>
            <a:r>
              <a:rPr lang="en-GB" sz="20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-- </a:t>
            </a:r>
            <a:r>
              <a:rPr lang="en-GB" sz="2000" dirty="0">
                <a:solidFill>
                  <a:srgbClr val="008000"/>
                </a:solidFill>
                <a:latin typeface="Consolas" panose="020B0609020204030204" pitchFamily="49" charset="0"/>
              </a:rPr>
              <a:t>2nd statement</a:t>
            </a:r>
            <a:endParaRPr lang="en-GB" sz="2000" dirty="0" smtClean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000" dirty="0" smtClean="0">
                <a:solidFill>
                  <a:srgbClr val="FF00FF"/>
                </a:solidFill>
                <a:latin typeface="Consolas" panose="020B0609020204030204" pitchFamily="49" charset="0"/>
              </a:rPr>
              <a:t>UPDATE</a:t>
            </a:r>
            <a:r>
              <a:rPr lang="en-GB" sz="2000" dirty="0" smtClean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it-IT" sz="2000" dirty="0">
                <a:solidFill>
                  <a:prstClr val="black"/>
                </a:solidFill>
                <a:latin typeface="Consolas" panose="020B0609020204030204" pitchFamily="49" charset="0"/>
              </a:rPr>
              <a:t>dbo</a:t>
            </a:r>
            <a:r>
              <a:rPr lang="it-IT" sz="2000" dirty="0">
                <a:solidFill>
                  <a:srgbClr val="808080"/>
                </a:solidFill>
                <a:latin typeface="Consolas" panose="020B0609020204030204" pitchFamily="49" charset="0"/>
              </a:rPr>
              <a:t>.</a:t>
            </a:r>
            <a:r>
              <a:rPr lang="it-IT" sz="2000" dirty="0">
                <a:solidFill>
                  <a:prstClr val="black"/>
                </a:solidFill>
                <a:latin typeface="Consolas" panose="020B0609020204030204" pitchFamily="49" charset="0"/>
              </a:rPr>
              <a:t>Test</a:t>
            </a:r>
            <a:r>
              <a:rPr lang="en-GB" sz="2000" dirty="0" smtClean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GB" sz="20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SET</a:t>
            </a:r>
            <a:r>
              <a:rPr lang="en-GB" sz="2000" dirty="0" smtClean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GB" sz="2000" dirty="0">
                <a:solidFill>
                  <a:prstClr val="black"/>
                </a:solidFill>
                <a:latin typeface="Consolas" panose="020B0609020204030204" pitchFamily="49" charset="0"/>
              </a:rPr>
              <a:t>Col1 </a:t>
            </a:r>
            <a:r>
              <a:rPr lang="en-GB" sz="2000" dirty="0">
                <a:solidFill>
                  <a:srgbClr val="808080"/>
                </a:solidFill>
                <a:latin typeface="Consolas" panose="020B0609020204030204" pitchFamily="49" charset="0"/>
              </a:rPr>
              <a:t>=</a:t>
            </a:r>
            <a:r>
              <a:rPr lang="en-GB" sz="20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GB" sz="2000" dirty="0">
                <a:solidFill>
                  <a:srgbClr val="FF0000"/>
                </a:solidFill>
                <a:latin typeface="Consolas" panose="020B0609020204030204" pitchFamily="49" charset="0"/>
              </a:rPr>
              <a:t>'blah </a:t>
            </a:r>
            <a:r>
              <a:rPr lang="en-GB" sz="2000" dirty="0" err="1">
                <a:solidFill>
                  <a:srgbClr val="FF0000"/>
                </a:solidFill>
                <a:latin typeface="Consolas" panose="020B0609020204030204" pitchFamily="49" charset="0"/>
              </a:rPr>
              <a:t>blah</a:t>
            </a:r>
            <a:r>
              <a:rPr lang="en-GB" sz="20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'</a:t>
            </a:r>
            <a:r>
              <a:rPr lang="en-GB" sz="2000" dirty="0" smtClean="0">
                <a:solidFill>
                  <a:srgbClr val="808080"/>
                </a:solidFill>
                <a:latin typeface="Consolas" panose="020B0609020204030204" pitchFamily="49" charset="0"/>
              </a:rPr>
              <a:t>;</a:t>
            </a:r>
            <a:r>
              <a:rPr lang="en-GB" sz="2000" dirty="0">
                <a:solidFill>
                  <a:srgbClr val="808080"/>
                </a:solidFill>
                <a:latin typeface="Consolas" panose="020B0609020204030204" pitchFamily="49" charset="0"/>
              </a:rPr>
              <a:t> </a:t>
            </a:r>
            <a:r>
              <a:rPr lang="en-GB" sz="2000" dirty="0">
                <a:solidFill>
                  <a:srgbClr val="008000"/>
                </a:solidFill>
                <a:latin typeface="Consolas" panose="020B0609020204030204" pitchFamily="49" charset="0"/>
              </a:rPr>
              <a:t>-- 3rd statement</a:t>
            </a:r>
            <a:endParaRPr lang="en-GB" sz="2000" dirty="0" smtClean="0">
              <a:solidFill>
                <a:srgbClr val="808080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0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GO</a:t>
            </a:r>
            <a:r>
              <a:rPr lang="en-GB" sz="2000" dirty="0" smtClean="0">
                <a:solidFill>
                  <a:prstClr val="black"/>
                </a:solidFill>
                <a:latin typeface="Consolas" panose="020B0609020204030204" pitchFamily="49" charset="0"/>
              </a:rPr>
              <a:t> 5	</a:t>
            </a:r>
            <a:r>
              <a:rPr lang="en-GB" sz="20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-- </a:t>
            </a:r>
            <a:r>
              <a:rPr lang="en-GB" sz="2000" dirty="0">
                <a:solidFill>
                  <a:srgbClr val="008000"/>
                </a:solidFill>
                <a:latin typeface="Consolas" panose="020B0609020204030204" pitchFamily="49" charset="0"/>
              </a:rPr>
              <a:t>Batch </a:t>
            </a:r>
            <a:r>
              <a:rPr lang="en-GB" sz="20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separator with count</a:t>
            </a:r>
            <a:endParaRPr lang="en-GB" sz="2000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2000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000" dirty="0">
                <a:solidFill>
                  <a:srgbClr val="008000"/>
                </a:solidFill>
                <a:latin typeface="Consolas" panose="020B0609020204030204" pitchFamily="49" charset="0"/>
              </a:rPr>
              <a:t>-- 2ND BATCH</a:t>
            </a:r>
            <a:endParaRPr lang="en-GB" sz="2000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000" dirty="0">
                <a:solidFill>
                  <a:srgbClr val="0000FF"/>
                </a:solidFill>
                <a:latin typeface="Consolas" panose="020B0609020204030204" pitchFamily="49" charset="0"/>
              </a:rPr>
              <a:t>SELECT</a:t>
            </a:r>
            <a:r>
              <a:rPr lang="en-GB" sz="20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GB" sz="2000" dirty="0">
                <a:solidFill>
                  <a:srgbClr val="808080"/>
                </a:solidFill>
                <a:latin typeface="Consolas" panose="020B0609020204030204" pitchFamily="49" charset="0"/>
              </a:rPr>
              <a:t>*</a:t>
            </a:r>
            <a:r>
              <a:rPr lang="en-GB" sz="20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GB" sz="2000" dirty="0">
                <a:solidFill>
                  <a:srgbClr val="0000FF"/>
                </a:solidFill>
                <a:latin typeface="Consolas" panose="020B0609020204030204" pitchFamily="49" charset="0"/>
              </a:rPr>
              <a:t>FROM</a:t>
            </a:r>
            <a:r>
              <a:rPr lang="en-GB" sz="20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it-IT" sz="2000" dirty="0">
                <a:solidFill>
                  <a:prstClr val="black"/>
                </a:solidFill>
                <a:latin typeface="Consolas" panose="020B0609020204030204" pitchFamily="49" charset="0"/>
              </a:rPr>
              <a:t>dbo</a:t>
            </a:r>
            <a:r>
              <a:rPr lang="it-IT" sz="2000" dirty="0">
                <a:solidFill>
                  <a:srgbClr val="808080"/>
                </a:solidFill>
                <a:latin typeface="Consolas" panose="020B0609020204030204" pitchFamily="49" charset="0"/>
              </a:rPr>
              <a:t>.</a:t>
            </a:r>
            <a:r>
              <a:rPr lang="it-IT" sz="2000" dirty="0">
                <a:solidFill>
                  <a:prstClr val="black"/>
                </a:solidFill>
                <a:latin typeface="Consolas" panose="020B0609020204030204" pitchFamily="49" charset="0"/>
              </a:rPr>
              <a:t>Test</a:t>
            </a:r>
            <a:r>
              <a:rPr lang="en-GB" sz="2000" dirty="0" smtClean="0">
                <a:solidFill>
                  <a:srgbClr val="808080"/>
                </a:solidFill>
                <a:latin typeface="Consolas" panose="020B0609020204030204" pitchFamily="49" charset="0"/>
              </a:rPr>
              <a:t>;   </a:t>
            </a:r>
            <a:r>
              <a:rPr lang="en-GB" sz="20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-- </a:t>
            </a:r>
            <a:r>
              <a:rPr lang="en-GB" sz="2000" dirty="0">
                <a:solidFill>
                  <a:srgbClr val="008000"/>
                </a:solidFill>
                <a:latin typeface="Consolas" panose="020B0609020204030204" pitchFamily="49" charset="0"/>
              </a:rPr>
              <a:t>1st statement</a:t>
            </a:r>
            <a:endParaRPr lang="en-GB" sz="2000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000" dirty="0">
                <a:solidFill>
                  <a:srgbClr val="0000FF"/>
                </a:solidFill>
                <a:latin typeface="Consolas" panose="020B0609020204030204" pitchFamily="49" charset="0"/>
              </a:rPr>
              <a:t>TRUNCATE</a:t>
            </a:r>
            <a:r>
              <a:rPr lang="en-GB" sz="20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GB" sz="2000" dirty="0">
                <a:solidFill>
                  <a:srgbClr val="0000FF"/>
                </a:solidFill>
                <a:latin typeface="Consolas" panose="020B0609020204030204" pitchFamily="49" charset="0"/>
              </a:rPr>
              <a:t>TABLE</a:t>
            </a:r>
            <a:r>
              <a:rPr lang="en-GB" sz="20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it-IT" sz="2000" dirty="0">
                <a:solidFill>
                  <a:prstClr val="black"/>
                </a:solidFill>
                <a:latin typeface="Consolas" panose="020B0609020204030204" pitchFamily="49" charset="0"/>
              </a:rPr>
              <a:t>dbo</a:t>
            </a:r>
            <a:r>
              <a:rPr lang="it-IT" sz="2000" dirty="0">
                <a:solidFill>
                  <a:srgbClr val="808080"/>
                </a:solidFill>
                <a:latin typeface="Consolas" panose="020B0609020204030204" pitchFamily="49" charset="0"/>
              </a:rPr>
              <a:t>.</a:t>
            </a:r>
            <a:r>
              <a:rPr lang="it-IT" sz="2000" dirty="0">
                <a:solidFill>
                  <a:prstClr val="black"/>
                </a:solidFill>
                <a:latin typeface="Consolas" panose="020B0609020204030204" pitchFamily="49" charset="0"/>
              </a:rPr>
              <a:t>Test</a:t>
            </a:r>
            <a:r>
              <a:rPr lang="en-GB" sz="2000" dirty="0" smtClean="0">
                <a:solidFill>
                  <a:srgbClr val="808080"/>
                </a:solidFill>
                <a:latin typeface="Consolas" panose="020B0609020204030204" pitchFamily="49" charset="0"/>
              </a:rPr>
              <a:t>;   </a:t>
            </a:r>
            <a:r>
              <a:rPr lang="en-GB" sz="20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-- </a:t>
            </a:r>
            <a:r>
              <a:rPr lang="en-GB" sz="2000" dirty="0">
                <a:solidFill>
                  <a:srgbClr val="008000"/>
                </a:solidFill>
                <a:latin typeface="Consolas" panose="020B0609020204030204" pitchFamily="49" charset="0"/>
              </a:rPr>
              <a:t>2nd statement</a:t>
            </a:r>
            <a:endParaRPr lang="en-GB" sz="2000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0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GO	</a:t>
            </a:r>
            <a:r>
              <a:rPr lang="en-GB" sz="20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-- </a:t>
            </a:r>
            <a:r>
              <a:rPr lang="en-GB" sz="2000" dirty="0">
                <a:solidFill>
                  <a:srgbClr val="008000"/>
                </a:solidFill>
                <a:latin typeface="Consolas" panose="020B0609020204030204" pitchFamily="49" charset="0"/>
              </a:rPr>
              <a:t>Batch </a:t>
            </a:r>
            <a:r>
              <a:rPr lang="en-GB" sz="20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separator</a:t>
            </a:r>
            <a:endParaRPr lang="en-GB" sz="2000" dirty="0">
              <a:solidFill>
                <a:prstClr val="black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272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834880" cy="452596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364088" y="1600201"/>
            <a:ext cx="3322712" cy="4525964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sz="2400" i="1" dirty="0" smtClean="0"/>
              <a:t>Some exceptions cause different behaviour, depending on whether the error occurs in the same Scope or a different Scope</a:t>
            </a: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Scope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Each </a:t>
            </a:r>
            <a:r>
              <a:rPr lang="en-GB" dirty="0" smtClean="0"/>
              <a:t>of these is </a:t>
            </a:r>
            <a:r>
              <a:rPr lang="en-GB" dirty="0"/>
              <a:t>a separate </a:t>
            </a:r>
            <a:r>
              <a:rPr lang="en-GB" dirty="0" smtClean="0"/>
              <a:t>Scope:</a:t>
            </a:r>
            <a:endParaRPr lang="en-GB" dirty="0"/>
          </a:p>
          <a:p>
            <a:endParaRPr lang="en-GB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8477879"/>
              </p:ext>
            </p:extLst>
          </p:nvPr>
        </p:nvGraphicFramePr>
        <p:xfrm>
          <a:off x="467544" y="1600201"/>
          <a:ext cx="4536504" cy="4525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urved Up Arrow 7"/>
          <p:cNvSpPr/>
          <p:nvPr/>
        </p:nvSpPr>
        <p:spPr>
          <a:xfrm rot="15460075">
            <a:off x="4337156" y="3355213"/>
            <a:ext cx="936104" cy="792088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Curved Up Arrow 8"/>
          <p:cNvSpPr/>
          <p:nvPr/>
        </p:nvSpPr>
        <p:spPr>
          <a:xfrm rot="15460075">
            <a:off x="4014755" y="2089357"/>
            <a:ext cx="936104" cy="792088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707405" y="4366883"/>
            <a:ext cx="2096843" cy="936104"/>
            <a:chOff x="4635397" y="4366883"/>
            <a:chExt cx="2096843" cy="936104"/>
          </a:xfrm>
        </p:grpSpPr>
        <p:sp>
          <p:nvSpPr>
            <p:cNvPr id="7" name="Curved Up Arrow 6"/>
            <p:cNvSpPr/>
            <p:nvPr/>
          </p:nvSpPr>
          <p:spPr>
            <a:xfrm rot="15460075">
              <a:off x="4563389" y="4438891"/>
              <a:ext cx="936104" cy="792088"/>
            </a:xfrm>
            <a:prstGeom prst="curved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73083" y="4509120"/>
              <a:ext cx="1359157" cy="57196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0" i="1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j-ea"/>
                  <a:cs typeface="+mj-cs"/>
                </a:rPr>
                <a:t>Errors bubble up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382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EA24C2A-FDE9-496A-9452-99BDC17FE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037E6D2-6376-47DD-8D66-D28496D662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B7F3536-CE51-47A2-A79A-596E199FE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7830D3-D6D1-453E-BD08-251164685D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5EB7B38-7E66-405F-A702-C735E433C6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F01968C-9C7B-4548-9F43-5CC067503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A6727C8-BDD2-4657-A23E-54AF219358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6" grpId="0">
        <p:bldSub>
          <a:bldDgm bld="one"/>
        </p:bldSub>
      </p:bldGraphic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Trigger CONTEXT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GB" sz="2400" dirty="0" smtClean="0"/>
              <a:t>Trigger Context exists: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In a trigger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In </a:t>
            </a:r>
            <a:r>
              <a:rPr lang="en-GB" dirty="0"/>
              <a:t>other code called by a trigger </a:t>
            </a:r>
            <a:r>
              <a:rPr lang="en-GB" dirty="0" smtClean="0"/>
              <a:t>(</a:t>
            </a:r>
            <a:r>
              <a:rPr lang="en-GB" dirty="0" err="1" smtClean="0"/>
              <a:t>proc</a:t>
            </a:r>
            <a:r>
              <a:rPr lang="en-GB" dirty="0" smtClean="0"/>
              <a:t>, function, dynamic SQL)</a:t>
            </a:r>
          </a:p>
          <a:p>
            <a:r>
              <a:rPr lang="en-GB" sz="2400" dirty="0" smtClean="0"/>
              <a:t>All errors terminate the batch and roll back the transaction, except: </a:t>
            </a:r>
          </a:p>
          <a:p>
            <a:pPr lvl="1"/>
            <a:r>
              <a:rPr lang="en-GB" dirty="0" err="1" smtClean="0"/>
              <a:t>RAISERROR</a:t>
            </a:r>
            <a:endParaRPr lang="en-GB" dirty="0" smtClean="0"/>
          </a:p>
          <a:p>
            <a:pPr lvl="1"/>
            <a:r>
              <a:rPr lang="en-GB" dirty="0" smtClean="0"/>
              <a:t>Error 266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Errors cause the behaviours described in the following slides</a:t>
            </a:r>
            <a:endParaRPr lang="en-GB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GB" dirty="0" smtClean="0"/>
              <a:t>OTHER CODE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Context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72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Andrew Whettam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2870448"/>
          </a:xfrm>
        </p:spPr>
        <p:txBody>
          <a:bodyPr>
            <a:noAutofit/>
          </a:bodyPr>
          <a:lstStyle/>
          <a:p>
            <a:r>
              <a:rPr lang="en-GB" sz="2400" dirty="0" smtClean="0"/>
              <a:t>Currently a Senior Consultant with IMGROUP</a:t>
            </a:r>
          </a:p>
          <a:p>
            <a:r>
              <a:rPr lang="en-GB" sz="2400" dirty="0" smtClean="0"/>
              <a:t>Formerly Database Team Leader at 3M, </a:t>
            </a:r>
            <a:r>
              <a:rPr lang="en-GB" sz="2400" dirty="0"/>
              <a:t>Capital One MI Lead</a:t>
            </a:r>
            <a:endParaRPr lang="en-GB" sz="2400" dirty="0" smtClean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1600" dirty="0" smtClean="0"/>
              <a:t>Contact: </a:t>
            </a:r>
            <a:r>
              <a:rPr lang="en-GB" sz="1600" dirty="0" smtClean="0">
                <a:hlinkClick r:id="rId2"/>
              </a:rPr>
              <a:t>Andrew.Whettam@imgroup.com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/>
              <a:t>Or: </a:t>
            </a:r>
            <a:r>
              <a:rPr lang="en-GB" sz="1600" dirty="0" smtClean="0">
                <a:hlinkClick r:id="rId3"/>
              </a:rPr>
              <a:t>Andrew.Whettam@ntlworld.com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/>
              <a:t>Or: </a:t>
            </a:r>
            <a:r>
              <a:rPr lang="en-GB" sz="1600" dirty="0" smtClean="0"/>
              <a:t>uk.linkedin.com/</a:t>
            </a:r>
            <a:r>
              <a:rPr lang="en-GB" sz="1600" dirty="0" err="1" smtClean="0"/>
              <a:t>AndrewWhettam</a:t>
            </a:r>
            <a:endParaRPr lang="en-GB" sz="1600" dirty="0" smtClean="0"/>
          </a:p>
        </p:txBody>
      </p:sp>
    </p:spTree>
    <p:extLst>
      <p:ext uri="{BB962C8B-B14F-4D97-AF65-F5344CB8AC3E}">
        <p14:creationId xmlns:p14="http://schemas.microsoft.com/office/powerpoint/2010/main" val="307264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87107033"/>
              </p:ext>
            </p:extLst>
          </p:nvPr>
        </p:nvGraphicFramePr>
        <p:xfrm>
          <a:off x="457200" y="1600201"/>
          <a:ext cx="4038600" cy="4525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772816"/>
            <a:ext cx="4038600" cy="1584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Batch-level exceptions can behave in a number of different ways, depending on Scope:</a:t>
            </a:r>
            <a:endParaRPr lang="en-GB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Exception Levels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100633924"/>
              </p:ext>
            </p:extLst>
          </p:nvPr>
        </p:nvGraphicFramePr>
        <p:xfrm>
          <a:off x="4665015" y="3429000"/>
          <a:ext cx="4038600" cy="1841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88071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DEMO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Exception Levels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49161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Error levels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6792084"/>
              </p:ext>
            </p:extLst>
          </p:nvPr>
        </p:nvGraphicFramePr>
        <p:xfrm>
          <a:off x="533400" y="1447801"/>
          <a:ext cx="8305800" cy="4678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Nominal rules (these don’t appear to be followed strictly!)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665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Transactions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13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ACID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Atomic</a:t>
            </a:r>
          </a:p>
          <a:p>
            <a:pPr lvl="1"/>
            <a:r>
              <a:rPr lang="en-GB" dirty="0" smtClean="0"/>
              <a:t>Within a transaction, </a:t>
            </a:r>
            <a:r>
              <a:rPr lang="en-GB" dirty="0" err="1" smtClean="0"/>
              <a:t>DML</a:t>
            </a:r>
            <a:r>
              <a:rPr lang="en-GB" dirty="0" smtClean="0"/>
              <a:t> operations succeed or fail as a unit</a:t>
            </a:r>
          </a:p>
          <a:p>
            <a:pPr lvl="1"/>
            <a:r>
              <a:rPr lang="en-GB" dirty="0" smtClean="0"/>
              <a:t>Some operations (e.g. reads) may be affected by other transactions</a:t>
            </a:r>
          </a:p>
          <a:p>
            <a:r>
              <a:rPr lang="en-GB" dirty="0" smtClean="0"/>
              <a:t>Consistent</a:t>
            </a:r>
          </a:p>
          <a:p>
            <a:pPr lvl="1"/>
            <a:r>
              <a:rPr lang="en-GB" dirty="0" smtClean="0"/>
              <a:t>The database is left in a state that does not violate </a:t>
            </a:r>
            <a:r>
              <a:rPr lang="en-GB" i="1" dirty="0" smtClean="0"/>
              <a:t>active </a:t>
            </a:r>
            <a:r>
              <a:rPr lang="en-GB" dirty="0" smtClean="0"/>
              <a:t>constraints</a:t>
            </a:r>
          </a:p>
          <a:p>
            <a:r>
              <a:rPr lang="en-GB" dirty="0" smtClean="0"/>
              <a:t>Isolated</a:t>
            </a:r>
          </a:p>
          <a:p>
            <a:pPr lvl="1"/>
            <a:r>
              <a:rPr lang="en-GB" dirty="0" smtClean="0"/>
              <a:t>There is a degree of isolation, depending on the isolation level</a:t>
            </a:r>
          </a:p>
          <a:p>
            <a:pPr lvl="1"/>
            <a:r>
              <a:rPr lang="en-GB" dirty="0" smtClean="0"/>
              <a:t>Locking etc. may affect other operations</a:t>
            </a:r>
          </a:p>
          <a:p>
            <a:r>
              <a:rPr lang="en-GB" dirty="0" smtClean="0"/>
              <a:t>Durable</a:t>
            </a:r>
          </a:p>
          <a:p>
            <a:pPr lvl="1"/>
            <a:r>
              <a:rPr lang="en-GB" dirty="0" smtClean="0"/>
              <a:t>Applies to </a:t>
            </a:r>
            <a:r>
              <a:rPr lang="en-GB" i="1" dirty="0"/>
              <a:t>persistent </a:t>
            </a:r>
            <a:r>
              <a:rPr lang="en-GB" dirty="0"/>
              <a:t>(recoverable) </a:t>
            </a:r>
            <a:r>
              <a:rPr lang="en-GB" i="1" dirty="0"/>
              <a:t>user </a:t>
            </a:r>
            <a:r>
              <a:rPr lang="en-GB" dirty="0" smtClean="0"/>
              <a:t>data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SQL Server provides ACID guarantees – </a:t>
            </a:r>
            <a:r>
              <a:rPr lang="en-GB" i="1" dirty="0"/>
              <a:t>to a degree!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530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Implicit / Explicit Transactions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GB" sz="2800" dirty="0" smtClean="0"/>
              <a:t>Explicit transactions (default)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Started with a BEGIN TRAN statement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Ended with either COMMIT or ROLLBACK</a:t>
            </a:r>
          </a:p>
          <a:p>
            <a:pPr>
              <a:spcBef>
                <a:spcPts val="1200"/>
              </a:spcBef>
            </a:pPr>
            <a:r>
              <a:rPr lang="en-GB" sz="2800" dirty="0" smtClean="0"/>
              <a:t>Implicit transactions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A new transaction is automatically started immediately after a commit or rollback (BEGIN TRAN not required)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COMMIT or ROLLBACK still required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Certain statements and ANSI settings will automatically turn on implicit transactions </a:t>
            </a:r>
            <a:r>
              <a:rPr lang="en-GB" sz="1800" dirty="0" smtClean="0"/>
              <a:t>(e.g. When </a:t>
            </a:r>
            <a:r>
              <a:rPr lang="en-GB" sz="1800" dirty="0"/>
              <a:t>SET </a:t>
            </a:r>
            <a:r>
              <a:rPr lang="en-GB" sz="1800" dirty="0" err="1"/>
              <a:t>ANSI_DEFAULTS</a:t>
            </a:r>
            <a:r>
              <a:rPr lang="en-GB" sz="1800" dirty="0"/>
              <a:t> is ON, </a:t>
            </a:r>
            <a:endParaRPr lang="en-GB" sz="1800" dirty="0" smtClean="0"/>
          </a:p>
          <a:p>
            <a:pPr marL="457200" lvl="1" indent="0">
              <a:spcBef>
                <a:spcPts val="0"/>
              </a:spcBef>
              <a:buNone/>
            </a:pPr>
            <a:r>
              <a:rPr lang="en-GB" sz="1800" dirty="0"/>
              <a:t>	</a:t>
            </a:r>
            <a:r>
              <a:rPr lang="en-GB" sz="1800" dirty="0" smtClean="0"/>
              <a:t>	SET </a:t>
            </a:r>
            <a:r>
              <a:rPr lang="en-GB" sz="1800" dirty="0" err="1"/>
              <a:t>IMPLICIT_TRANSACTIONS</a:t>
            </a:r>
            <a:r>
              <a:rPr lang="en-GB" sz="1800" dirty="0"/>
              <a:t> is </a:t>
            </a:r>
            <a:r>
              <a:rPr lang="en-GB" sz="1800" dirty="0" smtClean="0"/>
              <a:t>ON)</a:t>
            </a:r>
          </a:p>
          <a:p>
            <a:pPr marL="457200" lvl="1" indent="0">
              <a:spcBef>
                <a:spcPts val="1200"/>
              </a:spcBef>
              <a:buNone/>
            </a:pPr>
            <a:r>
              <a:rPr lang="en-GB" sz="2400" dirty="0" smtClean="0"/>
              <a:t>SET </a:t>
            </a:r>
            <a:r>
              <a:rPr lang="en-GB" sz="2400" dirty="0" err="1"/>
              <a:t>IMPLICIT_TRANSACTIONS</a:t>
            </a:r>
            <a:r>
              <a:rPr lang="en-GB" sz="2400" dirty="0"/>
              <a:t> ON;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GB" sz="2400" dirty="0"/>
              <a:t>SET </a:t>
            </a:r>
            <a:r>
              <a:rPr lang="en-GB" sz="2400" dirty="0" err="1"/>
              <a:t>IMPLICIT_TRANSACTIONS</a:t>
            </a:r>
            <a:r>
              <a:rPr lang="en-GB" sz="2400" dirty="0"/>
              <a:t> OFF</a:t>
            </a:r>
            <a:r>
              <a:rPr lang="en-GB" sz="2400" dirty="0" smtClean="0"/>
              <a:t>;</a:t>
            </a:r>
            <a:endParaRPr lang="en-GB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159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BEGIN TRAN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GB" sz="2000" dirty="0"/>
              <a:t>Marks a logically consistent point to be the start of a local </a:t>
            </a:r>
            <a:r>
              <a:rPr lang="en-GB" sz="2000" dirty="0" smtClean="0"/>
              <a:t>transaction</a:t>
            </a:r>
          </a:p>
          <a:p>
            <a:pPr marL="173038" lvl="1" indent="-173038">
              <a:spcBef>
                <a:spcPts val="1200"/>
              </a:spcBef>
            </a:pPr>
            <a:r>
              <a:rPr lang="en-GB" dirty="0"/>
              <a:t>Increments </a:t>
            </a:r>
            <a:r>
              <a:rPr lang="en-GB" dirty="0" smtClean="0"/>
              <a:t>the transaction count by </a:t>
            </a:r>
            <a:r>
              <a:rPr lang="en-GB" dirty="0"/>
              <a:t>1</a:t>
            </a:r>
          </a:p>
          <a:p>
            <a:pPr marL="511175" lvl="1" indent="0">
              <a:spcBef>
                <a:spcPts val="1200"/>
              </a:spcBef>
              <a:buNone/>
            </a:pPr>
            <a:r>
              <a:rPr lang="en-GB" i="1" dirty="0" smtClean="0"/>
              <a:t>BEGIN </a:t>
            </a:r>
            <a:r>
              <a:rPr lang="en-GB" i="1" dirty="0"/>
              <a:t>{ TRAN | TRANSACTION } </a:t>
            </a:r>
            <a:endParaRPr lang="en-GB" i="1" dirty="0" smtClean="0"/>
          </a:p>
          <a:p>
            <a:pPr marL="511175" lvl="1" indent="0">
              <a:spcBef>
                <a:spcPts val="0"/>
              </a:spcBef>
              <a:buNone/>
            </a:pPr>
            <a:r>
              <a:rPr lang="en-GB" i="1" dirty="0"/>
              <a:t>	</a:t>
            </a:r>
            <a:r>
              <a:rPr lang="en-GB" i="1" dirty="0" smtClean="0"/>
              <a:t>[ </a:t>
            </a:r>
            <a:r>
              <a:rPr lang="en-GB" i="1" dirty="0"/>
              <a:t>{ </a:t>
            </a:r>
            <a:r>
              <a:rPr lang="en-GB" i="1" dirty="0" err="1"/>
              <a:t>transaction_name</a:t>
            </a:r>
            <a:r>
              <a:rPr lang="en-GB" i="1" dirty="0"/>
              <a:t> | @</a:t>
            </a:r>
            <a:r>
              <a:rPr lang="en-GB" i="1" dirty="0" err="1"/>
              <a:t>tran_name_variable</a:t>
            </a:r>
            <a:r>
              <a:rPr lang="en-GB" i="1" dirty="0"/>
              <a:t> }       </a:t>
            </a:r>
            <a:endParaRPr lang="en-GB" i="1" dirty="0" smtClean="0"/>
          </a:p>
          <a:p>
            <a:pPr marL="511175" lvl="1" indent="0">
              <a:spcBef>
                <a:spcPts val="0"/>
              </a:spcBef>
              <a:buNone/>
            </a:pPr>
            <a:r>
              <a:rPr lang="en-GB" i="1" dirty="0"/>
              <a:t>	</a:t>
            </a:r>
            <a:r>
              <a:rPr lang="en-GB" i="1" dirty="0" smtClean="0"/>
              <a:t>[ </a:t>
            </a:r>
            <a:r>
              <a:rPr lang="en-GB" i="1" dirty="0"/>
              <a:t>WITH MARK [ 'description' ] ]     ] [ ; </a:t>
            </a:r>
            <a:r>
              <a:rPr lang="en-GB" i="1" dirty="0" smtClean="0"/>
              <a:t>]</a:t>
            </a:r>
          </a:p>
          <a:p>
            <a:pPr>
              <a:spcBef>
                <a:spcPts val="1200"/>
              </a:spcBef>
            </a:pPr>
            <a:r>
              <a:rPr lang="en-GB" sz="2000" dirty="0" err="1" smtClean="0"/>
              <a:t>Savepoint</a:t>
            </a:r>
            <a:endParaRPr lang="en-GB" sz="2000" dirty="0"/>
          </a:p>
          <a:p>
            <a:pPr>
              <a:spcBef>
                <a:spcPts val="1200"/>
              </a:spcBef>
            </a:pPr>
            <a:r>
              <a:rPr lang="en-GB" sz="2000" dirty="0" smtClean="0"/>
              <a:t>Transaction Name</a:t>
            </a:r>
          </a:p>
          <a:p>
            <a:pPr lvl="1">
              <a:spcBef>
                <a:spcPts val="0"/>
              </a:spcBef>
            </a:pPr>
            <a:r>
              <a:rPr lang="en-GB" sz="1800" dirty="0"/>
              <a:t>Only with outermost transaction or </a:t>
            </a:r>
            <a:r>
              <a:rPr lang="en-GB" sz="1800" dirty="0" err="1"/>
              <a:t>savepoint</a:t>
            </a:r>
            <a:endParaRPr lang="en-GB" sz="1800" dirty="0"/>
          </a:p>
          <a:p>
            <a:pPr>
              <a:spcBef>
                <a:spcPts val="1200"/>
              </a:spcBef>
            </a:pPr>
            <a:r>
              <a:rPr lang="en-GB" sz="2000" dirty="0" smtClean="0"/>
              <a:t>WITH </a:t>
            </a:r>
            <a:r>
              <a:rPr lang="en-GB" sz="2000" dirty="0"/>
              <a:t>MARK</a:t>
            </a:r>
          </a:p>
          <a:p>
            <a:pPr lvl="1">
              <a:spcBef>
                <a:spcPts val="0"/>
              </a:spcBef>
            </a:pPr>
            <a:r>
              <a:rPr lang="en-GB" sz="1800" dirty="0"/>
              <a:t>Specifies that the transaction is marked in the log</a:t>
            </a:r>
          </a:p>
          <a:p>
            <a:pPr lvl="1">
              <a:spcBef>
                <a:spcPts val="0"/>
              </a:spcBef>
            </a:pPr>
            <a:r>
              <a:rPr lang="en-GB" sz="1800" dirty="0" smtClean="0"/>
              <a:t>Allows </a:t>
            </a:r>
            <a:r>
              <a:rPr lang="en-GB" sz="1800" dirty="0"/>
              <a:t>for restoring a transaction log to a named </a:t>
            </a:r>
            <a:r>
              <a:rPr lang="en-GB" sz="1800" dirty="0" smtClean="0"/>
              <a:t>mark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140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Nested Transactions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2166280"/>
              </p:ext>
            </p:extLst>
          </p:nvPr>
        </p:nvGraphicFramePr>
        <p:xfrm>
          <a:off x="533400" y="1447801"/>
          <a:ext cx="8305800" cy="4678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76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A13160-502F-438C-B3D2-E8AB858F9A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21697C4-BFB1-4B06-A04B-6B2B99D0B5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2CCED3-10CE-48AB-9CF8-8D7AFF1F17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221CB5C-116B-48DA-B97A-EA74A9070A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86F9D8-D338-4465-A017-3D8973AD5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E43C7CF-6C7D-4E3B-B882-21511FA11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680A113-8ECC-4600-B6C9-6A09FFE37A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2666EF-74AF-498A-ADED-A637326384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2B0827C-3563-401C-BB6D-DB681FF55A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F7DA2B3-DCDE-4E60-BED7-9A17982D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DEMO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Transactions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81148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More Transaction Code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GB" dirty="0"/>
              <a:t>@@</a:t>
            </a:r>
            <a:r>
              <a:rPr lang="en-GB" dirty="0" err="1" smtClean="0"/>
              <a:t>TRANCOUNT</a:t>
            </a:r>
            <a:endParaRPr lang="en-GB" dirty="0" smtClean="0"/>
          </a:p>
          <a:p>
            <a:pPr lvl="1">
              <a:spcBef>
                <a:spcPts val="0"/>
              </a:spcBef>
            </a:pPr>
            <a:r>
              <a:rPr lang="en-GB" dirty="0" smtClean="0"/>
              <a:t>Shows the number of open transactions (i.e. nesting level)</a:t>
            </a:r>
            <a:endParaRPr lang="en-GB" dirty="0"/>
          </a:p>
          <a:p>
            <a:pPr>
              <a:spcBef>
                <a:spcPts val="1200"/>
              </a:spcBef>
            </a:pPr>
            <a:r>
              <a:rPr lang="en-GB" dirty="0" smtClean="0"/>
              <a:t>COMMIT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Decreases transaction count by 1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Transaction is committed only when transaction count reaches 0</a:t>
            </a:r>
          </a:p>
          <a:p>
            <a:pPr>
              <a:spcBef>
                <a:spcPts val="1200"/>
              </a:spcBef>
            </a:pPr>
            <a:r>
              <a:rPr lang="en-GB" dirty="0" smtClean="0"/>
              <a:t>ROLLBACK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Reduces transaction count to 0 in 1 hit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Only use in outer transaction if nested (including calling applications)</a:t>
            </a:r>
          </a:p>
          <a:p>
            <a:pPr>
              <a:spcBef>
                <a:spcPts val="1200"/>
              </a:spcBef>
            </a:pPr>
            <a:r>
              <a:rPr lang="en-GB" dirty="0" err="1" smtClean="0"/>
              <a:t>XACT_STATE</a:t>
            </a:r>
            <a:r>
              <a:rPr lang="en-GB" dirty="0" smtClean="0"/>
              <a:t>()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1 - Transaction(s) is active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0 - There is no transaction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-1 - Active transaction is </a:t>
            </a:r>
            <a:r>
              <a:rPr lang="en-GB" dirty="0" err="1" smtClean="0"/>
              <a:t>uncomittable</a:t>
            </a:r>
            <a:endParaRPr lang="en-GB" dirty="0" smtClean="0"/>
          </a:p>
          <a:p>
            <a:pPr>
              <a:spcBef>
                <a:spcPts val="0"/>
              </a:spcBef>
            </a:pP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89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429" y="2438400"/>
            <a:ext cx="4717143" cy="1981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0" y="5589240"/>
            <a:ext cx="1752600" cy="49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99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XACT_ABORT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When on, run-time </a:t>
            </a:r>
            <a:r>
              <a:rPr lang="en-GB" dirty="0"/>
              <a:t>errors cause entire transaction to roll </a:t>
            </a:r>
            <a:r>
              <a:rPr lang="en-GB" dirty="0" smtClean="0"/>
              <a:t>back</a:t>
            </a:r>
            <a:endParaRPr lang="en-GB" dirty="0"/>
          </a:p>
          <a:p>
            <a:pPr marL="511175" lvl="1" indent="0">
              <a:buNone/>
            </a:pPr>
            <a:r>
              <a:rPr lang="en-GB" i="1" dirty="0"/>
              <a:t>I.e. </a:t>
            </a:r>
            <a:r>
              <a:rPr lang="en-GB" i="1" dirty="0" err="1"/>
              <a:t>XACT_ABORT</a:t>
            </a:r>
            <a:r>
              <a:rPr lang="en-GB" i="1" dirty="0"/>
              <a:t> ON makes most statement-level, parsing and scope resolution exceptions behave like batch-level exceptions</a:t>
            </a:r>
          </a:p>
          <a:p>
            <a:endParaRPr lang="en-GB" dirty="0" smtClean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r>
              <a:rPr lang="en-GB" dirty="0" smtClean="0">
                <a:solidFill>
                  <a:srgbClr val="0000FF"/>
                </a:solidFill>
                <a:latin typeface="Consolas" panose="020B0609020204030204" pitchFamily="49" charset="0"/>
              </a:rPr>
              <a:t>SET</a:t>
            </a:r>
            <a:r>
              <a:rPr lang="en-GB" dirty="0" smtClean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0000FF"/>
                </a:solidFill>
                <a:latin typeface="Consolas" panose="020B0609020204030204" pitchFamily="49" charset="0"/>
              </a:rPr>
              <a:t>XACT_ABORT</a:t>
            </a:r>
            <a:r>
              <a:rPr lang="en-GB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0000FF"/>
                </a:solidFill>
                <a:latin typeface="Consolas" panose="020B0609020204030204" pitchFamily="49" charset="0"/>
              </a:rPr>
              <a:t>OFF</a:t>
            </a:r>
            <a:r>
              <a:rPr lang="en-GB" dirty="0">
                <a:solidFill>
                  <a:srgbClr val="808080"/>
                </a:solidFill>
                <a:latin typeface="Consolas" panose="020B0609020204030204" pitchFamily="49" charset="0"/>
              </a:rPr>
              <a:t>; </a:t>
            </a:r>
            <a:r>
              <a:rPr lang="en-GB" dirty="0"/>
              <a:t>(Default setting)</a:t>
            </a:r>
          </a:p>
          <a:p>
            <a:r>
              <a:rPr lang="en-GB" dirty="0">
                <a:solidFill>
                  <a:srgbClr val="0000FF"/>
                </a:solidFill>
                <a:latin typeface="Consolas" panose="020B0609020204030204" pitchFamily="49" charset="0"/>
              </a:rPr>
              <a:t>SET</a:t>
            </a:r>
            <a:r>
              <a:rPr lang="en-GB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0000FF"/>
                </a:solidFill>
                <a:latin typeface="Consolas" panose="020B0609020204030204" pitchFamily="49" charset="0"/>
              </a:rPr>
              <a:t>XACT_ABORT</a:t>
            </a:r>
            <a:r>
              <a:rPr lang="en-GB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0000FF"/>
                </a:solidFill>
                <a:latin typeface="Consolas" panose="020B0609020204030204" pitchFamily="49" charset="0"/>
              </a:rPr>
              <a:t>ON</a:t>
            </a:r>
            <a:r>
              <a:rPr lang="en-GB" dirty="0">
                <a:solidFill>
                  <a:srgbClr val="808080"/>
                </a:solidFill>
                <a:latin typeface="Consolas" panose="020B0609020204030204" pitchFamily="49" charset="0"/>
              </a:rPr>
              <a:t>;</a:t>
            </a:r>
          </a:p>
          <a:p>
            <a:endParaRPr lang="en-GB" dirty="0" smtClean="0"/>
          </a:p>
          <a:p>
            <a:r>
              <a:rPr lang="en-GB" dirty="0" smtClean="0"/>
              <a:t>Exceptions:</a:t>
            </a:r>
          </a:p>
          <a:p>
            <a:pPr lvl="1"/>
            <a:r>
              <a:rPr lang="en-GB" dirty="0" smtClean="0"/>
              <a:t>Errors raised using </a:t>
            </a:r>
            <a:r>
              <a:rPr lang="en-GB" dirty="0" err="1" smtClean="0"/>
              <a:t>RAISERROR</a:t>
            </a:r>
            <a:endParaRPr lang="en-GB" dirty="0" smtClean="0"/>
          </a:p>
          <a:p>
            <a:pPr lvl="1"/>
            <a:r>
              <a:rPr lang="en-GB" dirty="0"/>
              <a:t>Some Compilation Errors, </a:t>
            </a:r>
            <a:r>
              <a:rPr lang="en-GB" i="1" dirty="0"/>
              <a:t>but not all</a:t>
            </a:r>
          </a:p>
          <a:p>
            <a:pPr lvl="1"/>
            <a:r>
              <a:rPr lang="en-GB" dirty="0" smtClean="0"/>
              <a:t>Transaction count mismatch errors</a:t>
            </a:r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987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XACT_ABORT</a:t>
            </a:r>
            <a:r>
              <a:rPr lang="en-GB" dirty="0" smtClean="0"/>
              <a:t> – cont.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Triggers: </a:t>
            </a:r>
            <a:r>
              <a:rPr lang="en-GB" dirty="0" err="1" smtClean="0"/>
              <a:t>XACT_ABORT</a:t>
            </a:r>
            <a:r>
              <a:rPr lang="en-GB" dirty="0" smtClean="0"/>
              <a:t> </a:t>
            </a:r>
            <a:r>
              <a:rPr lang="en-GB" dirty="0"/>
              <a:t>is </a:t>
            </a:r>
            <a:r>
              <a:rPr lang="en-GB" b="1" i="1" dirty="0"/>
              <a:t>on </a:t>
            </a:r>
            <a:r>
              <a:rPr lang="en-GB" dirty="0" smtClean="0"/>
              <a:t>by default</a:t>
            </a:r>
          </a:p>
          <a:p>
            <a:endParaRPr lang="en-GB" dirty="0"/>
          </a:p>
          <a:p>
            <a:r>
              <a:rPr lang="en-GB" dirty="0" smtClean="0"/>
              <a:t>Compatibility-level setting affects behaviour of </a:t>
            </a:r>
          </a:p>
          <a:p>
            <a:pPr lvl="1"/>
            <a:r>
              <a:rPr lang="en-GB" dirty="0"/>
              <a:t>Ability to set </a:t>
            </a:r>
            <a:r>
              <a:rPr lang="en-GB" dirty="0" err="1"/>
              <a:t>XACT_ABORT</a:t>
            </a:r>
            <a:r>
              <a:rPr lang="en-GB" dirty="0"/>
              <a:t> off in </a:t>
            </a:r>
            <a:r>
              <a:rPr lang="en-GB" dirty="0" smtClean="0"/>
              <a:t>triggers (not possible pre 100)</a:t>
            </a:r>
            <a:endParaRPr lang="en-GB" dirty="0"/>
          </a:p>
          <a:p>
            <a:pPr lvl="1"/>
            <a:r>
              <a:rPr lang="en-GB" dirty="0" smtClean="0"/>
              <a:t>Behaviour of OUTPUT clause</a:t>
            </a:r>
          </a:p>
          <a:p>
            <a:endParaRPr lang="en-GB" dirty="0" smtClean="0"/>
          </a:p>
          <a:p>
            <a:r>
              <a:rPr lang="en-GB" dirty="0" smtClean="0"/>
              <a:t>Setting is set at run-time, not parse time</a:t>
            </a:r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Other considerations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468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DEMO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XACT_ABORT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74399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Error handling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2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Messages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System messages </a:t>
            </a:r>
          </a:p>
          <a:p>
            <a:pPr lvl="1"/>
            <a:r>
              <a:rPr lang="en-GB" dirty="0" smtClean="0"/>
              <a:t>stored in </a:t>
            </a:r>
            <a:r>
              <a:rPr lang="en-GB" dirty="0" err="1" smtClean="0"/>
              <a:t>sys.messages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Custom messages </a:t>
            </a:r>
          </a:p>
          <a:p>
            <a:pPr lvl="1"/>
            <a:r>
              <a:rPr lang="en-GB" dirty="0" smtClean="0"/>
              <a:t>can be added </a:t>
            </a:r>
            <a:r>
              <a:rPr lang="en-GB" dirty="0"/>
              <a:t>using </a:t>
            </a:r>
            <a:r>
              <a:rPr lang="en-GB" b="1" dirty="0" err="1" smtClean="0"/>
              <a:t>sp_addmessage</a:t>
            </a:r>
            <a:endParaRPr lang="en-GB" b="1" dirty="0" smtClean="0"/>
          </a:p>
          <a:p>
            <a:pPr lvl="1"/>
            <a:r>
              <a:rPr lang="en-GB" dirty="0" smtClean="0"/>
              <a:t>Stored in </a:t>
            </a:r>
            <a:r>
              <a:rPr lang="en-GB" dirty="0" err="1" smtClean="0"/>
              <a:t>sys.messages</a:t>
            </a:r>
            <a:endParaRPr lang="en-GB" dirty="0" smtClean="0"/>
          </a:p>
          <a:p>
            <a:pPr lvl="1"/>
            <a:r>
              <a:rPr lang="en-GB" dirty="0" smtClean="0"/>
              <a:t>Message </a:t>
            </a:r>
            <a:r>
              <a:rPr lang="en-GB" dirty="0"/>
              <a:t>ID must be </a:t>
            </a:r>
            <a:r>
              <a:rPr lang="en-GB" dirty="0" smtClean="0"/>
              <a:t>an integer </a:t>
            </a:r>
            <a:r>
              <a:rPr lang="en-GB" dirty="0"/>
              <a:t>between 50,001 and 2,147,483,647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 smtClean="0"/>
              <a:t>Sys.messages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936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SQL Server 2000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0415359"/>
              </p:ext>
            </p:extLst>
          </p:nvPr>
        </p:nvGraphicFramePr>
        <p:xfrm>
          <a:off x="533400" y="1447801"/>
          <a:ext cx="8305800" cy="4678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86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@@ERROR and @@</a:t>
            </a:r>
            <a:r>
              <a:rPr lang="en-GB" dirty="0" err="1" smtClean="0"/>
              <a:t>ROWCOUNT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GB" sz="2800" dirty="0" smtClean="0"/>
              <a:t>Both return a value for the previous statement</a:t>
            </a:r>
          </a:p>
          <a:p>
            <a:pPr lvl="1">
              <a:spcBef>
                <a:spcPts val="1200"/>
              </a:spcBef>
            </a:pPr>
            <a:r>
              <a:rPr lang="en-GB" sz="2400" dirty="0"/>
              <a:t>@@ERROR </a:t>
            </a:r>
          </a:p>
          <a:p>
            <a:pPr lvl="2">
              <a:spcBef>
                <a:spcPts val="1200"/>
              </a:spcBef>
            </a:pPr>
            <a:r>
              <a:rPr lang="en-GB" sz="2000" dirty="0"/>
              <a:t>returns 0 if the previous statement ran successfully</a:t>
            </a:r>
          </a:p>
          <a:p>
            <a:pPr lvl="2">
              <a:spcBef>
                <a:spcPts val="1200"/>
              </a:spcBef>
            </a:pPr>
            <a:r>
              <a:rPr lang="en-GB" sz="2000" dirty="0"/>
              <a:t>otherwise an error number</a:t>
            </a:r>
          </a:p>
          <a:p>
            <a:pPr lvl="1">
              <a:spcBef>
                <a:spcPts val="1200"/>
              </a:spcBef>
            </a:pPr>
            <a:r>
              <a:rPr lang="en-GB" sz="2400" dirty="0" smtClean="0"/>
              <a:t>@@</a:t>
            </a:r>
            <a:r>
              <a:rPr lang="en-GB" sz="2400" dirty="0" err="1"/>
              <a:t>ROWCOUNT</a:t>
            </a:r>
            <a:r>
              <a:rPr lang="en-GB" sz="2400" dirty="0"/>
              <a:t> </a:t>
            </a:r>
          </a:p>
          <a:p>
            <a:pPr lvl="2">
              <a:spcBef>
                <a:spcPts val="1200"/>
              </a:spcBef>
            </a:pPr>
            <a:r>
              <a:rPr lang="en-GB" sz="2200" dirty="0"/>
              <a:t>returns the number of row affected by the previous statement</a:t>
            </a:r>
          </a:p>
          <a:p>
            <a:pPr>
              <a:spcBef>
                <a:spcPts val="1200"/>
              </a:spcBef>
            </a:pPr>
            <a:r>
              <a:rPr lang="en-GB" sz="2800" dirty="0" smtClean="0"/>
              <a:t>Both are cleared and reset for each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800" dirty="0" smtClean="0"/>
              <a:t>	statement executed</a:t>
            </a:r>
          </a:p>
          <a:p>
            <a:pPr lvl="1">
              <a:spcBef>
                <a:spcPts val="1200"/>
              </a:spcBef>
            </a:pPr>
            <a:r>
              <a:rPr lang="en-GB" dirty="0" smtClean="0"/>
              <a:t>Store in local variable for later use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64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RAISERROR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Generates an error message (</a:t>
            </a:r>
            <a:r>
              <a:rPr lang="en-GB" dirty="0" err="1" smtClean="0"/>
              <a:t>nvarchar</a:t>
            </a:r>
            <a:r>
              <a:rPr lang="en-GB" dirty="0" smtClean="0"/>
              <a:t>(2047))</a:t>
            </a:r>
          </a:p>
          <a:p>
            <a:pPr lvl="1"/>
            <a:r>
              <a:rPr lang="en-GB" dirty="0" smtClean="0"/>
              <a:t>Can retrieve a custom message from </a:t>
            </a:r>
            <a:r>
              <a:rPr lang="en-GB" dirty="0" err="1" smtClean="0"/>
              <a:t>sys.messages</a:t>
            </a:r>
            <a:endParaRPr lang="en-GB" dirty="0" smtClean="0"/>
          </a:p>
          <a:p>
            <a:pPr lvl="1"/>
            <a:r>
              <a:rPr lang="en-GB" dirty="0" smtClean="0"/>
              <a:t>Can build a message dynamically</a:t>
            </a:r>
          </a:p>
          <a:p>
            <a:r>
              <a:rPr lang="en-GB" dirty="0" smtClean="0"/>
              <a:t>Can use substitution parameters (%s, %d etc.)</a:t>
            </a:r>
          </a:p>
          <a:p>
            <a:r>
              <a:rPr lang="en-GB" dirty="0" err="1" smtClean="0"/>
              <a:t>XACT_ABORT</a:t>
            </a:r>
            <a:r>
              <a:rPr lang="en-GB" dirty="0" smtClean="0"/>
              <a:t> setting has no effect</a:t>
            </a:r>
          </a:p>
          <a:p>
            <a:pPr lvl="1"/>
            <a:r>
              <a:rPr lang="en-GB" dirty="0" smtClean="0"/>
              <a:t>i.e. Batch will continue regardless after a statement-level error</a:t>
            </a:r>
          </a:p>
          <a:p>
            <a:r>
              <a:rPr lang="en-GB" dirty="0" smtClean="0"/>
              <a:t>WITH LOG option logs error in the Windows Application Log </a:t>
            </a:r>
          </a:p>
          <a:p>
            <a:pPr lvl="1"/>
            <a:r>
              <a:rPr lang="en-GB" dirty="0" smtClean="0"/>
              <a:t>Useful if IT Support are involved</a:t>
            </a:r>
          </a:p>
          <a:p>
            <a:r>
              <a:rPr lang="en-GB" dirty="0" smtClean="0"/>
              <a:t>With TRY … CATCH (SQL Server 2005 +)</a:t>
            </a:r>
          </a:p>
          <a:p>
            <a:pPr lvl="1"/>
            <a:r>
              <a:rPr lang="en-GB" dirty="0" smtClean="0"/>
              <a:t>Severity &gt; = 11 transfers to CATCH block</a:t>
            </a:r>
          </a:p>
          <a:p>
            <a:pPr lvl="1"/>
            <a:r>
              <a:rPr lang="en-GB" dirty="0" smtClean="0"/>
              <a:t>Can re-throw </a:t>
            </a:r>
            <a:r>
              <a:rPr lang="en-GB" dirty="0"/>
              <a:t>an error </a:t>
            </a:r>
            <a:r>
              <a:rPr lang="en-GB" dirty="0" smtClean="0"/>
              <a:t>in a CATCH block</a:t>
            </a:r>
            <a:endParaRPr lang="en-GB" dirty="0"/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74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FORMATMESSAGE</a:t>
            </a:r>
            <a:r>
              <a:rPr lang="en-GB" dirty="0" smtClean="0"/>
              <a:t>()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GB" dirty="0"/>
              <a:t>Constructs a message from an existing message in </a:t>
            </a:r>
            <a:r>
              <a:rPr lang="en-GB" dirty="0" err="1" smtClean="0"/>
              <a:t>sys.messages</a:t>
            </a:r>
            <a:endParaRPr lang="en-GB" dirty="0" smtClean="0"/>
          </a:p>
          <a:p>
            <a:pPr>
              <a:spcBef>
                <a:spcPts val="1800"/>
              </a:spcBef>
            </a:pPr>
            <a:r>
              <a:rPr lang="en-GB" dirty="0" smtClean="0"/>
              <a:t>Accepts substitution parameters</a:t>
            </a:r>
          </a:p>
          <a:p>
            <a:pPr>
              <a:spcBef>
                <a:spcPts val="1800"/>
              </a:spcBef>
            </a:pPr>
            <a:r>
              <a:rPr lang="en-GB" dirty="0" smtClean="0"/>
              <a:t>Returns </a:t>
            </a:r>
            <a:r>
              <a:rPr lang="en-GB" dirty="0"/>
              <a:t>message for further processing</a:t>
            </a:r>
          </a:p>
          <a:p>
            <a:pPr>
              <a:spcBef>
                <a:spcPts val="1800"/>
              </a:spcBef>
            </a:pPr>
            <a:r>
              <a:rPr lang="en-GB" dirty="0"/>
              <a:t>Returns </a:t>
            </a:r>
            <a:r>
              <a:rPr lang="en-GB" dirty="0" err="1"/>
              <a:t>nvarchar</a:t>
            </a:r>
            <a:r>
              <a:rPr lang="en-GB" dirty="0"/>
              <a:t>(2047)</a:t>
            </a:r>
          </a:p>
          <a:p>
            <a:pPr>
              <a:spcBef>
                <a:spcPts val="2400"/>
              </a:spcBef>
            </a:pPr>
            <a:r>
              <a:rPr lang="en-GB" i="1" smtClean="0"/>
              <a:t>Can </a:t>
            </a:r>
            <a:r>
              <a:rPr lang="en-GB" i="1" dirty="0" smtClean="0"/>
              <a:t>be used to construct a custom </a:t>
            </a:r>
            <a:r>
              <a:rPr lang="en-GB" i="1" dirty="0"/>
              <a:t>message </a:t>
            </a:r>
            <a:endParaRPr lang="en-GB" i="1" dirty="0" smtClean="0"/>
          </a:p>
          <a:p>
            <a:pPr marL="511175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i="1" dirty="0" smtClean="0"/>
              <a:t>dynamically using </a:t>
            </a:r>
            <a:r>
              <a:rPr lang="en-GB" sz="2400" i="1" dirty="0"/>
              <a:t>substitution parameters</a:t>
            </a:r>
          </a:p>
          <a:p>
            <a:pPr marL="511175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i="1" dirty="0" smtClean="0"/>
              <a:t>(undocumented?)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97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demo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SQL Server 2000 Error handling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0861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4031928"/>
              </p:ext>
            </p:extLst>
          </p:nvPr>
        </p:nvGraphicFramePr>
        <p:xfrm>
          <a:off x="533400" y="1447801"/>
          <a:ext cx="8305800" cy="4678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6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SQL Server 2005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Similar to TRY … CATCH in </a:t>
            </a:r>
            <a:r>
              <a:rPr lang="en-GB" dirty="0" err="1" smtClean="0"/>
              <a:t>.net</a:t>
            </a:r>
            <a:r>
              <a:rPr lang="en-GB" dirty="0" smtClean="0"/>
              <a:t> (but there’s no FINALLY …)</a:t>
            </a:r>
          </a:p>
          <a:p>
            <a:r>
              <a:rPr lang="en-GB" dirty="0" smtClean="0"/>
              <a:t>If an error occurs in the TRY block, control is passed to the CATCH block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BEGIN </a:t>
            </a:r>
            <a:r>
              <a:rPr lang="en-GB" dirty="0"/>
              <a:t>TRY      { </a:t>
            </a:r>
            <a:r>
              <a:rPr lang="en-GB" dirty="0" err="1"/>
              <a:t>sql_statement</a:t>
            </a:r>
            <a:r>
              <a:rPr lang="en-GB" dirty="0"/>
              <a:t> | </a:t>
            </a:r>
            <a:r>
              <a:rPr lang="en-GB" dirty="0" err="1"/>
              <a:t>statement_block</a:t>
            </a:r>
            <a:r>
              <a:rPr lang="en-GB" dirty="0"/>
              <a:t> } END TRY BEGIN CATCH  </a:t>
            </a:r>
            <a:r>
              <a:rPr lang="en-GB" dirty="0" smtClean="0"/>
              <a:t>[ </a:t>
            </a:r>
            <a:r>
              <a:rPr lang="en-GB" dirty="0"/>
              <a:t>{ </a:t>
            </a:r>
            <a:r>
              <a:rPr lang="en-GB" dirty="0" err="1"/>
              <a:t>sql_statement</a:t>
            </a:r>
            <a:r>
              <a:rPr lang="en-GB" dirty="0"/>
              <a:t> | </a:t>
            </a:r>
            <a:r>
              <a:rPr lang="en-GB" dirty="0" err="1"/>
              <a:t>statement_block</a:t>
            </a:r>
            <a:r>
              <a:rPr lang="en-GB" dirty="0"/>
              <a:t> } ] END </a:t>
            </a:r>
            <a:r>
              <a:rPr lang="en-GB" dirty="0" smtClean="0"/>
              <a:t>CATCH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TRY … CATCH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865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TRY … CATCH cont.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TRY…CATCH blocks will not </a:t>
            </a:r>
            <a:r>
              <a:rPr lang="en-GB" dirty="0" smtClean="0"/>
              <a:t>trap:</a:t>
            </a:r>
            <a:endParaRPr lang="en-GB" dirty="0"/>
          </a:p>
          <a:p>
            <a:pPr lvl="1"/>
            <a:r>
              <a:rPr lang="en-GB" dirty="0"/>
              <a:t>Messages with severity 10 or lower</a:t>
            </a:r>
          </a:p>
          <a:p>
            <a:pPr lvl="1"/>
            <a:r>
              <a:rPr lang="en-GB" dirty="0"/>
              <a:t>Errors with severity of 20 or higher if the session is stopped</a:t>
            </a:r>
          </a:p>
          <a:p>
            <a:pPr lvl="1"/>
            <a:r>
              <a:rPr lang="en-GB" dirty="0" smtClean="0"/>
              <a:t>Client-interrupt </a:t>
            </a:r>
            <a:r>
              <a:rPr lang="en-GB" dirty="0"/>
              <a:t>requests or broken client connections</a:t>
            </a:r>
          </a:p>
          <a:p>
            <a:pPr lvl="1"/>
            <a:r>
              <a:rPr lang="en-GB" dirty="0"/>
              <a:t>Sessions ended by the KILL </a:t>
            </a:r>
            <a:r>
              <a:rPr lang="en-GB" dirty="0" smtClean="0"/>
              <a:t>statement</a:t>
            </a:r>
          </a:p>
          <a:p>
            <a:endParaRPr lang="en-GB" dirty="0" smtClean="0"/>
          </a:p>
          <a:p>
            <a:r>
              <a:rPr lang="en-GB" dirty="0" smtClean="0"/>
              <a:t>Some </a:t>
            </a:r>
            <a:r>
              <a:rPr lang="en-GB" dirty="0"/>
              <a:t>errors are not handled </a:t>
            </a:r>
            <a:r>
              <a:rPr lang="en-GB" dirty="0" smtClean="0"/>
              <a:t>in </a:t>
            </a:r>
            <a:r>
              <a:rPr lang="en-GB" dirty="0"/>
              <a:t>the same </a:t>
            </a:r>
            <a:r>
              <a:rPr lang="en-GB" dirty="0" smtClean="0"/>
              <a:t>scope, but will be caught in the calling scope:</a:t>
            </a:r>
            <a:endParaRPr lang="en-GB" dirty="0"/>
          </a:p>
          <a:p>
            <a:pPr lvl="1"/>
            <a:r>
              <a:rPr lang="en-GB" dirty="0"/>
              <a:t>Compile errors, such as syntax errors</a:t>
            </a:r>
          </a:p>
          <a:p>
            <a:pPr lvl="1"/>
            <a:r>
              <a:rPr lang="en-GB" dirty="0"/>
              <a:t>Statement-level recompilation errors, e.g. Deferred Name Resolution exceptions</a:t>
            </a:r>
          </a:p>
          <a:p>
            <a:pPr lvl="1"/>
            <a:endParaRPr lang="en-GB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3406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SQL Server 2005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6292892"/>
              </p:ext>
            </p:extLst>
          </p:nvPr>
        </p:nvGraphicFramePr>
        <p:xfrm>
          <a:off x="533400" y="1447801"/>
          <a:ext cx="8305800" cy="4678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Error functions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33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SQL Server 2012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sz="2800" dirty="0" smtClean="0"/>
              <a:t>Raises an exception and causes T-SQL Batch to be ended</a:t>
            </a:r>
          </a:p>
          <a:p>
            <a:pPr lvl="1"/>
            <a:r>
              <a:rPr lang="en-GB" sz="2200" i="1" dirty="0" err="1" smtClean="0"/>
              <a:t>BOL</a:t>
            </a:r>
            <a:r>
              <a:rPr lang="en-GB" sz="2200" i="1" dirty="0" smtClean="0"/>
              <a:t> says it honours </a:t>
            </a:r>
            <a:r>
              <a:rPr lang="en-GB" sz="2200" i="1" dirty="0" err="1" smtClean="0"/>
              <a:t>XACT_ABORT</a:t>
            </a:r>
            <a:r>
              <a:rPr lang="en-GB" sz="2200" i="1" dirty="0" smtClean="0"/>
              <a:t> – seems to behave same way regardless</a:t>
            </a:r>
          </a:p>
          <a:p>
            <a:r>
              <a:rPr lang="en-GB" sz="2800" dirty="0"/>
              <a:t>Preceding statement must be terminated by a semi-colon (;)</a:t>
            </a:r>
          </a:p>
          <a:p>
            <a:r>
              <a:rPr lang="en-GB" sz="2800" dirty="0" smtClean="0"/>
              <a:t>Transfers execution to CATCH block if used in TRY … CATCH</a:t>
            </a:r>
          </a:p>
          <a:p>
            <a:r>
              <a:rPr lang="en-GB" sz="2800" dirty="0" smtClean="0"/>
              <a:t>Can be used in a CATCH block without parameters</a:t>
            </a:r>
          </a:p>
          <a:p>
            <a:r>
              <a:rPr lang="en-GB" sz="2800" dirty="0" smtClean="0"/>
              <a:t>Outside CATCH block, must have parameters:</a:t>
            </a:r>
          </a:p>
          <a:p>
            <a:pPr lvl="1"/>
            <a:r>
              <a:rPr lang="en-GB" sz="2200" dirty="0" smtClean="0"/>
              <a:t>Error Number, Message and State</a:t>
            </a:r>
          </a:p>
          <a:p>
            <a:r>
              <a:rPr lang="en-GB" sz="2800" dirty="0"/>
              <a:t>Message is </a:t>
            </a:r>
            <a:r>
              <a:rPr lang="en-GB" sz="2800" dirty="0" err="1"/>
              <a:t>nvarchar</a:t>
            </a:r>
            <a:r>
              <a:rPr lang="en-GB" sz="2800" dirty="0"/>
              <a:t>(2048)</a:t>
            </a:r>
          </a:p>
          <a:p>
            <a:r>
              <a:rPr lang="en-GB" sz="2800" dirty="0" smtClean="0"/>
              <a:t>Error </a:t>
            </a:r>
            <a:r>
              <a:rPr lang="en-GB" sz="2800" dirty="0"/>
              <a:t>number is an integer </a:t>
            </a:r>
            <a:r>
              <a:rPr lang="en-GB" sz="2800" dirty="0" smtClean="0"/>
              <a:t>(50000 - 2147483647)</a:t>
            </a:r>
          </a:p>
          <a:p>
            <a:r>
              <a:rPr lang="en-GB" sz="2800" dirty="0" smtClean="0"/>
              <a:t>Can use with </a:t>
            </a:r>
            <a:r>
              <a:rPr lang="en-GB" sz="2800" dirty="0" err="1" smtClean="0"/>
              <a:t>FORMATMESSAGE</a:t>
            </a:r>
            <a:r>
              <a:rPr lang="en-GB" sz="2800" dirty="0" smtClean="0"/>
              <a:t>()</a:t>
            </a:r>
            <a:endParaRPr lang="en-GB" sz="2800" dirty="0"/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THROW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949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demo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SQL Server 2005 and 2012 Error handling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10975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suggested approach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06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Recommendations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ctr">
              <a:spcBef>
                <a:spcPts val="1200"/>
              </a:spcBef>
            </a:pPr>
            <a:r>
              <a:rPr lang="en-GB" sz="2800" dirty="0"/>
              <a:t>Include error handling by </a:t>
            </a:r>
            <a:r>
              <a:rPr lang="en-GB" sz="2800" dirty="0" smtClean="0"/>
              <a:t>default</a:t>
            </a:r>
            <a:endParaRPr lang="en-GB" sz="2800" i="1" dirty="0" smtClean="0"/>
          </a:p>
          <a:p>
            <a:pPr lvl="1" fontAlgn="ctr">
              <a:spcBef>
                <a:spcPts val="1200"/>
              </a:spcBef>
            </a:pPr>
            <a:r>
              <a:rPr lang="en-GB" sz="2400" dirty="0" smtClean="0"/>
              <a:t>It should be part of your application design</a:t>
            </a:r>
          </a:p>
          <a:p>
            <a:pPr lvl="1" fontAlgn="ctr">
              <a:spcBef>
                <a:spcPts val="1200"/>
              </a:spcBef>
            </a:pPr>
            <a:r>
              <a:rPr lang="en-GB" sz="2400" dirty="0" smtClean="0"/>
              <a:t>In every scope level</a:t>
            </a:r>
            <a:endParaRPr lang="en-GB" sz="2400" dirty="0"/>
          </a:p>
          <a:p>
            <a:pPr fontAlgn="ctr">
              <a:spcBef>
                <a:spcPts val="1200"/>
              </a:spcBef>
            </a:pPr>
            <a:r>
              <a:rPr lang="en-GB" sz="2800" dirty="0" smtClean="0"/>
              <a:t>Use TRY </a:t>
            </a:r>
            <a:r>
              <a:rPr lang="en-GB" sz="2800" dirty="0"/>
              <a:t>.. CATCH in all but simplest </a:t>
            </a:r>
            <a:r>
              <a:rPr lang="en-GB" sz="2800" dirty="0" err="1"/>
              <a:t>procs</a:t>
            </a:r>
            <a:endParaRPr lang="en-GB" sz="2800" dirty="0"/>
          </a:p>
          <a:p>
            <a:pPr fontAlgn="ctr">
              <a:spcBef>
                <a:spcPts val="1200"/>
              </a:spcBef>
            </a:pPr>
            <a:r>
              <a:rPr lang="en-GB" sz="2800" dirty="0" smtClean="0"/>
              <a:t>Consider custom error-handling stored </a:t>
            </a:r>
            <a:r>
              <a:rPr lang="en-GB" sz="2800" dirty="0" err="1" smtClean="0"/>
              <a:t>procs</a:t>
            </a:r>
            <a:endParaRPr lang="en-GB" sz="2800" dirty="0"/>
          </a:p>
          <a:p>
            <a:pPr fontAlgn="ctr">
              <a:spcBef>
                <a:spcPts val="1200"/>
              </a:spcBef>
            </a:pPr>
            <a:r>
              <a:rPr lang="en-GB" sz="2800" dirty="0"/>
              <a:t>Log to application log where appropriate</a:t>
            </a:r>
          </a:p>
          <a:p>
            <a:pPr fontAlgn="ctr">
              <a:spcBef>
                <a:spcPts val="1200"/>
              </a:spcBef>
            </a:pPr>
            <a:r>
              <a:rPr lang="en-GB" sz="2800" dirty="0"/>
              <a:t>Logging to DB table (e.g. ETL)</a:t>
            </a:r>
          </a:p>
          <a:p>
            <a:pPr lvl="1" fontAlgn="ctr">
              <a:spcBef>
                <a:spcPts val="1200"/>
              </a:spcBef>
            </a:pPr>
            <a:r>
              <a:rPr lang="en-GB" sz="2400" dirty="0"/>
              <a:t>Will be rolled back if within a transaction</a:t>
            </a:r>
          </a:p>
          <a:p>
            <a:pPr lvl="1" fontAlgn="ctr">
              <a:spcBef>
                <a:spcPts val="1200"/>
              </a:spcBef>
            </a:pPr>
            <a:r>
              <a:rPr lang="en-GB" sz="2400" dirty="0"/>
              <a:t>Could use Service Broker</a:t>
            </a:r>
          </a:p>
          <a:p>
            <a:pPr>
              <a:spcBef>
                <a:spcPts val="1200"/>
              </a:spcBef>
            </a:pPr>
            <a:endParaRPr lang="en-GB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demo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Proposed Approach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50436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8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w Truck 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287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w Truck 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660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w Truck 0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312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w Truck 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682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w Truck 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71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erMedia.com Piece of Puzzle">
  <a:themeElements>
    <a:clrScheme name="puzzle_piece">
      <a:dk1>
        <a:sysClr val="windowText" lastClr="000000"/>
      </a:dk1>
      <a:lt1>
        <a:sysClr val="window" lastClr="FFFFFF"/>
      </a:lt1>
      <a:dk2>
        <a:srgbClr val="191C3B"/>
      </a:dk2>
      <a:lt2>
        <a:srgbClr val="CACDE8"/>
      </a:lt2>
      <a:accent1>
        <a:srgbClr val="3D426B"/>
      </a:accent1>
      <a:accent2>
        <a:srgbClr val="626AA6"/>
      </a:accent2>
      <a:accent3>
        <a:srgbClr val="A5AACB"/>
      </a:accent3>
      <a:accent4>
        <a:srgbClr val="A3C8CD"/>
      </a:accent4>
      <a:accent5>
        <a:srgbClr val="6DA7AF"/>
      </a:accent5>
      <a:accent6>
        <a:srgbClr val="396369"/>
      </a:accent6>
      <a:hlink>
        <a:srgbClr val="6DA7AF"/>
      </a:hlink>
      <a:folHlink>
        <a:srgbClr val="39636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WPC_Breakout_Template">
  <a:themeElements>
    <a:clrScheme name="WPC09">
      <a:dk1>
        <a:srgbClr val="000000"/>
      </a:dk1>
      <a:lt1>
        <a:srgbClr val="FFFFFF"/>
      </a:lt1>
      <a:dk2>
        <a:srgbClr val="A9C7E9"/>
      </a:dk2>
      <a:lt2>
        <a:srgbClr val="FEF194"/>
      </a:lt2>
      <a:accent1>
        <a:srgbClr val="FFCC29"/>
      </a:accent1>
      <a:accent2>
        <a:srgbClr val="4A7CC6"/>
      </a:accent2>
      <a:accent3>
        <a:srgbClr val="E0864E"/>
      </a:accent3>
      <a:accent4>
        <a:srgbClr val="6FB628"/>
      </a:accent4>
      <a:accent5>
        <a:srgbClr val="FF9B2D"/>
      </a:accent5>
      <a:accent6>
        <a:srgbClr val="A263C5"/>
      </a:accent6>
      <a:hlink>
        <a:srgbClr val="C2D8F0"/>
      </a:hlink>
      <a:folHlink>
        <a:srgbClr val="A6C5E8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  <a:scene3d>
          <a:camera prst="orthographicFront">
            <a:rot lat="0" lon="0" rev="0"/>
          </a:camera>
          <a:lightRig rig="brightRoom" dir="t"/>
        </a:scene3d>
        <a:sp3d contourW="25400" prstMaterial="powder">
          <a:bevelT w="38100" h="12700"/>
          <a:contourClr>
            <a:schemeClr val="accent2">
              <a:lumMod val="40000"/>
              <a:lumOff val="60000"/>
            </a:schemeClr>
          </a:contourClr>
        </a:sp3d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400" dirty="0" smtClean="0"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2400" dirty="0" smtClean="0">
            <a:gradFill>
              <a:gsLst>
                <a:gs pos="0">
                  <a:schemeClr val="bg1"/>
                </a:gs>
                <a:gs pos="100000">
                  <a:schemeClr val="bg1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widescreen_ppt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MGROUP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139575D-AF1F-43BF-910C-F7C64E8E53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Piece of the puzzle presentation</Template>
  <TotalTime>1264</TotalTime>
  <Words>1721</Words>
  <Application>Microsoft Office PowerPoint</Application>
  <PresentationFormat>On-screen Show (4:3)</PresentationFormat>
  <Paragraphs>322</Paragraphs>
  <Slides>48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8" baseType="lpstr">
      <vt:lpstr>Calibri</vt:lpstr>
      <vt:lpstr>Wingdings</vt:lpstr>
      <vt:lpstr>Consolas</vt:lpstr>
      <vt:lpstr>Perpetua</vt:lpstr>
      <vt:lpstr>Arial</vt:lpstr>
      <vt:lpstr>Segoe UI</vt:lpstr>
      <vt:lpstr>Segoe UI Light</vt:lpstr>
      <vt:lpstr>PresenterMedia.com Piece of Puzzle</vt:lpstr>
      <vt:lpstr>WPC_Breakout_Template</vt:lpstr>
      <vt:lpstr>widescreen_ppt_theme</vt:lpstr>
      <vt:lpstr>A Comedy of Errors</vt:lpstr>
      <vt:lpstr>Andrew Whettam</vt:lpstr>
      <vt:lpstr>PowerPoint Presentation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HANDLING ERRORS</vt:lpstr>
      <vt:lpstr>Error Handling Behaviour</vt:lpstr>
      <vt:lpstr>Error Messages</vt:lpstr>
      <vt:lpstr>Terminology &amp; background</vt:lpstr>
      <vt:lpstr>Statements and Batches</vt:lpstr>
      <vt:lpstr>Scope</vt:lpstr>
      <vt:lpstr>Context</vt:lpstr>
      <vt:lpstr>Exception Levels</vt:lpstr>
      <vt:lpstr>DEMO</vt:lpstr>
      <vt:lpstr>Error levels</vt:lpstr>
      <vt:lpstr>Transactions</vt:lpstr>
      <vt:lpstr>ACID</vt:lpstr>
      <vt:lpstr>Implicit / Explicit Transactions</vt:lpstr>
      <vt:lpstr>BEGIN TRAN</vt:lpstr>
      <vt:lpstr>Nested Transactions</vt:lpstr>
      <vt:lpstr>DEMO</vt:lpstr>
      <vt:lpstr>More Transaction Code</vt:lpstr>
      <vt:lpstr>XACT_ABORT</vt:lpstr>
      <vt:lpstr>XACT_ABORT – cont.</vt:lpstr>
      <vt:lpstr>DEMO</vt:lpstr>
      <vt:lpstr>Error handling</vt:lpstr>
      <vt:lpstr>Messages</vt:lpstr>
      <vt:lpstr>SQL Server 2000</vt:lpstr>
      <vt:lpstr>@@ERROR and @@ROWCOUNT</vt:lpstr>
      <vt:lpstr>RAISERROR</vt:lpstr>
      <vt:lpstr>FORMATMESSAGE()</vt:lpstr>
      <vt:lpstr>demo</vt:lpstr>
      <vt:lpstr>SQL Server 2005</vt:lpstr>
      <vt:lpstr>TRY … CATCH cont.</vt:lpstr>
      <vt:lpstr>SQL Server 2005</vt:lpstr>
      <vt:lpstr>SQL Server 2012</vt:lpstr>
      <vt:lpstr>demo</vt:lpstr>
      <vt:lpstr>A suggested approach</vt:lpstr>
      <vt:lpstr>Recommendations</vt:lpstr>
      <vt:lpstr>demo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Piece of the Puzzle</dc:title>
  <dc:creator>Andrew Whettam</dc:creator>
  <cp:keywords/>
  <cp:lastModifiedBy>Andrew Whettam</cp:lastModifiedBy>
  <cp:revision>143</cp:revision>
  <dcterms:created xsi:type="dcterms:W3CDTF">2014-05-17T15:16:27Z</dcterms:created>
  <dcterms:modified xsi:type="dcterms:W3CDTF">2014-07-21T09:47:28Z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TC018572729991</vt:lpwstr>
  </property>
</Properties>
</file>