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45"/>
  </p:notesMasterIdLst>
  <p:sldIdLst>
    <p:sldId id="271" r:id="rId3"/>
    <p:sldId id="276" r:id="rId4"/>
    <p:sldId id="299" r:id="rId5"/>
    <p:sldId id="300" r:id="rId6"/>
    <p:sldId id="301" r:id="rId7"/>
    <p:sldId id="280" r:id="rId8"/>
    <p:sldId id="281" r:id="rId9"/>
    <p:sldId id="296" r:id="rId10"/>
    <p:sldId id="320" r:id="rId11"/>
    <p:sldId id="279" r:id="rId12"/>
    <p:sldId id="298" r:id="rId13"/>
    <p:sldId id="304" r:id="rId14"/>
    <p:sldId id="305" r:id="rId15"/>
    <p:sldId id="306" r:id="rId16"/>
    <p:sldId id="307" r:id="rId17"/>
    <p:sldId id="308" r:id="rId18"/>
    <p:sldId id="321" r:id="rId19"/>
    <p:sldId id="297" r:id="rId20"/>
    <p:sldId id="302" r:id="rId21"/>
    <p:sldId id="309" r:id="rId22"/>
    <p:sldId id="313" r:id="rId23"/>
    <p:sldId id="310" r:id="rId24"/>
    <p:sldId id="311" r:id="rId25"/>
    <p:sldId id="314" r:id="rId26"/>
    <p:sldId id="312" r:id="rId27"/>
    <p:sldId id="322" r:id="rId28"/>
    <p:sldId id="303" r:id="rId29"/>
    <p:sldId id="273" r:id="rId30"/>
    <p:sldId id="274" r:id="rId31"/>
    <p:sldId id="275" r:id="rId32"/>
    <p:sldId id="282" r:id="rId33"/>
    <p:sldId id="283" r:id="rId34"/>
    <p:sldId id="284" r:id="rId35"/>
    <p:sldId id="285" r:id="rId36"/>
    <p:sldId id="286" r:id="rId37"/>
    <p:sldId id="287" r:id="rId38"/>
    <p:sldId id="318" r:id="rId39"/>
    <p:sldId id="288" r:id="rId40"/>
    <p:sldId id="315" r:id="rId41"/>
    <p:sldId id="316" r:id="rId42"/>
    <p:sldId id="317" r:id="rId43"/>
    <p:sldId id="319" r:id="rId4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A200BA0-9F2B-4EFB-80A4-04C4859DC557}">
          <p14:sldIdLst>
            <p14:sldId id="271"/>
            <p14:sldId id="276"/>
          </p14:sldIdLst>
        </p14:section>
        <p14:section name="What is Master Data" id="{993FCC34-7D6E-4E0B-8335-022AC232A2EB}">
          <p14:sldIdLst>
            <p14:sldId id="299"/>
            <p14:sldId id="300"/>
            <p14:sldId id="301"/>
            <p14:sldId id="280"/>
            <p14:sldId id="281"/>
            <p14:sldId id="296"/>
          </p14:sldIdLst>
        </p14:section>
        <p14:section name="Why do MDM?" id="{561DB738-C5BB-4A52-9DF4-2D404761CD86}">
          <p14:sldIdLst>
            <p14:sldId id="320"/>
            <p14:sldId id="279"/>
            <p14:sldId id="298"/>
            <p14:sldId id="304"/>
            <p14:sldId id="305"/>
            <p14:sldId id="306"/>
            <p14:sldId id="307"/>
            <p14:sldId id="308"/>
          </p14:sldIdLst>
        </p14:section>
        <p14:section name="How to do it" id="{423BB63C-ECB4-46F8-A2FD-30D840801B80}">
          <p14:sldIdLst>
            <p14:sldId id="321"/>
            <p14:sldId id="297"/>
            <p14:sldId id="302"/>
            <p14:sldId id="309"/>
            <p14:sldId id="313"/>
            <p14:sldId id="310"/>
            <p14:sldId id="311"/>
            <p14:sldId id="314"/>
            <p14:sldId id="312"/>
          </p14:sldIdLst>
        </p14:section>
        <p14:section name="MDS" id="{74342C45-E7D7-459C-8854-28B45782F9E3}">
          <p14:sldIdLst>
            <p14:sldId id="322"/>
            <p14:sldId id="303"/>
            <p14:sldId id="273"/>
            <p14:sldId id="274"/>
            <p14:sldId id="275"/>
            <p14:sldId id="282"/>
            <p14:sldId id="283"/>
            <p14:sldId id="284"/>
            <p14:sldId id="285"/>
            <p14:sldId id="286"/>
            <p14:sldId id="287"/>
            <p14:sldId id="318"/>
            <p14:sldId id="288"/>
            <p14:sldId id="315"/>
            <p14:sldId id="316"/>
            <p14:sldId id="317"/>
            <p14:sldId id="31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F6A54C" mc:Ignorable=""/>
    <a:srgbClr xmlns:mc="http://schemas.openxmlformats.org/markup-compatibility/2006" xmlns:a14="http://schemas.microsoft.com/office/drawing/2010/main" val="7A5482" mc:Ignorable=""/>
    <a:srgbClr xmlns:mc="http://schemas.openxmlformats.org/markup-compatibility/2006" xmlns:a14="http://schemas.microsoft.com/office/drawing/2010/main" val="81717E" mc:Ignorable=""/>
    <a:srgbClr xmlns:mc="http://schemas.openxmlformats.org/markup-compatibility/2006" xmlns:a14="http://schemas.microsoft.com/office/drawing/2010/main" val="945E94" mc:Ignorable=""/>
    <a:srgbClr xmlns:mc="http://schemas.openxmlformats.org/markup-compatibility/2006" xmlns:a14="http://schemas.microsoft.com/office/drawing/2010/main" val="75507C" mc:Ignorable=""/>
    <a:srgbClr xmlns:mc="http://schemas.openxmlformats.org/markup-compatibility/2006" xmlns:a14="http://schemas.microsoft.com/office/drawing/2010/main" val="885D91" mc:Ignorable=""/>
    <a:srgbClr xmlns:mc="http://schemas.openxmlformats.org/markup-compatibility/2006" xmlns:a14="http://schemas.microsoft.com/office/drawing/2010/main" val="FFFFFF" mc:Ignorable=""/>
    <a:srgbClr xmlns:mc="http://schemas.openxmlformats.org/markup-compatibility/2006" xmlns:a14="http://schemas.microsoft.com/office/drawing/2010/main" val="E7E1B7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1" autoAdjust="0"/>
    <p:restoredTop sz="87574" autoAdjust="0"/>
  </p:normalViewPr>
  <p:slideViewPr>
    <p:cSldViewPr>
      <p:cViewPr>
        <p:scale>
          <a:sx n="100" d="100"/>
          <a:sy n="100" d="100"/>
        </p:scale>
        <p:origin x="-1416" y="-48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68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C23BC-C217-471D-8E6A-0C6480F7738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B071D4BF-25C9-45A7-9B28-05EAE71E398A}">
      <dgm:prSet phldrT="[Text]" custT="1"/>
      <dgm:spPr/>
      <dgm:t>
        <a:bodyPr/>
        <a:lstStyle/>
        <a:p>
          <a:r>
            <a:rPr lang="en-GB" sz="2300" i="0" dirty="0" smtClean="0"/>
            <a:t>Things</a:t>
          </a:r>
        </a:p>
        <a:p>
          <a:r>
            <a:rPr lang="en-GB" sz="1600" i="0" dirty="0" smtClean="0"/>
            <a:t>Products</a:t>
          </a:r>
        </a:p>
        <a:p>
          <a:r>
            <a:rPr lang="en-GB" sz="1600" i="0" dirty="0" smtClean="0"/>
            <a:t>Parts</a:t>
          </a:r>
        </a:p>
        <a:p>
          <a:r>
            <a:rPr lang="en-GB" sz="1600" i="0" dirty="0" smtClean="0"/>
            <a:t>Assets</a:t>
          </a:r>
        </a:p>
        <a:p>
          <a:r>
            <a:rPr lang="en-GB" sz="1600" i="0" dirty="0" smtClean="0"/>
            <a:t>Suppliers</a:t>
          </a:r>
          <a:endParaRPr lang="en-GB" sz="1600" i="0" dirty="0"/>
        </a:p>
      </dgm:t>
    </dgm:pt>
    <dgm:pt modelId="{E40D5B25-6080-4B88-9100-C33863888BCC}" type="parTrans" cxnId="{4993A034-EDDB-4DF2-88A0-9ADCC8601202}">
      <dgm:prSet/>
      <dgm:spPr/>
      <dgm:t>
        <a:bodyPr/>
        <a:lstStyle/>
        <a:p>
          <a:endParaRPr lang="en-GB"/>
        </a:p>
      </dgm:t>
    </dgm:pt>
    <dgm:pt modelId="{EBFA5374-9D96-491F-94ED-C4F95FAE8900}" type="sibTrans" cxnId="{4993A034-EDDB-4DF2-88A0-9ADCC8601202}">
      <dgm:prSet/>
      <dgm:spPr/>
      <dgm:t>
        <a:bodyPr/>
        <a:lstStyle/>
        <a:p>
          <a:endParaRPr lang="en-GB"/>
        </a:p>
      </dgm:t>
    </dgm:pt>
    <dgm:pt modelId="{F6901679-31A7-4F48-8393-DB19FCF864A0}">
      <dgm:prSet phldrT="[Text]" custT="1"/>
      <dgm:spPr/>
      <dgm:t>
        <a:bodyPr/>
        <a:lstStyle/>
        <a:p>
          <a:r>
            <a:rPr lang="en-GB" sz="2300" dirty="0" smtClean="0"/>
            <a:t>People</a:t>
          </a:r>
        </a:p>
        <a:p>
          <a:r>
            <a:rPr lang="en-GB" sz="1800" dirty="0" smtClean="0"/>
            <a:t>Customers Employees</a:t>
          </a:r>
        </a:p>
        <a:p>
          <a:r>
            <a:rPr lang="en-GB" sz="1800" dirty="0" smtClean="0"/>
            <a:t>Sales people</a:t>
          </a:r>
          <a:endParaRPr lang="en-GB" sz="1800" dirty="0"/>
        </a:p>
      </dgm:t>
    </dgm:pt>
    <dgm:pt modelId="{67D97CB7-82EF-4E70-9F20-49A73678C067}" type="parTrans" cxnId="{6A18685E-95EF-40DF-9A5F-F3344999C179}">
      <dgm:prSet/>
      <dgm:spPr/>
      <dgm:t>
        <a:bodyPr/>
        <a:lstStyle/>
        <a:p>
          <a:endParaRPr lang="en-GB"/>
        </a:p>
      </dgm:t>
    </dgm:pt>
    <dgm:pt modelId="{F8E03A46-5A03-4E61-BC2E-92F09C2200E3}" type="sibTrans" cxnId="{6A18685E-95EF-40DF-9A5F-F3344999C179}">
      <dgm:prSet/>
      <dgm:spPr/>
      <dgm:t>
        <a:bodyPr/>
        <a:lstStyle/>
        <a:p>
          <a:endParaRPr lang="en-GB"/>
        </a:p>
      </dgm:t>
    </dgm:pt>
    <dgm:pt modelId="{533924EE-4B78-41E9-8F1E-17F8B738CB14}">
      <dgm:prSet phldrT="[Text]" custT="1"/>
      <dgm:spPr/>
      <dgm:t>
        <a:bodyPr/>
        <a:lstStyle/>
        <a:p>
          <a:r>
            <a:rPr lang="en-GB" sz="2300" dirty="0" smtClean="0"/>
            <a:t>Places</a:t>
          </a:r>
        </a:p>
        <a:p>
          <a:r>
            <a:rPr lang="en-GB" sz="1800" dirty="0" smtClean="0"/>
            <a:t>Offices</a:t>
          </a:r>
        </a:p>
        <a:p>
          <a:r>
            <a:rPr lang="en-GB" sz="1800" dirty="0" smtClean="0"/>
            <a:t>Region</a:t>
          </a:r>
        </a:p>
        <a:p>
          <a:r>
            <a:rPr lang="en-GB" sz="1800" dirty="0" smtClean="0"/>
            <a:t>Stores</a:t>
          </a:r>
        </a:p>
        <a:p>
          <a:r>
            <a:rPr lang="en-GB" sz="1800" dirty="0" smtClean="0"/>
            <a:t>Time</a:t>
          </a:r>
          <a:endParaRPr lang="en-GB" sz="1800" dirty="0"/>
        </a:p>
      </dgm:t>
    </dgm:pt>
    <dgm:pt modelId="{D2DD52A4-9A2C-4907-8A32-64AFDB9073D9}" type="parTrans" cxnId="{A0CA00D1-4DDA-4C1F-8F80-4A084EE34AB4}">
      <dgm:prSet/>
      <dgm:spPr/>
      <dgm:t>
        <a:bodyPr/>
        <a:lstStyle/>
        <a:p>
          <a:endParaRPr lang="en-GB"/>
        </a:p>
      </dgm:t>
    </dgm:pt>
    <dgm:pt modelId="{56EE1954-E5B6-46E9-8152-633D7853609C}" type="sibTrans" cxnId="{A0CA00D1-4DDA-4C1F-8F80-4A084EE34AB4}">
      <dgm:prSet/>
      <dgm:spPr/>
      <dgm:t>
        <a:bodyPr/>
        <a:lstStyle/>
        <a:p>
          <a:endParaRPr lang="en-GB"/>
        </a:p>
      </dgm:t>
    </dgm:pt>
    <dgm:pt modelId="{555D1F7B-45BB-4286-A15F-FCADECBF43D0}">
      <dgm:prSet phldrT="[Text]" custT="1"/>
      <dgm:spPr/>
      <dgm:t>
        <a:bodyPr/>
        <a:lstStyle/>
        <a:p>
          <a:endParaRPr lang="en-GB" sz="2300" dirty="0" smtClean="0"/>
        </a:p>
        <a:p>
          <a:r>
            <a:rPr lang="en-GB" sz="2300" dirty="0" smtClean="0"/>
            <a:t>Virtual</a:t>
          </a:r>
        </a:p>
        <a:p>
          <a:r>
            <a:rPr lang="en-GB" sz="1800" dirty="0" smtClean="0"/>
            <a:t>Accounts</a:t>
          </a:r>
        </a:p>
        <a:p>
          <a:r>
            <a:rPr lang="en-GB" sz="1800" dirty="0" smtClean="0"/>
            <a:t>Metrics</a:t>
          </a:r>
        </a:p>
        <a:p>
          <a:r>
            <a:rPr lang="en-GB" sz="1800" dirty="0" smtClean="0"/>
            <a:t>Contracts</a:t>
          </a:r>
        </a:p>
        <a:p>
          <a:endParaRPr lang="en-GB" sz="2200" dirty="0"/>
        </a:p>
      </dgm:t>
    </dgm:pt>
    <dgm:pt modelId="{E0AA43DA-D9C1-40C9-81D2-1155478F6274}" type="parTrans" cxnId="{9DFD4CB3-93C1-4E4D-B5FC-8B08A8ADF938}">
      <dgm:prSet/>
      <dgm:spPr/>
      <dgm:t>
        <a:bodyPr/>
        <a:lstStyle/>
        <a:p>
          <a:endParaRPr lang="en-GB"/>
        </a:p>
      </dgm:t>
    </dgm:pt>
    <dgm:pt modelId="{6BA47A59-1ADC-4E4F-B2DE-F15EE2B3C71E}" type="sibTrans" cxnId="{9DFD4CB3-93C1-4E4D-B5FC-8B08A8ADF938}">
      <dgm:prSet/>
      <dgm:spPr/>
      <dgm:t>
        <a:bodyPr/>
        <a:lstStyle/>
        <a:p>
          <a:endParaRPr lang="en-GB"/>
        </a:p>
      </dgm:t>
    </dgm:pt>
    <dgm:pt modelId="{29FD19BB-2CCC-44C1-B1FB-FE82C052FEFC}" type="pres">
      <dgm:prSet presAssocID="{9DFC23BC-C217-471D-8E6A-0C6480F77383}" presName="Name0" presStyleCnt="0">
        <dgm:presLayoutVars>
          <dgm:dir/>
          <dgm:resizeHandles val="exact"/>
        </dgm:presLayoutVars>
      </dgm:prSet>
      <dgm:spPr/>
    </dgm:pt>
    <dgm:pt modelId="{5DF2B125-1BB4-4E0D-95D2-EB71B6B39100}" type="pres">
      <dgm:prSet presAssocID="{9DFC23BC-C217-471D-8E6A-0C6480F77383}" presName="fgShape" presStyleLbl="fgShp" presStyleIdx="0" presStyleCnt="1"/>
      <dgm:spPr/>
    </dgm:pt>
    <dgm:pt modelId="{98D48127-BBCD-4DE0-A08C-8EC474319B96}" type="pres">
      <dgm:prSet presAssocID="{9DFC23BC-C217-471D-8E6A-0C6480F77383}" presName="linComp" presStyleCnt="0"/>
      <dgm:spPr/>
    </dgm:pt>
    <dgm:pt modelId="{F7D44876-053B-4030-9CCF-BE21F830A5A8}" type="pres">
      <dgm:prSet presAssocID="{B071D4BF-25C9-45A7-9B28-05EAE71E398A}" presName="compNode" presStyleCnt="0"/>
      <dgm:spPr/>
    </dgm:pt>
    <dgm:pt modelId="{592ADAD6-8F9D-4BD4-832D-04E3E7D5CE69}" type="pres">
      <dgm:prSet presAssocID="{B071D4BF-25C9-45A7-9B28-05EAE71E398A}" presName="bkgdShape" presStyleLbl="node1" presStyleIdx="0" presStyleCnt="4"/>
      <dgm:spPr/>
      <dgm:t>
        <a:bodyPr/>
        <a:lstStyle/>
        <a:p>
          <a:endParaRPr lang="en-GB"/>
        </a:p>
      </dgm:t>
    </dgm:pt>
    <dgm:pt modelId="{DCDC2580-96B6-4D39-BFE1-2A49BC07E8B6}" type="pres">
      <dgm:prSet presAssocID="{B071D4BF-25C9-45A7-9B28-05EAE71E398A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46F0C0-0526-4E97-8D5C-D50C673A3F60}" type="pres">
      <dgm:prSet presAssocID="{B071D4BF-25C9-45A7-9B28-05EAE71E398A}" presName="invisiNode" presStyleLbl="node1" presStyleIdx="0" presStyleCnt="4"/>
      <dgm:spPr/>
    </dgm:pt>
    <dgm:pt modelId="{83BA9B42-3446-47B3-9233-91EF9B079110}" type="pres">
      <dgm:prSet presAssocID="{B071D4BF-25C9-45A7-9B28-05EAE71E398A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AA38AD74-397A-449F-BE79-4896F626B34E}" type="pres">
      <dgm:prSet presAssocID="{EBFA5374-9D96-491F-94ED-C4F95FAE890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E8A3267-3278-4590-93D0-102607F78C55}" type="pres">
      <dgm:prSet presAssocID="{F6901679-31A7-4F48-8393-DB19FCF864A0}" presName="compNode" presStyleCnt="0"/>
      <dgm:spPr/>
    </dgm:pt>
    <dgm:pt modelId="{9CC5650B-9570-4A5E-A71E-2F1681F6E972}" type="pres">
      <dgm:prSet presAssocID="{F6901679-31A7-4F48-8393-DB19FCF864A0}" presName="bkgdShape" presStyleLbl="node1" presStyleIdx="1" presStyleCnt="4"/>
      <dgm:spPr/>
      <dgm:t>
        <a:bodyPr/>
        <a:lstStyle/>
        <a:p>
          <a:endParaRPr lang="en-GB"/>
        </a:p>
      </dgm:t>
    </dgm:pt>
    <dgm:pt modelId="{29DBFA05-3381-47A3-AA75-82319E800011}" type="pres">
      <dgm:prSet presAssocID="{F6901679-31A7-4F48-8393-DB19FCF864A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33AFC6-2533-441E-AE0F-06B7A0D7DCA2}" type="pres">
      <dgm:prSet presAssocID="{F6901679-31A7-4F48-8393-DB19FCF864A0}" presName="invisiNode" presStyleLbl="node1" presStyleIdx="1" presStyleCnt="4"/>
      <dgm:spPr/>
    </dgm:pt>
    <dgm:pt modelId="{829644CF-967A-47C5-87B8-6F10E34ADF7A}" type="pres">
      <dgm:prSet presAssocID="{F6901679-31A7-4F48-8393-DB19FCF864A0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FD67B239-AA4C-49A7-8BE9-FDA868A86D99}" type="pres">
      <dgm:prSet presAssocID="{F8E03A46-5A03-4E61-BC2E-92F09C2200E3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9C960FD-3433-4F11-B043-C198672188F2}" type="pres">
      <dgm:prSet presAssocID="{555D1F7B-45BB-4286-A15F-FCADECBF43D0}" presName="compNode" presStyleCnt="0"/>
      <dgm:spPr/>
    </dgm:pt>
    <dgm:pt modelId="{6E7C4AF8-F80D-41F7-9F0E-32504A308E6F}" type="pres">
      <dgm:prSet presAssocID="{555D1F7B-45BB-4286-A15F-FCADECBF43D0}" presName="bkgdShape" presStyleLbl="node1" presStyleIdx="2" presStyleCnt="4"/>
      <dgm:spPr/>
      <dgm:t>
        <a:bodyPr/>
        <a:lstStyle/>
        <a:p>
          <a:endParaRPr lang="en-GB"/>
        </a:p>
      </dgm:t>
    </dgm:pt>
    <dgm:pt modelId="{F345D4B9-2C34-4B04-809E-1660A15A25B8}" type="pres">
      <dgm:prSet presAssocID="{555D1F7B-45BB-4286-A15F-FCADECBF43D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ACE216-9F64-44FB-970D-5F682B3E3FD0}" type="pres">
      <dgm:prSet presAssocID="{555D1F7B-45BB-4286-A15F-FCADECBF43D0}" presName="invisiNode" presStyleLbl="node1" presStyleIdx="2" presStyleCnt="4"/>
      <dgm:spPr/>
    </dgm:pt>
    <dgm:pt modelId="{B6AA80C5-978A-4931-B254-7DB1B303DFC9}" type="pres">
      <dgm:prSet presAssocID="{555D1F7B-45BB-4286-A15F-FCADECBF43D0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D28734FA-D512-4676-95A5-7DB65E300B6E}" type="pres">
      <dgm:prSet presAssocID="{6BA47A59-1ADC-4E4F-B2DE-F15EE2B3C71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180C9C8-00EB-40FC-9B5C-3E6D7BC52083}" type="pres">
      <dgm:prSet presAssocID="{533924EE-4B78-41E9-8F1E-17F8B738CB14}" presName="compNode" presStyleCnt="0"/>
      <dgm:spPr/>
    </dgm:pt>
    <dgm:pt modelId="{1F65D5FD-207D-4918-B281-F8E2C1CFDFFF}" type="pres">
      <dgm:prSet presAssocID="{533924EE-4B78-41E9-8F1E-17F8B738CB14}" presName="bkgdShape" presStyleLbl="node1" presStyleIdx="3" presStyleCnt="4"/>
      <dgm:spPr/>
      <dgm:t>
        <a:bodyPr/>
        <a:lstStyle/>
        <a:p>
          <a:endParaRPr lang="en-GB"/>
        </a:p>
      </dgm:t>
    </dgm:pt>
    <dgm:pt modelId="{20034FC1-052F-43B3-88AC-823BA8D5ED9D}" type="pres">
      <dgm:prSet presAssocID="{533924EE-4B78-41E9-8F1E-17F8B738CB1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34BFBF-F117-4F8F-AFC4-8A316A26E164}" type="pres">
      <dgm:prSet presAssocID="{533924EE-4B78-41E9-8F1E-17F8B738CB14}" presName="invisiNode" presStyleLbl="node1" presStyleIdx="3" presStyleCnt="4"/>
      <dgm:spPr/>
    </dgm:pt>
    <dgm:pt modelId="{92ABEC19-D079-4792-8B6C-4B40DF23988E}" type="pres">
      <dgm:prSet presAssocID="{533924EE-4B78-41E9-8F1E-17F8B738CB14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</dgm:ptLst>
  <dgm:cxnLst>
    <dgm:cxn modelId="{2A14BB1D-9397-4F29-B7B9-0AA8A0FA5A0D}" type="presOf" srcId="{9DFC23BC-C217-471D-8E6A-0C6480F77383}" destId="{29FD19BB-2CCC-44C1-B1FB-FE82C052FEFC}" srcOrd="0" destOrd="0" presId="urn:microsoft.com/office/officeart/2005/8/layout/hList7"/>
    <dgm:cxn modelId="{899ED5D2-0EDB-4F46-9057-6494CBA3205B}" type="presOf" srcId="{B071D4BF-25C9-45A7-9B28-05EAE71E398A}" destId="{592ADAD6-8F9D-4BD4-832D-04E3E7D5CE69}" srcOrd="0" destOrd="0" presId="urn:microsoft.com/office/officeart/2005/8/layout/hList7"/>
    <dgm:cxn modelId="{82D8FEB8-44A0-4EF7-9812-7B34A93EF8B9}" type="presOf" srcId="{F6901679-31A7-4F48-8393-DB19FCF864A0}" destId="{29DBFA05-3381-47A3-AA75-82319E800011}" srcOrd="1" destOrd="0" presId="urn:microsoft.com/office/officeart/2005/8/layout/hList7"/>
    <dgm:cxn modelId="{F3754FBD-D003-46EC-8783-F99F6815EC6A}" type="presOf" srcId="{B071D4BF-25C9-45A7-9B28-05EAE71E398A}" destId="{DCDC2580-96B6-4D39-BFE1-2A49BC07E8B6}" srcOrd="1" destOrd="0" presId="urn:microsoft.com/office/officeart/2005/8/layout/hList7"/>
    <dgm:cxn modelId="{1F5B7FF2-7B5F-4C24-97D1-B6CCE9B369B8}" type="presOf" srcId="{533924EE-4B78-41E9-8F1E-17F8B738CB14}" destId="{20034FC1-052F-43B3-88AC-823BA8D5ED9D}" srcOrd="1" destOrd="0" presId="urn:microsoft.com/office/officeart/2005/8/layout/hList7"/>
    <dgm:cxn modelId="{4567AD75-3E13-4491-8EA8-FAAAEC11FDF4}" type="presOf" srcId="{6BA47A59-1ADC-4E4F-B2DE-F15EE2B3C71E}" destId="{D28734FA-D512-4676-95A5-7DB65E300B6E}" srcOrd="0" destOrd="0" presId="urn:microsoft.com/office/officeart/2005/8/layout/hList7"/>
    <dgm:cxn modelId="{1BC60231-A7C1-457F-A79E-825AA3E58C0C}" type="presOf" srcId="{555D1F7B-45BB-4286-A15F-FCADECBF43D0}" destId="{6E7C4AF8-F80D-41F7-9F0E-32504A308E6F}" srcOrd="0" destOrd="0" presId="urn:microsoft.com/office/officeart/2005/8/layout/hList7"/>
    <dgm:cxn modelId="{187F32C2-D729-4E62-8B29-AA32F97F7BE7}" type="presOf" srcId="{F8E03A46-5A03-4E61-BC2E-92F09C2200E3}" destId="{FD67B239-AA4C-49A7-8BE9-FDA868A86D99}" srcOrd="0" destOrd="0" presId="urn:microsoft.com/office/officeart/2005/8/layout/hList7"/>
    <dgm:cxn modelId="{8575B906-6DBF-4F98-9CFF-2B2981AC9C93}" type="presOf" srcId="{555D1F7B-45BB-4286-A15F-FCADECBF43D0}" destId="{F345D4B9-2C34-4B04-809E-1660A15A25B8}" srcOrd="1" destOrd="0" presId="urn:microsoft.com/office/officeart/2005/8/layout/hList7"/>
    <dgm:cxn modelId="{38B043D7-77D8-459D-8149-AC1AA2989E6E}" type="presOf" srcId="{533924EE-4B78-41E9-8F1E-17F8B738CB14}" destId="{1F65D5FD-207D-4918-B281-F8E2C1CFDFFF}" srcOrd="0" destOrd="0" presId="urn:microsoft.com/office/officeart/2005/8/layout/hList7"/>
    <dgm:cxn modelId="{1B2533A3-57BA-4C6F-9D02-686B37C3767E}" type="presOf" srcId="{F6901679-31A7-4F48-8393-DB19FCF864A0}" destId="{9CC5650B-9570-4A5E-A71E-2F1681F6E972}" srcOrd="0" destOrd="0" presId="urn:microsoft.com/office/officeart/2005/8/layout/hList7"/>
    <dgm:cxn modelId="{6A18685E-95EF-40DF-9A5F-F3344999C179}" srcId="{9DFC23BC-C217-471D-8E6A-0C6480F77383}" destId="{F6901679-31A7-4F48-8393-DB19FCF864A0}" srcOrd="1" destOrd="0" parTransId="{67D97CB7-82EF-4E70-9F20-49A73678C067}" sibTransId="{F8E03A46-5A03-4E61-BC2E-92F09C2200E3}"/>
    <dgm:cxn modelId="{4993A034-EDDB-4DF2-88A0-9ADCC8601202}" srcId="{9DFC23BC-C217-471D-8E6A-0C6480F77383}" destId="{B071D4BF-25C9-45A7-9B28-05EAE71E398A}" srcOrd="0" destOrd="0" parTransId="{E40D5B25-6080-4B88-9100-C33863888BCC}" sibTransId="{EBFA5374-9D96-491F-94ED-C4F95FAE8900}"/>
    <dgm:cxn modelId="{A0CA00D1-4DDA-4C1F-8F80-4A084EE34AB4}" srcId="{9DFC23BC-C217-471D-8E6A-0C6480F77383}" destId="{533924EE-4B78-41E9-8F1E-17F8B738CB14}" srcOrd="3" destOrd="0" parTransId="{D2DD52A4-9A2C-4907-8A32-64AFDB9073D9}" sibTransId="{56EE1954-E5B6-46E9-8152-633D7853609C}"/>
    <dgm:cxn modelId="{C9188C44-6E3A-420E-AD85-2AE6CC536E40}" type="presOf" srcId="{EBFA5374-9D96-491F-94ED-C4F95FAE8900}" destId="{AA38AD74-397A-449F-BE79-4896F626B34E}" srcOrd="0" destOrd="0" presId="urn:microsoft.com/office/officeart/2005/8/layout/hList7"/>
    <dgm:cxn modelId="{9DFD4CB3-93C1-4E4D-B5FC-8B08A8ADF938}" srcId="{9DFC23BC-C217-471D-8E6A-0C6480F77383}" destId="{555D1F7B-45BB-4286-A15F-FCADECBF43D0}" srcOrd="2" destOrd="0" parTransId="{E0AA43DA-D9C1-40C9-81D2-1155478F6274}" sibTransId="{6BA47A59-1ADC-4E4F-B2DE-F15EE2B3C71E}"/>
    <dgm:cxn modelId="{0DD7D3F2-D578-4A2D-A8B5-6FE000FBE157}" type="presParOf" srcId="{29FD19BB-2CCC-44C1-B1FB-FE82C052FEFC}" destId="{5DF2B125-1BB4-4E0D-95D2-EB71B6B39100}" srcOrd="0" destOrd="0" presId="urn:microsoft.com/office/officeart/2005/8/layout/hList7"/>
    <dgm:cxn modelId="{FFA2682F-BDEA-4410-A7A9-EEE834EE33DF}" type="presParOf" srcId="{29FD19BB-2CCC-44C1-B1FB-FE82C052FEFC}" destId="{98D48127-BBCD-4DE0-A08C-8EC474319B96}" srcOrd="1" destOrd="0" presId="urn:microsoft.com/office/officeart/2005/8/layout/hList7"/>
    <dgm:cxn modelId="{DAB93C5E-9F0D-4A46-B325-CC1CB2204CAB}" type="presParOf" srcId="{98D48127-BBCD-4DE0-A08C-8EC474319B96}" destId="{F7D44876-053B-4030-9CCF-BE21F830A5A8}" srcOrd="0" destOrd="0" presId="urn:microsoft.com/office/officeart/2005/8/layout/hList7"/>
    <dgm:cxn modelId="{965B8F14-05E2-4D3A-B201-6F86B4B48EA9}" type="presParOf" srcId="{F7D44876-053B-4030-9CCF-BE21F830A5A8}" destId="{592ADAD6-8F9D-4BD4-832D-04E3E7D5CE69}" srcOrd="0" destOrd="0" presId="urn:microsoft.com/office/officeart/2005/8/layout/hList7"/>
    <dgm:cxn modelId="{B3A875F9-6EC3-4C81-BD6C-1CE137D49DAC}" type="presParOf" srcId="{F7D44876-053B-4030-9CCF-BE21F830A5A8}" destId="{DCDC2580-96B6-4D39-BFE1-2A49BC07E8B6}" srcOrd="1" destOrd="0" presId="urn:microsoft.com/office/officeart/2005/8/layout/hList7"/>
    <dgm:cxn modelId="{23D78C4A-EEC3-4EBD-ACA4-B391729B10AB}" type="presParOf" srcId="{F7D44876-053B-4030-9CCF-BE21F830A5A8}" destId="{5346F0C0-0526-4E97-8D5C-D50C673A3F60}" srcOrd="2" destOrd="0" presId="urn:microsoft.com/office/officeart/2005/8/layout/hList7"/>
    <dgm:cxn modelId="{B03889BD-2F34-4CB0-8F5F-3DC645881C2E}" type="presParOf" srcId="{F7D44876-053B-4030-9CCF-BE21F830A5A8}" destId="{83BA9B42-3446-47B3-9233-91EF9B079110}" srcOrd="3" destOrd="0" presId="urn:microsoft.com/office/officeart/2005/8/layout/hList7"/>
    <dgm:cxn modelId="{DBABF286-5D22-482B-A308-A40F331603C8}" type="presParOf" srcId="{98D48127-BBCD-4DE0-A08C-8EC474319B96}" destId="{AA38AD74-397A-449F-BE79-4896F626B34E}" srcOrd="1" destOrd="0" presId="urn:microsoft.com/office/officeart/2005/8/layout/hList7"/>
    <dgm:cxn modelId="{A361D3A6-6989-4770-BD7D-2F1B942ECF7E}" type="presParOf" srcId="{98D48127-BBCD-4DE0-A08C-8EC474319B96}" destId="{DE8A3267-3278-4590-93D0-102607F78C55}" srcOrd="2" destOrd="0" presId="urn:microsoft.com/office/officeart/2005/8/layout/hList7"/>
    <dgm:cxn modelId="{019C90E5-CE61-4259-8AA9-A5306D54B3C2}" type="presParOf" srcId="{DE8A3267-3278-4590-93D0-102607F78C55}" destId="{9CC5650B-9570-4A5E-A71E-2F1681F6E972}" srcOrd="0" destOrd="0" presId="urn:microsoft.com/office/officeart/2005/8/layout/hList7"/>
    <dgm:cxn modelId="{9AC2BAE6-2DB8-41FD-93D4-457C80BC01F8}" type="presParOf" srcId="{DE8A3267-3278-4590-93D0-102607F78C55}" destId="{29DBFA05-3381-47A3-AA75-82319E800011}" srcOrd="1" destOrd="0" presId="urn:microsoft.com/office/officeart/2005/8/layout/hList7"/>
    <dgm:cxn modelId="{FA67684F-11AC-414F-9340-4B85F6EA5EE5}" type="presParOf" srcId="{DE8A3267-3278-4590-93D0-102607F78C55}" destId="{6033AFC6-2533-441E-AE0F-06B7A0D7DCA2}" srcOrd="2" destOrd="0" presId="urn:microsoft.com/office/officeart/2005/8/layout/hList7"/>
    <dgm:cxn modelId="{194D6C76-B8FE-4894-8273-E7A4B76CC0A1}" type="presParOf" srcId="{DE8A3267-3278-4590-93D0-102607F78C55}" destId="{829644CF-967A-47C5-87B8-6F10E34ADF7A}" srcOrd="3" destOrd="0" presId="urn:microsoft.com/office/officeart/2005/8/layout/hList7"/>
    <dgm:cxn modelId="{BC6A00A7-4818-4C89-9ACB-FF72FB16F79E}" type="presParOf" srcId="{98D48127-BBCD-4DE0-A08C-8EC474319B96}" destId="{FD67B239-AA4C-49A7-8BE9-FDA868A86D99}" srcOrd="3" destOrd="0" presId="urn:microsoft.com/office/officeart/2005/8/layout/hList7"/>
    <dgm:cxn modelId="{07FBD7EE-DBD9-4619-A1AC-5A7EF37B31C2}" type="presParOf" srcId="{98D48127-BBCD-4DE0-A08C-8EC474319B96}" destId="{79C960FD-3433-4F11-B043-C198672188F2}" srcOrd="4" destOrd="0" presId="urn:microsoft.com/office/officeart/2005/8/layout/hList7"/>
    <dgm:cxn modelId="{D6A2B87D-4BA7-453A-81B8-111E9B7F66FF}" type="presParOf" srcId="{79C960FD-3433-4F11-B043-C198672188F2}" destId="{6E7C4AF8-F80D-41F7-9F0E-32504A308E6F}" srcOrd="0" destOrd="0" presId="urn:microsoft.com/office/officeart/2005/8/layout/hList7"/>
    <dgm:cxn modelId="{325A21DF-823B-4F53-968E-915295363720}" type="presParOf" srcId="{79C960FD-3433-4F11-B043-C198672188F2}" destId="{F345D4B9-2C34-4B04-809E-1660A15A25B8}" srcOrd="1" destOrd="0" presId="urn:microsoft.com/office/officeart/2005/8/layout/hList7"/>
    <dgm:cxn modelId="{9BF1F61C-8809-49FB-8EF6-D387A4308C3A}" type="presParOf" srcId="{79C960FD-3433-4F11-B043-C198672188F2}" destId="{16ACE216-9F64-44FB-970D-5F682B3E3FD0}" srcOrd="2" destOrd="0" presId="urn:microsoft.com/office/officeart/2005/8/layout/hList7"/>
    <dgm:cxn modelId="{0FF5F5E9-6750-4FD4-939A-B9839F24311F}" type="presParOf" srcId="{79C960FD-3433-4F11-B043-C198672188F2}" destId="{B6AA80C5-978A-4931-B254-7DB1B303DFC9}" srcOrd="3" destOrd="0" presId="urn:microsoft.com/office/officeart/2005/8/layout/hList7"/>
    <dgm:cxn modelId="{8C370C6C-46C4-4B13-B481-6EB3D5BC1513}" type="presParOf" srcId="{98D48127-BBCD-4DE0-A08C-8EC474319B96}" destId="{D28734FA-D512-4676-95A5-7DB65E300B6E}" srcOrd="5" destOrd="0" presId="urn:microsoft.com/office/officeart/2005/8/layout/hList7"/>
    <dgm:cxn modelId="{39EFAB57-2D3A-467E-8DFD-7D7BFF8D0082}" type="presParOf" srcId="{98D48127-BBCD-4DE0-A08C-8EC474319B96}" destId="{A180C9C8-00EB-40FC-9B5C-3E6D7BC52083}" srcOrd="6" destOrd="0" presId="urn:microsoft.com/office/officeart/2005/8/layout/hList7"/>
    <dgm:cxn modelId="{3CE06D77-0973-4AA5-BA6C-DC860340E52A}" type="presParOf" srcId="{A180C9C8-00EB-40FC-9B5C-3E6D7BC52083}" destId="{1F65D5FD-207D-4918-B281-F8E2C1CFDFFF}" srcOrd="0" destOrd="0" presId="urn:microsoft.com/office/officeart/2005/8/layout/hList7"/>
    <dgm:cxn modelId="{FF0B6286-96DC-489B-BC80-54C21DCCD774}" type="presParOf" srcId="{A180C9C8-00EB-40FC-9B5C-3E6D7BC52083}" destId="{20034FC1-052F-43B3-88AC-823BA8D5ED9D}" srcOrd="1" destOrd="0" presId="urn:microsoft.com/office/officeart/2005/8/layout/hList7"/>
    <dgm:cxn modelId="{B3CBC80B-D5D6-4863-9337-DE3480F4090C}" type="presParOf" srcId="{A180C9C8-00EB-40FC-9B5C-3E6D7BC52083}" destId="{7E34BFBF-F117-4F8F-AFC4-8A316A26E164}" srcOrd="2" destOrd="0" presId="urn:microsoft.com/office/officeart/2005/8/layout/hList7"/>
    <dgm:cxn modelId="{76B54416-0101-46A9-B8DF-D94424056DA7}" type="presParOf" srcId="{A180C9C8-00EB-40FC-9B5C-3E6D7BC52083}" destId="{92ABEC19-D079-4792-8B6C-4B40DF23988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269F40-B712-45B4-9E91-C44FABB89F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CEA0BA-047C-4530-945E-780D1521E14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dirty="0">
            <a:solidFill>
              <a:schemeClr val="accent2"/>
            </a:solidFill>
          </a:endParaRPr>
        </a:p>
      </dgm:t>
    </dgm:pt>
    <dgm:pt modelId="{5564580B-3DB2-4155-92F5-8073773EAAE1}" type="parTrans" cxnId="{A5F1B0E4-8D8F-45F0-908E-0703CC1C8C1A}">
      <dgm:prSet/>
      <dgm:spPr/>
      <dgm:t>
        <a:bodyPr/>
        <a:lstStyle/>
        <a:p>
          <a:endParaRPr lang="en-GB"/>
        </a:p>
      </dgm:t>
    </dgm:pt>
    <dgm:pt modelId="{4C4E4F7E-D02D-4436-AB6B-BAB3E5BC869E}" type="sibTrans" cxnId="{A5F1B0E4-8D8F-45F0-908E-0703CC1C8C1A}">
      <dgm:prSet/>
      <dgm:spPr/>
      <dgm:t>
        <a:bodyPr/>
        <a:lstStyle/>
        <a:p>
          <a:endParaRPr lang="en-GB"/>
        </a:p>
      </dgm:t>
    </dgm:pt>
    <dgm:pt modelId="{9477A8B5-F807-45BE-AF35-1269F89C2E35}" type="asst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Title</a:t>
          </a:r>
          <a:endParaRPr lang="en-GB" dirty="0">
            <a:solidFill>
              <a:schemeClr val="accent2"/>
            </a:solidFill>
          </a:endParaRPr>
        </a:p>
      </dgm:t>
    </dgm:pt>
    <dgm:pt modelId="{612B1D6E-0FFA-4555-B5CC-5662B3AE5D8E}" type="parTrans" cxnId="{255108A1-38CD-44E4-A5A1-F51F48ACF51E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0731C0DD-03C8-4B95-8196-6C1F276B0E2E}" type="sibTrans" cxnId="{255108A1-38CD-44E4-A5A1-F51F48ACF51E}">
      <dgm:prSet/>
      <dgm:spPr/>
      <dgm:t>
        <a:bodyPr/>
        <a:lstStyle/>
        <a:p>
          <a:endParaRPr lang="en-GB"/>
        </a:p>
      </dgm:t>
    </dgm:pt>
    <dgm:pt modelId="{CD472554-A51B-4C4B-AD0A-C6A06062E634}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Author</a:t>
          </a:r>
          <a:endParaRPr lang="en-GB" dirty="0">
            <a:solidFill>
              <a:schemeClr val="accent2"/>
            </a:solidFill>
          </a:endParaRPr>
        </a:p>
      </dgm:t>
    </dgm:pt>
    <dgm:pt modelId="{E35E3BFE-F70A-4AEE-941D-967AF973F8E4}" type="parTrans" cxnId="{064EAC33-929A-4A33-89B3-5CD4D217FA5A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05465AFF-445A-4888-B0C1-CBB36456452E}" type="sibTrans" cxnId="{064EAC33-929A-4A33-89B3-5CD4D217FA5A}">
      <dgm:prSet/>
      <dgm:spPr/>
      <dgm:t>
        <a:bodyPr/>
        <a:lstStyle/>
        <a:p>
          <a:endParaRPr lang="en-GB"/>
        </a:p>
      </dgm:t>
    </dgm:pt>
    <dgm:pt modelId="{D8C31D66-3055-4A6F-AF52-AB5A84221C20}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Publisher</a:t>
          </a:r>
          <a:endParaRPr lang="en-GB" dirty="0">
            <a:solidFill>
              <a:schemeClr val="accent2"/>
            </a:solidFill>
          </a:endParaRPr>
        </a:p>
      </dgm:t>
    </dgm:pt>
    <dgm:pt modelId="{7BC05AE2-0390-4887-8CED-1C8BD628A632}" type="parTrans" cxnId="{75C8AAA4-1C52-4972-A9F9-F7329C3ECF30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8295DD34-D47B-4B98-9D3F-360387748967}" type="sibTrans" cxnId="{75C8AAA4-1C52-4972-A9F9-F7329C3ECF30}">
      <dgm:prSet/>
      <dgm:spPr/>
      <dgm:t>
        <a:bodyPr/>
        <a:lstStyle/>
        <a:p>
          <a:endParaRPr lang="en-GB"/>
        </a:p>
      </dgm:t>
    </dgm:pt>
    <dgm:pt modelId="{E91FC326-6E37-4002-9D46-4A79B89FDCEE}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RRP</a:t>
          </a:r>
        </a:p>
      </dgm:t>
    </dgm:pt>
    <dgm:pt modelId="{FD183B7C-7B78-4601-9A9F-FAD7922FF07D}" type="parTrans" cxnId="{2F6574A4-0941-487E-8919-CBADF0AB8D9F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92C41D87-50F7-4C90-840C-2626AB2FE1E3}" type="sibTrans" cxnId="{2F6574A4-0941-487E-8919-CBADF0AB8D9F}">
      <dgm:prSet/>
      <dgm:spPr/>
      <dgm:t>
        <a:bodyPr/>
        <a:lstStyle/>
        <a:p>
          <a:endParaRPr lang="en-GB"/>
        </a:p>
      </dgm:t>
    </dgm:pt>
    <dgm:pt modelId="{6522C3E1-5123-4047-96FF-7D97658AE07C}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Size</a:t>
          </a:r>
        </a:p>
      </dgm:t>
    </dgm:pt>
    <dgm:pt modelId="{ECD8FA86-4519-4542-A039-BB06E37F14E9}" type="parTrans" cxnId="{ED841400-536B-4027-963B-6B7F0DE30BCA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8108EC0C-E8E8-479A-ACC1-2E3814B685F1}" type="sibTrans" cxnId="{ED841400-536B-4027-963B-6B7F0DE30BCA}">
      <dgm:prSet/>
      <dgm:spPr/>
      <dgm:t>
        <a:bodyPr/>
        <a:lstStyle/>
        <a:p>
          <a:endParaRPr lang="en-GB"/>
        </a:p>
      </dgm:t>
    </dgm:pt>
    <dgm:pt modelId="{727DB311-9EB9-4ABA-BB40-C250EF7EFC22}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Cost</a:t>
          </a:r>
        </a:p>
      </dgm:t>
    </dgm:pt>
    <dgm:pt modelId="{66E3BD9B-E003-4D04-AA5F-655D5DDF0AC8}" type="parTrans" cxnId="{E9A1C726-DB28-4E58-BD40-8013E0B6F3FE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16E1820F-CEB6-4BE0-8D98-74F77030F9D2}" type="sibTrans" cxnId="{E9A1C726-DB28-4E58-BD40-8013E0B6F3FE}">
      <dgm:prSet/>
      <dgm:spPr/>
      <dgm:t>
        <a:bodyPr/>
        <a:lstStyle/>
        <a:p>
          <a:endParaRPr lang="en-GB"/>
        </a:p>
      </dgm:t>
    </dgm:pt>
    <dgm:pt modelId="{102C2EB4-59DA-4989-932D-31F5E918735E}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Business &amp; Computing</a:t>
          </a:r>
        </a:p>
      </dgm:t>
    </dgm:pt>
    <dgm:pt modelId="{17EF2B30-843C-4213-BD4F-6114506BF04E}" type="parTrans" cxnId="{CEE5D3E8-135C-4227-9FAA-961AD2C47EAF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B88BC0A1-1EFA-475A-ABFE-2B740D66CD6E}" type="sibTrans" cxnId="{CEE5D3E8-135C-4227-9FAA-961AD2C47EAF}">
      <dgm:prSet/>
      <dgm:spPr/>
      <dgm:t>
        <a:bodyPr/>
        <a:lstStyle/>
        <a:p>
          <a:endParaRPr lang="en-GB"/>
        </a:p>
      </dgm:t>
    </dgm:pt>
    <dgm:pt modelId="{4FD81E7E-A966-47FE-A9B4-5D1C60D53679}" type="asst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ISBN</a:t>
          </a:r>
          <a:endParaRPr lang="en-GB" dirty="0">
            <a:solidFill>
              <a:schemeClr val="accent2"/>
            </a:solidFill>
          </a:endParaRPr>
        </a:p>
      </dgm:t>
    </dgm:pt>
    <dgm:pt modelId="{713B7D72-ED53-44DE-8FE3-593A9CF4B94A}" type="parTrans" cxnId="{F4FAEFEF-0E0C-4E7C-9A12-7AEFD1D72E7E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8D8D0EF4-365A-4340-B2E0-B7FF4D57FCAC}" type="sibTrans" cxnId="{F4FAEFEF-0E0C-4E7C-9A12-7AEFD1D72E7E}">
      <dgm:prSet/>
      <dgm:spPr/>
      <dgm:t>
        <a:bodyPr/>
        <a:lstStyle/>
        <a:p>
          <a:endParaRPr lang="en-GB"/>
        </a:p>
      </dgm:t>
    </dgm:pt>
    <dgm:pt modelId="{061A5720-1D4E-4F2A-B1AD-1C890F64A744}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Databases</a:t>
          </a:r>
        </a:p>
      </dgm:t>
    </dgm:pt>
    <dgm:pt modelId="{5EE4CE4C-A8CD-44F2-9808-DFC5A3E1749E}" type="parTrans" cxnId="{CBBAE796-354D-4009-AC1D-E396E9DD0D1B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A80F85A1-02A5-4073-877E-18838FEA9931}" type="sibTrans" cxnId="{CBBAE796-354D-4009-AC1D-E396E9DD0D1B}">
      <dgm:prSet/>
      <dgm:spPr/>
      <dgm:t>
        <a:bodyPr/>
        <a:lstStyle/>
        <a:p>
          <a:endParaRPr lang="en-GB"/>
        </a:p>
      </dgm:t>
    </dgm:pt>
    <dgm:pt modelId="{B7394ADF-5356-4774-9A61-848B8B16A0B6}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Microsoft</a:t>
          </a:r>
        </a:p>
      </dgm:t>
    </dgm:pt>
    <dgm:pt modelId="{8224A1DA-69D6-4629-9E74-A00B34B61A64}" type="parTrans" cxnId="{CC537F0D-A294-413C-B30A-C598DBF51912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164F7E98-8078-485F-9635-FEAE7DF29789}" type="sibTrans" cxnId="{CC537F0D-A294-413C-B30A-C598DBF51912}">
      <dgm:prSet/>
      <dgm:spPr/>
      <dgm:t>
        <a:bodyPr/>
        <a:lstStyle/>
        <a:p>
          <a:endParaRPr lang="en-GB"/>
        </a:p>
      </dgm:t>
    </dgm:pt>
    <dgm:pt modelId="{BEA8651D-AAE7-4DF4-853A-7E281DF247DC}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SQL Server</a:t>
          </a:r>
        </a:p>
      </dgm:t>
    </dgm:pt>
    <dgm:pt modelId="{788090B7-AC23-4234-AA7B-6519E2AFCA01}" type="parTrans" cxnId="{C13A102F-AF14-4F8B-B1CD-BE578615437D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E4F82041-B18F-4EA1-AC8C-660B71F1B5F7}" type="sibTrans" cxnId="{C13A102F-AF14-4F8B-B1CD-BE578615437D}">
      <dgm:prSet/>
      <dgm:spPr/>
      <dgm:t>
        <a:bodyPr/>
        <a:lstStyle/>
        <a:p>
          <a:endParaRPr lang="en-GB"/>
        </a:p>
      </dgm:t>
    </dgm:pt>
    <dgm:pt modelId="{420CDAAA-8895-437E-9B98-C11ECBB69364}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Head of Book</a:t>
          </a:r>
        </a:p>
        <a:p>
          <a:r>
            <a:rPr lang="en-GB" dirty="0" smtClean="0">
              <a:solidFill>
                <a:schemeClr val="accent2"/>
              </a:solidFill>
            </a:rPr>
            <a:t>Buying</a:t>
          </a:r>
        </a:p>
      </dgm:t>
    </dgm:pt>
    <dgm:pt modelId="{17ADBE24-CDDB-4EAF-9989-9A2465B7F146}" type="parTrans" cxnId="{B1EDD8EC-6147-466B-A1EA-3955887549B5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904A4727-7FBE-435E-9669-B9C70C95C8EF}" type="sibTrans" cxnId="{B1EDD8EC-6147-466B-A1EA-3955887549B5}">
      <dgm:prSet/>
      <dgm:spPr/>
      <dgm:t>
        <a:bodyPr/>
        <a:lstStyle/>
        <a:p>
          <a:endParaRPr lang="en-GB"/>
        </a:p>
      </dgm:t>
    </dgm:pt>
    <dgm:pt modelId="{E2855512-AB86-48A1-AB19-C5F2AC875B8E}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Computing Buying Manager</a:t>
          </a:r>
        </a:p>
      </dgm:t>
    </dgm:pt>
    <dgm:pt modelId="{2C2C43BA-3773-4FAF-8617-D64E7BB92D23}" type="parTrans" cxnId="{206A4F6C-A056-45AD-94BF-ADCDFE0EFB1F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F21B7A2C-5F8B-48F7-A557-DB2886DE809E}" type="sibTrans" cxnId="{206A4F6C-A056-45AD-94BF-ADCDFE0EFB1F}">
      <dgm:prSet/>
      <dgm:spPr/>
      <dgm:t>
        <a:bodyPr/>
        <a:lstStyle/>
        <a:p>
          <a:endParaRPr lang="en-GB"/>
        </a:p>
      </dgm:t>
    </dgm:pt>
    <dgm:pt modelId="{F4D943C0-0586-47B9-8EE0-7518374958CB}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Database Buyer</a:t>
          </a:r>
        </a:p>
      </dgm:t>
    </dgm:pt>
    <dgm:pt modelId="{95481BA1-88F2-4599-A143-5246D1C24A37}" type="parTrans" cxnId="{93823A25-BBC6-4CFA-BBE0-716AAAAFD45F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2BC5706B-145E-4CF0-8F41-7C3ED13E2664}" type="sibTrans" cxnId="{93823A25-BBC6-4CFA-BBE0-716AAAAFD45F}">
      <dgm:prSet/>
      <dgm:spPr/>
      <dgm:t>
        <a:bodyPr/>
        <a:lstStyle/>
        <a:p>
          <a:endParaRPr lang="en-GB"/>
        </a:p>
      </dgm:t>
    </dgm:pt>
    <dgm:pt modelId="{DE151D7B-138A-4552-AD2B-539407457267}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Non Fiction Manager</a:t>
          </a:r>
        </a:p>
      </dgm:t>
    </dgm:pt>
    <dgm:pt modelId="{CCC19A0C-54CD-4837-A296-CE92BD16824F}" type="parTrans" cxnId="{767B1B27-5089-4455-A2EE-6D9A7FBD74A2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47D4B78C-D8E1-4CC8-B6C7-DBB07B24D4ED}" type="sibTrans" cxnId="{767B1B27-5089-4455-A2EE-6D9A7FBD74A2}">
      <dgm:prSet/>
      <dgm:spPr/>
      <dgm:t>
        <a:bodyPr/>
        <a:lstStyle/>
        <a:p>
          <a:endParaRPr lang="en-GB"/>
        </a:p>
      </dgm:t>
    </dgm:pt>
    <dgm:pt modelId="{78519BAD-5D01-4CC4-8703-B0B98AA2C539}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Imprint</a:t>
          </a:r>
          <a:endParaRPr lang="en-GB" dirty="0">
            <a:solidFill>
              <a:schemeClr val="accent2"/>
            </a:solidFill>
          </a:endParaRPr>
        </a:p>
      </dgm:t>
    </dgm:pt>
    <dgm:pt modelId="{876AFBCE-A985-4247-8CEB-00ABF8C186EC}" type="parTrans" cxnId="{B3E949B4-D698-4F6D-86F2-9F52008AAE48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0727664B-D16D-42F8-8F10-2FD6BC941D16}" type="sibTrans" cxnId="{B3E949B4-D698-4F6D-86F2-9F52008AAE48}">
      <dgm:prSet/>
      <dgm:spPr/>
      <dgm:t>
        <a:bodyPr/>
        <a:lstStyle/>
        <a:p>
          <a:endParaRPr lang="en-GB"/>
        </a:p>
      </dgm:t>
    </dgm:pt>
    <dgm:pt modelId="{A9C16F83-CECB-4BDB-AEDA-930C0C2CC93B}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Weight</a:t>
          </a:r>
        </a:p>
      </dgm:t>
    </dgm:pt>
    <dgm:pt modelId="{82C7D98E-A3D4-4235-817B-9E504C663F95}" type="parTrans" cxnId="{75A25F1B-0DA3-4B62-84E7-9223AE6626BA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109333B0-EAD3-467A-B6F9-45E12F190AA2}" type="sibTrans" cxnId="{75A25F1B-0DA3-4B62-84E7-9223AE6626BA}">
      <dgm:prSet/>
      <dgm:spPr/>
      <dgm:t>
        <a:bodyPr/>
        <a:lstStyle/>
        <a:p>
          <a:endParaRPr lang="en-GB"/>
        </a:p>
      </dgm:t>
    </dgm:pt>
    <dgm:pt modelId="{94F385BB-8DE5-4FF9-91D4-D5D64D1054B0}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Height</a:t>
          </a:r>
        </a:p>
      </dgm:t>
    </dgm:pt>
    <dgm:pt modelId="{23AF85F3-7302-4F33-B104-730638C8699D}" type="parTrans" cxnId="{D5F8B0CF-9386-4C05-92B6-F295E8FB5A5A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4C722ACD-A401-4735-BF12-93C9294579D0}" type="sibTrans" cxnId="{D5F8B0CF-9386-4C05-92B6-F295E8FB5A5A}">
      <dgm:prSet/>
      <dgm:spPr/>
      <dgm:t>
        <a:bodyPr/>
        <a:lstStyle/>
        <a:p>
          <a:endParaRPr lang="en-GB"/>
        </a:p>
      </dgm:t>
    </dgm:pt>
    <dgm:pt modelId="{8109489E-61C4-4252-97EA-994CD4946F29}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Depth</a:t>
          </a:r>
        </a:p>
      </dgm:t>
    </dgm:pt>
    <dgm:pt modelId="{40D0D54B-DFE9-4B98-A5E8-322AAA010DD4}" type="parTrans" cxnId="{5F0B200E-0BDC-41BE-9E58-50E9E2EA4545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B04CD551-83A1-4ED5-BFBE-703796A71DF3}" type="sibTrans" cxnId="{5F0B200E-0BDC-41BE-9E58-50E9E2EA4545}">
      <dgm:prSet/>
      <dgm:spPr/>
      <dgm:t>
        <a:bodyPr/>
        <a:lstStyle/>
        <a:p>
          <a:endParaRPr lang="en-GB"/>
        </a:p>
      </dgm:t>
    </dgm:pt>
    <dgm:pt modelId="{9B9D542D-3307-4A74-B037-2B0E23B8BA60}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Width</a:t>
          </a:r>
        </a:p>
      </dgm:t>
    </dgm:pt>
    <dgm:pt modelId="{85A64A5B-4960-4C10-B351-6EC8DAAFB735}" type="parTrans" cxnId="{B37B525A-6316-4759-9C1B-92E9F068A499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871A8EAA-7ADF-4992-B7E7-23C8B3C1E5FA}" type="sibTrans" cxnId="{B37B525A-6316-4759-9C1B-92E9F068A499}">
      <dgm:prSet/>
      <dgm:spPr/>
      <dgm:t>
        <a:bodyPr/>
        <a:lstStyle/>
        <a:p>
          <a:endParaRPr lang="en-GB"/>
        </a:p>
      </dgm:t>
    </dgm:pt>
    <dgm:pt modelId="{E31A06A8-1990-45B0-867C-5FCB3BFCC970}" type="pres">
      <dgm:prSet presAssocID="{0F269F40-B712-45B4-9E91-C44FABB89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EEFD1E4-2C06-4A0A-BE59-9AF6FDF5A93C}" type="pres">
      <dgm:prSet presAssocID="{8FCEA0BA-047C-4530-945E-780D1521E149}" presName="hierRoot1" presStyleCnt="0">
        <dgm:presLayoutVars>
          <dgm:hierBranch val="init"/>
        </dgm:presLayoutVars>
      </dgm:prSet>
      <dgm:spPr/>
    </dgm:pt>
    <dgm:pt modelId="{74F3311E-9529-4CAC-9A58-DC0F106F56A4}" type="pres">
      <dgm:prSet presAssocID="{8FCEA0BA-047C-4530-945E-780D1521E149}" presName="rootComposite1" presStyleCnt="0"/>
      <dgm:spPr/>
    </dgm:pt>
    <dgm:pt modelId="{FF77C929-723C-4B70-858A-DB0F45FA7D88}" type="pres">
      <dgm:prSet presAssocID="{8FCEA0BA-047C-4530-945E-780D1521E149}" presName="rootText1" presStyleLbl="node0" presStyleIdx="0" presStyleCnt="1" custScaleY="21977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F185275-92D1-4CB1-81F2-673C07091D34}" type="pres">
      <dgm:prSet presAssocID="{8FCEA0BA-047C-4530-945E-780D1521E149}" presName="rootConnector1" presStyleLbl="node1" presStyleIdx="0" presStyleCnt="0"/>
      <dgm:spPr/>
      <dgm:t>
        <a:bodyPr/>
        <a:lstStyle/>
        <a:p>
          <a:endParaRPr lang="en-GB"/>
        </a:p>
      </dgm:t>
    </dgm:pt>
    <dgm:pt modelId="{AAFC71D1-A125-4EE5-AC06-4C4203863FD8}" type="pres">
      <dgm:prSet presAssocID="{8FCEA0BA-047C-4530-945E-780D1521E149}" presName="hierChild2" presStyleCnt="0"/>
      <dgm:spPr/>
    </dgm:pt>
    <dgm:pt modelId="{25106B21-AE89-4BDB-B2F3-B03AFE1739CF}" type="pres">
      <dgm:prSet presAssocID="{E35E3BFE-F70A-4AEE-941D-967AF973F8E4}" presName="Name37" presStyleLbl="parChTrans1D2" presStyleIdx="0" presStyleCnt="9"/>
      <dgm:spPr/>
      <dgm:t>
        <a:bodyPr/>
        <a:lstStyle/>
        <a:p>
          <a:endParaRPr lang="en-GB"/>
        </a:p>
      </dgm:t>
    </dgm:pt>
    <dgm:pt modelId="{9C4E9F9F-0B2C-4216-A976-E31EF3EF02C9}" type="pres">
      <dgm:prSet presAssocID="{CD472554-A51B-4C4B-AD0A-C6A06062E634}" presName="hierRoot2" presStyleCnt="0">
        <dgm:presLayoutVars>
          <dgm:hierBranch val="init"/>
        </dgm:presLayoutVars>
      </dgm:prSet>
      <dgm:spPr/>
    </dgm:pt>
    <dgm:pt modelId="{65853DC9-C2A9-42FE-A936-0709B0D898AF}" type="pres">
      <dgm:prSet presAssocID="{CD472554-A51B-4C4B-AD0A-C6A06062E634}" presName="rootComposite" presStyleCnt="0"/>
      <dgm:spPr/>
    </dgm:pt>
    <dgm:pt modelId="{B473C9C2-EA5D-4E9A-9355-D393A0615975}" type="pres">
      <dgm:prSet presAssocID="{CD472554-A51B-4C4B-AD0A-C6A06062E634}" presName="rootText" presStyleLbl="node2" presStyleIdx="0" presStyleCnt="7" custLinFactX="91443" custLinFactY="-3433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B07A650-E274-4F40-ADF6-CB2163EBF81D}" type="pres">
      <dgm:prSet presAssocID="{CD472554-A51B-4C4B-AD0A-C6A06062E634}" presName="rootConnector" presStyleLbl="node2" presStyleIdx="0" presStyleCnt="7"/>
      <dgm:spPr/>
      <dgm:t>
        <a:bodyPr/>
        <a:lstStyle/>
        <a:p>
          <a:endParaRPr lang="en-GB"/>
        </a:p>
      </dgm:t>
    </dgm:pt>
    <dgm:pt modelId="{9A6E624E-4AF1-4A11-ACE2-6D3C8593A4C3}" type="pres">
      <dgm:prSet presAssocID="{CD472554-A51B-4C4B-AD0A-C6A06062E634}" presName="hierChild4" presStyleCnt="0"/>
      <dgm:spPr/>
    </dgm:pt>
    <dgm:pt modelId="{AA13C0D8-0FB7-4713-A1D9-D64F80B8EBE4}" type="pres">
      <dgm:prSet presAssocID="{CD472554-A51B-4C4B-AD0A-C6A06062E634}" presName="hierChild5" presStyleCnt="0"/>
      <dgm:spPr/>
    </dgm:pt>
    <dgm:pt modelId="{3CD86FAB-D3A1-4671-B403-CA7967F77A3D}" type="pres">
      <dgm:prSet presAssocID="{7BC05AE2-0390-4887-8CED-1C8BD628A632}" presName="Name37" presStyleLbl="parChTrans1D2" presStyleIdx="1" presStyleCnt="9"/>
      <dgm:spPr/>
      <dgm:t>
        <a:bodyPr/>
        <a:lstStyle/>
        <a:p>
          <a:endParaRPr lang="en-GB"/>
        </a:p>
      </dgm:t>
    </dgm:pt>
    <dgm:pt modelId="{CCBA143C-3901-490A-B4E0-474A4583E27F}" type="pres">
      <dgm:prSet presAssocID="{D8C31D66-3055-4A6F-AF52-AB5A84221C20}" presName="hierRoot2" presStyleCnt="0">
        <dgm:presLayoutVars>
          <dgm:hierBranch val="init"/>
        </dgm:presLayoutVars>
      </dgm:prSet>
      <dgm:spPr/>
    </dgm:pt>
    <dgm:pt modelId="{E58F6B42-A8E9-45C2-BB42-2A24B7622152}" type="pres">
      <dgm:prSet presAssocID="{D8C31D66-3055-4A6F-AF52-AB5A84221C20}" presName="rootComposite" presStyleCnt="0"/>
      <dgm:spPr/>
    </dgm:pt>
    <dgm:pt modelId="{EB52C86D-C9FD-49A8-9931-1754C2C6DF48}" type="pres">
      <dgm:prSet presAssocID="{D8C31D66-3055-4A6F-AF52-AB5A84221C20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D838A1A-1151-43E7-BB8B-AE5C036E2591}" type="pres">
      <dgm:prSet presAssocID="{D8C31D66-3055-4A6F-AF52-AB5A84221C20}" presName="rootConnector" presStyleLbl="node2" presStyleIdx="1" presStyleCnt="7"/>
      <dgm:spPr/>
      <dgm:t>
        <a:bodyPr/>
        <a:lstStyle/>
        <a:p>
          <a:endParaRPr lang="en-GB"/>
        </a:p>
      </dgm:t>
    </dgm:pt>
    <dgm:pt modelId="{3ED7B9AB-A1D8-4CCA-978D-3BA77740EDE7}" type="pres">
      <dgm:prSet presAssocID="{D8C31D66-3055-4A6F-AF52-AB5A84221C20}" presName="hierChild4" presStyleCnt="0"/>
      <dgm:spPr/>
    </dgm:pt>
    <dgm:pt modelId="{7EE64E3E-B50B-4460-B9E6-FAB0C779184A}" type="pres">
      <dgm:prSet presAssocID="{876AFBCE-A985-4247-8CEB-00ABF8C186EC}" presName="Name37" presStyleLbl="parChTrans1D3" presStyleIdx="0" presStyleCnt="7"/>
      <dgm:spPr/>
      <dgm:t>
        <a:bodyPr/>
        <a:lstStyle/>
        <a:p>
          <a:endParaRPr lang="en-GB"/>
        </a:p>
      </dgm:t>
    </dgm:pt>
    <dgm:pt modelId="{1ED7746B-AFE1-44E4-A2ED-3AE24B7961EE}" type="pres">
      <dgm:prSet presAssocID="{78519BAD-5D01-4CC4-8703-B0B98AA2C539}" presName="hierRoot2" presStyleCnt="0">
        <dgm:presLayoutVars>
          <dgm:hierBranch val="init"/>
        </dgm:presLayoutVars>
      </dgm:prSet>
      <dgm:spPr/>
    </dgm:pt>
    <dgm:pt modelId="{C7C9C52B-31A9-4160-9E6F-43D7EF106FCD}" type="pres">
      <dgm:prSet presAssocID="{78519BAD-5D01-4CC4-8703-B0B98AA2C539}" presName="rootComposite" presStyleCnt="0"/>
      <dgm:spPr/>
    </dgm:pt>
    <dgm:pt modelId="{F991364E-E7F7-4E5F-AF84-FDAF226AD9C6}" type="pres">
      <dgm:prSet presAssocID="{78519BAD-5D01-4CC4-8703-B0B98AA2C539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1A3F1F4-B75D-4D2F-8812-A5047A31FF11}" type="pres">
      <dgm:prSet presAssocID="{78519BAD-5D01-4CC4-8703-B0B98AA2C539}" presName="rootConnector" presStyleLbl="node3" presStyleIdx="0" presStyleCnt="7"/>
      <dgm:spPr/>
      <dgm:t>
        <a:bodyPr/>
        <a:lstStyle/>
        <a:p>
          <a:endParaRPr lang="en-GB"/>
        </a:p>
      </dgm:t>
    </dgm:pt>
    <dgm:pt modelId="{F6FEBB8C-950F-4E2A-B29B-82E14AF6F513}" type="pres">
      <dgm:prSet presAssocID="{78519BAD-5D01-4CC4-8703-B0B98AA2C539}" presName="hierChild4" presStyleCnt="0"/>
      <dgm:spPr/>
    </dgm:pt>
    <dgm:pt modelId="{554205B3-A98F-4FC6-8C39-FD3E5776FF96}" type="pres">
      <dgm:prSet presAssocID="{78519BAD-5D01-4CC4-8703-B0B98AA2C539}" presName="hierChild5" presStyleCnt="0"/>
      <dgm:spPr/>
    </dgm:pt>
    <dgm:pt modelId="{F04DD82F-B70D-44ED-9EB7-27F43AB8F2D6}" type="pres">
      <dgm:prSet presAssocID="{D8C31D66-3055-4A6F-AF52-AB5A84221C20}" presName="hierChild5" presStyleCnt="0"/>
      <dgm:spPr/>
    </dgm:pt>
    <dgm:pt modelId="{56F0D132-0F8A-419D-B335-A3A73BF3679D}" type="pres">
      <dgm:prSet presAssocID="{FD183B7C-7B78-4601-9A9F-FAD7922FF07D}" presName="Name37" presStyleLbl="parChTrans1D2" presStyleIdx="2" presStyleCnt="9"/>
      <dgm:spPr/>
      <dgm:t>
        <a:bodyPr/>
        <a:lstStyle/>
        <a:p>
          <a:endParaRPr lang="en-GB"/>
        </a:p>
      </dgm:t>
    </dgm:pt>
    <dgm:pt modelId="{CD1C9260-F46C-4623-995E-4C8E291ACB62}" type="pres">
      <dgm:prSet presAssocID="{E91FC326-6E37-4002-9D46-4A79B89FDCEE}" presName="hierRoot2" presStyleCnt="0">
        <dgm:presLayoutVars>
          <dgm:hierBranch val="init"/>
        </dgm:presLayoutVars>
      </dgm:prSet>
      <dgm:spPr/>
    </dgm:pt>
    <dgm:pt modelId="{DA0DCCEC-AAA7-4394-9271-A493F3E0E59B}" type="pres">
      <dgm:prSet presAssocID="{E91FC326-6E37-4002-9D46-4A79B89FDCEE}" presName="rootComposite" presStyleCnt="0"/>
      <dgm:spPr/>
    </dgm:pt>
    <dgm:pt modelId="{06B99A11-B2E8-4DC4-9205-E6FE128D1E8A}" type="pres">
      <dgm:prSet presAssocID="{E91FC326-6E37-4002-9D46-4A79B89FDCEE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F95A1AF-B164-4A58-A8F9-79FB3F149091}" type="pres">
      <dgm:prSet presAssocID="{E91FC326-6E37-4002-9D46-4A79B89FDCEE}" presName="rootConnector" presStyleLbl="node2" presStyleIdx="2" presStyleCnt="7"/>
      <dgm:spPr/>
      <dgm:t>
        <a:bodyPr/>
        <a:lstStyle/>
        <a:p>
          <a:endParaRPr lang="en-GB"/>
        </a:p>
      </dgm:t>
    </dgm:pt>
    <dgm:pt modelId="{56C62B3C-4364-4B5C-9DB4-427DC3E2BB68}" type="pres">
      <dgm:prSet presAssocID="{E91FC326-6E37-4002-9D46-4A79B89FDCEE}" presName="hierChild4" presStyleCnt="0"/>
      <dgm:spPr/>
    </dgm:pt>
    <dgm:pt modelId="{8D1032D1-A95D-4BD3-A731-7E15550C3EEA}" type="pres">
      <dgm:prSet presAssocID="{E91FC326-6E37-4002-9D46-4A79B89FDCEE}" presName="hierChild5" presStyleCnt="0"/>
      <dgm:spPr/>
    </dgm:pt>
    <dgm:pt modelId="{6F302E39-18DF-4356-BB6C-177161256549}" type="pres">
      <dgm:prSet presAssocID="{ECD8FA86-4519-4542-A039-BB06E37F14E9}" presName="Name37" presStyleLbl="parChTrans1D2" presStyleIdx="3" presStyleCnt="9"/>
      <dgm:spPr/>
      <dgm:t>
        <a:bodyPr/>
        <a:lstStyle/>
        <a:p>
          <a:endParaRPr lang="en-GB"/>
        </a:p>
      </dgm:t>
    </dgm:pt>
    <dgm:pt modelId="{2841F63F-0BD9-4087-8F4B-F25ADBE8F6F5}" type="pres">
      <dgm:prSet presAssocID="{6522C3E1-5123-4047-96FF-7D97658AE07C}" presName="hierRoot2" presStyleCnt="0">
        <dgm:presLayoutVars>
          <dgm:hierBranch val="init"/>
        </dgm:presLayoutVars>
      </dgm:prSet>
      <dgm:spPr/>
    </dgm:pt>
    <dgm:pt modelId="{241DF4E2-2AAC-4C47-8FCD-89B1EB0A4D3A}" type="pres">
      <dgm:prSet presAssocID="{6522C3E1-5123-4047-96FF-7D97658AE07C}" presName="rootComposite" presStyleCnt="0"/>
      <dgm:spPr/>
    </dgm:pt>
    <dgm:pt modelId="{C1DC832B-67AF-4717-A701-55574B526E82}" type="pres">
      <dgm:prSet presAssocID="{6522C3E1-5123-4047-96FF-7D97658AE07C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792A338-A319-4464-9E4E-43E41972B4C6}" type="pres">
      <dgm:prSet presAssocID="{6522C3E1-5123-4047-96FF-7D97658AE07C}" presName="rootConnector" presStyleLbl="node2" presStyleIdx="3" presStyleCnt="7"/>
      <dgm:spPr/>
      <dgm:t>
        <a:bodyPr/>
        <a:lstStyle/>
        <a:p>
          <a:endParaRPr lang="en-GB"/>
        </a:p>
      </dgm:t>
    </dgm:pt>
    <dgm:pt modelId="{8F786FCB-3CB4-4077-89C9-B56D5856CADF}" type="pres">
      <dgm:prSet presAssocID="{6522C3E1-5123-4047-96FF-7D97658AE07C}" presName="hierChild4" presStyleCnt="0"/>
      <dgm:spPr/>
    </dgm:pt>
    <dgm:pt modelId="{07C19670-6943-4FF7-9A58-B054C618110F}" type="pres">
      <dgm:prSet presAssocID="{82C7D98E-A3D4-4235-817B-9E504C663F95}" presName="Name37" presStyleLbl="parChTrans1D3" presStyleIdx="1" presStyleCnt="7"/>
      <dgm:spPr/>
      <dgm:t>
        <a:bodyPr/>
        <a:lstStyle/>
        <a:p>
          <a:endParaRPr lang="en-GB"/>
        </a:p>
      </dgm:t>
    </dgm:pt>
    <dgm:pt modelId="{6771E0FE-6940-4A5A-8D3F-2ED531AEA828}" type="pres">
      <dgm:prSet presAssocID="{A9C16F83-CECB-4BDB-AEDA-930C0C2CC93B}" presName="hierRoot2" presStyleCnt="0">
        <dgm:presLayoutVars>
          <dgm:hierBranch val="init"/>
        </dgm:presLayoutVars>
      </dgm:prSet>
      <dgm:spPr/>
    </dgm:pt>
    <dgm:pt modelId="{F6D95BB4-F3E9-436C-BD13-8147FD9CFCC0}" type="pres">
      <dgm:prSet presAssocID="{A9C16F83-CECB-4BDB-AEDA-930C0C2CC93B}" presName="rootComposite" presStyleCnt="0"/>
      <dgm:spPr/>
    </dgm:pt>
    <dgm:pt modelId="{C41AA2E3-9272-4D45-9E78-54C241E324B4}" type="pres">
      <dgm:prSet presAssocID="{A9C16F83-CECB-4BDB-AEDA-930C0C2CC93B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48507E3-F8D1-4D43-970F-64EA7AF53609}" type="pres">
      <dgm:prSet presAssocID="{A9C16F83-CECB-4BDB-AEDA-930C0C2CC93B}" presName="rootConnector" presStyleLbl="node3" presStyleIdx="1" presStyleCnt="7"/>
      <dgm:spPr/>
      <dgm:t>
        <a:bodyPr/>
        <a:lstStyle/>
        <a:p>
          <a:endParaRPr lang="en-GB"/>
        </a:p>
      </dgm:t>
    </dgm:pt>
    <dgm:pt modelId="{A68AE9EA-FE46-4379-AC28-CBD146F4625E}" type="pres">
      <dgm:prSet presAssocID="{A9C16F83-CECB-4BDB-AEDA-930C0C2CC93B}" presName="hierChild4" presStyleCnt="0"/>
      <dgm:spPr/>
    </dgm:pt>
    <dgm:pt modelId="{EC90E6F3-0AE7-4324-8E41-34C6947EDD06}" type="pres">
      <dgm:prSet presAssocID="{A9C16F83-CECB-4BDB-AEDA-930C0C2CC93B}" presName="hierChild5" presStyleCnt="0"/>
      <dgm:spPr/>
    </dgm:pt>
    <dgm:pt modelId="{2BB565B6-4B45-4AB9-9B5D-3123DB59056B}" type="pres">
      <dgm:prSet presAssocID="{23AF85F3-7302-4F33-B104-730638C8699D}" presName="Name37" presStyleLbl="parChTrans1D3" presStyleIdx="2" presStyleCnt="7"/>
      <dgm:spPr/>
      <dgm:t>
        <a:bodyPr/>
        <a:lstStyle/>
        <a:p>
          <a:endParaRPr lang="en-GB"/>
        </a:p>
      </dgm:t>
    </dgm:pt>
    <dgm:pt modelId="{D82CCC10-2EAA-4B69-BD9E-7E1EFD793473}" type="pres">
      <dgm:prSet presAssocID="{94F385BB-8DE5-4FF9-91D4-D5D64D1054B0}" presName="hierRoot2" presStyleCnt="0">
        <dgm:presLayoutVars>
          <dgm:hierBranch val="init"/>
        </dgm:presLayoutVars>
      </dgm:prSet>
      <dgm:spPr/>
    </dgm:pt>
    <dgm:pt modelId="{89B4701E-829E-4331-BFEE-73F780982CAE}" type="pres">
      <dgm:prSet presAssocID="{94F385BB-8DE5-4FF9-91D4-D5D64D1054B0}" presName="rootComposite" presStyleCnt="0"/>
      <dgm:spPr/>
    </dgm:pt>
    <dgm:pt modelId="{D4D5C3DC-12BE-4836-A5A9-DE2D7350689B}" type="pres">
      <dgm:prSet presAssocID="{94F385BB-8DE5-4FF9-91D4-D5D64D1054B0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DE200C4-C870-4FB6-932C-5D2474B93593}" type="pres">
      <dgm:prSet presAssocID="{94F385BB-8DE5-4FF9-91D4-D5D64D1054B0}" presName="rootConnector" presStyleLbl="node3" presStyleIdx="2" presStyleCnt="7"/>
      <dgm:spPr/>
      <dgm:t>
        <a:bodyPr/>
        <a:lstStyle/>
        <a:p>
          <a:endParaRPr lang="en-GB"/>
        </a:p>
      </dgm:t>
    </dgm:pt>
    <dgm:pt modelId="{8E8DA62E-31E8-4487-9BB9-E0F32791B920}" type="pres">
      <dgm:prSet presAssocID="{94F385BB-8DE5-4FF9-91D4-D5D64D1054B0}" presName="hierChild4" presStyleCnt="0"/>
      <dgm:spPr/>
    </dgm:pt>
    <dgm:pt modelId="{BFB31DF9-9F44-4A3D-9709-2D8BCE39BD64}" type="pres">
      <dgm:prSet presAssocID="{94F385BB-8DE5-4FF9-91D4-D5D64D1054B0}" presName="hierChild5" presStyleCnt="0"/>
      <dgm:spPr/>
    </dgm:pt>
    <dgm:pt modelId="{8D56AA72-8FAE-4624-BB92-7396C02EB4F3}" type="pres">
      <dgm:prSet presAssocID="{40D0D54B-DFE9-4B98-A5E8-322AAA010DD4}" presName="Name37" presStyleLbl="parChTrans1D3" presStyleIdx="3" presStyleCnt="7"/>
      <dgm:spPr/>
      <dgm:t>
        <a:bodyPr/>
        <a:lstStyle/>
        <a:p>
          <a:endParaRPr lang="en-GB"/>
        </a:p>
      </dgm:t>
    </dgm:pt>
    <dgm:pt modelId="{05FBAD26-4DA6-4F16-99E3-19A0DADC6BFE}" type="pres">
      <dgm:prSet presAssocID="{8109489E-61C4-4252-97EA-994CD4946F29}" presName="hierRoot2" presStyleCnt="0">
        <dgm:presLayoutVars>
          <dgm:hierBranch val="init"/>
        </dgm:presLayoutVars>
      </dgm:prSet>
      <dgm:spPr/>
    </dgm:pt>
    <dgm:pt modelId="{05C1CFAC-3D4F-42D5-B453-DF8DB2F0FE80}" type="pres">
      <dgm:prSet presAssocID="{8109489E-61C4-4252-97EA-994CD4946F29}" presName="rootComposite" presStyleCnt="0"/>
      <dgm:spPr/>
    </dgm:pt>
    <dgm:pt modelId="{181FF95E-5E30-4C44-86AF-818DDD773D49}" type="pres">
      <dgm:prSet presAssocID="{8109489E-61C4-4252-97EA-994CD4946F29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12DE9A3-E4A9-40C1-A434-FDD9E7F1AEFB}" type="pres">
      <dgm:prSet presAssocID="{8109489E-61C4-4252-97EA-994CD4946F29}" presName="rootConnector" presStyleLbl="node3" presStyleIdx="3" presStyleCnt="7"/>
      <dgm:spPr/>
      <dgm:t>
        <a:bodyPr/>
        <a:lstStyle/>
        <a:p>
          <a:endParaRPr lang="en-GB"/>
        </a:p>
      </dgm:t>
    </dgm:pt>
    <dgm:pt modelId="{568E865D-BFAE-4AF4-BAF2-D422928E6580}" type="pres">
      <dgm:prSet presAssocID="{8109489E-61C4-4252-97EA-994CD4946F29}" presName="hierChild4" presStyleCnt="0"/>
      <dgm:spPr/>
    </dgm:pt>
    <dgm:pt modelId="{FE0AEDCE-C624-4679-90A3-44D7C1EA47D9}" type="pres">
      <dgm:prSet presAssocID="{8109489E-61C4-4252-97EA-994CD4946F29}" presName="hierChild5" presStyleCnt="0"/>
      <dgm:spPr/>
    </dgm:pt>
    <dgm:pt modelId="{DD91DAF2-B294-4DB0-901E-6FCAA97EF14F}" type="pres">
      <dgm:prSet presAssocID="{85A64A5B-4960-4C10-B351-6EC8DAAFB735}" presName="Name37" presStyleLbl="parChTrans1D3" presStyleIdx="4" presStyleCnt="7"/>
      <dgm:spPr/>
      <dgm:t>
        <a:bodyPr/>
        <a:lstStyle/>
        <a:p>
          <a:endParaRPr lang="en-GB"/>
        </a:p>
      </dgm:t>
    </dgm:pt>
    <dgm:pt modelId="{3ACCBFBE-0EC2-495D-8318-EB511774A6AB}" type="pres">
      <dgm:prSet presAssocID="{9B9D542D-3307-4A74-B037-2B0E23B8BA60}" presName="hierRoot2" presStyleCnt="0">
        <dgm:presLayoutVars>
          <dgm:hierBranch val="init"/>
        </dgm:presLayoutVars>
      </dgm:prSet>
      <dgm:spPr/>
    </dgm:pt>
    <dgm:pt modelId="{B3DF4AD8-2A05-4F0A-B8AA-6BAC797C6486}" type="pres">
      <dgm:prSet presAssocID="{9B9D542D-3307-4A74-B037-2B0E23B8BA60}" presName="rootComposite" presStyleCnt="0"/>
      <dgm:spPr/>
    </dgm:pt>
    <dgm:pt modelId="{8FFBF502-CCBB-4521-AF9A-D3D6D6E0DAD7}" type="pres">
      <dgm:prSet presAssocID="{9B9D542D-3307-4A74-B037-2B0E23B8BA60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DAB8168-D161-437C-956A-67FCE14730FD}" type="pres">
      <dgm:prSet presAssocID="{9B9D542D-3307-4A74-B037-2B0E23B8BA60}" presName="rootConnector" presStyleLbl="node3" presStyleIdx="4" presStyleCnt="7"/>
      <dgm:spPr/>
      <dgm:t>
        <a:bodyPr/>
        <a:lstStyle/>
        <a:p>
          <a:endParaRPr lang="en-GB"/>
        </a:p>
      </dgm:t>
    </dgm:pt>
    <dgm:pt modelId="{504D1137-4FE9-4CA4-94F7-FA2BD97413CB}" type="pres">
      <dgm:prSet presAssocID="{9B9D542D-3307-4A74-B037-2B0E23B8BA60}" presName="hierChild4" presStyleCnt="0"/>
      <dgm:spPr/>
    </dgm:pt>
    <dgm:pt modelId="{E69CB880-8B81-464F-8383-C57DE3C30CE0}" type="pres">
      <dgm:prSet presAssocID="{9B9D542D-3307-4A74-B037-2B0E23B8BA60}" presName="hierChild5" presStyleCnt="0"/>
      <dgm:spPr/>
    </dgm:pt>
    <dgm:pt modelId="{6DA7F74D-44DB-4748-B235-C5A2E362D8E9}" type="pres">
      <dgm:prSet presAssocID="{6522C3E1-5123-4047-96FF-7D97658AE07C}" presName="hierChild5" presStyleCnt="0"/>
      <dgm:spPr/>
    </dgm:pt>
    <dgm:pt modelId="{E2F98262-2909-47B9-83BA-0DAF8543253A}" type="pres">
      <dgm:prSet presAssocID="{66E3BD9B-E003-4D04-AA5F-655D5DDF0AC8}" presName="Name37" presStyleLbl="parChTrans1D2" presStyleIdx="4" presStyleCnt="9"/>
      <dgm:spPr/>
      <dgm:t>
        <a:bodyPr/>
        <a:lstStyle/>
        <a:p>
          <a:endParaRPr lang="en-GB"/>
        </a:p>
      </dgm:t>
    </dgm:pt>
    <dgm:pt modelId="{7BCE9C14-4540-4FE1-8E36-77727E9B1B03}" type="pres">
      <dgm:prSet presAssocID="{727DB311-9EB9-4ABA-BB40-C250EF7EFC22}" presName="hierRoot2" presStyleCnt="0">
        <dgm:presLayoutVars>
          <dgm:hierBranch val="init"/>
        </dgm:presLayoutVars>
      </dgm:prSet>
      <dgm:spPr/>
    </dgm:pt>
    <dgm:pt modelId="{DD81369C-C553-4442-942A-F29882C09063}" type="pres">
      <dgm:prSet presAssocID="{727DB311-9EB9-4ABA-BB40-C250EF7EFC22}" presName="rootComposite" presStyleCnt="0"/>
      <dgm:spPr/>
    </dgm:pt>
    <dgm:pt modelId="{F8065905-BE47-4AEB-8929-37D19F331DC0}" type="pres">
      <dgm:prSet presAssocID="{727DB311-9EB9-4ABA-BB40-C250EF7EFC22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59BE724-3E05-4E04-989A-59A13B0BBB2F}" type="pres">
      <dgm:prSet presAssocID="{727DB311-9EB9-4ABA-BB40-C250EF7EFC22}" presName="rootConnector" presStyleLbl="node2" presStyleIdx="4" presStyleCnt="7"/>
      <dgm:spPr/>
      <dgm:t>
        <a:bodyPr/>
        <a:lstStyle/>
        <a:p>
          <a:endParaRPr lang="en-GB"/>
        </a:p>
      </dgm:t>
    </dgm:pt>
    <dgm:pt modelId="{F3A724DC-A1E5-4286-A3EA-31D961AC4605}" type="pres">
      <dgm:prSet presAssocID="{727DB311-9EB9-4ABA-BB40-C250EF7EFC22}" presName="hierChild4" presStyleCnt="0"/>
      <dgm:spPr/>
    </dgm:pt>
    <dgm:pt modelId="{3863CA46-8948-4F5A-B289-63995CBC785E}" type="pres">
      <dgm:prSet presAssocID="{727DB311-9EB9-4ABA-BB40-C250EF7EFC22}" presName="hierChild5" presStyleCnt="0"/>
      <dgm:spPr/>
    </dgm:pt>
    <dgm:pt modelId="{8564CEE2-04B5-4066-9E7D-7E7F65CFB3D0}" type="pres">
      <dgm:prSet presAssocID="{17ADBE24-CDDB-4EAF-9989-9A2465B7F146}" presName="Name37" presStyleLbl="parChTrans1D2" presStyleIdx="5" presStyleCnt="9"/>
      <dgm:spPr/>
      <dgm:t>
        <a:bodyPr/>
        <a:lstStyle/>
        <a:p>
          <a:endParaRPr lang="en-GB"/>
        </a:p>
      </dgm:t>
    </dgm:pt>
    <dgm:pt modelId="{32B76B1D-F98E-46EA-BC93-939DF2B7C9A5}" type="pres">
      <dgm:prSet presAssocID="{420CDAAA-8895-437E-9B98-C11ECBB69364}" presName="hierRoot2" presStyleCnt="0">
        <dgm:presLayoutVars>
          <dgm:hierBranch val="init"/>
        </dgm:presLayoutVars>
      </dgm:prSet>
      <dgm:spPr/>
    </dgm:pt>
    <dgm:pt modelId="{034CD2C2-7932-4B70-81A5-DAA846F32D87}" type="pres">
      <dgm:prSet presAssocID="{420CDAAA-8895-437E-9B98-C11ECBB69364}" presName="rootComposite" presStyleCnt="0"/>
      <dgm:spPr/>
    </dgm:pt>
    <dgm:pt modelId="{E48C89DE-9C0C-46CB-B71D-53E2DAE6C30C}" type="pres">
      <dgm:prSet presAssocID="{420CDAAA-8895-437E-9B98-C11ECBB69364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65953F9-7AFF-4F56-90EC-ADE4EE052A6F}" type="pres">
      <dgm:prSet presAssocID="{420CDAAA-8895-437E-9B98-C11ECBB69364}" presName="rootConnector" presStyleLbl="node2" presStyleIdx="5" presStyleCnt="7"/>
      <dgm:spPr/>
      <dgm:t>
        <a:bodyPr/>
        <a:lstStyle/>
        <a:p>
          <a:endParaRPr lang="en-GB"/>
        </a:p>
      </dgm:t>
    </dgm:pt>
    <dgm:pt modelId="{CB5165FA-FDD0-47FC-9E01-86C8D8006AD6}" type="pres">
      <dgm:prSet presAssocID="{420CDAAA-8895-437E-9B98-C11ECBB69364}" presName="hierChild4" presStyleCnt="0"/>
      <dgm:spPr/>
    </dgm:pt>
    <dgm:pt modelId="{74B22C7B-E9F3-4DCB-B9BF-2EEA3E08FEB1}" type="pres">
      <dgm:prSet presAssocID="{CCC19A0C-54CD-4837-A296-CE92BD16824F}" presName="Name37" presStyleLbl="parChTrans1D3" presStyleIdx="5" presStyleCnt="7"/>
      <dgm:spPr/>
      <dgm:t>
        <a:bodyPr/>
        <a:lstStyle/>
        <a:p>
          <a:endParaRPr lang="en-GB"/>
        </a:p>
      </dgm:t>
    </dgm:pt>
    <dgm:pt modelId="{61E4D016-7BCE-4C9E-8FC0-46347A0C425E}" type="pres">
      <dgm:prSet presAssocID="{DE151D7B-138A-4552-AD2B-539407457267}" presName="hierRoot2" presStyleCnt="0">
        <dgm:presLayoutVars>
          <dgm:hierBranch val="init"/>
        </dgm:presLayoutVars>
      </dgm:prSet>
      <dgm:spPr/>
    </dgm:pt>
    <dgm:pt modelId="{678A867F-B7DF-4CA2-8408-92BACDCCB347}" type="pres">
      <dgm:prSet presAssocID="{DE151D7B-138A-4552-AD2B-539407457267}" presName="rootComposite" presStyleCnt="0"/>
      <dgm:spPr/>
    </dgm:pt>
    <dgm:pt modelId="{3B163A46-7B8D-47A3-B4A3-801829567D6B}" type="pres">
      <dgm:prSet presAssocID="{DE151D7B-138A-4552-AD2B-539407457267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08700AE-E6DE-4F85-9839-6AAF39F977FF}" type="pres">
      <dgm:prSet presAssocID="{DE151D7B-138A-4552-AD2B-539407457267}" presName="rootConnector" presStyleLbl="node3" presStyleIdx="5" presStyleCnt="7"/>
      <dgm:spPr/>
      <dgm:t>
        <a:bodyPr/>
        <a:lstStyle/>
        <a:p>
          <a:endParaRPr lang="en-GB"/>
        </a:p>
      </dgm:t>
    </dgm:pt>
    <dgm:pt modelId="{D36EEC4D-D9A2-45F4-9B94-CE17281968BD}" type="pres">
      <dgm:prSet presAssocID="{DE151D7B-138A-4552-AD2B-539407457267}" presName="hierChild4" presStyleCnt="0"/>
      <dgm:spPr/>
    </dgm:pt>
    <dgm:pt modelId="{70C586F6-0019-4428-AC09-1CC6CF3A4726}" type="pres">
      <dgm:prSet presAssocID="{2C2C43BA-3773-4FAF-8617-D64E7BB92D23}" presName="Name37" presStyleLbl="parChTrans1D4" presStyleIdx="0" presStyleCnt="4"/>
      <dgm:spPr/>
      <dgm:t>
        <a:bodyPr/>
        <a:lstStyle/>
        <a:p>
          <a:endParaRPr lang="en-GB"/>
        </a:p>
      </dgm:t>
    </dgm:pt>
    <dgm:pt modelId="{BF91AF48-5B6A-42B0-974D-D2461117E336}" type="pres">
      <dgm:prSet presAssocID="{E2855512-AB86-48A1-AB19-C5F2AC875B8E}" presName="hierRoot2" presStyleCnt="0">
        <dgm:presLayoutVars>
          <dgm:hierBranch val="init"/>
        </dgm:presLayoutVars>
      </dgm:prSet>
      <dgm:spPr/>
    </dgm:pt>
    <dgm:pt modelId="{D22FB44D-AF3E-40F5-9467-391692D8BA1B}" type="pres">
      <dgm:prSet presAssocID="{E2855512-AB86-48A1-AB19-C5F2AC875B8E}" presName="rootComposite" presStyleCnt="0"/>
      <dgm:spPr/>
    </dgm:pt>
    <dgm:pt modelId="{E726FAA0-B1ED-41E5-95CC-3C1F1C5C7D5C}" type="pres">
      <dgm:prSet presAssocID="{E2855512-AB86-48A1-AB19-C5F2AC875B8E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CE71EDD-FF63-4102-B038-42E17D8F153C}" type="pres">
      <dgm:prSet presAssocID="{E2855512-AB86-48A1-AB19-C5F2AC875B8E}" presName="rootConnector" presStyleLbl="node4" presStyleIdx="0" presStyleCnt="4"/>
      <dgm:spPr/>
      <dgm:t>
        <a:bodyPr/>
        <a:lstStyle/>
        <a:p>
          <a:endParaRPr lang="en-GB"/>
        </a:p>
      </dgm:t>
    </dgm:pt>
    <dgm:pt modelId="{6F966C5F-57AA-4D46-887E-1BF24F8EB652}" type="pres">
      <dgm:prSet presAssocID="{E2855512-AB86-48A1-AB19-C5F2AC875B8E}" presName="hierChild4" presStyleCnt="0"/>
      <dgm:spPr/>
    </dgm:pt>
    <dgm:pt modelId="{FDBB9E8A-AC43-4FFB-96C9-39D4F2B833E0}" type="pres">
      <dgm:prSet presAssocID="{E2855512-AB86-48A1-AB19-C5F2AC875B8E}" presName="hierChild5" presStyleCnt="0"/>
      <dgm:spPr/>
    </dgm:pt>
    <dgm:pt modelId="{EAAB90E0-7F2B-43D6-9F69-8DDB0C14D30A}" type="pres">
      <dgm:prSet presAssocID="{95481BA1-88F2-4599-A143-5246D1C24A37}" presName="Name37" presStyleLbl="parChTrans1D4" presStyleIdx="1" presStyleCnt="4"/>
      <dgm:spPr/>
      <dgm:t>
        <a:bodyPr/>
        <a:lstStyle/>
        <a:p>
          <a:endParaRPr lang="en-GB"/>
        </a:p>
      </dgm:t>
    </dgm:pt>
    <dgm:pt modelId="{F5A24397-9D0A-4623-A149-6163C248B9DC}" type="pres">
      <dgm:prSet presAssocID="{F4D943C0-0586-47B9-8EE0-7518374958CB}" presName="hierRoot2" presStyleCnt="0">
        <dgm:presLayoutVars>
          <dgm:hierBranch val="init"/>
        </dgm:presLayoutVars>
      </dgm:prSet>
      <dgm:spPr/>
    </dgm:pt>
    <dgm:pt modelId="{EF8E49C2-1CC5-4204-B635-0D93573DADFC}" type="pres">
      <dgm:prSet presAssocID="{F4D943C0-0586-47B9-8EE0-7518374958CB}" presName="rootComposite" presStyleCnt="0"/>
      <dgm:spPr/>
    </dgm:pt>
    <dgm:pt modelId="{C2A9E24D-5AB5-42B5-8A1D-D0BB62D23AF5}" type="pres">
      <dgm:prSet presAssocID="{F4D943C0-0586-47B9-8EE0-7518374958CB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771173B-3160-4360-B54C-C2C33FB8AB66}" type="pres">
      <dgm:prSet presAssocID="{F4D943C0-0586-47B9-8EE0-7518374958CB}" presName="rootConnector" presStyleLbl="node4" presStyleIdx="1" presStyleCnt="4"/>
      <dgm:spPr/>
      <dgm:t>
        <a:bodyPr/>
        <a:lstStyle/>
        <a:p>
          <a:endParaRPr lang="en-GB"/>
        </a:p>
      </dgm:t>
    </dgm:pt>
    <dgm:pt modelId="{D6F101FC-7320-4A3F-8EB4-69C315FDD17D}" type="pres">
      <dgm:prSet presAssocID="{F4D943C0-0586-47B9-8EE0-7518374958CB}" presName="hierChild4" presStyleCnt="0"/>
      <dgm:spPr/>
    </dgm:pt>
    <dgm:pt modelId="{E690DDC1-92F2-4C53-8AD2-4399DDF52470}" type="pres">
      <dgm:prSet presAssocID="{F4D943C0-0586-47B9-8EE0-7518374958CB}" presName="hierChild5" presStyleCnt="0"/>
      <dgm:spPr/>
    </dgm:pt>
    <dgm:pt modelId="{E34CCEB8-28C0-4E16-9FB7-80CFB0F8E0F0}" type="pres">
      <dgm:prSet presAssocID="{DE151D7B-138A-4552-AD2B-539407457267}" presName="hierChild5" presStyleCnt="0"/>
      <dgm:spPr/>
    </dgm:pt>
    <dgm:pt modelId="{B8B7BD07-9849-4264-AB9D-AB09792CAE81}" type="pres">
      <dgm:prSet presAssocID="{420CDAAA-8895-437E-9B98-C11ECBB69364}" presName="hierChild5" presStyleCnt="0"/>
      <dgm:spPr/>
    </dgm:pt>
    <dgm:pt modelId="{E4FB8473-A9E1-421A-9648-5534DB9F36FF}" type="pres">
      <dgm:prSet presAssocID="{17EF2B30-843C-4213-BD4F-6114506BF04E}" presName="Name37" presStyleLbl="parChTrans1D2" presStyleIdx="6" presStyleCnt="9"/>
      <dgm:spPr/>
      <dgm:t>
        <a:bodyPr/>
        <a:lstStyle/>
        <a:p>
          <a:endParaRPr lang="en-GB"/>
        </a:p>
      </dgm:t>
    </dgm:pt>
    <dgm:pt modelId="{045A3B6A-9422-4C7C-86C7-3128FAC11609}" type="pres">
      <dgm:prSet presAssocID="{102C2EB4-59DA-4989-932D-31F5E918735E}" presName="hierRoot2" presStyleCnt="0">
        <dgm:presLayoutVars>
          <dgm:hierBranch val="init"/>
        </dgm:presLayoutVars>
      </dgm:prSet>
      <dgm:spPr/>
    </dgm:pt>
    <dgm:pt modelId="{E2A7BB03-DE61-4454-A649-7A1C09D25817}" type="pres">
      <dgm:prSet presAssocID="{102C2EB4-59DA-4989-932D-31F5E918735E}" presName="rootComposite" presStyleCnt="0"/>
      <dgm:spPr/>
    </dgm:pt>
    <dgm:pt modelId="{04211E3B-23D5-486A-BFF1-9586DD1054B4}" type="pres">
      <dgm:prSet presAssocID="{102C2EB4-59DA-4989-932D-31F5E918735E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6E1F2DC-9BB9-49C1-BD21-0C4E257F3B8F}" type="pres">
      <dgm:prSet presAssocID="{102C2EB4-59DA-4989-932D-31F5E918735E}" presName="rootConnector" presStyleLbl="node2" presStyleIdx="6" presStyleCnt="7"/>
      <dgm:spPr/>
      <dgm:t>
        <a:bodyPr/>
        <a:lstStyle/>
        <a:p>
          <a:endParaRPr lang="en-GB"/>
        </a:p>
      </dgm:t>
    </dgm:pt>
    <dgm:pt modelId="{328A7F0B-80E1-495D-8CD4-7613C313D7B5}" type="pres">
      <dgm:prSet presAssocID="{102C2EB4-59DA-4989-932D-31F5E918735E}" presName="hierChild4" presStyleCnt="0"/>
      <dgm:spPr/>
    </dgm:pt>
    <dgm:pt modelId="{4D47647F-C213-4203-8409-B63DEC0F6EE9}" type="pres">
      <dgm:prSet presAssocID="{5EE4CE4C-A8CD-44F2-9808-DFC5A3E1749E}" presName="Name37" presStyleLbl="parChTrans1D3" presStyleIdx="6" presStyleCnt="7"/>
      <dgm:spPr/>
      <dgm:t>
        <a:bodyPr/>
        <a:lstStyle/>
        <a:p>
          <a:endParaRPr lang="en-GB"/>
        </a:p>
      </dgm:t>
    </dgm:pt>
    <dgm:pt modelId="{27A49601-7194-4EB5-8614-E175A5793AA1}" type="pres">
      <dgm:prSet presAssocID="{061A5720-1D4E-4F2A-B1AD-1C890F64A744}" presName="hierRoot2" presStyleCnt="0">
        <dgm:presLayoutVars>
          <dgm:hierBranch val="init"/>
        </dgm:presLayoutVars>
      </dgm:prSet>
      <dgm:spPr/>
    </dgm:pt>
    <dgm:pt modelId="{BE1558F4-0310-47DD-BC43-83B6877F439F}" type="pres">
      <dgm:prSet presAssocID="{061A5720-1D4E-4F2A-B1AD-1C890F64A744}" presName="rootComposite" presStyleCnt="0"/>
      <dgm:spPr/>
    </dgm:pt>
    <dgm:pt modelId="{B56DE9C0-5CAC-43E1-9451-94A59D344F02}" type="pres">
      <dgm:prSet presAssocID="{061A5720-1D4E-4F2A-B1AD-1C890F64A744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BF5D95B-0E00-41A6-8E61-F9F07F997F16}" type="pres">
      <dgm:prSet presAssocID="{061A5720-1D4E-4F2A-B1AD-1C890F64A744}" presName="rootConnector" presStyleLbl="node3" presStyleIdx="6" presStyleCnt="7"/>
      <dgm:spPr/>
      <dgm:t>
        <a:bodyPr/>
        <a:lstStyle/>
        <a:p>
          <a:endParaRPr lang="en-GB"/>
        </a:p>
      </dgm:t>
    </dgm:pt>
    <dgm:pt modelId="{CAFCD83F-5214-460E-AC58-3F26DF4AD096}" type="pres">
      <dgm:prSet presAssocID="{061A5720-1D4E-4F2A-B1AD-1C890F64A744}" presName="hierChild4" presStyleCnt="0"/>
      <dgm:spPr/>
    </dgm:pt>
    <dgm:pt modelId="{DB5F66DB-F535-4955-88E0-4BB8BD0BE523}" type="pres">
      <dgm:prSet presAssocID="{8224A1DA-69D6-4629-9E74-A00B34B61A64}" presName="Name37" presStyleLbl="parChTrans1D4" presStyleIdx="2" presStyleCnt="4"/>
      <dgm:spPr/>
      <dgm:t>
        <a:bodyPr/>
        <a:lstStyle/>
        <a:p>
          <a:endParaRPr lang="en-GB"/>
        </a:p>
      </dgm:t>
    </dgm:pt>
    <dgm:pt modelId="{CE8973BF-523D-4C41-95E7-3BF371E03B6B}" type="pres">
      <dgm:prSet presAssocID="{B7394ADF-5356-4774-9A61-848B8B16A0B6}" presName="hierRoot2" presStyleCnt="0">
        <dgm:presLayoutVars>
          <dgm:hierBranch val="init"/>
        </dgm:presLayoutVars>
      </dgm:prSet>
      <dgm:spPr/>
    </dgm:pt>
    <dgm:pt modelId="{B3EB8613-4BCF-4749-A63A-27AAF4F066DD}" type="pres">
      <dgm:prSet presAssocID="{B7394ADF-5356-4774-9A61-848B8B16A0B6}" presName="rootComposite" presStyleCnt="0"/>
      <dgm:spPr/>
    </dgm:pt>
    <dgm:pt modelId="{4C975E22-3A56-489F-9834-2EA3AECFF6A2}" type="pres">
      <dgm:prSet presAssocID="{B7394ADF-5356-4774-9A61-848B8B16A0B6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FF0932A-7FDF-45AA-9928-AE7A80C65BE8}" type="pres">
      <dgm:prSet presAssocID="{B7394ADF-5356-4774-9A61-848B8B16A0B6}" presName="rootConnector" presStyleLbl="node4" presStyleIdx="2" presStyleCnt="4"/>
      <dgm:spPr/>
      <dgm:t>
        <a:bodyPr/>
        <a:lstStyle/>
        <a:p>
          <a:endParaRPr lang="en-GB"/>
        </a:p>
      </dgm:t>
    </dgm:pt>
    <dgm:pt modelId="{C8868A84-771C-485C-A2F0-C8C1619E4949}" type="pres">
      <dgm:prSet presAssocID="{B7394ADF-5356-4774-9A61-848B8B16A0B6}" presName="hierChild4" presStyleCnt="0"/>
      <dgm:spPr/>
    </dgm:pt>
    <dgm:pt modelId="{5E4DEF9D-0B75-4A0D-839E-C34C1F60F21A}" type="pres">
      <dgm:prSet presAssocID="{B7394ADF-5356-4774-9A61-848B8B16A0B6}" presName="hierChild5" presStyleCnt="0"/>
      <dgm:spPr/>
    </dgm:pt>
    <dgm:pt modelId="{784AFD0F-7283-466C-BEFF-F793D8454639}" type="pres">
      <dgm:prSet presAssocID="{788090B7-AC23-4234-AA7B-6519E2AFCA01}" presName="Name37" presStyleLbl="parChTrans1D4" presStyleIdx="3" presStyleCnt="4"/>
      <dgm:spPr/>
      <dgm:t>
        <a:bodyPr/>
        <a:lstStyle/>
        <a:p>
          <a:endParaRPr lang="en-GB"/>
        </a:p>
      </dgm:t>
    </dgm:pt>
    <dgm:pt modelId="{BECEC4E1-74A0-49E0-850F-B8BD55542CA6}" type="pres">
      <dgm:prSet presAssocID="{BEA8651D-AAE7-4DF4-853A-7E281DF247DC}" presName="hierRoot2" presStyleCnt="0">
        <dgm:presLayoutVars>
          <dgm:hierBranch val="init"/>
        </dgm:presLayoutVars>
      </dgm:prSet>
      <dgm:spPr/>
    </dgm:pt>
    <dgm:pt modelId="{9548AFFB-B567-4515-9280-5E90C3FA5810}" type="pres">
      <dgm:prSet presAssocID="{BEA8651D-AAE7-4DF4-853A-7E281DF247DC}" presName="rootComposite" presStyleCnt="0"/>
      <dgm:spPr/>
    </dgm:pt>
    <dgm:pt modelId="{84CA348F-D09F-4A26-99A9-A16C017F55B0}" type="pres">
      <dgm:prSet presAssocID="{BEA8651D-AAE7-4DF4-853A-7E281DF247DC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DCC548E-CBD4-43C8-B5B1-99ED30AED82D}" type="pres">
      <dgm:prSet presAssocID="{BEA8651D-AAE7-4DF4-853A-7E281DF247DC}" presName="rootConnector" presStyleLbl="node4" presStyleIdx="3" presStyleCnt="4"/>
      <dgm:spPr/>
      <dgm:t>
        <a:bodyPr/>
        <a:lstStyle/>
        <a:p>
          <a:endParaRPr lang="en-GB"/>
        </a:p>
      </dgm:t>
    </dgm:pt>
    <dgm:pt modelId="{3960EC6D-3AB1-4514-9903-6ED64300F8C9}" type="pres">
      <dgm:prSet presAssocID="{BEA8651D-AAE7-4DF4-853A-7E281DF247DC}" presName="hierChild4" presStyleCnt="0"/>
      <dgm:spPr/>
    </dgm:pt>
    <dgm:pt modelId="{3494AF65-365D-45C5-A946-8B8EAA78151A}" type="pres">
      <dgm:prSet presAssocID="{BEA8651D-AAE7-4DF4-853A-7E281DF247DC}" presName="hierChild5" presStyleCnt="0"/>
      <dgm:spPr/>
    </dgm:pt>
    <dgm:pt modelId="{7DFC556E-3DBD-469F-AA3A-A44E57D159A3}" type="pres">
      <dgm:prSet presAssocID="{061A5720-1D4E-4F2A-B1AD-1C890F64A744}" presName="hierChild5" presStyleCnt="0"/>
      <dgm:spPr/>
    </dgm:pt>
    <dgm:pt modelId="{E928B2E5-A008-4C86-8C0D-D260FDA0642D}" type="pres">
      <dgm:prSet presAssocID="{102C2EB4-59DA-4989-932D-31F5E918735E}" presName="hierChild5" presStyleCnt="0"/>
      <dgm:spPr/>
    </dgm:pt>
    <dgm:pt modelId="{122B3C93-8669-4F23-95BC-6BBC24E58D16}" type="pres">
      <dgm:prSet presAssocID="{8FCEA0BA-047C-4530-945E-780D1521E149}" presName="hierChild3" presStyleCnt="0"/>
      <dgm:spPr/>
    </dgm:pt>
    <dgm:pt modelId="{719459F4-051F-4FAC-AE7A-526A10A27020}" type="pres">
      <dgm:prSet presAssocID="{612B1D6E-0FFA-4555-B5CC-5662B3AE5D8E}" presName="Name111" presStyleLbl="parChTrans1D2" presStyleIdx="7" presStyleCnt="9"/>
      <dgm:spPr/>
      <dgm:t>
        <a:bodyPr/>
        <a:lstStyle/>
        <a:p>
          <a:endParaRPr lang="en-GB"/>
        </a:p>
      </dgm:t>
    </dgm:pt>
    <dgm:pt modelId="{145A887A-FEC8-4053-852F-DF4A3E70B01F}" type="pres">
      <dgm:prSet presAssocID="{9477A8B5-F807-45BE-AF35-1269F89C2E35}" presName="hierRoot3" presStyleCnt="0">
        <dgm:presLayoutVars>
          <dgm:hierBranch val="init"/>
        </dgm:presLayoutVars>
      </dgm:prSet>
      <dgm:spPr/>
    </dgm:pt>
    <dgm:pt modelId="{F4066A75-A92C-43C1-B36C-3140078D2E28}" type="pres">
      <dgm:prSet presAssocID="{9477A8B5-F807-45BE-AF35-1269F89C2E35}" presName="rootComposite3" presStyleCnt="0"/>
      <dgm:spPr/>
    </dgm:pt>
    <dgm:pt modelId="{036A9456-C0BD-4310-B7FA-12EE6323E74A}" type="pres">
      <dgm:prSet presAssocID="{9477A8B5-F807-45BE-AF35-1269F89C2E35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9297A21-8F21-449B-8841-814D330A8813}" type="pres">
      <dgm:prSet presAssocID="{9477A8B5-F807-45BE-AF35-1269F89C2E35}" presName="rootConnector3" presStyleLbl="asst1" presStyleIdx="0" presStyleCnt="2"/>
      <dgm:spPr/>
      <dgm:t>
        <a:bodyPr/>
        <a:lstStyle/>
        <a:p>
          <a:endParaRPr lang="en-GB"/>
        </a:p>
      </dgm:t>
    </dgm:pt>
    <dgm:pt modelId="{2C2C6230-29F3-4ADD-B933-56A20C48DF84}" type="pres">
      <dgm:prSet presAssocID="{9477A8B5-F807-45BE-AF35-1269F89C2E35}" presName="hierChild6" presStyleCnt="0"/>
      <dgm:spPr/>
    </dgm:pt>
    <dgm:pt modelId="{BDA8CFB5-315B-41C2-BA21-965ED8EEB781}" type="pres">
      <dgm:prSet presAssocID="{9477A8B5-F807-45BE-AF35-1269F89C2E35}" presName="hierChild7" presStyleCnt="0"/>
      <dgm:spPr/>
    </dgm:pt>
    <dgm:pt modelId="{97830B82-C824-481B-81AE-9144C8921705}" type="pres">
      <dgm:prSet presAssocID="{713B7D72-ED53-44DE-8FE3-593A9CF4B94A}" presName="Name111" presStyleLbl="parChTrans1D2" presStyleIdx="8" presStyleCnt="9"/>
      <dgm:spPr/>
      <dgm:t>
        <a:bodyPr/>
        <a:lstStyle/>
        <a:p>
          <a:endParaRPr lang="en-GB"/>
        </a:p>
      </dgm:t>
    </dgm:pt>
    <dgm:pt modelId="{D6C80363-012A-4E66-BDFA-B91BB0BC766C}" type="pres">
      <dgm:prSet presAssocID="{4FD81E7E-A966-47FE-A9B4-5D1C60D53679}" presName="hierRoot3" presStyleCnt="0">
        <dgm:presLayoutVars>
          <dgm:hierBranch val="init"/>
        </dgm:presLayoutVars>
      </dgm:prSet>
      <dgm:spPr/>
    </dgm:pt>
    <dgm:pt modelId="{3785A365-8ADE-4BAB-8C06-DE05EE2F9124}" type="pres">
      <dgm:prSet presAssocID="{4FD81E7E-A966-47FE-A9B4-5D1C60D53679}" presName="rootComposite3" presStyleCnt="0"/>
      <dgm:spPr/>
    </dgm:pt>
    <dgm:pt modelId="{C11033D1-946F-4676-90FA-B883C74D4C48}" type="pres">
      <dgm:prSet presAssocID="{4FD81E7E-A966-47FE-A9B4-5D1C60D5367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6BB3A43-2D49-4D89-8E24-5E9AFC051D49}" type="pres">
      <dgm:prSet presAssocID="{4FD81E7E-A966-47FE-A9B4-5D1C60D53679}" presName="rootConnector3" presStyleLbl="asst1" presStyleIdx="1" presStyleCnt="2"/>
      <dgm:spPr/>
      <dgm:t>
        <a:bodyPr/>
        <a:lstStyle/>
        <a:p>
          <a:endParaRPr lang="en-GB"/>
        </a:p>
      </dgm:t>
    </dgm:pt>
    <dgm:pt modelId="{7E8ECE88-4BDC-4FFD-864A-033AE9E4CF48}" type="pres">
      <dgm:prSet presAssocID="{4FD81E7E-A966-47FE-A9B4-5D1C60D53679}" presName="hierChild6" presStyleCnt="0"/>
      <dgm:spPr/>
    </dgm:pt>
    <dgm:pt modelId="{ECC980D3-EC97-4B59-B9CD-3C27B1619BD2}" type="pres">
      <dgm:prSet presAssocID="{4FD81E7E-A966-47FE-A9B4-5D1C60D53679}" presName="hierChild7" presStyleCnt="0"/>
      <dgm:spPr/>
    </dgm:pt>
  </dgm:ptLst>
  <dgm:cxnLst>
    <dgm:cxn modelId="{698BF2F5-6A89-40FF-A76C-639509459B8B}" type="presOf" srcId="{8109489E-61C4-4252-97EA-994CD4946F29}" destId="{181FF95E-5E30-4C44-86AF-818DDD773D49}" srcOrd="0" destOrd="0" presId="urn:microsoft.com/office/officeart/2005/8/layout/orgChart1"/>
    <dgm:cxn modelId="{B37B525A-6316-4759-9C1B-92E9F068A499}" srcId="{6522C3E1-5123-4047-96FF-7D97658AE07C}" destId="{9B9D542D-3307-4A74-B037-2B0E23B8BA60}" srcOrd="3" destOrd="0" parTransId="{85A64A5B-4960-4C10-B351-6EC8DAAFB735}" sibTransId="{871A8EAA-7ADF-4992-B7E7-23C8B3C1E5FA}"/>
    <dgm:cxn modelId="{4BF691A7-7117-40A7-9A6E-7BD54EDBC14F}" type="presOf" srcId="{85A64A5B-4960-4C10-B351-6EC8DAAFB735}" destId="{DD91DAF2-B294-4DB0-901E-6FCAA97EF14F}" srcOrd="0" destOrd="0" presId="urn:microsoft.com/office/officeart/2005/8/layout/orgChart1"/>
    <dgm:cxn modelId="{DB434B34-0F43-4182-83C2-C3895E417950}" type="presOf" srcId="{420CDAAA-8895-437E-9B98-C11ECBB69364}" destId="{865953F9-7AFF-4F56-90EC-ADE4EE052A6F}" srcOrd="1" destOrd="0" presId="urn:microsoft.com/office/officeart/2005/8/layout/orgChart1"/>
    <dgm:cxn modelId="{CBBAE796-354D-4009-AC1D-E396E9DD0D1B}" srcId="{102C2EB4-59DA-4989-932D-31F5E918735E}" destId="{061A5720-1D4E-4F2A-B1AD-1C890F64A744}" srcOrd="0" destOrd="0" parTransId="{5EE4CE4C-A8CD-44F2-9808-DFC5A3E1749E}" sibTransId="{A80F85A1-02A5-4073-877E-18838FEA9931}"/>
    <dgm:cxn modelId="{9DAAECFF-7DAD-4896-AB64-930CBE69C493}" type="presOf" srcId="{9B9D542D-3307-4A74-B037-2B0E23B8BA60}" destId="{8FFBF502-CCBB-4521-AF9A-D3D6D6E0DAD7}" srcOrd="0" destOrd="0" presId="urn:microsoft.com/office/officeart/2005/8/layout/orgChart1"/>
    <dgm:cxn modelId="{539A9DED-A839-40CD-ADC7-B1B0456661DB}" type="presOf" srcId="{9477A8B5-F807-45BE-AF35-1269F89C2E35}" destId="{036A9456-C0BD-4310-B7FA-12EE6323E74A}" srcOrd="0" destOrd="0" presId="urn:microsoft.com/office/officeart/2005/8/layout/orgChart1"/>
    <dgm:cxn modelId="{99A98615-38A0-46C5-A771-4B98EB9F65DB}" type="presOf" srcId="{FD183B7C-7B78-4601-9A9F-FAD7922FF07D}" destId="{56F0D132-0F8A-419D-B335-A3A73BF3679D}" srcOrd="0" destOrd="0" presId="urn:microsoft.com/office/officeart/2005/8/layout/orgChart1"/>
    <dgm:cxn modelId="{ED841400-536B-4027-963B-6B7F0DE30BCA}" srcId="{8FCEA0BA-047C-4530-945E-780D1521E149}" destId="{6522C3E1-5123-4047-96FF-7D97658AE07C}" srcOrd="5" destOrd="0" parTransId="{ECD8FA86-4519-4542-A039-BB06E37F14E9}" sibTransId="{8108EC0C-E8E8-479A-ACC1-2E3814B685F1}"/>
    <dgm:cxn modelId="{21A3D0C7-8757-4858-AB26-2B14A482FD24}" type="presOf" srcId="{94F385BB-8DE5-4FF9-91D4-D5D64D1054B0}" destId="{DDE200C4-C870-4FB6-932C-5D2474B93593}" srcOrd="1" destOrd="0" presId="urn:microsoft.com/office/officeart/2005/8/layout/orgChart1"/>
    <dgm:cxn modelId="{CE14F812-E7C0-435A-8A13-7E0EB2ACF553}" type="presOf" srcId="{23AF85F3-7302-4F33-B104-730638C8699D}" destId="{2BB565B6-4B45-4AB9-9B5D-3123DB59056B}" srcOrd="0" destOrd="0" presId="urn:microsoft.com/office/officeart/2005/8/layout/orgChart1"/>
    <dgm:cxn modelId="{2FAEB675-7443-4FF4-BE04-ADA7960C697B}" type="presOf" srcId="{8FCEA0BA-047C-4530-945E-780D1521E149}" destId="{FF77C929-723C-4B70-858A-DB0F45FA7D88}" srcOrd="0" destOrd="0" presId="urn:microsoft.com/office/officeart/2005/8/layout/orgChart1"/>
    <dgm:cxn modelId="{255108A1-38CD-44E4-A5A1-F51F48ACF51E}" srcId="{8FCEA0BA-047C-4530-945E-780D1521E149}" destId="{9477A8B5-F807-45BE-AF35-1269F89C2E35}" srcOrd="0" destOrd="0" parTransId="{612B1D6E-0FFA-4555-B5CC-5662B3AE5D8E}" sibTransId="{0731C0DD-03C8-4B95-8196-6C1F276B0E2E}"/>
    <dgm:cxn modelId="{1EF8A8BD-C587-4BA5-9F36-9112E3522F75}" type="presOf" srcId="{612B1D6E-0FFA-4555-B5CC-5662B3AE5D8E}" destId="{719459F4-051F-4FAC-AE7A-526A10A27020}" srcOrd="0" destOrd="0" presId="urn:microsoft.com/office/officeart/2005/8/layout/orgChart1"/>
    <dgm:cxn modelId="{CC537F0D-A294-413C-B30A-C598DBF51912}" srcId="{061A5720-1D4E-4F2A-B1AD-1C890F64A744}" destId="{B7394ADF-5356-4774-9A61-848B8B16A0B6}" srcOrd="0" destOrd="0" parTransId="{8224A1DA-69D6-4629-9E74-A00B34B61A64}" sibTransId="{164F7E98-8078-485F-9635-FEAE7DF29789}"/>
    <dgm:cxn modelId="{4507877B-FED9-4B85-AC9F-DF8241986CF5}" type="presOf" srcId="{E91FC326-6E37-4002-9D46-4A79B89FDCEE}" destId="{06B99A11-B2E8-4DC4-9205-E6FE128D1E8A}" srcOrd="0" destOrd="0" presId="urn:microsoft.com/office/officeart/2005/8/layout/orgChart1"/>
    <dgm:cxn modelId="{34E3643A-E4A6-495C-A9B1-0F27010348F4}" type="presOf" srcId="{CCC19A0C-54CD-4837-A296-CE92BD16824F}" destId="{74B22C7B-E9F3-4DCB-B9BF-2EEA3E08FEB1}" srcOrd="0" destOrd="0" presId="urn:microsoft.com/office/officeart/2005/8/layout/orgChart1"/>
    <dgm:cxn modelId="{C9D495A1-41A2-4ECE-A19B-33ECC6295942}" type="presOf" srcId="{DE151D7B-138A-4552-AD2B-539407457267}" destId="{3B163A46-7B8D-47A3-B4A3-801829567D6B}" srcOrd="0" destOrd="0" presId="urn:microsoft.com/office/officeart/2005/8/layout/orgChart1"/>
    <dgm:cxn modelId="{B7737329-17B2-44B0-A344-8A905FDD4BD1}" type="presOf" srcId="{061A5720-1D4E-4F2A-B1AD-1C890F64A744}" destId="{B56DE9C0-5CAC-43E1-9451-94A59D344F02}" srcOrd="0" destOrd="0" presId="urn:microsoft.com/office/officeart/2005/8/layout/orgChart1"/>
    <dgm:cxn modelId="{B1EDD8EC-6147-466B-A1EA-3955887549B5}" srcId="{8FCEA0BA-047C-4530-945E-780D1521E149}" destId="{420CDAAA-8895-437E-9B98-C11ECBB69364}" srcOrd="7" destOrd="0" parTransId="{17ADBE24-CDDB-4EAF-9989-9A2465B7F146}" sibTransId="{904A4727-7FBE-435E-9669-B9C70C95C8EF}"/>
    <dgm:cxn modelId="{2829DE59-DEFB-4EAF-B606-9495B87D719A}" type="presOf" srcId="{94F385BB-8DE5-4FF9-91D4-D5D64D1054B0}" destId="{D4D5C3DC-12BE-4836-A5A9-DE2D7350689B}" srcOrd="0" destOrd="0" presId="urn:microsoft.com/office/officeart/2005/8/layout/orgChart1"/>
    <dgm:cxn modelId="{4655DE38-41E9-45CB-8277-6ED12837F75F}" type="presOf" srcId="{E35E3BFE-F70A-4AEE-941D-967AF973F8E4}" destId="{25106B21-AE89-4BDB-B2F3-B03AFE1739CF}" srcOrd="0" destOrd="0" presId="urn:microsoft.com/office/officeart/2005/8/layout/orgChart1"/>
    <dgm:cxn modelId="{DB76BE7A-0834-49F0-8A61-9853ACDE6DB9}" type="presOf" srcId="{E2855512-AB86-48A1-AB19-C5F2AC875B8E}" destId="{E726FAA0-B1ED-41E5-95CC-3C1F1C5C7D5C}" srcOrd="0" destOrd="0" presId="urn:microsoft.com/office/officeart/2005/8/layout/orgChart1"/>
    <dgm:cxn modelId="{D7ACD90D-ECEE-4749-8C40-BACE006D7D2D}" type="presOf" srcId="{727DB311-9EB9-4ABA-BB40-C250EF7EFC22}" destId="{659BE724-3E05-4E04-989A-59A13B0BBB2F}" srcOrd="1" destOrd="0" presId="urn:microsoft.com/office/officeart/2005/8/layout/orgChart1"/>
    <dgm:cxn modelId="{D9E24FF7-ED30-4E8E-A343-732A006AEF5C}" type="presOf" srcId="{E91FC326-6E37-4002-9D46-4A79B89FDCEE}" destId="{2F95A1AF-B164-4A58-A8F9-79FB3F149091}" srcOrd="1" destOrd="0" presId="urn:microsoft.com/office/officeart/2005/8/layout/orgChart1"/>
    <dgm:cxn modelId="{A94C38BE-F5AF-4091-B325-2CB83172D2AA}" type="presOf" srcId="{66E3BD9B-E003-4D04-AA5F-655D5DDF0AC8}" destId="{E2F98262-2909-47B9-83BA-0DAF8543253A}" srcOrd="0" destOrd="0" presId="urn:microsoft.com/office/officeart/2005/8/layout/orgChart1"/>
    <dgm:cxn modelId="{5BCA77DB-FE7D-43A9-A5A7-B0B8F6D3C2B5}" type="presOf" srcId="{788090B7-AC23-4234-AA7B-6519E2AFCA01}" destId="{784AFD0F-7283-466C-BEFF-F793D8454639}" srcOrd="0" destOrd="0" presId="urn:microsoft.com/office/officeart/2005/8/layout/orgChart1"/>
    <dgm:cxn modelId="{767B1B27-5089-4455-A2EE-6D9A7FBD74A2}" srcId="{420CDAAA-8895-437E-9B98-C11ECBB69364}" destId="{DE151D7B-138A-4552-AD2B-539407457267}" srcOrd="0" destOrd="0" parTransId="{CCC19A0C-54CD-4837-A296-CE92BD16824F}" sibTransId="{47D4B78C-D8E1-4CC8-B6C7-DBB07B24D4ED}"/>
    <dgm:cxn modelId="{8B17F91C-6CD3-4847-A481-A4AD6A9DE1F8}" type="presOf" srcId="{CD472554-A51B-4C4B-AD0A-C6A06062E634}" destId="{1B07A650-E274-4F40-ADF6-CB2163EBF81D}" srcOrd="1" destOrd="0" presId="urn:microsoft.com/office/officeart/2005/8/layout/orgChart1"/>
    <dgm:cxn modelId="{C56274D6-2946-4222-8C7C-F8EE9DBDC3AE}" type="presOf" srcId="{95481BA1-88F2-4599-A143-5246D1C24A37}" destId="{EAAB90E0-7F2B-43D6-9F69-8DDB0C14D30A}" srcOrd="0" destOrd="0" presId="urn:microsoft.com/office/officeart/2005/8/layout/orgChart1"/>
    <dgm:cxn modelId="{C4949B97-92AF-4D23-9CA7-E4248884D15C}" type="presOf" srcId="{8109489E-61C4-4252-97EA-994CD4946F29}" destId="{F12DE9A3-E4A9-40C1-A434-FDD9E7F1AEFB}" srcOrd="1" destOrd="0" presId="urn:microsoft.com/office/officeart/2005/8/layout/orgChart1"/>
    <dgm:cxn modelId="{CBF4BB1A-8850-4212-AADA-62CB28709968}" type="presOf" srcId="{17EF2B30-843C-4213-BD4F-6114506BF04E}" destId="{E4FB8473-A9E1-421A-9648-5534DB9F36FF}" srcOrd="0" destOrd="0" presId="urn:microsoft.com/office/officeart/2005/8/layout/orgChart1"/>
    <dgm:cxn modelId="{33CAAE84-F865-4752-A979-E31B1EB44D06}" type="presOf" srcId="{6522C3E1-5123-4047-96FF-7D97658AE07C}" destId="{C1DC832B-67AF-4717-A701-55574B526E82}" srcOrd="0" destOrd="0" presId="urn:microsoft.com/office/officeart/2005/8/layout/orgChart1"/>
    <dgm:cxn modelId="{96D473BF-F065-42E7-BFEC-D8C9AE38061F}" type="presOf" srcId="{2C2C43BA-3773-4FAF-8617-D64E7BB92D23}" destId="{70C586F6-0019-4428-AC09-1CC6CF3A4726}" srcOrd="0" destOrd="0" presId="urn:microsoft.com/office/officeart/2005/8/layout/orgChart1"/>
    <dgm:cxn modelId="{4BB96A57-830A-4515-8348-1C5ADBA5086A}" type="presOf" srcId="{DE151D7B-138A-4552-AD2B-539407457267}" destId="{308700AE-E6DE-4F85-9839-6AAF39F977FF}" srcOrd="1" destOrd="0" presId="urn:microsoft.com/office/officeart/2005/8/layout/orgChart1"/>
    <dgm:cxn modelId="{75C8AAA4-1C52-4972-A9F9-F7329C3ECF30}" srcId="{8FCEA0BA-047C-4530-945E-780D1521E149}" destId="{D8C31D66-3055-4A6F-AF52-AB5A84221C20}" srcOrd="3" destOrd="0" parTransId="{7BC05AE2-0390-4887-8CED-1C8BD628A632}" sibTransId="{8295DD34-D47B-4B98-9D3F-360387748967}"/>
    <dgm:cxn modelId="{2BED51ED-C87A-4D7B-B35A-CB094B63840F}" type="presOf" srcId="{B7394ADF-5356-4774-9A61-848B8B16A0B6}" destId="{0FF0932A-7FDF-45AA-9928-AE7A80C65BE8}" srcOrd="1" destOrd="0" presId="urn:microsoft.com/office/officeart/2005/8/layout/orgChart1"/>
    <dgm:cxn modelId="{3FD01A1D-D515-447E-BC68-6033CED440DD}" type="presOf" srcId="{5EE4CE4C-A8CD-44F2-9808-DFC5A3E1749E}" destId="{4D47647F-C213-4203-8409-B63DEC0F6EE9}" srcOrd="0" destOrd="0" presId="urn:microsoft.com/office/officeart/2005/8/layout/orgChart1"/>
    <dgm:cxn modelId="{206A4F6C-A056-45AD-94BF-ADCDFE0EFB1F}" srcId="{DE151D7B-138A-4552-AD2B-539407457267}" destId="{E2855512-AB86-48A1-AB19-C5F2AC875B8E}" srcOrd="0" destOrd="0" parTransId="{2C2C43BA-3773-4FAF-8617-D64E7BB92D23}" sibTransId="{F21B7A2C-5F8B-48F7-A557-DB2886DE809E}"/>
    <dgm:cxn modelId="{C7E922B9-92F6-4343-8607-9C669233F5DE}" type="presOf" srcId="{78519BAD-5D01-4CC4-8703-B0B98AA2C539}" destId="{91A3F1F4-B75D-4D2F-8812-A5047A31FF11}" srcOrd="1" destOrd="0" presId="urn:microsoft.com/office/officeart/2005/8/layout/orgChart1"/>
    <dgm:cxn modelId="{75A25F1B-0DA3-4B62-84E7-9223AE6626BA}" srcId="{6522C3E1-5123-4047-96FF-7D97658AE07C}" destId="{A9C16F83-CECB-4BDB-AEDA-930C0C2CC93B}" srcOrd="0" destOrd="0" parTransId="{82C7D98E-A3D4-4235-817B-9E504C663F95}" sibTransId="{109333B0-EAD3-467A-B6F9-45E12F190AA2}"/>
    <dgm:cxn modelId="{197EA491-D9B9-44D6-8D9B-2CF8A9DFF0AF}" type="presOf" srcId="{BEA8651D-AAE7-4DF4-853A-7E281DF247DC}" destId="{8DCC548E-CBD4-43C8-B5B1-99ED30AED82D}" srcOrd="1" destOrd="0" presId="urn:microsoft.com/office/officeart/2005/8/layout/orgChart1"/>
    <dgm:cxn modelId="{5F0B200E-0BDC-41BE-9E58-50E9E2EA4545}" srcId="{6522C3E1-5123-4047-96FF-7D97658AE07C}" destId="{8109489E-61C4-4252-97EA-994CD4946F29}" srcOrd="2" destOrd="0" parTransId="{40D0D54B-DFE9-4B98-A5E8-322AAA010DD4}" sibTransId="{B04CD551-83A1-4ED5-BFBE-703796A71DF3}"/>
    <dgm:cxn modelId="{733899D4-CB4F-41C4-AF31-419BDD154096}" type="presOf" srcId="{78519BAD-5D01-4CC4-8703-B0B98AA2C539}" destId="{F991364E-E7F7-4E5F-AF84-FDAF226AD9C6}" srcOrd="0" destOrd="0" presId="urn:microsoft.com/office/officeart/2005/8/layout/orgChart1"/>
    <dgm:cxn modelId="{DB212585-580D-42A0-B4C9-2B66463D2EF0}" type="presOf" srcId="{102C2EB4-59DA-4989-932D-31F5E918735E}" destId="{B6E1F2DC-9BB9-49C1-BD21-0C4E257F3B8F}" srcOrd="1" destOrd="0" presId="urn:microsoft.com/office/officeart/2005/8/layout/orgChart1"/>
    <dgm:cxn modelId="{E9A1C726-DB28-4E58-BD40-8013E0B6F3FE}" srcId="{8FCEA0BA-047C-4530-945E-780D1521E149}" destId="{727DB311-9EB9-4ABA-BB40-C250EF7EFC22}" srcOrd="6" destOrd="0" parTransId="{66E3BD9B-E003-4D04-AA5F-655D5DDF0AC8}" sibTransId="{16E1820F-CEB6-4BE0-8D98-74F77030F9D2}"/>
    <dgm:cxn modelId="{6C1CC95E-F63D-4F0E-A185-F06BCA56DD8B}" type="presOf" srcId="{82C7D98E-A3D4-4235-817B-9E504C663F95}" destId="{07C19670-6943-4FF7-9A58-B054C618110F}" srcOrd="0" destOrd="0" presId="urn:microsoft.com/office/officeart/2005/8/layout/orgChart1"/>
    <dgm:cxn modelId="{2A9685B4-15C1-4DC5-A00D-E84CE158BA88}" type="presOf" srcId="{6522C3E1-5123-4047-96FF-7D97658AE07C}" destId="{A792A338-A319-4464-9E4E-43E41972B4C6}" srcOrd="1" destOrd="0" presId="urn:microsoft.com/office/officeart/2005/8/layout/orgChart1"/>
    <dgm:cxn modelId="{5953BA35-AD5F-40F1-A1D1-22EFB53099B5}" type="presOf" srcId="{9477A8B5-F807-45BE-AF35-1269F89C2E35}" destId="{E9297A21-8F21-449B-8841-814D330A8813}" srcOrd="1" destOrd="0" presId="urn:microsoft.com/office/officeart/2005/8/layout/orgChart1"/>
    <dgm:cxn modelId="{1AA5AB80-3651-40D6-9AB5-041184B12D2C}" type="presOf" srcId="{BEA8651D-AAE7-4DF4-853A-7E281DF247DC}" destId="{84CA348F-D09F-4A26-99A9-A16C017F55B0}" srcOrd="0" destOrd="0" presId="urn:microsoft.com/office/officeart/2005/8/layout/orgChart1"/>
    <dgm:cxn modelId="{A9937209-8988-43F1-A4AF-D467991AEC92}" type="presOf" srcId="{0F269F40-B712-45B4-9E91-C44FABB89F6B}" destId="{E31A06A8-1990-45B0-867C-5FCB3BFCC970}" srcOrd="0" destOrd="0" presId="urn:microsoft.com/office/officeart/2005/8/layout/orgChart1"/>
    <dgm:cxn modelId="{B51CF9E6-36DC-42BC-B88D-875532D9695A}" type="presOf" srcId="{420CDAAA-8895-437E-9B98-C11ECBB69364}" destId="{E48C89DE-9C0C-46CB-B71D-53E2DAE6C30C}" srcOrd="0" destOrd="0" presId="urn:microsoft.com/office/officeart/2005/8/layout/orgChart1"/>
    <dgm:cxn modelId="{F4FAEFEF-0E0C-4E7C-9A12-7AEFD1D72E7E}" srcId="{8FCEA0BA-047C-4530-945E-780D1521E149}" destId="{4FD81E7E-A966-47FE-A9B4-5D1C60D53679}" srcOrd="1" destOrd="0" parTransId="{713B7D72-ED53-44DE-8FE3-593A9CF4B94A}" sibTransId="{8D8D0EF4-365A-4340-B2E0-B7FF4D57FCAC}"/>
    <dgm:cxn modelId="{66897450-B620-4408-9195-A6FAF680565B}" type="presOf" srcId="{D8C31D66-3055-4A6F-AF52-AB5A84221C20}" destId="{EB52C86D-C9FD-49A8-9931-1754C2C6DF48}" srcOrd="0" destOrd="0" presId="urn:microsoft.com/office/officeart/2005/8/layout/orgChart1"/>
    <dgm:cxn modelId="{B17E8E74-942A-4D67-BF57-56484C7D80C8}" type="presOf" srcId="{876AFBCE-A985-4247-8CEB-00ABF8C186EC}" destId="{7EE64E3E-B50B-4460-B9E6-FAB0C779184A}" srcOrd="0" destOrd="0" presId="urn:microsoft.com/office/officeart/2005/8/layout/orgChart1"/>
    <dgm:cxn modelId="{43701DA8-D1FC-41F2-84E7-E4EE6115014D}" type="presOf" srcId="{9B9D542D-3307-4A74-B037-2B0E23B8BA60}" destId="{8DAB8168-D161-437C-956A-67FCE14730FD}" srcOrd="1" destOrd="0" presId="urn:microsoft.com/office/officeart/2005/8/layout/orgChart1"/>
    <dgm:cxn modelId="{CEE5D3E8-135C-4227-9FAA-961AD2C47EAF}" srcId="{8FCEA0BA-047C-4530-945E-780D1521E149}" destId="{102C2EB4-59DA-4989-932D-31F5E918735E}" srcOrd="8" destOrd="0" parTransId="{17EF2B30-843C-4213-BD4F-6114506BF04E}" sibTransId="{B88BC0A1-1EFA-475A-ABFE-2B740D66CD6E}"/>
    <dgm:cxn modelId="{5E528577-8459-4941-A59D-E4001E588EC4}" type="presOf" srcId="{F4D943C0-0586-47B9-8EE0-7518374958CB}" destId="{C2A9E24D-5AB5-42B5-8A1D-D0BB62D23AF5}" srcOrd="0" destOrd="0" presId="urn:microsoft.com/office/officeart/2005/8/layout/orgChart1"/>
    <dgm:cxn modelId="{B3E949B4-D698-4F6D-86F2-9F52008AAE48}" srcId="{D8C31D66-3055-4A6F-AF52-AB5A84221C20}" destId="{78519BAD-5D01-4CC4-8703-B0B98AA2C539}" srcOrd="0" destOrd="0" parTransId="{876AFBCE-A985-4247-8CEB-00ABF8C186EC}" sibTransId="{0727664B-D16D-42F8-8F10-2FD6BC941D16}"/>
    <dgm:cxn modelId="{ADCCE23D-33D0-4B87-8EFC-6986DC7F3407}" type="presOf" srcId="{727DB311-9EB9-4ABA-BB40-C250EF7EFC22}" destId="{F8065905-BE47-4AEB-8929-37D19F331DC0}" srcOrd="0" destOrd="0" presId="urn:microsoft.com/office/officeart/2005/8/layout/orgChart1"/>
    <dgm:cxn modelId="{60E6A038-5792-4C7B-85D3-86957C47045F}" type="presOf" srcId="{D8C31D66-3055-4A6F-AF52-AB5A84221C20}" destId="{AD838A1A-1151-43E7-BB8B-AE5C036E2591}" srcOrd="1" destOrd="0" presId="urn:microsoft.com/office/officeart/2005/8/layout/orgChart1"/>
    <dgm:cxn modelId="{AA442724-9054-4944-A339-1B42A98BAD0A}" type="presOf" srcId="{A9C16F83-CECB-4BDB-AEDA-930C0C2CC93B}" destId="{E48507E3-F8D1-4D43-970F-64EA7AF53609}" srcOrd="1" destOrd="0" presId="urn:microsoft.com/office/officeart/2005/8/layout/orgChart1"/>
    <dgm:cxn modelId="{A5F1B0E4-8D8F-45F0-908E-0703CC1C8C1A}" srcId="{0F269F40-B712-45B4-9E91-C44FABB89F6B}" destId="{8FCEA0BA-047C-4530-945E-780D1521E149}" srcOrd="0" destOrd="0" parTransId="{5564580B-3DB2-4155-92F5-8073773EAAE1}" sibTransId="{4C4E4F7E-D02D-4436-AB6B-BAB3E5BC869E}"/>
    <dgm:cxn modelId="{2F6574A4-0941-487E-8919-CBADF0AB8D9F}" srcId="{8FCEA0BA-047C-4530-945E-780D1521E149}" destId="{E91FC326-6E37-4002-9D46-4A79B89FDCEE}" srcOrd="4" destOrd="0" parTransId="{FD183B7C-7B78-4601-9A9F-FAD7922FF07D}" sibTransId="{92C41D87-50F7-4C90-840C-2626AB2FE1E3}"/>
    <dgm:cxn modelId="{D5F8B0CF-9386-4C05-92B6-F295E8FB5A5A}" srcId="{6522C3E1-5123-4047-96FF-7D97658AE07C}" destId="{94F385BB-8DE5-4FF9-91D4-D5D64D1054B0}" srcOrd="1" destOrd="0" parTransId="{23AF85F3-7302-4F33-B104-730638C8699D}" sibTransId="{4C722ACD-A401-4735-BF12-93C9294579D0}"/>
    <dgm:cxn modelId="{AD419187-F600-47B0-972E-C95C12A11072}" type="presOf" srcId="{061A5720-1D4E-4F2A-B1AD-1C890F64A744}" destId="{0BF5D95B-0E00-41A6-8E61-F9F07F997F16}" srcOrd="1" destOrd="0" presId="urn:microsoft.com/office/officeart/2005/8/layout/orgChart1"/>
    <dgm:cxn modelId="{47FC553C-4DA5-4998-894F-AD77A5DCE42E}" type="presOf" srcId="{F4D943C0-0586-47B9-8EE0-7518374958CB}" destId="{D771173B-3160-4360-B54C-C2C33FB8AB66}" srcOrd="1" destOrd="0" presId="urn:microsoft.com/office/officeart/2005/8/layout/orgChart1"/>
    <dgm:cxn modelId="{244B6DDF-75EE-433E-B09F-EAD9BC4F07FB}" type="presOf" srcId="{7BC05AE2-0390-4887-8CED-1C8BD628A632}" destId="{3CD86FAB-D3A1-4671-B403-CA7967F77A3D}" srcOrd="0" destOrd="0" presId="urn:microsoft.com/office/officeart/2005/8/layout/orgChart1"/>
    <dgm:cxn modelId="{639DF3F8-1F9E-4FB3-A7DA-9864DA35B484}" type="presOf" srcId="{B7394ADF-5356-4774-9A61-848B8B16A0B6}" destId="{4C975E22-3A56-489F-9834-2EA3AECFF6A2}" srcOrd="0" destOrd="0" presId="urn:microsoft.com/office/officeart/2005/8/layout/orgChart1"/>
    <dgm:cxn modelId="{384FFED6-5EA3-4D09-AFEE-3912A39468FC}" type="presOf" srcId="{4FD81E7E-A966-47FE-A9B4-5D1C60D53679}" destId="{C11033D1-946F-4676-90FA-B883C74D4C48}" srcOrd="0" destOrd="0" presId="urn:microsoft.com/office/officeart/2005/8/layout/orgChart1"/>
    <dgm:cxn modelId="{AB314681-F5CF-4BAB-97A0-EE650DE2E368}" type="presOf" srcId="{713B7D72-ED53-44DE-8FE3-593A9CF4B94A}" destId="{97830B82-C824-481B-81AE-9144C8921705}" srcOrd="0" destOrd="0" presId="urn:microsoft.com/office/officeart/2005/8/layout/orgChart1"/>
    <dgm:cxn modelId="{096AC56D-DBE1-4CA9-A0CB-E1EA5DF35983}" type="presOf" srcId="{CD472554-A51B-4C4B-AD0A-C6A06062E634}" destId="{B473C9C2-EA5D-4E9A-9355-D393A0615975}" srcOrd="0" destOrd="0" presId="urn:microsoft.com/office/officeart/2005/8/layout/orgChart1"/>
    <dgm:cxn modelId="{064EAC33-929A-4A33-89B3-5CD4D217FA5A}" srcId="{8FCEA0BA-047C-4530-945E-780D1521E149}" destId="{CD472554-A51B-4C4B-AD0A-C6A06062E634}" srcOrd="2" destOrd="0" parTransId="{E35E3BFE-F70A-4AEE-941D-967AF973F8E4}" sibTransId="{05465AFF-445A-4888-B0C1-CBB36456452E}"/>
    <dgm:cxn modelId="{4C0A89C2-92E0-4FDA-9358-3E119412AB15}" type="presOf" srcId="{102C2EB4-59DA-4989-932D-31F5E918735E}" destId="{04211E3B-23D5-486A-BFF1-9586DD1054B4}" srcOrd="0" destOrd="0" presId="urn:microsoft.com/office/officeart/2005/8/layout/orgChart1"/>
    <dgm:cxn modelId="{C13A102F-AF14-4F8B-B1CD-BE578615437D}" srcId="{061A5720-1D4E-4F2A-B1AD-1C890F64A744}" destId="{BEA8651D-AAE7-4DF4-853A-7E281DF247DC}" srcOrd="1" destOrd="0" parTransId="{788090B7-AC23-4234-AA7B-6519E2AFCA01}" sibTransId="{E4F82041-B18F-4EA1-AC8C-660B71F1B5F7}"/>
    <dgm:cxn modelId="{EF336BC3-84BE-4389-8D77-C5D88D5B188B}" type="presOf" srcId="{A9C16F83-CECB-4BDB-AEDA-930C0C2CC93B}" destId="{C41AA2E3-9272-4D45-9E78-54C241E324B4}" srcOrd="0" destOrd="0" presId="urn:microsoft.com/office/officeart/2005/8/layout/orgChart1"/>
    <dgm:cxn modelId="{2F1AFA62-F92D-4245-B61F-330AF41D5265}" type="presOf" srcId="{4FD81E7E-A966-47FE-A9B4-5D1C60D53679}" destId="{C6BB3A43-2D49-4D89-8E24-5E9AFC051D49}" srcOrd="1" destOrd="0" presId="urn:microsoft.com/office/officeart/2005/8/layout/orgChart1"/>
    <dgm:cxn modelId="{FA8A24DF-4739-4695-BD0D-4449FDF1C327}" type="presOf" srcId="{40D0D54B-DFE9-4B98-A5E8-322AAA010DD4}" destId="{8D56AA72-8FAE-4624-BB92-7396C02EB4F3}" srcOrd="0" destOrd="0" presId="urn:microsoft.com/office/officeart/2005/8/layout/orgChart1"/>
    <dgm:cxn modelId="{663F6D52-F515-49E5-A604-A41B81301482}" type="presOf" srcId="{ECD8FA86-4519-4542-A039-BB06E37F14E9}" destId="{6F302E39-18DF-4356-BB6C-177161256549}" srcOrd="0" destOrd="0" presId="urn:microsoft.com/office/officeart/2005/8/layout/orgChart1"/>
    <dgm:cxn modelId="{6A7F38B7-348B-418B-8AB4-D9705AE3A7E4}" type="presOf" srcId="{8224A1DA-69D6-4629-9E74-A00B34B61A64}" destId="{DB5F66DB-F535-4955-88E0-4BB8BD0BE523}" srcOrd="0" destOrd="0" presId="urn:microsoft.com/office/officeart/2005/8/layout/orgChart1"/>
    <dgm:cxn modelId="{93823A25-BBC6-4CFA-BBE0-716AAAAFD45F}" srcId="{DE151D7B-138A-4552-AD2B-539407457267}" destId="{F4D943C0-0586-47B9-8EE0-7518374958CB}" srcOrd="1" destOrd="0" parTransId="{95481BA1-88F2-4599-A143-5246D1C24A37}" sibTransId="{2BC5706B-145E-4CF0-8F41-7C3ED13E2664}"/>
    <dgm:cxn modelId="{45D53EDF-BB73-4E2E-AD67-BA4C8F62FFB5}" type="presOf" srcId="{8FCEA0BA-047C-4530-945E-780D1521E149}" destId="{2F185275-92D1-4CB1-81F2-673C07091D34}" srcOrd="1" destOrd="0" presId="urn:microsoft.com/office/officeart/2005/8/layout/orgChart1"/>
    <dgm:cxn modelId="{CF8AE8A3-DC03-4D96-BCE2-D104C7A1FED5}" type="presOf" srcId="{17ADBE24-CDDB-4EAF-9989-9A2465B7F146}" destId="{8564CEE2-04B5-4066-9E7D-7E7F65CFB3D0}" srcOrd="0" destOrd="0" presId="urn:microsoft.com/office/officeart/2005/8/layout/orgChart1"/>
    <dgm:cxn modelId="{75751B9D-6BDF-45AA-8A66-9683EB98D5A6}" type="presOf" srcId="{E2855512-AB86-48A1-AB19-C5F2AC875B8E}" destId="{FCE71EDD-FF63-4102-B038-42E17D8F153C}" srcOrd="1" destOrd="0" presId="urn:microsoft.com/office/officeart/2005/8/layout/orgChart1"/>
    <dgm:cxn modelId="{3054F0CE-F018-4FD4-A4A9-780BDB9CA1B0}" type="presParOf" srcId="{E31A06A8-1990-45B0-867C-5FCB3BFCC970}" destId="{DEEFD1E4-2C06-4A0A-BE59-9AF6FDF5A93C}" srcOrd="0" destOrd="0" presId="urn:microsoft.com/office/officeart/2005/8/layout/orgChart1"/>
    <dgm:cxn modelId="{82049A45-DEB2-4915-BA77-4EB998223507}" type="presParOf" srcId="{DEEFD1E4-2C06-4A0A-BE59-9AF6FDF5A93C}" destId="{74F3311E-9529-4CAC-9A58-DC0F106F56A4}" srcOrd="0" destOrd="0" presId="urn:microsoft.com/office/officeart/2005/8/layout/orgChart1"/>
    <dgm:cxn modelId="{6D3164CB-3C7F-45F9-A593-832DE4091745}" type="presParOf" srcId="{74F3311E-9529-4CAC-9A58-DC0F106F56A4}" destId="{FF77C929-723C-4B70-858A-DB0F45FA7D88}" srcOrd="0" destOrd="0" presId="urn:microsoft.com/office/officeart/2005/8/layout/orgChart1"/>
    <dgm:cxn modelId="{065D21C6-F936-4243-A486-FF4DA0A100C0}" type="presParOf" srcId="{74F3311E-9529-4CAC-9A58-DC0F106F56A4}" destId="{2F185275-92D1-4CB1-81F2-673C07091D34}" srcOrd="1" destOrd="0" presId="urn:microsoft.com/office/officeart/2005/8/layout/orgChart1"/>
    <dgm:cxn modelId="{0768974D-1E17-4503-A6ED-549DCF96B678}" type="presParOf" srcId="{DEEFD1E4-2C06-4A0A-BE59-9AF6FDF5A93C}" destId="{AAFC71D1-A125-4EE5-AC06-4C4203863FD8}" srcOrd="1" destOrd="0" presId="urn:microsoft.com/office/officeart/2005/8/layout/orgChart1"/>
    <dgm:cxn modelId="{3F85F24E-A9C9-422D-9E8F-327EC541F593}" type="presParOf" srcId="{AAFC71D1-A125-4EE5-AC06-4C4203863FD8}" destId="{25106B21-AE89-4BDB-B2F3-B03AFE1739CF}" srcOrd="0" destOrd="0" presId="urn:microsoft.com/office/officeart/2005/8/layout/orgChart1"/>
    <dgm:cxn modelId="{6037B813-599C-4A4A-9C25-8C35F0137787}" type="presParOf" srcId="{AAFC71D1-A125-4EE5-AC06-4C4203863FD8}" destId="{9C4E9F9F-0B2C-4216-A976-E31EF3EF02C9}" srcOrd="1" destOrd="0" presId="urn:microsoft.com/office/officeart/2005/8/layout/orgChart1"/>
    <dgm:cxn modelId="{745A0F4D-B824-4A9D-8E1E-7A60224AC46C}" type="presParOf" srcId="{9C4E9F9F-0B2C-4216-A976-E31EF3EF02C9}" destId="{65853DC9-C2A9-42FE-A936-0709B0D898AF}" srcOrd="0" destOrd="0" presId="urn:microsoft.com/office/officeart/2005/8/layout/orgChart1"/>
    <dgm:cxn modelId="{E400D903-5BBF-406D-8AE4-DE03A2134B40}" type="presParOf" srcId="{65853DC9-C2A9-42FE-A936-0709B0D898AF}" destId="{B473C9C2-EA5D-4E9A-9355-D393A0615975}" srcOrd="0" destOrd="0" presId="urn:microsoft.com/office/officeart/2005/8/layout/orgChart1"/>
    <dgm:cxn modelId="{F256847F-0634-48AA-916B-DF28591761CD}" type="presParOf" srcId="{65853DC9-C2A9-42FE-A936-0709B0D898AF}" destId="{1B07A650-E274-4F40-ADF6-CB2163EBF81D}" srcOrd="1" destOrd="0" presId="urn:microsoft.com/office/officeart/2005/8/layout/orgChart1"/>
    <dgm:cxn modelId="{EA19B54F-0FB9-4C5A-A94D-A6052CC7FAA6}" type="presParOf" srcId="{9C4E9F9F-0B2C-4216-A976-E31EF3EF02C9}" destId="{9A6E624E-4AF1-4A11-ACE2-6D3C8593A4C3}" srcOrd="1" destOrd="0" presId="urn:microsoft.com/office/officeart/2005/8/layout/orgChart1"/>
    <dgm:cxn modelId="{B553CA41-965E-4140-B7C4-73DC9C0B2902}" type="presParOf" srcId="{9C4E9F9F-0B2C-4216-A976-E31EF3EF02C9}" destId="{AA13C0D8-0FB7-4713-A1D9-D64F80B8EBE4}" srcOrd="2" destOrd="0" presId="urn:microsoft.com/office/officeart/2005/8/layout/orgChart1"/>
    <dgm:cxn modelId="{EA963ABF-81B9-41CE-8AD8-7CF82865D6EB}" type="presParOf" srcId="{AAFC71D1-A125-4EE5-AC06-4C4203863FD8}" destId="{3CD86FAB-D3A1-4671-B403-CA7967F77A3D}" srcOrd="2" destOrd="0" presId="urn:microsoft.com/office/officeart/2005/8/layout/orgChart1"/>
    <dgm:cxn modelId="{D58E7A5B-0811-4C43-8723-B845B1C975FD}" type="presParOf" srcId="{AAFC71D1-A125-4EE5-AC06-4C4203863FD8}" destId="{CCBA143C-3901-490A-B4E0-474A4583E27F}" srcOrd="3" destOrd="0" presId="urn:microsoft.com/office/officeart/2005/8/layout/orgChart1"/>
    <dgm:cxn modelId="{E5F66832-D382-48DC-9804-5862B46CD1F9}" type="presParOf" srcId="{CCBA143C-3901-490A-B4E0-474A4583E27F}" destId="{E58F6B42-A8E9-45C2-BB42-2A24B7622152}" srcOrd="0" destOrd="0" presId="urn:microsoft.com/office/officeart/2005/8/layout/orgChart1"/>
    <dgm:cxn modelId="{4EF1FC01-4AF5-465C-B868-903D18C1218C}" type="presParOf" srcId="{E58F6B42-A8E9-45C2-BB42-2A24B7622152}" destId="{EB52C86D-C9FD-49A8-9931-1754C2C6DF48}" srcOrd="0" destOrd="0" presId="urn:microsoft.com/office/officeart/2005/8/layout/orgChart1"/>
    <dgm:cxn modelId="{C24BEBFB-748A-4291-B635-488ACBF56484}" type="presParOf" srcId="{E58F6B42-A8E9-45C2-BB42-2A24B7622152}" destId="{AD838A1A-1151-43E7-BB8B-AE5C036E2591}" srcOrd="1" destOrd="0" presId="urn:microsoft.com/office/officeart/2005/8/layout/orgChart1"/>
    <dgm:cxn modelId="{A886AA10-6614-44A1-8478-9F689A610B33}" type="presParOf" srcId="{CCBA143C-3901-490A-B4E0-474A4583E27F}" destId="{3ED7B9AB-A1D8-4CCA-978D-3BA77740EDE7}" srcOrd="1" destOrd="0" presId="urn:microsoft.com/office/officeart/2005/8/layout/orgChart1"/>
    <dgm:cxn modelId="{CC0D5ACF-0ADA-409E-B710-39DAEF18FE27}" type="presParOf" srcId="{3ED7B9AB-A1D8-4CCA-978D-3BA77740EDE7}" destId="{7EE64E3E-B50B-4460-B9E6-FAB0C779184A}" srcOrd="0" destOrd="0" presId="urn:microsoft.com/office/officeart/2005/8/layout/orgChart1"/>
    <dgm:cxn modelId="{3CDBB50B-21B0-4F2F-8ED5-148EC5033D66}" type="presParOf" srcId="{3ED7B9AB-A1D8-4CCA-978D-3BA77740EDE7}" destId="{1ED7746B-AFE1-44E4-A2ED-3AE24B7961EE}" srcOrd="1" destOrd="0" presId="urn:microsoft.com/office/officeart/2005/8/layout/orgChart1"/>
    <dgm:cxn modelId="{35A38324-9F45-496E-B790-DA050149567D}" type="presParOf" srcId="{1ED7746B-AFE1-44E4-A2ED-3AE24B7961EE}" destId="{C7C9C52B-31A9-4160-9E6F-43D7EF106FCD}" srcOrd="0" destOrd="0" presId="urn:microsoft.com/office/officeart/2005/8/layout/orgChart1"/>
    <dgm:cxn modelId="{062BBCE5-BAF3-4676-89EF-C51A971E924E}" type="presParOf" srcId="{C7C9C52B-31A9-4160-9E6F-43D7EF106FCD}" destId="{F991364E-E7F7-4E5F-AF84-FDAF226AD9C6}" srcOrd="0" destOrd="0" presId="urn:microsoft.com/office/officeart/2005/8/layout/orgChart1"/>
    <dgm:cxn modelId="{FCA5EA2B-3FF9-4972-8847-DA4471022BF7}" type="presParOf" srcId="{C7C9C52B-31A9-4160-9E6F-43D7EF106FCD}" destId="{91A3F1F4-B75D-4D2F-8812-A5047A31FF11}" srcOrd="1" destOrd="0" presId="urn:microsoft.com/office/officeart/2005/8/layout/orgChart1"/>
    <dgm:cxn modelId="{A8C75FB0-E7E1-4D15-AB98-0D885136988D}" type="presParOf" srcId="{1ED7746B-AFE1-44E4-A2ED-3AE24B7961EE}" destId="{F6FEBB8C-950F-4E2A-B29B-82E14AF6F513}" srcOrd="1" destOrd="0" presId="urn:microsoft.com/office/officeart/2005/8/layout/orgChart1"/>
    <dgm:cxn modelId="{6510162B-9B83-45A1-AB31-70DF91555D01}" type="presParOf" srcId="{1ED7746B-AFE1-44E4-A2ED-3AE24B7961EE}" destId="{554205B3-A98F-4FC6-8C39-FD3E5776FF96}" srcOrd="2" destOrd="0" presId="urn:microsoft.com/office/officeart/2005/8/layout/orgChart1"/>
    <dgm:cxn modelId="{75A0DD4B-9038-416D-8199-8DC545C1E2DD}" type="presParOf" srcId="{CCBA143C-3901-490A-B4E0-474A4583E27F}" destId="{F04DD82F-B70D-44ED-9EB7-27F43AB8F2D6}" srcOrd="2" destOrd="0" presId="urn:microsoft.com/office/officeart/2005/8/layout/orgChart1"/>
    <dgm:cxn modelId="{08652FE3-1E9B-4CBF-B11A-BFF04D8A873E}" type="presParOf" srcId="{AAFC71D1-A125-4EE5-AC06-4C4203863FD8}" destId="{56F0D132-0F8A-419D-B335-A3A73BF3679D}" srcOrd="4" destOrd="0" presId="urn:microsoft.com/office/officeart/2005/8/layout/orgChart1"/>
    <dgm:cxn modelId="{094356C1-2D76-440B-8E0C-B54673EA9A40}" type="presParOf" srcId="{AAFC71D1-A125-4EE5-AC06-4C4203863FD8}" destId="{CD1C9260-F46C-4623-995E-4C8E291ACB62}" srcOrd="5" destOrd="0" presId="urn:microsoft.com/office/officeart/2005/8/layout/orgChart1"/>
    <dgm:cxn modelId="{86BA294C-FFCA-44ED-B8FA-3A8819A4B2C3}" type="presParOf" srcId="{CD1C9260-F46C-4623-995E-4C8E291ACB62}" destId="{DA0DCCEC-AAA7-4394-9271-A493F3E0E59B}" srcOrd="0" destOrd="0" presId="urn:microsoft.com/office/officeart/2005/8/layout/orgChart1"/>
    <dgm:cxn modelId="{41EFF6D8-2AC6-4CDE-AFDA-4F8BD50885B2}" type="presParOf" srcId="{DA0DCCEC-AAA7-4394-9271-A493F3E0E59B}" destId="{06B99A11-B2E8-4DC4-9205-E6FE128D1E8A}" srcOrd="0" destOrd="0" presId="urn:microsoft.com/office/officeart/2005/8/layout/orgChart1"/>
    <dgm:cxn modelId="{C4A0BB31-6DE0-4A47-B21A-7BE0D3E0A24A}" type="presParOf" srcId="{DA0DCCEC-AAA7-4394-9271-A493F3E0E59B}" destId="{2F95A1AF-B164-4A58-A8F9-79FB3F149091}" srcOrd="1" destOrd="0" presId="urn:microsoft.com/office/officeart/2005/8/layout/orgChart1"/>
    <dgm:cxn modelId="{94CCA05D-3DA8-44A1-9DB2-36DBCA674D7E}" type="presParOf" srcId="{CD1C9260-F46C-4623-995E-4C8E291ACB62}" destId="{56C62B3C-4364-4B5C-9DB4-427DC3E2BB68}" srcOrd="1" destOrd="0" presId="urn:microsoft.com/office/officeart/2005/8/layout/orgChart1"/>
    <dgm:cxn modelId="{2B1722CE-811A-49E9-98AD-A59088776721}" type="presParOf" srcId="{CD1C9260-F46C-4623-995E-4C8E291ACB62}" destId="{8D1032D1-A95D-4BD3-A731-7E15550C3EEA}" srcOrd="2" destOrd="0" presId="urn:microsoft.com/office/officeart/2005/8/layout/orgChart1"/>
    <dgm:cxn modelId="{A438B346-383B-44D3-B16E-F456CC12AB49}" type="presParOf" srcId="{AAFC71D1-A125-4EE5-AC06-4C4203863FD8}" destId="{6F302E39-18DF-4356-BB6C-177161256549}" srcOrd="6" destOrd="0" presId="urn:microsoft.com/office/officeart/2005/8/layout/orgChart1"/>
    <dgm:cxn modelId="{B70F8828-B413-441A-A176-5DD7F6B1125F}" type="presParOf" srcId="{AAFC71D1-A125-4EE5-AC06-4C4203863FD8}" destId="{2841F63F-0BD9-4087-8F4B-F25ADBE8F6F5}" srcOrd="7" destOrd="0" presId="urn:microsoft.com/office/officeart/2005/8/layout/orgChart1"/>
    <dgm:cxn modelId="{3EAE54AA-E28A-4DE0-ACB8-54F7FAAEC86C}" type="presParOf" srcId="{2841F63F-0BD9-4087-8F4B-F25ADBE8F6F5}" destId="{241DF4E2-2AAC-4C47-8FCD-89B1EB0A4D3A}" srcOrd="0" destOrd="0" presId="urn:microsoft.com/office/officeart/2005/8/layout/orgChart1"/>
    <dgm:cxn modelId="{F6F06876-DAEE-420F-A032-9BE56934CEC4}" type="presParOf" srcId="{241DF4E2-2AAC-4C47-8FCD-89B1EB0A4D3A}" destId="{C1DC832B-67AF-4717-A701-55574B526E82}" srcOrd="0" destOrd="0" presId="urn:microsoft.com/office/officeart/2005/8/layout/orgChart1"/>
    <dgm:cxn modelId="{0E7A6FD9-FF2B-43D5-B4EC-24B248A46D88}" type="presParOf" srcId="{241DF4E2-2AAC-4C47-8FCD-89B1EB0A4D3A}" destId="{A792A338-A319-4464-9E4E-43E41972B4C6}" srcOrd="1" destOrd="0" presId="urn:microsoft.com/office/officeart/2005/8/layout/orgChart1"/>
    <dgm:cxn modelId="{C0E5D42D-1C78-4F34-A5A8-96701E205E37}" type="presParOf" srcId="{2841F63F-0BD9-4087-8F4B-F25ADBE8F6F5}" destId="{8F786FCB-3CB4-4077-89C9-B56D5856CADF}" srcOrd="1" destOrd="0" presId="urn:microsoft.com/office/officeart/2005/8/layout/orgChart1"/>
    <dgm:cxn modelId="{39561E5D-6E16-4794-8112-0A6004CE0FF4}" type="presParOf" srcId="{8F786FCB-3CB4-4077-89C9-B56D5856CADF}" destId="{07C19670-6943-4FF7-9A58-B054C618110F}" srcOrd="0" destOrd="0" presId="urn:microsoft.com/office/officeart/2005/8/layout/orgChart1"/>
    <dgm:cxn modelId="{0C7297E6-2945-469D-A445-F55694D01BEA}" type="presParOf" srcId="{8F786FCB-3CB4-4077-89C9-B56D5856CADF}" destId="{6771E0FE-6940-4A5A-8D3F-2ED531AEA828}" srcOrd="1" destOrd="0" presId="urn:microsoft.com/office/officeart/2005/8/layout/orgChart1"/>
    <dgm:cxn modelId="{39374720-40E2-42B2-B714-D81717BE65D6}" type="presParOf" srcId="{6771E0FE-6940-4A5A-8D3F-2ED531AEA828}" destId="{F6D95BB4-F3E9-436C-BD13-8147FD9CFCC0}" srcOrd="0" destOrd="0" presId="urn:microsoft.com/office/officeart/2005/8/layout/orgChart1"/>
    <dgm:cxn modelId="{5A167713-5251-488D-B57D-712AAAB29190}" type="presParOf" srcId="{F6D95BB4-F3E9-436C-BD13-8147FD9CFCC0}" destId="{C41AA2E3-9272-4D45-9E78-54C241E324B4}" srcOrd="0" destOrd="0" presId="urn:microsoft.com/office/officeart/2005/8/layout/orgChart1"/>
    <dgm:cxn modelId="{873BC75F-29A2-46E7-AB3E-FB37E9C14FEB}" type="presParOf" srcId="{F6D95BB4-F3E9-436C-BD13-8147FD9CFCC0}" destId="{E48507E3-F8D1-4D43-970F-64EA7AF53609}" srcOrd="1" destOrd="0" presId="urn:microsoft.com/office/officeart/2005/8/layout/orgChart1"/>
    <dgm:cxn modelId="{973ABCAB-F9F4-4C9C-A95C-6CAA4AA153E2}" type="presParOf" srcId="{6771E0FE-6940-4A5A-8D3F-2ED531AEA828}" destId="{A68AE9EA-FE46-4379-AC28-CBD146F4625E}" srcOrd="1" destOrd="0" presId="urn:microsoft.com/office/officeart/2005/8/layout/orgChart1"/>
    <dgm:cxn modelId="{EEF6EBC1-9822-4655-A352-B6B3A2DADD03}" type="presParOf" srcId="{6771E0FE-6940-4A5A-8D3F-2ED531AEA828}" destId="{EC90E6F3-0AE7-4324-8E41-34C6947EDD06}" srcOrd="2" destOrd="0" presId="urn:microsoft.com/office/officeart/2005/8/layout/orgChart1"/>
    <dgm:cxn modelId="{4814C2EC-D58A-47EE-8606-B77831D38AC1}" type="presParOf" srcId="{8F786FCB-3CB4-4077-89C9-B56D5856CADF}" destId="{2BB565B6-4B45-4AB9-9B5D-3123DB59056B}" srcOrd="2" destOrd="0" presId="urn:microsoft.com/office/officeart/2005/8/layout/orgChart1"/>
    <dgm:cxn modelId="{4525C089-9B97-4F9A-B6FB-A1F19B27921B}" type="presParOf" srcId="{8F786FCB-3CB4-4077-89C9-B56D5856CADF}" destId="{D82CCC10-2EAA-4B69-BD9E-7E1EFD793473}" srcOrd="3" destOrd="0" presId="urn:microsoft.com/office/officeart/2005/8/layout/orgChart1"/>
    <dgm:cxn modelId="{9A0569E3-AC04-4BDD-9601-E9F8F56B2510}" type="presParOf" srcId="{D82CCC10-2EAA-4B69-BD9E-7E1EFD793473}" destId="{89B4701E-829E-4331-BFEE-73F780982CAE}" srcOrd="0" destOrd="0" presId="urn:microsoft.com/office/officeart/2005/8/layout/orgChart1"/>
    <dgm:cxn modelId="{93C32172-BD6D-41F1-84CA-3DB815C2F7E4}" type="presParOf" srcId="{89B4701E-829E-4331-BFEE-73F780982CAE}" destId="{D4D5C3DC-12BE-4836-A5A9-DE2D7350689B}" srcOrd="0" destOrd="0" presId="urn:microsoft.com/office/officeart/2005/8/layout/orgChart1"/>
    <dgm:cxn modelId="{AB2B4C1C-2D7F-45C9-ACAF-08DBA2D487D2}" type="presParOf" srcId="{89B4701E-829E-4331-BFEE-73F780982CAE}" destId="{DDE200C4-C870-4FB6-932C-5D2474B93593}" srcOrd="1" destOrd="0" presId="urn:microsoft.com/office/officeart/2005/8/layout/orgChart1"/>
    <dgm:cxn modelId="{A4394D5B-F74C-4D6E-A0A7-A5422B7A1D1E}" type="presParOf" srcId="{D82CCC10-2EAA-4B69-BD9E-7E1EFD793473}" destId="{8E8DA62E-31E8-4487-9BB9-E0F32791B920}" srcOrd="1" destOrd="0" presId="urn:microsoft.com/office/officeart/2005/8/layout/orgChart1"/>
    <dgm:cxn modelId="{323EF27D-D743-4DA7-803D-DF69A8587EA9}" type="presParOf" srcId="{D82CCC10-2EAA-4B69-BD9E-7E1EFD793473}" destId="{BFB31DF9-9F44-4A3D-9709-2D8BCE39BD64}" srcOrd="2" destOrd="0" presId="urn:microsoft.com/office/officeart/2005/8/layout/orgChart1"/>
    <dgm:cxn modelId="{534F4B08-6387-4A41-A83C-D332681022DA}" type="presParOf" srcId="{8F786FCB-3CB4-4077-89C9-B56D5856CADF}" destId="{8D56AA72-8FAE-4624-BB92-7396C02EB4F3}" srcOrd="4" destOrd="0" presId="urn:microsoft.com/office/officeart/2005/8/layout/orgChart1"/>
    <dgm:cxn modelId="{5AA2B06F-3978-4CB2-A7E9-1A98CE5661DD}" type="presParOf" srcId="{8F786FCB-3CB4-4077-89C9-B56D5856CADF}" destId="{05FBAD26-4DA6-4F16-99E3-19A0DADC6BFE}" srcOrd="5" destOrd="0" presId="urn:microsoft.com/office/officeart/2005/8/layout/orgChart1"/>
    <dgm:cxn modelId="{DBA24DAC-5B05-411E-99B1-B7605DA37C2F}" type="presParOf" srcId="{05FBAD26-4DA6-4F16-99E3-19A0DADC6BFE}" destId="{05C1CFAC-3D4F-42D5-B453-DF8DB2F0FE80}" srcOrd="0" destOrd="0" presId="urn:microsoft.com/office/officeart/2005/8/layout/orgChart1"/>
    <dgm:cxn modelId="{F51A1A95-405B-4242-94DA-38FA394934BD}" type="presParOf" srcId="{05C1CFAC-3D4F-42D5-B453-DF8DB2F0FE80}" destId="{181FF95E-5E30-4C44-86AF-818DDD773D49}" srcOrd="0" destOrd="0" presId="urn:microsoft.com/office/officeart/2005/8/layout/orgChart1"/>
    <dgm:cxn modelId="{1AEE1E21-252A-4642-8BAC-9DBA40924E82}" type="presParOf" srcId="{05C1CFAC-3D4F-42D5-B453-DF8DB2F0FE80}" destId="{F12DE9A3-E4A9-40C1-A434-FDD9E7F1AEFB}" srcOrd="1" destOrd="0" presId="urn:microsoft.com/office/officeart/2005/8/layout/orgChart1"/>
    <dgm:cxn modelId="{D964EE3E-E22D-41F3-B9CA-EF6F206C222D}" type="presParOf" srcId="{05FBAD26-4DA6-4F16-99E3-19A0DADC6BFE}" destId="{568E865D-BFAE-4AF4-BAF2-D422928E6580}" srcOrd="1" destOrd="0" presId="urn:microsoft.com/office/officeart/2005/8/layout/orgChart1"/>
    <dgm:cxn modelId="{7AC77E26-9E59-4D1A-BCD6-BCAAA2FD0982}" type="presParOf" srcId="{05FBAD26-4DA6-4F16-99E3-19A0DADC6BFE}" destId="{FE0AEDCE-C624-4679-90A3-44D7C1EA47D9}" srcOrd="2" destOrd="0" presId="urn:microsoft.com/office/officeart/2005/8/layout/orgChart1"/>
    <dgm:cxn modelId="{DABAB81C-27B7-43AD-BBAE-C2F7997EBD2A}" type="presParOf" srcId="{8F786FCB-3CB4-4077-89C9-B56D5856CADF}" destId="{DD91DAF2-B294-4DB0-901E-6FCAA97EF14F}" srcOrd="6" destOrd="0" presId="urn:microsoft.com/office/officeart/2005/8/layout/orgChart1"/>
    <dgm:cxn modelId="{4B3E9CCF-9F71-4A28-8BF8-27D174C6DA21}" type="presParOf" srcId="{8F786FCB-3CB4-4077-89C9-B56D5856CADF}" destId="{3ACCBFBE-0EC2-495D-8318-EB511774A6AB}" srcOrd="7" destOrd="0" presId="urn:microsoft.com/office/officeart/2005/8/layout/orgChart1"/>
    <dgm:cxn modelId="{2921B22D-2298-4602-ACE1-3FF8550A1678}" type="presParOf" srcId="{3ACCBFBE-0EC2-495D-8318-EB511774A6AB}" destId="{B3DF4AD8-2A05-4F0A-B8AA-6BAC797C6486}" srcOrd="0" destOrd="0" presId="urn:microsoft.com/office/officeart/2005/8/layout/orgChart1"/>
    <dgm:cxn modelId="{B628C947-1F36-4681-8F26-64EA856E595F}" type="presParOf" srcId="{B3DF4AD8-2A05-4F0A-B8AA-6BAC797C6486}" destId="{8FFBF502-CCBB-4521-AF9A-D3D6D6E0DAD7}" srcOrd="0" destOrd="0" presId="urn:microsoft.com/office/officeart/2005/8/layout/orgChart1"/>
    <dgm:cxn modelId="{3F0334EA-88AC-4B4D-9B70-F5C450EF6C47}" type="presParOf" srcId="{B3DF4AD8-2A05-4F0A-B8AA-6BAC797C6486}" destId="{8DAB8168-D161-437C-956A-67FCE14730FD}" srcOrd="1" destOrd="0" presId="urn:microsoft.com/office/officeart/2005/8/layout/orgChart1"/>
    <dgm:cxn modelId="{B526FC47-3E75-4413-A5D3-935D20A84699}" type="presParOf" srcId="{3ACCBFBE-0EC2-495D-8318-EB511774A6AB}" destId="{504D1137-4FE9-4CA4-94F7-FA2BD97413CB}" srcOrd="1" destOrd="0" presId="urn:microsoft.com/office/officeart/2005/8/layout/orgChart1"/>
    <dgm:cxn modelId="{40F1D7D6-7519-4D9E-A92E-36CACAFCB03A}" type="presParOf" srcId="{3ACCBFBE-0EC2-495D-8318-EB511774A6AB}" destId="{E69CB880-8B81-464F-8383-C57DE3C30CE0}" srcOrd="2" destOrd="0" presId="urn:microsoft.com/office/officeart/2005/8/layout/orgChart1"/>
    <dgm:cxn modelId="{CA60C6F9-AFA3-4753-9EAF-2BBC98B55A5A}" type="presParOf" srcId="{2841F63F-0BD9-4087-8F4B-F25ADBE8F6F5}" destId="{6DA7F74D-44DB-4748-B235-C5A2E362D8E9}" srcOrd="2" destOrd="0" presId="urn:microsoft.com/office/officeart/2005/8/layout/orgChart1"/>
    <dgm:cxn modelId="{220B51BA-ADD5-423B-BE00-9F3B287634C9}" type="presParOf" srcId="{AAFC71D1-A125-4EE5-AC06-4C4203863FD8}" destId="{E2F98262-2909-47B9-83BA-0DAF8543253A}" srcOrd="8" destOrd="0" presId="urn:microsoft.com/office/officeart/2005/8/layout/orgChart1"/>
    <dgm:cxn modelId="{77D6DA83-4DA8-44CE-9E1B-3B1286E51D7B}" type="presParOf" srcId="{AAFC71D1-A125-4EE5-AC06-4C4203863FD8}" destId="{7BCE9C14-4540-4FE1-8E36-77727E9B1B03}" srcOrd="9" destOrd="0" presId="urn:microsoft.com/office/officeart/2005/8/layout/orgChart1"/>
    <dgm:cxn modelId="{1EA6C615-C6B6-4732-AAFD-B019A1129ABD}" type="presParOf" srcId="{7BCE9C14-4540-4FE1-8E36-77727E9B1B03}" destId="{DD81369C-C553-4442-942A-F29882C09063}" srcOrd="0" destOrd="0" presId="urn:microsoft.com/office/officeart/2005/8/layout/orgChart1"/>
    <dgm:cxn modelId="{89BB9928-1203-4D27-8B27-7B380EDE842E}" type="presParOf" srcId="{DD81369C-C553-4442-942A-F29882C09063}" destId="{F8065905-BE47-4AEB-8929-37D19F331DC0}" srcOrd="0" destOrd="0" presId="urn:microsoft.com/office/officeart/2005/8/layout/orgChart1"/>
    <dgm:cxn modelId="{7FCB93F8-A52E-4203-A2BC-F06C2C633E54}" type="presParOf" srcId="{DD81369C-C553-4442-942A-F29882C09063}" destId="{659BE724-3E05-4E04-989A-59A13B0BBB2F}" srcOrd="1" destOrd="0" presId="urn:microsoft.com/office/officeart/2005/8/layout/orgChart1"/>
    <dgm:cxn modelId="{9F7A3559-DCEF-4FD2-9C81-4E53F11510A1}" type="presParOf" srcId="{7BCE9C14-4540-4FE1-8E36-77727E9B1B03}" destId="{F3A724DC-A1E5-4286-A3EA-31D961AC4605}" srcOrd="1" destOrd="0" presId="urn:microsoft.com/office/officeart/2005/8/layout/orgChart1"/>
    <dgm:cxn modelId="{9570A3E2-07E0-4DB5-A4C2-79C0F952606A}" type="presParOf" srcId="{7BCE9C14-4540-4FE1-8E36-77727E9B1B03}" destId="{3863CA46-8948-4F5A-B289-63995CBC785E}" srcOrd="2" destOrd="0" presId="urn:microsoft.com/office/officeart/2005/8/layout/orgChart1"/>
    <dgm:cxn modelId="{CF9BDC90-7DE0-4FE9-8303-FCB7B0ECAC84}" type="presParOf" srcId="{AAFC71D1-A125-4EE5-AC06-4C4203863FD8}" destId="{8564CEE2-04B5-4066-9E7D-7E7F65CFB3D0}" srcOrd="10" destOrd="0" presId="urn:microsoft.com/office/officeart/2005/8/layout/orgChart1"/>
    <dgm:cxn modelId="{134297E4-8F78-492B-AE99-02BBDCD1FE39}" type="presParOf" srcId="{AAFC71D1-A125-4EE5-AC06-4C4203863FD8}" destId="{32B76B1D-F98E-46EA-BC93-939DF2B7C9A5}" srcOrd="11" destOrd="0" presId="urn:microsoft.com/office/officeart/2005/8/layout/orgChart1"/>
    <dgm:cxn modelId="{A9604C2B-E793-4F60-BF2D-4AE2D0C05455}" type="presParOf" srcId="{32B76B1D-F98E-46EA-BC93-939DF2B7C9A5}" destId="{034CD2C2-7932-4B70-81A5-DAA846F32D87}" srcOrd="0" destOrd="0" presId="urn:microsoft.com/office/officeart/2005/8/layout/orgChart1"/>
    <dgm:cxn modelId="{17B618CA-A1F8-469C-B3C8-FB06398CCE33}" type="presParOf" srcId="{034CD2C2-7932-4B70-81A5-DAA846F32D87}" destId="{E48C89DE-9C0C-46CB-B71D-53E2DAE6C30C}" srcOrd="0" destOrd="0" presId="urn:microsoft.com/office/officeart/2005/8/layout/orgChart1"/>
    <dgm:cxn modelId="{91F9BE25-A499-4702-BCDE-A5392054F09E}" type="presParOf" srcId="{034CD2C2-7932-4B70-81A5-DAA846F32D87}" destId="{865953F9-7AFF-4F56-90EC-ADE4EE052A6F}" srcOrd="1" destOrd="0" presId="urn:microsoft.com/office/officeart/2005/8/layout/orgChart1"/>
    <dgm:cxn modelId="{C195E8BE-BBC1-4EB4-BBB0-F6CA697963C3}" type="presParOf" srcId="{32B76B1D-F98E-46EA-BC93-939DF2B7C9A5}" destId="{CB5165FA-FDD0-47FC-9E01-86C8D8006AD6}" srcOrd="1" destOrd="0" presId="urn:microsoft.com/office/officeart/2005/8/layout/orgChart1"/>
    <dgm:cxn modelId="{078D3DFE-6EBB-4676-8662-E47E8BB11B25}" type="presParOf" srcId="{CB5165FA-FDD0-47FC-9E01-86C8D8006AD6}" destId="{74B22C7B-E9F3-4DCB-B9BF-2EEA3E08FEB1}" srcOrd="0" destOrd="0" presId="urn:microsoft.com/office/officeart/2005/8/layout/orgChart1"/>
    <dgm:cxn modelId="{F378C890-4330-41A1-A31C-39EC472189F0}" type="presParOf" srcId="{CB5165FA-FDD0-47FC-9E01-86C8D8006AD6}" destId="{61E4D016-7BCE-4C9E-8FC0-46347A0C425E}" srcOrd="1" destOrd="0" presId="urn:microsoft.com/office/officeart/2005/8/layout/orgChart1"/>
    <dgm:cxn modelId="{31C8C965-A727-458B-B3A1-8211157FC118}" type="presParOf" srcId="{61E4D016-7BCE-4C9E-8FC0-46347A0C425E}" destId="{678A867F-B7DF-4CA2-8408-92BACDCCB347}" srcOrd="0" destOrd="0" presId="urn:microsoft.com/office/officeart/2005/8/layout/orgChart1"/>
    <dgm:cxn modelId="{62495FE1-3078-4E16-B206-AE20772573D6}" type="presParOf" srcId="{678A867F-B7DF-4CA2-8408-92BACDCCB347}" destId="{3B163A46-7B8D-47A3-B4A3-801829567D6B}" srcOrd="0" destOrd="0" presId="urn:microsoft.com/office/officeart/2005/8/layout/orgChart1"/>
    <dgm:cxn modelId="{5765FF85-9AF6-42DF-9FF4-B66C3C9E5055}" type="presParOf" srcId="{678A867F-B7DF-4CA2-8408-92BACDCCB347}" destId="{308700AE-E6DE-4F85-9839-6AAF39F977FF}" srcOrd="1" destOrd="0" presId="urn:microsoft.com/office/officeart/2005/8/layout/orgChart1"/>
    <dgm:cxn modelId="{DD7F834B-F4C2-4974-B547-6075A9CF28BC}" type="presParOf" srcId="{61E4D016-7BCE-4C9E-8FC0-46347A0C425E}" destId="{D36EEC4D-D9A2-45F4-9B94-CE17281968BD}" srcOrd="1" destOrd="0" presId="urn:microsoft.com/office/officeart/2005/8/layout/orgChart1"/>
    <dgm:cxn modelId="{835A18D1-D53B-47D7-8A09-A96A90A43FF8}" type="presParOf" srcId="{D36EEC4D-D9A2-45F4-9B94-CE17281968BD}" destId="{70C586F6-0019-4428-AC09-1CC6CF3A4726}" srcOrd="0" destOrd="0" presId="urn:microsoft.com/office/officeart/2005/8/layout/orgChart1"/>
    <dgm:cxn modelId="{874D9083-8422-42CD-A190-C40ED7178B00}" type="presParOf" srcId="{D36EEC4D-D9A2-45F4-9B94-CE17281968BD}" destId="{BF91AF48-5B6A-42B0-974D-D2461117E336}" srcOrd="1" destOrd="0" presId="urn:microsoft.com/office/officeart/2005/8/layout/orgChart1"/>
    <dgm:cxn modelId="{F86BD334-71B2-4CA9-B8E7-203641624A02}" type="presParOf" srcId="{BF91AF48-5B6A-42B0-974D-D2461117E336}" destId="{D22FB44D-AF3E-40F5-9467-391692D8BA1B}" srcOrd="0" destOrd="0" presId="urn:microsoft.com/office/officeart/2005/8/layout/orgChart1"/>
    <dgm:cxn modelId="{ECC1861A-1E2E-4552-8868-DCEFF79B90C2}" type="presParOf" srcId="{D22FB44D-AF3E-40F5-9467-391692D8BA1B}" destId="{E726FAA0-B1ED-41E5-95CC-3C1F1C5C7D5C}" srcOrd="0" destOrd="0" presId="urn:microsoft.com/office/officeart/2005/8/layout/orgChart1"/>
    <dgm:cxn modelId="{DDBC90BE-301C-448A-AF9F-2395229AFAD5}" type="presParOf" srcId="{D22FB44D-AF3E-40F5-9467-391692D8BA1B}" destId="{FCE71EDD-FF63-4102-B038-42E17D8F153C}" srcOrd="1" destOrd="0" presId="urn:microsoft.com/office/officeart/2005/8/layout/orgChart1"/>
    <dgm:cxn modelId="{F9EA735C-3C6E-4F98-8E92-B31A880CA65B}" type="presParOf" srcId="{BF91AF48-5B6A-42B0-974D-D2461117E336}" destId="{6F966C5F-57AA-4D46-887E-1BF24F8EB652}" srcOrd="1" destOrd="0" presId="urn:microsoft.com/office/officeart/2005/8/layout/orgChart1"/>
    <dgm:cxn modelId="{B9652249-7554-4B1C-8368-273B15B44E87}" type="presParOf" srcId="{BF91AF48-5B6A-42B0-974D-D2461117E336}" destId="{FDBB9E8A-AC43-4FFB-96C9-39D4F2B833E0}" srcOrd="2" destOrd="0" presId="urn:microsoft.com/office/officeart/2005/8/layout/orgChart1"/>
    <dgm:cxn modelId="{9CABC4FC-33A9-4EB7-9E7E-D0D3B7B033D6}" type="presParOf" srcId="{D36EEC4D-D9A2-45F4-9B94-CE17281968BD}" destId="{EAAB90E0-7F2B-43D6-9F69-8DDB0C14D30A}" srcOrd="2" destOrd="0" presId="urn:microsoft.com/office/officeart/2005/8/layout/orgChart1"/>
    <dgm:cxn modelId="{72537701-5CD5-470F-B19F-19B9D42793C4}" type="presParOf" srcId="{D36EEC4D-D9A2-45F4-9B94-CE17281968BD}" destId="{F5A24397-9D0A-4623-A149-6163C248B9DC}" srcOrd="3" destOrd="0" presId="urn:microsoft.com/office/officeart/2005/8/layout/orgChart1"/>
    <dgm:cxn modelId="{72130EB6-ADB5-4D1B-8BF2-DC38FCD579D6}" type="presParOf" srcId="{F5A24397-9D0A-4623-A149-6163C248B9DC}" destId="{EF8E49C2-1CC5-4204-B635-0D93573DADFC}" srcOrd="0" destOrd="0" presId="urn:microsoft.com/office/officeart/2005/8/layout/orgChart1"/>
    <dgm:cxn modelId="{316C8E50-38FD-4A0D-90B8-E3CC869C39F6}" type="presParOf" srcId="{EF8E49C2-1CC5-4204-B635-0D93573DADFC}" destId="{C2A9E24D-5AB5-42B5-8A1D-D0BB62D23AF5}" srcOrd="0" destOrd="0" presId="urn:microsoft.com/office/officeart/2005/8/layout/orgChart1"/>
    <dgm:cxn modelId="{9063B4B7-6388-4887-A631-837602164978}" type="presParOf" srcId="{EF8E49C2-1CC5-4204-B635-0D93573DADFC}" destId="{D771173B-3160-4360-B54C-C2C33FB8AB66}" srcOrd="1" destOrd="0" presId="urn:microsoft.com/office/officeart/2005/8/layout/orgChart1"/>
    <dgm:cxn modelId="{1D8FDEC5-A297-40B4-8AA5-4D625C24851A}" type="presParOf" srcId="{F5A24397-9D0A-4623-A149-6163C248B9DC}" destId="{D6F101FC-7320-4A3F-8EB4-69C315FDD17D}" srcOrd="1" destOrd="0" presId="urn:microsoft.com/office/officeart/2005/8/layout/orgChart1"/>
    <dgm:cxn modelId="{2DAF07E1-0797-4361-8DC7-2A97DABDCC28}" type="presParOf" srcId="{F5A24397-9D0A-4623-A149-6163C248B9DC}" destId="{E690DDC1-92F2-4C53-8AD2-4399DDF52470}" srcOrd="2" destOrd="0" presId="urn:microsoft.com/office/officeart/2005/8/layout/orgChart1"/>
    <dgm:cxn modelId="{89EEEB6A-24CF-4ECB-9D77-C548AE37FD7F}" type="presParOf" srcId="{61E4D016-7BCE-4C9E-8FC0-46347A0C425E}" destId="{E34CCEB8-28C0-4E16-9FB7-80CFB0F8E0F0}" srcOrd="2" destOrd="0" presId="urn:microsoft.com/office/officeart/2005/8/layout/orgChart1"/>
    <dgm:cxn modelId="{AD35BDBF-AA8A-41B3-901C-5BAC509E6E45}" type="presParOf" srcId="{32B76B1D-F98E-46EA-BC93-939DF2B7C9A5}" destId="{B8B7BD07-9849-4264-AB9D-AB09792CAE81}" srcOrd="2" destOrd="0" presId="urn:microsoft.com/office/officeart/2005/8/layout/orgChart1"/>
    <dgm:cxn modelId="{547B3163-3746-4904-B266-9124F53F7B8F}" type="presParOf" srcId="{AAFC71D1-A125-4EE5-AC06-4C4203863FD8}" destId="{E4FB8473-A9E1-421A-9648-5534DB9F36FF}" srcOrd="12" destOrd="0" presId="urn:microsoft.com/office/officeart/2005/8/layout/orgChart1"/>
    <dgm:cxn modelId="{1198D442-198F-43D9-A971-E3755F215B32}" type="presParOf" srcId="{AAFC71D1-A125-4EE5-AC06-4C4203863FD8}" destId="{045A3B6A-9422-4C7C-86C7-3128FAC11609}" srcOrd="13" destOrd="0" presId="urn:microsoft.com/office/officeart/2005/8/layout/orgChart1"/>
    <dgm:cxn modelId="{57C9BDFA-62F9-426C-A7A0-196C08D67177}" type="presParOf" srcId="{045A3B6A-9422-4C7C-86C7-3128FAC11609}" destId="{E2A7BB03-DE61-4454-A649-7A1C09D25817}" srcOrd="0" destOrd="0" presId="urn:microsoft.com/office/officeart/2005/8/layout/orgChart1"/>
    <dgm:cxn modelId="{5A198348-7535-4599-881D-FD3E7103B3C2}" type="presParOf" srcId="{E2A7BB03-DE61-4454-A649-7A1C09D25817}" destId="{04211E3B-23D5-486A-BFF1-9586DD1054B4}" srcOrd="0" destOrd="0" presId="urn:microsoft.com/office/officeart/2005/8/layout/orgChart1"/>
    <dgm:cxn modelId="{ADD75787-E7B0-4362-B73B-CD6DDDB62EA1}" type="presParOf" srcId="{E2A7BB03-DE61-4454-A649-7A1C09D25817}" destId="{B6E1F2DC-9BB9-49C1-BD21-0C4E257F3B8F}" srcOrd="1" destOrd="0" presId="urn:microsoft.com/office/officeart/2005/8/layout/orgChart1"/>
    <dgm:cxn modelId="{90C8BA03-5A23-4543-8CC0-798E271A8CB4}" type="presParOf" srcId="{045A3B6A-9422-4C7C-86C7-3128FAC11609}" destId="{328A7F0B-80E1-495D-8CD4-7613C313D7B5}" srcOrd="1" destOrd="0" presId="urn:microsoft.com/office/officeart/2005/8/layout/orgChart1"/>
    <dgm:cxn modelId="{B5141D5E-A9EA-4101-8D2C-B712120A52DF}" type="presParOf" srcId="{328A7F0B-80E1-495D-8CD4-7613C313D7B5}" destId="{4D47647F-C213-4203-8409-B63DEC0F6EE9}" srcOrd="0" destOrd="0" presId="urn:microsoft.com/office/officeart/2005/8/layout/orgChart1"/>
    <dgm:cxn modelId="{4C487105-3EAD-43AE-8310-43BD75847472}" type="presParOf" srcId="{328A7F0B-80E1-495D-8CD4-7613C313D7B5}" destId="{27A49601-7194-4EB5-8614-E175A5793AA1}" srcOrd="1" destOrd="0" presId="urn:microsoft.com/office/officeart/2005/8/layout/orgChart1"/>
    <dgm:cxn modelId="{AFA78592-95C8-4133-AB9F-E60262E03220}" type="presParOf" srcId="{27A49601-7194-4EB5-8614-E175A5793AA1}" destId="{BE1558F4-0310-47DD-BC43-83B6877F439F}" srcOrd="0" destOrd="0" presId="urn:microsoft.com/office/officeart/2005/8/layout/orgChart1"/>
    <dgm:cxn modelId="{030A1FA0-F5FC-486C-A971-7954A5D04304}" type="presParOf" srcId="{BE1558F4-0310-47DD-BC43-83B6877F439F}" destId="{B56DE9C0-5CAC-43E1-9451-94A59D344F02}" srcOrd="0" destOrd="0" presId="urn:microsoft.com/office/officeart/2005/8/layout/orgChart1"/>
    <dgm:cxn modelId="{EF3A5EBC-19B3-4038-BDD5-D31F307DF643}" type="presParOf" srcId="{BE1558F4-0310-47DD-BC43-83B6877F439F}" destId="{0BF5D95B-0E00-41A6-8E61-F9F07F997F16}" srcOrd="1" destOrd="0" presId="urn:microsoft.com/office/officeart/2005/8/layout/orgChart1"/>
    <dgm:cxn modelId="{B63E54C1-333E-4712-B732-B7D6386E0F92}" type="presParOf" srcId="{27A49601-7194-4EB5-8614-E175A5793AA1}" destId="{CAFCD83F-5214-460E-AC58-3F26DF4AD096}" srcOrd="1" destOrd="0" presId="urn:microsoft.com/office/officeart/2005/8/layout/orgChart1"/>
    <dgm:cxn modelId="{7A1E7628-6215-4389-BEAB-D5E6EA1FDDBB}" type="presParOf" srcId="{CAFCD83F-5214-460E-AC58-3F26DF4AD096}" destId="{DB5F66DB-F535-4955-88E0-4BB8BD0BE523}" srcOrd="0" destOrd="0" presId="urn:microsoft.com/office/officeart/2005/8/layout/orgChart1"/>
    <dgm:cxn modelId="{A35BD7E5-8D2E-4B58-959D-72B3EE2F7DEC}" type="presParOf" srcId="{CAFCD83F-5214-460E-AC58-3F26DF4AD096}" destId="{CE8973BF-523D-4C41-95E7-3BF371E03B6B}" srcOrd="1" destOrd="0" presId="urn:microsoft.com/office/officeart/2005/8/layout/orgChart1"/>
    <dgm:cxn modelId="{BA3D2CBB-6FFD-43DA-92F3-28F832783717}" type="presParOf" srcId="{CE8973BF-523D-4C41-95E7-3BF371E03B6B}" destId="{B3EB8613-4BCF-4749-A63A-27AAF4F066DD}" srcOrd="0" destOrd="0" presId="urn:microsoft.com/office/officeart/2005/8/layout/orgChart1"/>
    <dgm:cxn modelId="{20DBE4E2-2B87-448A-B833-7E503A8FFB9C}" type="presParOf" srcId="{B3EB8613-4BCF-4749-A63A-27AAF4F066DD}" destId="{4C975E22-3A56-489F-9834-2EA3AECFF6A2}" srcOrd="0" destOrd="0" presId="urn:microsoft.com/office/officeart/2005/8/layout/orgChart1"/>
    <dgm:cxn modelId="{6E8418EF-029F-4BA3-89F2-FFF238A3E092}" type="presParOf" srcId="{B3EB8613-4BCF-4749-A63A-27AAF4F066DD}" destId="{0FF0932A-7FDF-45AA-9928-AE7A80C65BE8}" srcOrd="1" destOrd="0" presId="urn:microsoft.com/office/officeart/2005/8/layout/orgChart1"/>
    <dgm:cxn modelId="{F1D7B428-8904-4A5C-9D2B-5DBC03CFEEC6}" type="presParOf" srcId="{CE8973BF-523D-4C41-95E7-3BF371E03B6B}" destId="{C8868A84-771C-485C-A2F0-C8C1619E4949}" srcOrd="1" destOrd="0" presId="urn:microsoft.com/office/officeart/2005/8/layout/orgChart1"/>
    <dgm:cxn modelId="{699A7C36-72EA-4933-8115-32CA5B3C042D}" type="presParOf" srcId="{CE8973BF-523D-4C41-95E7-3BF371E03B6B}" destId="{5E4DEF9D-0B75-4A0D-839E-C34C1F60F21A}" srcOrd="2" destOrd="0" presId="urn:microsoft.com/office/officeart/2005/8/layout/orgChart1"/>
    <dgm:cxn modelId="{25B6F907-4BE2-4C0F-B323-D0AC7535681B}" type="presParOf" srcId="{CAFCD83F-5214-460E-AC58-3F26DF4AD096}" destId="{784AFD0F-7283-466C-BEFF-F793D8454639}" srcOrd="2" destOrd="0" presId="urn:microsoft.com/office/officeart/2005/8/layout/orgChart1"/>
    <dgm:cxn modelId="{F02D81FD-6E1F-4214-B577-1C8AA98920DA}" type="presParOf" srcId="{CAFCD83F-5214-460E-AC58-3F26DF4AD096}" destId="{BECEC4E1-74A0-49E0-850F-B8BD55542CA6}" srcOrd="3" destOrd="0" presId="urn:microsoft.com/office/officeart/2005/8/layout/orgChart1"/>
    <dgm:cxn modelId="{445FE8B6-48FA-4305-9E3E-9B641D066214}" type="presParOf" srcId="{BECEC4E1-74A0-49E0-850F-B8BD55542CA6}" destId="{9548AFFB-B567-4515-9280-5E90C3FA5810}" srcOrd="0" destOrd="0" presId="urn:microsoft.com/office/officeart/2005/8/layout/orgChart1"/>
    <dgm:cxn modelId="{76D06A03-4069-4C3D-84C3-9DD067E637CA}" type="presParOf" srcId="{9548AFFB-B567-4515-9280-5E90C3FA5810}" destId="{84CA348F-D09F-4A26-99A9-A16C017F55B0}" srcOrd="0" destOrd="0" presId="urn:microsoft.com/office/officeart/2005/8/layout/orgChart1"/>
    <dgm:cxn modelId="{08EB78FD-4C6F-431F-B66B-DA40A1A61F5B}" type="presParOf" srcId="{9548AFFB-B567-4515-9280-5E90C3FA5810}" destId="{8DCC548E-CBD4-43C8-B5B1-99ED30AED82D}" srcOrd="1" destOrd="0" presId="urn:microsoft.com/office/officeart/2005/8/layout/orgChart1"/>
    <dgm:cxn modelId="{08B89126-1A9A-4257-8EDF-69A9ACE4AA68}" type="presParOf" srcId="{BECEC4E1-74A0-49E0-850F-B8BD55542CA6}" destId="{3960EC6D-3AB1-4514-9903-6ED64300F8C9}" srcOrd="1" destOrd="0" presId="urn:microsoft.com/office/officeart/2005/8/layout/orgChart1"/>
    <dgm:cxn modelId="{7EED0B6A-DD77-445C-88A5-8DC5111EC715}" type="presParOf" srcId="{BECEC4E1-74A0-49E0-850F-B8BD55542CA6}" destId="{3494AF65-365D-45C5-A946-8B8EAA78151A}" srcOrd="2" destOrd="0" presId="urn:microsoft.com/office/officeart/2005/8/layout/orgChart1"/>
    <dgm:cxn modelId="{DD01E611-E021-47C7-9151-8185691C81E6}" type="presParOf" srcId="{27A49601-7194-4EB5-8614-E175A5793AA1}" destId="{7DFC556E-3DBD-469F-AA3A-A44E57D159A3}" srcOrd="2" destOrd="0" presId="urn:microsoft.com/office/officeart/2005/8/layout/orgChart1"/>
    <dgm:cxn modelId="{A8C32FA3-85D9-4733-962E-0EB79F4902C3}" type="presParOf" srcId="{045A3B6A-9422-4C7C-86C7-3128FAC11609}" destId="{E928B2E5-A008-4C86-8C0D-D260FDA0642D}" srcOrd="2" destOrd="0" presId="urn:microsoft.com/office/officeart/2005/8/layout/orgChart1"/>
    <dgm:cxn modelId="{864485F2-4DB3-4399-9EBD-E7719F6A7F49}" type="presParOf" srcId="{DEEFD1E4-2C06-4A0A-BE59-9AF6FDF5A93C}" destId="{122B3C93-8669-4F23-95BC-6BBC24E58D16}" srcOrd="2" destOrd="0" presId="urn:microsoft.com/office/officeart/2005/8/layout/orgChart1"/>
    <dgm:cxn modelId="{EAC01052-717D-4978-89EB-410CEBCF5041}" type="presParOf" srcId="{122B3C93-8669-4F23-95BC-6BBC24E58D16}" destId="{719459F4-051F-4FAC-AE7A-526A10A27020}" srcOrd="0" destOrd="0" presId="urn:microsoft.com/office/officeart/2005/8/layout/orgChart1"/>
    <dgm:cxn modelId="{39D77321-0CCA-4CA3-BBE3-102983015262}" type="presParOf" srcId="{122B3C93-8669-4F23-95BC-6BBC24E58D16}" destId="{145A887A-FEC8-4053-852F-DF4A3E70B01F}" srcOrd="1" destOrd="0" presId="urn:microsoft.com/office/officeart/2005/8/layout/orgChart1"/>
    <dgm:cxn modelId="{CF031D02-88AA-44C7-BCEA-995E15EE1487}" type="presParOf" srcId="{145A887A-FEC8-4053-852F-DF4A3E70B01F}" destId="{F4066A75-A92C-43C1-B36C-3140078D2E28}" srcOrd="0" destOrd="0" presId="urn:microsoft.com/office/officeart/2005/8/layout/orgChart1"/>
    <dgm:cxn modelId="{2EA9524E-50DD-460C-9400-3BBA126666A3}" type="presParOf" srcId="{F4066A75-A92C-43C1-B36C-3140078D2E28}" destId="{036A9456-C0BD-4310-B7FA-12EE6323E74A}" srcOrd="0" destOrd="0" presId="urn:microsoft.com/office/officeart/2005/8/layout/orgChart1"/>
    <dgm:cxn modelId="{5B7DF5E9-9E62-45CA-9E1A-0C017614D7A9}" type="presParOf" srcId="{F4066A75-A92C-43C1-B36C-3140078D2E28}" destId="{E9297A21-8F21-449B-8841-814D330A8813}" srcOrd="1" destOrd="0" presId="urn:microsoft.com/office/officeart/2005/8/layout/orgChart1"/>
    <dgm:cxn modelId="{F0A64F7C-A245-4659-B2F0-0993EB1B39E1}" type="presParOf" srcId="{145A887A-FEC8-4053-852F-DF4A3E70B01F}" destId="{2C2C6230-29F3-4ADD-B933-56A20C48DF84}" srcOrd="1" destOrd="0" presId="urn:microsoft.com/office/officeart/2005/8/layout/orgChart1"/>
    <dgm:cxn modelId="{86DF780F-DE44-4292-9E4E-54A4E42ABFA6}" type="presParOf" srcId="{145A887A-FEC8-4053-852F-DF4A3E70B01F}" destId="{BDA8CFB5-315B-41C2-BA21-965ED8EEB781}" srcOrd="2" destOrd="0" presId="urn:microsoft.com/office/officeart/2005/8/layout/orgChart1"/>
    <dgm:cxn modelId="{388F564F-E57C-4140-BF84-5A063148A5CB}" type="presParOf" srcId="{122B3C93-8669-4F23-95BC-6BBC24E58D16}" destId="{97830B82-C824-481B-81AE-9144C8921705}" srcOrd="2" destOrd="0" presId="urn:microsoft.com/office/officeart/2005/8/layout/orgChart1"/>
    <dgm:cxn modelId="{6B9A5A73-7893-43B9-90BE-E066663B964E}" type="presParOf" srcId="{122B3C93-8669-4F23-95BC-6BBC24E58D16}" destId="{D6C80363-012A-4E66-BDFA-B91BB0BC766C}" srcOrd="3" destOrd="0" presId="urn:microsoft.com/office/officeart/2005/8/layout/orgChart1"/>
    <dgm:cxn modelId="{0488D1F7-135E-4BC4-88BB-9CC1AD32449E}" type="presParOf" srcId="{D6C80363-012A-4E66-BDFA-B91BB0BC766C}" destId="{3785A365-8ADE-4BAB-8C06-DE05EE2F9124}" srcOrd="0" destOrd="0" presId="urn:microsoft.com/office/officeart/2005/8/layout/orgChart1"/>
    <dgm:cxn modelId="{B67EC52C-3B7C-4AAB-8953-CDC7C09F28D9}" type="presParOf" srcId="{3785A365-8ADE-4BAB-8C06-DE05EE2F9124}" destId="{C11033D1-946F-4676-90FA-B883C74D4C48}" srcOrd="0" destOrd="0" presId="urn:microsoft.com/office/officeart/2005/8/layout/orgChart1"/>
    <dgm:cxn modelId="{8CB7AE25-ACBE-4725-B6E4-7DCB0D7DE441}" type="presParOf" srcId="{3785A365-8ADE-4BAB-8C06-DE05EE2F9124}" destId="{C6BB3A43-2D49-4D89-8E24-5E9AFC051D49}" srcOrd="1" destOrd="0" presId="urn:microsoft.com/office/officeart/2005/8/layout/orgChart1"/>
    <dgm:cxn modelId="{ECBB6005-495A-4C72-9DE8-FCB7A7F54C3A}" type="presParOf" srcId="{D6C80363-012A-4E66-BDFA-B91BB0BC766C}" destId="{7E8ECE88-4BDC-4FFD-864A-033AE9E4CF48}" srcOrd="1" destOrd="0" presId="urn:microsoft.com/office/officeart/2005/8/layout/orgChart1"/>
    <dgm:cxn modelId="{5C9CC9DF-D414-48E2-86E4-2BF2BA7D6F86}" type="presParOf" srcId="{D6C80363-012A-4E66-BDFA-B91BB0BC766C}" destId="{ECC980D3-EC97-4B59-B9CD-3C27B1619B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E2730E-89FE-483C-A29D-8B7D15C82A15}" type="doc">
      <dgm:prSet loTypeId="urn:microsoft.com/office/officeart/2005/8/layout/lProcess2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24A2D0B-5ADC-4070-A217-5A24B4021098}">
      <dgm:prSet phldrT="[Text]"/>
      <dgm:spPr>
        <a:xfrm>
          <a:off x="704" y="0"/>
          <a:ext cx="1830489" cy="3786580"/>
        </a:xfrm>
      </dgm:spPr>
      <dgm:t>
        <a:bodyPr/>
        <a:lstStyle/>
        <a:p>
          <a:r>
            <a:rPr lang="en-US" smtClean="0">
              <a:effectLst/>
              <a:latin typeface="Segoe UI"/>
              <a:ea typeface="+mn-ea"/>
              <a:cs typeface="+mn-cs"/>
            </a:rPr>
            <a:t>Politics</a:t>
          </a:r>
          <a:endParaRPr lang="en-US" dirty="0">
            <a:effectLst/>
            <a:latin typeface="Segoe UI"/>
            <a:ea typeface="+mn-ea"/>
            <a:cs typeface="+mn-cs"/>
          </a:endParaRPr>
        </a:p>
      </dgm:t>
    </dgm:pt>
    <dgm:pt modelId="{4146FC66-D33B-4561-80CE-26DE958DD81D}" type="parTrans" cxnId="{5E61AC56-7624-4CCD-8DA1-4FD9276A06EF}">
      <dgm:prSet/>
      <dgm:spPr/>
      <dgm:t>
        <a:bodyPr/>
        <a:lstStyle/>
        <a:p>
          <a:endParaRPr lang="en-US"/>
        </a:p>
      </dgm:t>
    </dgm:pt>
    <dgm:pt modelId="{43B84821-7917-4911-8126-85EB1F2A594E}" type="sibTrans" cxnId="{5E61AC56-7624-4CCD-8DA1-4FD9276A06EF}">
      <dgm:prSet/>
      <dgm:spPr/>
      <dgm:t>
        <a:bodyPr/>
        <a:lstStyle/>
        <a:p>
          <a:endParaRPr lang="en-US"/>
        </a:p>
      </dgm:t>
    </dgm:pt>
    <dgm:pt modelId="{CEAB3650-CCBE-4020-8581-3268C1B51F65}">
      <dgm:prSet phldrT="[Text]"/>
      <dgm:spPr>
        <a:xfrm>
          <a:off x="1968480" y="0"/>
          <a:ext cx="1830489" cy="3786580"/>
        </a:xfrm>
      </dgm:spPr>
      <dgm:t>
        <a:bodyPr/>
        <a:lstStyle/>
        <a:p>
          <a:r>
            <a:rPr lang="en-US" smtClean="0">
              <a:effectLst/>
              <a:latin typeface="Segoe UI"/>
              <a:ea typeface="+mn-ea"/>
              <a:cs typeface="+mn-cs"/>
            </a:rPr>
            <a:t>Policies	</a:t>
          </a:r>
          <a:endParaRPr lang="en-US" dirty="0">
            <a:effectLst/>
            <a:latin typeface="Segoe UI"/>
            <a:ea typeface="+mn-ea"/>
            <a:cs typeface="+mn-cs"/>
          </a:endParaRPr>
        </a:p>
      </dgm:t>
    </dgm:pt>
    <dgm:pt modelId="{0B7B33AE-A0CD-40F2-BCD1-ECFA4F2899E1}" type="parTrans" cxnId="{09C24274-4080-4476-97DB-C2E5D0486A3A}">
      <dgm:prSet/>
      <dgm:spPr/>
      <dgm:t>
        <a:bodyPr/>
        <a:lstStyle/>
        <a:p>
          <a:endParaRPr lang="en-US"/>
        </a:p>
      </dgm:t>
    </dgm:pt>
    <dgm:pt modelId="{BA14C9D1-4C72-4E87-AB90-69CF85300175}" type="sibTrans" cxnId="{09C24274-4080-4476-97DB-C2E5D0486A3A}">
      <dgm:prSet/>
      <dgm:spPr/>
      <dgm:t>
        <a:bodyPr/>
        <a:lstStyle/>
        <a:p>
          <a:endParaRPr lang="en-US"/>
        </a:p>
      </dgm:t>
    </dgm:pt>
    <dgm:pt modelId="{61536910-0832-4617-B736-28CE03B275AA}">
      <dgm:prSet phldrT="[Text]"/>
      <dgm:spPr>
        <a:xfrm>
          <a:off x="183752" y="1137083"/>
          <a:ext cx="1464391" cy="1141705"/>
        </a:xfrm>
      </dgm:spPr>
      <dgm:t>
        <a:bodyPr/>
        <a:lstStyle/>
        <a:p>
          <a:r>
            <a:rPr lang="en-US" b="1" smtClean="0">
              <a:effectLst/>
              <a:cs typeface="+mn-cs"/>
            </a:rPr>
            <a:t>Budgeting </a:t>
          </a:r>
          <a:endParaRPr lang="en-US" dirty="0">
            <a:effectLst/>
            <a:latin typeface="Segoe UI"/>
            <a:ea typeface="+mn-ea"/>
            <a:cs typeface="+mn-cs"/>
          </a:endParaRPr>
        </a:p>
      </dgm:t>
    </dgm:pt>
    <dgm:pt modelId="{83463544-DEA0-4A98-8EE4-58705B1C7DD8}" type="parTrans" cxnId="{78BA9217-CEA8-4558-938B-203974335D60}">
      <dgm:prSet/>
      <dgm:spPr/>
      <dgm:t>
        <a:bodyPr/>
        <a:lstStyle/>
        <a:p>
          <a:endParaRPr lang="en-US"/>
        </a:p>
      </dgm:t>
    </dgm:pt>
    <dgm:pt modelId="{1215B64F-D8B2-45C7-BB93-DF3F5079E220}" type="sibTrans" cxnId="{78BA9217-CEA8-4558-938B-203974335D60}">
      <dgm:prSet/>
      <dgm:spPr/>
      <dgm:t>
        <a:bodyPr/>
        <a:lstStyle/>
        <a:p>
          <a:endParaRPr lang="en-US"/>
        </a:p>
      </dgm:t>
    </dgm:pt>
    <dgm:pt modelId="{553B527B-9377-43B4-8486-82D7DDAD4334}">
      <dgm:prSet phldrT="[Text]"/>
      <dgm:spPr>
        <a:xfrm>
          <a:off x="4119305" y="1137083"/>
          <a:ext cx="1464391" cy="1141705"/>
        </a:xfrm>
      </dgm:spPr>
      <dgm:t>
        <a:bodyPr/>
        <a:lstStyle/>
        <a:p>
          <a:r>
            <a:rPr lang="en-US" b="0" smtClean="0">
              <a:effectLst/>
              <a:cs typeface="+mn-cs"/>
            </a:rPr>
            <a:t>Data Entry Processes</a:t>
          </a:r>
          <a:endParaRPr lang="en-US" b="0" dirty="0">
            <a:effectLst/>
            <a:latin typeface="Segoe UI"/>
            <a:ea typeface="+mn-ea"/>
            <a:cs typeface="+mn-cs"/>
          </a:endParaRPr>
        </a:p>
      </dgm:t>
    </dgm:pt>
    <dgm:pt modelId="{0D35D80F-5882-4A55-A997-8EF4B228AE8A}" type="sibTrans" cxnId="{A822494D-A1B2-4CF1-B325-4CBC77E6C432}">
      <dgm:prSet/>
      <dgm:spPr/>
      <dgm:t>
        <a:bodyPr/>
        <a:lstStyle/>
        <a:p>
          <a:endParaRPr lang="en-US"/>
        </a:p>
      </dgm:t>
    </dgm:pt>
    <dgm:pt modelId="{9475FDDF-B8AB-4AF9-951A-2A24D4A145D9}" type="parTrans" cxnId="{A822494D-A1B2-4CF1-B325-4CBC77E6C432}">
      <dgm:prSet/>
      <dgm:spPr/>
      <dgm:t>
        <a:bodyPr/>
        <a:lstStyle/>
        <a:p>
          <a:endParaRPr lang="en-US"/>
        </a:p>
      </dgm:t>
    </dgm:pt>
    <dgm:pt modelId="{ADD1BC6E-D16F-47A5-A16E-19ABD087C8CE}">
      <dgm:prSet phldrT="[Text]"/>
      <dgm:spPr>
        <a:xfrm>
          <a:off x="3936256" y="0"/>
          <a:ext cx="1830489" cy="3786580"/>
        </a:xfrm>
      </dgm:spPr>
      <dgm:t>
        <a:bodyPr/>
        <a:lstStyle/>
        <a:p>
          <a:r>
            <a:rPr lang="en-US" smtClean="0">
              <a:effectLst/>
              <a:latin typeface="Segoe UI"/>
              <a:ea typeface="+mn-ea"/>
              <a:cs typeface="+mn-cs"/>
            </a:rPr>
            <a:t>Practices</a:t>
          </a:r>
          <a:endParaRPr lang="en-US" dirty="0">
            <a:effectLst/>
            <a:latin typeface="Segoe UI"/>
            <a:ea typeface="+mn-ea"/>
            <a:cs typeface="+mn-cs"/>
          </a:endParaRPr>
        </a:p>
      </dgm:t>
    </dgm:pt>
    <dgm:pt modelId="{AE55446A-00BC-4C5C-A855-DBB425B1DBF5}" type="sibTrans" cxnId="{0E67CDCB-416E-4C33-B065-A8D9CC96AC5E}">
      <dgm:prSet/>
      <dgm:spPr/>
      <dgm:t>
        <a:bodyPr/>
        <a:lstStyle/>
        <a:p>
          <a:endParaRPr lang="en-US"/>
        </a:p>
      </dgm:t>
    </dgm:pt>
    <dgm:pt modelId="{6FD5047D-8502-4A1D-8CE7-2B1D18D0BB89}" type="parTrans" cxnId="{0E67CDCB-416E-4C33-B065-A8D9CC96AC5E}">
      <dgm:prSet/>
      <dgm:spPr/>
      <dgm:t>
        <a:bodyPr/>
        <a:lstStyle/>
        <a:p>
          <a:endParaRPr lang="en-US"/>
        </a:p>
      </dgm:t>
    </dgm:pt>
    <dgm:pt modelId="{2A951E7D-9C83-4C15-BD87-3BF701FF6557}">
      <dgm:prSet phldrT="[Text]"/>
      <dgm:spPr>
        <a:xfrm>
          <a:off x="4119305" y="1137083"/>
          <a:ext cx="1464391" cy="1141705"/>
        </a:xfrm>
      </dgm:spPr>
      <dgm:t>
        <a:bodyPr/>
        <a:lstStyle/>
        <a:p>
          <a:r>
            <a:rPr lang="en-US" smtClean="0">
              <a:effectLst/>
              <a:latin typeface="Segoe UI"/>
              <a:ea typeface="+mn-ea"/>
              <a:cs typeface="+mn-cs"/>
            </a:rPr>
            <a:t>Products</a:t>
          </a:r>
          <a:endParaRPr lang="en-US" dirty="0">
            <a:effectLst/>
            <a:latin typeface="Segoe UI"/>
            <a:ea typeface="+mn-ea"/>
            <a:cs typeface="+mn-cs"/>
          </a:endParaRPr>
        </a:p>
      </dgm:t>
    </dgm:pt>
    <dgm:pt modelId="{C87B17D1-4009-4F6F-AD10-8BBBE05C4133}" type="parTrans" cxnId="{D676CA28-4614-4D5A-8824-14907CFA95AB}">
      <dgm:prSet/>
      <dgm:spPr/>
      <dgm:t>
        <a:bodyPr/>
        <a:lstStyle/>
        <a:p>
          <a:endParaRPr lang="en-GB"/>
        </a:p>
      </dgm:t>
    </dgm:pt>
    <dgm:pt modelId="{79C73E45-9629-4813-AB12-5AFD9367C557}" type="sibTrans" cxnId="{D676CA28-4614-4D5A-8824-14907CFA95AB}">
      <dgm:prSet/>
      <dgm:spPr/>
      <dgm:t>
        <a:bodyPr/>
        <a:lstStyle/>
        <a:p>
          <a:endParaRPr lang="en-GB"/>
        </a:p>
      </dgm:t>
    </dgm:pt>
    <dgm:pt modelId="{D78B5021-A077-4828-A75D-1F64F4B0D78B}">
      <dgm:prSet phldrT="[Text]"/>
      <dgm:spPr>
        <a:xfrm>
          <a:off x="4119305" y="1137083"/>
          <a:ext cx="1464391" cy="1141705"/>
        </a:xfrm>
      </dgm:spPr>
      <dgm:t>
        <a:bodyPr/>
        <a:lstStyle/>
        <a:p>
          <a:r>
            <a:rPr lang="en-US" b="1" smtClean="0">
              <a:effectLst/>
              <a:cs typeface="+mn-cs"/>
            </a:rPr>
            <a:t>Data Profiling,</a:t>
          </a:r>
          <a:endParaRPr lang="en-US" dirty="0" smtClean="0">
            <a:effectLst/>
            <a:latin typeface="Segoe UI"/>
            <a:ea typeface="+mn-ea"/>
            <a:cs typeface="+mn-cs"/>
          </a:endParaRPr>
        </a:p>
      </dgm:t>
    </dgm:pt>
    <dgm:pt modelId="{499B6A4A-1767-48F4-994A-C0FCA3933EFA}" type="parTrans" cxnId="{4C163CB2-AA15-4BB8-8265-C81798159DE4}">
      <dgm:prSet/>
      <dgm:spPr/>
      <dgm:t>
        <a:bodyPr/>
        <a:lstStyle/>
        <a:p>
          <a:endParaRPr lang="en-GB"/>
        </a:p>
      </dgm:t>
    </dgm:pt>
    <dgm:pt modelId="{BA1FB25F-8FA2-452B-B645-3FE319B08D36}" type="sibTrans" cxnId="{4C163CB2-AA15-4BB8-8265-C81798159DE4}">
      <dgm:prSet/>
      <dgm:spPr/>
      <dgm:t>
        <a:bodyPr/>
        <a:lstStyle/>
        <a:p>
          <a:endParaRPr lang="en-GB"/>
        </a:p>
      </dgm:t>
    </dgm:pt>
    <dgm:pt modelId="{14BAB86B-0AA7-4637-956A-E7C032042F18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Data Quality, Workflow</a:t>
          </a:r>
          <a:endParaRPr lang="en-US" b="1" dirty="0">
            <a:effectLst/>
            <a:cs typeface="+mn-cs"/>
          </a:endParaRPr>
        </a:p>
      </dgm:t>
    </dgm:pt>
    <dgm:pt modelId="{7286B893-1BD8-47C2-92C0-EF18A1057578}" type="parTrans" cxnId="{49B49F1D-D32D-4F63-B879-A7971133455D}">
      <dgm:prSet/>
      <dgm:spPr/>
      <dgm:t>
        <a:bodyPr/>
        <a:lstStyle/>
        <a:p>
          <a:endParaRPr lang="en-GB"/>
        </a:p>
      </dgm:t>
    </dgm:pt>
    <dgm:pt modelId="{5E55D6FE-6CCE-4731-867D-783977EE7628}" type="sibTrans" cxnId="{49B49F1D-D32D-4F63-B879-A7971133455D}">
      <dgm:prSet/>
      <dgm:spPr/>
      <dgm:t>
        <a:bodyPr/>
        <a:lstStyle/>
        <a:p>
          <a:endParaRPr lang="en-GB"/>
        </a:p>
      </dgm:t>
    </dgm:pt>
    <dgm:pt modelId="{F24D115C-AB8E-488E-90C4-772B0D22136F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Data Monitoring, Auditing,</a:t>
          </a:r>
          <a:endParaRPr lang="en-US" b="1" dirty="0">
            <a:effectLst/>
            <a:cs typeface="+mn-cs"/>
          </a:endParaRPr>
        </a:p>
      </dgm:t>
    </dgm:pt>
    <dgm:pt modelId="{71CC753D-2336-4EE5-A4E9-B1465A4F4B4F}" type="parTrans" cxnId="{FCD24F1F-EDB1-4232-9473-3ABD7EB638EC}">
      <dgm:prSet/>
      <dgm:spPr/>
      <dgm:t>
        <a:bodyPr/>
        <a:lstStyle/>
        <a:p>
          <a:endParaRPr lang="en-GB"/>
        </a:p>
      </dgm:t>
    </dgm:pt>
    <dgm:pt modelId="{65BF9F6C-9A86-4E71-9C17-54B35426B4D5}" type="sibTrans" cxnId="{FCD24F1F-EDB1-4232-9473-3ABD7EB638EC}">
      <dgm:prSet/>
      <dgm:spPr/>
      <dgm:t>
        <a:bodyPr/>
        <a:lstStyle/>
        <a:p>
          <a:endParaRPr lang="en-GB"/>
        </a:p>
      </dgm:t>
    </dgm:pt>
    <dgm:pt modelId="{616845B8-A08D-4C2C-A5BB-164697549227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Data Validation, Lineage</a:t>
          </a:r>
          <a:endParaRPr lang="en-US" b="1" dirty="0">
            <a:effectLst/>
            <a:cs typeface="+mn-cs"/>
          </a:endParaRPr>
        </a:p>
      </dgm:t>
    </dgm:pt>
    <dgm:pt modelId="{991B11E7-16A4-4CCA-91A1-9CC31F0E3D77}" type="parTrans" cxnId="{B7468ECD-9A3F-4E65-9648-490FEB98E377}">
      <dgm:prSet/>
      <dgm:spPr/>
      <dgm:t>
        <a:bodyPr/>
        <a:lstStyle/>
        <a:p>
          <a:endParaRPr lang="en-GB"/>
        </a:p>
      </dgm:t>
    </dgm:pt>
    <dgm:pt modelId="{4826DEB4-3561-4CD6-A237-B47BF089A1F7}" type="sibTrans" cxnId="{B7468ECD-9A3F-4E65-9648-490FEB98E377}">
      <dgm:prSet/>
      <dgm:spPr/>
      <dgm:t>
        <a:bodyPr/>
        <a:lstStyle/>
        <a:p>
          <a:endParaRPr lang="en-GB"/>
        </a:p>
      </dgm:t>
    </dgm:pt>
    <dgm:pt modelId="{2CED0968-79F8-4DFA-A5B4-2CF543B08BEE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Change Management</a:t>
          </a:r>
          <a:endParaRPr lang="en-US" b="1" dirty="0">
            <a:effectLst/>
            <a:cs typeface="+mn-cs"/>
          </a:endParaRPr>
        </a:p>
      </dgm:t>
    </dgm:pt>
    <dgm:pt modelId="{9C2ABD91-63CC-4D08-B2D4-76D7F6CD087F}" type="parTrans" cxnId="{77B55C43-874F-441D-BBB0-6E8723FB2FC1}">
      <dgm:prSet/>
      <dgm:spPr/>
      <dgm:t>
        <a:bodyPr/>
        <a:lstStyle/>
        <a:p>
          <a:endParaRPr lang="en-GB"/>
        </a:p>
      </dgm:t>
    </dgm:pt>
    <dgm:pt modelId="{7A22E2C0-E729-4532-A936-E59BD8940AC1}" type="sibTrans" cxnId="{77B55C43-874F-441D-BBB0-6E8723FB2FC1}">
      <dgm:prSet/>
      <dgm:spPr/>
      <dgm:t>
        <a:bodyPr/>
        <a:lstStyle/>
        <a:p>
          <a:endParaRPr lang="en-GB"/>
        </a:p>
      </dgm:t>
    </dgm:pt>
    <dgm:pt modelId="{65EE3E0C-305D-48B1-8378-52BE0914D26A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Version Control, Role Based</a:t>
          </a:r>
          <a:endParaRPr lang="en-US" b="1" dirty="0">
            <a:effectLst/>
            <a:cs typeface="+mn-cs"/>
          </a:endParaRPr>
        </a:p>
      </dgm:t>
    </dgm:pt>
    <dgm:pt modelId="{C9E43DEA-343F-4ED3-B1F7-2A8AA521E375}" type="parTrans" cxnId="{1738CD33-4A30-4DD9-8655-D92468659EC0}">
      <dgm:prSet/>
      <dgm:spPr/>
      <dgm:t>
        <a:bodyPr/>
        <a:lstStyle/>
        <a:p>
          <a:endParaRPr lang="en-GB"/>
        </a:p>
      </dgm:t>
    </dgm:pt>
    <dgm:pt modelId="{BC52AECD-7113-467C-AFE9-3BF6E82D650A}" type="sibTrans" cxnId="{1738CD33-4A30-4DD9-8655-D92468659EC0}">
      <dgm:prSet/>
      <dgm:spPr/>
      <dgm:t>
        <a:bodyPr/>
        <a:lstStyle/>
        <a:p>
          <a:endParaRPr lang="en-GB"/>
        </a:p>
      </dgm:t>
    </dgm:pt>
    <dgm:pt modelId="{EE7E814D-3660-41C1-96CD-6D712F8FFF9E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Thin/Thick Client Management</a:t>
          </a:r>
          <a:endParaRPr lang="en-US" b="1" dirty="0">
            <a:effectLst/>
            <a:cs typeface="+mn-cs"/>
          </a:endParaRPr>
        </a:p>
      </dgm:t>
    </dgm:pt>
    <dgm:pt modelId="{163C6CDB-7E2C-4437-841B-965102E3DCCE}" type="parTrans" cxnId="{03C4C66A-4E31-4773-AF09-24E20E07C60D}">
      <dgm:prSet/>
      <dgm:spPr/>
      <dgm:t>
        <a:bodyPr/>
        <a:lstStyle/>
        <a:p>
          <a:endParaRPr lang="en-GB"/>
        </a:p>
      </dgm:t>
    </dgm:pt>
    <dgm:pt modelId="{5A642F1F-553D-4940-A856-CDB78091236E}" type="sibTrans" cxnId="{03C4C66A-4E31-4773-AF09-24E20E07C60D}">
      <dgm:prSet/>
      <dgm:spPr/>
      <dgm:t>
        <a:bodyPr/>
        <a:lstStyle/>
        <a:p>
          <a:endParaRPr lang="en-GB"/>
        </a:p>
      </dgm:t>
    </dgm:pt>
    <dgm:pt modelId="{5DB98C6E-3472-4417-9FCA-362168E2F166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Impact Analysis, Alerts</a:t>
          </a:r>
          <a:endParaRPr lang="en-US" b="1" dirty="0">
            <a:effectLst/>
            <a:cs typeface="+mn-cs"/>
          </a:endParaRPr>
        </a:p>
      </dgm:t>
    </dgm:pt>
    <dgm:pt modelId="{03B04C30-E2EA-44F4-B092-76526FEF3529}" type="parTrans" cxnId="{D52B7B3B-0BA4-4DA1-A1CD-C2D99A47C318}">
      <dgm:prSet/>
      <dgm:spPr/>
      <dgm:t>
        <a:bodyPr/>
        <a:lstStyle/>
        <a:p>
          <a:endParaRPr lang="en-GB"/>
        </a:p>
      </dgm:t>
    </dgm:pt>
    <dgm:pt modelId="{A820FEF7-A62B-4D43-96D3-909AFD565187}" type="sibTrans" cxnId="{D52B7B3B-0BA4-4DA1-A1CD-C2D99A47C318}">
      <dgm:prSet/>
      <dgm:spPr/>
      <dgm:t>
        <a:bodyPr/>
        <a:lstStyle/>
        <a:p>
          <a:endParaRPr lang="en-GB"/>
        </a:p>
      </dgm:t>
    </dgm:pt>
    <dgm:pt modelId="{1DC01FBD-0D5E-4861-A06E-98E134B31108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Business Rules Repository</a:t>
          </a:r>
          <a:endParaRPr lang="en-US" b="1" dirty="0">
            <a:effectLst/>
            <a:cs typeface="+mn-cs"/>
          </a:endParaRPr>
        </a:p>
      </dgm:t>
    </dgm:pt>
    <dgm:pt modelId="{EFCE20A6-4122-4911-8739-2B2849443EF9}" type="parTrans" cxnId="{EE7636B7-7541-4CEA-AC05-C886E02CCD57}">
      <dgm:prSet/>
      <dgm:spPr/>
      <dgm:t>
        <a:bodyPr/>
        <a:lstStyle/>
        <a:p>
          <a:endParaRPr lang="en-GB"/>
        </a:p>
      </dgm:t>
    </dgm:pt>
    <dgm:pt modelId="{87FDB857-A5A7-4CB2-8D6A-C14DF373A160}" type="sibTrans" cxnId="{EE7636B7-7541-4CEA-AC05-C886E02CCD57}">
      <dgm:prSet/>
      <dgm:spPr/>
      <dgm:t>
        <a:bodyPr/>
        <a:lstStyle/>
        <a:p>
          <a:endParaRPr lang="en-GB"/>
        </a:p>
      </dgm:t>
    </dgm:pt>
    <dgm:pt modelId="{4D35CD3B-D55C-4A1E-8C99-2B64D8D3C0BC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Service Oriented Architecture</a:t>
          </a:r>
          <a:endParaRPr lang="en-US" b="1" dirty="0">
            <a:effectLst/>
            <a:cs typeface="+mn-cs"/>
          </a:endParaRPr>
        </a:p>
      </dgm:t>
    </dgm:pt>
    <dgm:pt modelId="{66874770-26C5-4D0A-ADE2-220A2A9165A1}" type="parTrans" cxnId="{02C253F3-AF64-4651-AE94-CD1E74335A66}">
      <dgm:prSet/>
      <dgm:spPr/>
      <dgm:t>
        <a:bodyPr/>
        <a:lstStyle/>
        <a:p>
          <a:endParaRPr lang="en-GB"/>
        </a:p>
      </dgm:t>
    </dgm:pt>
    <dgm:pt modelId="{7BA2301A-654F-43AD-B445-44CDF61A294F}" type="sibTrans" cxnId="{02C253F3-AF64-4651-AE94-CD1E74335A66}">
      <dgm:prSet/>
      <dgm:spPr/>
      <dgm:t>
        <a:bodyPr/>
        <a:lstStyle/>
        <a:p>
          <a:endParaRPr lang="en-GB"/>
        </a:p>
      </dgm:t>
    </dgm:pt>
    <dgm:pt modelId="{04C6DBCB-DA4F-4DFA-B058-CE5CEE7BBECE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Business Rules Discovery</a:t>
          </a:r>
          <a:endParaRPr lang="en-US" b="1" dirty="0">
            <a:effectLst/>
            <a:cs typeface="+mn-cs"/>
          </a:endParaRPr>
        </a:p>
      </dgm:t>
    </dgm:pt>
    <dgm:pt modelId="{B9048AAD-D62B-40AD-9FE8-64CA96B3437B}" type="parTrans" cxnId="{80203DE6-D8E6-4078-892B-DDFB7FD6C420}">
      <dgm:prSet/>
      <dgm:spPr/>
      <dgm:t>
        <a:bodyPr/>
        <a:lstStyle/>
        <a:p>
          <a:endParaRPr lang="en-GB"/>
        </a:p>
      </dgm:t>
    </dgm:pt>
    <dgm:pt modelId="{2991E964-C302-41EF-9F1E-B923D919EAA1}" type="sibTrans" cxnId="{80203DE6-D8E6-4078-892B-DDFB7FD6C420}">
      <dgm:prSet/>
      <dgm:spPr/>
      <dgm:t>
        <a:bodyPr/>
        <a:lstStyle/>
        <a:p>
          <a:endParaRPr lang="en-GB"/>
        </a:p>
      </dgm:t>
    </dgm:pt>
    <dgm:pt modelId="{F93A9F04-2A16-49A4-B557-30F5CE4759D6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Business Rules Management</a:t>
          </a:r>
          <a:endParaRPr lang="en-US" b="1" dirty="0">
            <a:effectLst/>
            <a:cs typeface="+mn-cs"/>
          </a:endParaRPr>
        </a:p>
      </dgm:t>
    </dgm:pt>
    <dgm:pt modelId="{D053F078-EF35-4578-9A8D-385510C96B31}" type="parTrans" cxnId="{23584F2E-3C23-4A70-AD39-95DA83AC349B}">
      <dgm:prSet/>
      <dgm:spPr/>
      <dgm:t>
        <a:bodyPr/>
        <a:lstStyle/>
        <a:p>
          <a:endParaRPr lang="en-GB"/>
        </a:p>
      </dgm:t>
    </dgm:pt>
    <dgm:pt modelId="{4EF784A1-6421-44C4-A4D4-0097502504ED}" type="sibTrans" cxnId="{23584F2E-3C23-4A70-AD39-95DA83AC349B}">
      <dgm:prSet/>
      <dgm:spPr/>
      <dgm:t>
        <a:bodyPr/>
        <a:lstStyle/>
        <a:p>
          <a:endParaRPr lang="en-GB"/>
        </a:p>
      </dgm:t>
    </dgm:pt>
    <dgm:pt modelId="{6F559EBC-AC71-4E66-B239-3356354882AE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Transform and Enrich</a:t>
          </a:r>
          <a:endParaRPr lang="en-US" b="1" dirty="0">
            <a:effectLst/>
            <a:cs typeface="+mn-cs"/>
          </a:endParaRPr>
        </a:p>
      </dgm:t>
    </dgm:pt>
    <dgm:pt modelId="{03BD6444-C2F4-4AC0-A4C3-ACD3EF204537}" type="parTrans" cxnId="{5B0A83DF-8D02-472F-AEA3-C07CF4C2A728}">
      <dgm:prSet/>
      <dgm:spPr/>
      <dgm:t>
        <a:bodyPr/>
        <a:lstStyle/>
        <a:p>
          <a:endParaRPr lang="en-GB"/>
        </a:p>
      </dgm:t>
    </dgm:pt>
    <dgm:pt modelId="{CBA50E36-6DF3-45E4-AAE2-CD251E38E7A5}" type="sibTrans" cxnId="{5B0A83DF-8D02-472F-AEA3-C07CF4C2A728}">
      <dgm:prSet/>
      <dgm:spPr/>
      <dgm:t>
        <a:bodyPr/>
        <a:lstStyle/>
        <a:p>
          <a:endParaRPr lang="en-GB"/>
        </a:p>
      </dgm:t>
    </dgm:pt>
    <dgm:pt modelId="{F1599618-C5B4-45E8-8C6A-ADDE252C0187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Conform and Canonicalize</a:t>
          </a:r>
          <a:endParaRPr lang="en-US" b="1" dirty="0">
            <a:effectLst/>
            <a:cs typeface="+mn-cs"/>
          </a:endParaRPr>
        </a:p>
      </dgm:t>
    </dgm:pt>
    <dgm:pt modelId="{892C79AB-97CC-4BD1-92EB-B404C5981B0E}" type="parTrans" cxnId="{C525E324-6203-4C05-AAA1-8DD6A0847B9C}">
      <dgm:prSet/>
      <dgm:spPr/>
      <dgm:t>
        <a:bodyPr/>
        <a:lstStyle/>
        <a:p>
          <a:endParaRPr lang="en-GB"/>
        </a:p>
      </dgm:t>
    </dgm:pt>
    <dgm:pt modelId="{2517A232-10A7-4FA9-9697-3847B2069792}" type="sibTrans" cxnId="{C525E324-6203-4C05-AAA1-8DD6A0847B9C}">
      <dgm:prSet/>
      <dgm:spPr/>
      <dgm:t>
        <a:bodyPr/>
        <a:lstStyle/>
        <a:p>
          <a:endParaRPr lang="en-GB"/>
        </a:p>
      </dgm:t>
    </dgm:pt>
    <dgm:pt modelId="{A1FBA68F-5DA4-4BF9-9B09-3CD8CBD57183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Connect and Populate</a:t>
          </a:r>
          <a:endParaRPr lang="en-US" b="1" dirty="0">
            <a:effectLst/>
            <a:cs typeface="+mn-cs"/>
          </a:endParaRPr>
        </a:p>
      </dgm:t>
    </dgm:pt>
    <dgm:pt modelId="{1D1DE851-023B-4278-B85D-7C44AC55AF55}" type="parTrans" cxnId="{1F8B48A3-7056-401F-9D55-85AA469C0159}">
      <dgm:prSet/>
      <dgm:spPr/>
      <dgm:t>
        <a:bodyPr/>
        <a:lstStyle/>
        <a:p>
          <a:endParaRPr lang="en-GB"/>
        </a:p>
      </dgm:t>
    </dgm:pt>
    <dgm:pt modelId="{01857098-F471-468D-A9A5-CBC0561F93C4}" type="sibTrans" cxnId="{1F8B48A3-7056-401F-9D55-85AA469C0159}">
      <dgm:prSet/>
      <dgm:spPr/>
      <dgm:t>
        <a:bodyPr/>
        <a:lstStyle/>
        <a:p>
          <a:endParaRPr lang="en-GB"/>
        </a:p>
      </dgm:t>
    </dgm:pt>
    <dgm:pt modelId="{8BA31BCF-56C4-4CD2-86EF-80A5CA0E07DF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Data Governance Support</a:t>
          </a:r>
          <a:endParaRPr lang="en-US" b="1" dirty="0">
            <a:effectLst/>
            <a:cs typeface="+mn-cs"/>
          </a:endParaRPr>
        </a:p>
      </dgm:t>
    </dgm:pt>
    <dgm:pt modelId="{5F9F0FDC-CB80-43B1-BD6A-4E963E94C433}" type="parTrans" cxnId="{4013061E-C871-4AC2-B915-CA98BB38B4B8}">
      <dgm:prSet/>
      <dgm:spPr/>
      <dgm:t>
        <a:bodyPr/>
        <a:lstStyle/>
        <a:p>
          <a:endParaRPr lang="en-GB"/>
        </a:p>
      </dgm:t>
    </dgm:pt>
    <dgm:pt modelId="{50F7D18B-5012-474C-98E4-2E1A4FDF0CEF}" type="sibTrans" cxnId="{4013061E-C871-4AC2-B915-CA98BB38B4B8}">
      <dgm:prSet/>
      <dgm:spPr/>
      <dgm:t>
        <a:bodyPr/>
        <a:lstStyle/>
        <a:p>
          <a:endParaRPr lang="en-GB"/>
        </a:p>
      </dgm:t>
    </dgm:pt>
    <dgm:pt modelId="{06407AC3-0BD6-4D46-8793-6C1B8B2D49EE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Command Line Capable</a:t>
          </a:r>
          <a:endParaRPr lang="en-US" b="1" dirty="0">
            <a:effectLst/>
            <a:cs typeface="+mn-cs"/>
          </a:endParaRPr>
        </a:p>
      </dgm:t>
    </dgm:pt>
    <dgm:pt modelId="{0A3B9A4A-AC6E-482F-8745-B96AC55C86D1}" type="parTrans" cxnId="{A258FB62-9F8C-4846-93E1-E644C5F7EDA4}">
      <dgm:prSet/>
      <dgm:spPr/>
      <dgm:t>
        <a:bodyPr/>
        <a:lstStyle/>
        <a:p>
          <a:endParaRPr lang="en-GB"/>
        </a:p>
      </dgm:t>
    </dgm:pt>
    <dgm:pt modelId="{F5730E33-8051-4AB3-87B2-C4568DCD8240}" type="sibTrans" cxnId="{A258FB62-9F8C-4846-93E1-E644C5F7EDA4}">
      <dgm:prSet/>
      <dgm:spPr/>
      <dgm:t>
        <a:bodyPr/>
        <a:lstStyle/>
        <a:p>
          <a:endParaRPr lang="en-GB"/>
        </a:p>
      </dgm:t>
    </dgm:pt>
    <dgm:pt modelId="{27125D91-751E-498B-85E3-21E6FBD2D52A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Data Model Management</a:t>
          </a:r>
          <a:endParaRPr lang="en-US" b="1" dirty="0">
            <a:effectLst/>
            <a:cs typeface="+mn-cs"/>
          </a:endParaRPr>
        </a:p>
      </dgm:t>
    </dgm:pt>
    <dgm:pt modelId="{20EF3691-DE72-4313-9B0D-CC021CD530DC}" type="parTrans" cxnId="{7F138F99-767F-4C4F-A3C1-6F06911B78D7}">
      <dgm:prSet/>
      <dgm:spPr/>
      <dgm:t>
        <a:bodyPr/>
        <a:lstStyle/>
        <a:p>
          <a:endParaRPr lang="en-GB"/>
        </a:p>
      </dgm:t>
    </dgm:pt>
    <dgm:pt modelId="{38B0609F-E9F5-4F0C-A2BD-C40A8D6791FA}" type="sibTrans" cxnId="{7F138F99-767F-4C4F-A3C1-6F06911B78D7}">
      <dgm:prSet/>
      <dgm:spPr/>
      <dgm:t>
        <a:bodyPr/>
        <a:lstStyle/>
        <a:p>
          <a:endParaRPr lang="en-GB"/>
        </a:p>
      </dgm:t>
    </dgm:pt>
    <dgm:pt modelId="{A7782A61-FB67-49A6-843F-01F57C3E76F6}">
      <dgm:prSet/>
      <dgm:spPr/>
      <dgm:t>
        <a:bodyPr/>
        <a:lstStyle/>
        <a:p>
          <a:pPr rtl="0"/>
          <a:r>
            <a:rPr lang="en-US" b="1" smtClean="0">
              <a:effectLst/>
              <a:cs typeface="+mn-cs"/>
            </a:rPr>
            <a:t>Role Based Security</a:t>
          </a:r>
          <a:endParaRPr lang="en-US" b="1" dirty="0">
            <a:effectLst/>
            <a:cs typeface="+mn-cs"/>
          </a:endParaRPr>
        </a:p>
      </dgm:t>
    </dgm:pt>
    <dgm:pt modelId="{1E57419F-E0B6-492C-ABC8-D8CC6DB1475A}" type="parTrans" cxnId="{D9D0FF90-4D8C-46C5-99AF-2470F7856164}">
      <dgm:prSet/>
      <dgm:spPr/>
      <dgm:t>
        <a:bodyPr/>
        <a:lstStyle/>
        <a:p>
          <a:endParaRPr lang="en-GB"/>
        </a:p>
      </dgm:t>
    </dgm:pt>
    <dgm:pt modelId="{E8887158-A45C-461B-BEC5-B2C4AA221201}" type="sibTrans" cxnId="{D9D0FF90-4D8C-46C5-99AF-2470F7856164}">
      <dgm:prSet/>
      <dgm:spPr/>
      <dgm:t>
        <a:bodyPr/>
        <a:lstStyle/>
        <a:p>
          <a:endParaRPr lang="en-GB"/>
        </a:p>
      </dgm:t>
    </dgm:pt>
    <dgm:pt modelId="{CB8F818A-BF57-48A9-9E7B-B7F198CB18B1}">
      <dgm:prSet/>
      <dgm:spPr/>
      <dgm:t>
        <a:bodyPr/>
        <a:lstStyle/>
        <a:p>
          <a:pPr rtl="0"/>
          <a:r>
            <a:rPr lang="en-US" b="1" smtClean="0">
              <a:effectLst/>
              <a:cs typeface="+mn-cs"/>
            </a:rPr>
            <a:t>Integrated Security</a:t>
          </a:r>
          <a:endParaRPr lang="en-US" b="1" dirty="0">
            <a:effectLst/>
            <a:cs typeface="+mn-cs"/>
          </a:endParaRPr>
        </a:p>
      </dgm:t>
    </dgm:pt>
    <dgm:pt modelId="{C2F07A51-F788-4FE6-BDA6-C1F9B9FEE071}" type="parTrans" cxnId="{8F35E372-770D-4317-AEB2-5A647F3D1526}">
      <dgm:prSet/>
      <dgm:spPr/>
      <dgm:t>
        <a:bodyPr/>
        <a:lstStyle/>
        <a:p>
          <a:endParaRPr lang="en-GB"/>
        </a:p>
      </dgm:t>
    </dgm:pt>
    <dgm:pt modelId="{90FAF7E1-3270-459A-B9B2-005CCDD961B8}" type="sibTrans" cxnId="{8F35E372-770D-4317-AEB2-5A647F3D1526}">
      <dgm:prSet/>
      <dgm:spPr/>
      <dgm:t>
        <a:bodyPr/>
        <a:lstStyle/>
        <a:p>
          <a:endParaRPr lang="en-GB"/>
        </a:p>
      </dgm:t>
    </dgm:pt>
    <dgm:pt modelId="{A333F825-09CF-49E6-A401-D9B19009CE91}">
      <dgm:prSet/>
      <dgm:spPr/>
      <dgm:t>
        <a:bodyPr/>
        <a:lstStyle/>
        <a:p>
          <a:pPr rtl="0"/>
          <a:r>
            <a:rPr lang="en-US" b="1" smtClean="0">
              <a:effectLst/>
              <a:cs typeface="+mn-cs"/>
            </a:rPr>
            <a:t>Match and Merge</a:t>
          </a:r>
          <a:endParaRPr lang="en-US" b="1" dirty="0">
            <a:effectLst/>
            <a:cs typeface="+mn-cs"/>
          </a:endParaRPr>
        </a:p>
      </dgm:t>
    </dgm:pt>
    <dgm:pt modelId="{D29251B2-05DC-4F7B-B325-FF6C64512908}" type="parTrans" cxnId="{015A1E98-6E00-47EC-AE46-533C340F9452}">
      <dgm:prSet/>
      <dgm:spPr/>
      <dgm:t>
        <a:bodyPr/>
        <a:lstStyle/>
        <a:p>
          <a:endParaRPr lang="en-GB"/>
        </a:p>
      </dgm:t>
    </dgm:pt>
    <dgm:pt modelId="{B8878759-F30C-478E-B37D-079E9A3A7860}" type="sibTrans" cxnId="{015A1E98-6E00-47EC-AE46-533C340F9452}">
      <dgm:prSet/>
      <dgm:spPr/>
      <dgm:t>
        <a:bodyPr/>
        <a:lstStyle/>
        <a:p>
          <a:endParaRPr lang="en-GB"/>
        </a:p>
      </dgm:t>
    </dgm:pt>
    <dgm:pt modelId="{AFD350FE-0FB9-4AB7-8315-4AA21703CCB6}">
      <dgm:prSet/>
      <dgm:spPr/>
      <dgm:t>
        <a:bodyPr/>
        <a:lstStyle/>
        <a:p>
          <a:r>
            <a:rPr lang="en-US" b="0" smtClean="0">
              <a:effectLst/>
              <a:cs typeface="+mn-cs"/>
            </a:rPr>
            <a:t>Incentives/Disincentives</a:t>
          </a:r>
          <a:endParaRPr lang="en-US" b="0" dirty="0">
            <a:effectLst/>
            <a:cs typeface="+mn-cs"/>
          </a:endParaRPr>
        </a:p>
      </dgm:t>
    </dgm:pt>
    <dgm:pt modelId="{BD68090C-D8B1-4A6A-834F-51F335766BD1}" type="parTrans" cxnId="{ABA222DD-FA98-45D5-9726-61FBC5A80E82}">
      <dgm:prSet/>
      <dgm:spPr/>
      <dgm:t>
        <a:bodyPr/>
        <a:lstStyle/>
        <a:p>
          <a:endParaRPr lang="en-GB"/>
        </a:p>
      </dgm:t>
    </dgm:pt>
    <dgm:pt modelId="{E0D7A787-80E9-449A-8889-E091CB747170}" type="sibTrans" cxnId="{ABA222DD-FA98-45D5-9726-61FBC5A80E82}">
      <dgm:prSet/>
      <dgm:spPr/>
      <dgm:t>
        <a:bodyPr/>
        <a:lstStyle/>
        <a:p>
          <a:endParaRPr lang="en-GB"/>
        </a:p>
      </dgm:t>
    </dgm:pt>
    <dgm:pt modelId="{84BD3EA6-C7A4-4A5B-87A0-485EA022FE35}">
      <dgm:prSet/>
      <dgm:spPr/>
      <dgm:t>
        <a:bodyPr/>
        <a:lstStyle/>
        <a:p>
          <a:r>
            <a:rPr lang="en-US" b="0" smtClean="0">
              <a:effectLst/>
              <a:cs typeface="+mn-cs"/>
            </a:rPr>
            <a:t>Process Reviews</a:t>
          </a:r>
          <a:endParaRPr lang="en-US" b="0" dirty="0">
            <a:effectLst/>
            <a:cs typeface="+mn-cs"/>
          </a:endParaRPr>
        </a:p>
      </dgm:t>
    </dgm:pt>
    <dgm:pt modelId="{940B98B7-7F11-41AE-AFCE-66B286B62320}" type="parTrans" cxnId="{522BF222-077D-491F-A838-7ECDA161223B}">
      <dgm:prSet/>
      <dgm:spPr/>
      <dgm:t>
        <a:bodyPr/>
        <a:lstStyle/>
        <a:p>
          <a:endParaRPr lang="en-GB"/>
        </a:p>
      </dgm:t>
    </dgm:pt>
    <dgm:pt modelId="{57A559C2-15AE-4CD7-8A2A-6D1CD6598D2E}" type="sibTrans" cxnId="{522BF222-077D-491F-A838-7ECDA161223B}">
      <dgm:prSet/>
      <dgm:spPr/>
      <dgm:t>
        <a:bodyPr/>
        <a:lstStyle/>
        <a:p>
          <a:endParaRPr lang="en-GB"/>
        </a:p>
      </dgm:t>
    </dgm:pt>
    <dgm:pt modelId="{6505DD65-9F77-4124-B52C-83C65325C234}">
      <dgm:prSet/>
      <dgm:spPr/>
      <dgm:t>
        <a:bodyPr/>
        <a:lstStyle/>
        <a:p>
          <a:r>
            <a:rPr lang="en-US" b="0" smtClean="0">
              <a:effectLst/>
              <a:cs typeface="+mn-cs"/>
            </a:rPr>
            <a:t>Employee Training Programs</a:t>
          </a:r>
          <a:endParaRPr lang="en-US" b="0" dirty="0">
            <a:effectLst/>
            <a:cs typeface="+mn-cs"/>
          </a:endParaRPr>
        </a:p>
      </dgm:t>
    </dgm:pt>
    <dgm:pt modelId="{FA3C9ED6-2D82-4D4B-A949-EFB4631EC681}" type="parTrans" cxnId="{D4879FE8-154D-444A-B6CE-D9B6BC970AFE}">
      <dgm:prSet/>
      <dgm:spPr/>
      <dgm:t>
        <a:bodyPr/>
        <a:lstStyle/>
        <a:p>
          <a:endParaRPr lang="en-GB"/>
        </a:p>
      </dgm:t>
    </dgm:pt>
    <dgm:pt modelId="{9D01E60D-C14C-418B-B243-5A242CC04EA6}" type="sibTrans" cxnId="{D4879FE8-154D-444A-B6CE-D9B6BC970AFE}">
      <dgm:prSet/>
      <dgm:spPr/>
      <dgm:t>
        <a:bodyPr/>
        <a:lstStyle/>
        <a:p>
          <a:endParaRPr lang="en-GB"/>
        </a:p>
      </dgm:t>
    </dgm:pt>
    <dgm:pt modelId="{331684CA-5940-4BD8-B723-BBEA960F4349}">
      <dgm:prSet/>
      <dgm:spPr/>
      <dgm:t>
        <a:bodyPr/>
        <a:lstStyle/>
        <a:p>
          <a:r>
            <a:rPr lang="en-US" b="0" smtClean="0">
              <a:effectLst/>
              <a:cs typeface="+mn-cs"/>
            </a:rPr>
            <a:t>Legacy System Reviews</a:t>
          </a:r>
          <a:endParaRPr lang="en-US" b="0" dirty="0">
            <a:effectLst/>
            <a:cs typeface="+mn-cs"/>
          </a:endParaRPr>
        </a:p>
      </dgm:t>
    </dgm:pt>
    <dgm:pt modelId="{772FFE70-7B4B-42B5-963A-F8ED553D784D}" type="parTrans" cxnId="{94EEEF77-E3C6-46C2-94AD-A9E44AC1EC76}">
      <dgm:prSet/>
      <dgm:spPr/>
      <dgm:t>
        <a:bodyPr/>
        <a:lstStyle/>
        <a:p>
          <a:endParaRPr lang="en-GB"/>
        </a:p>
      </dgm:t>
    </dgm:pt>
    <dgm:pt modelId="{0C10ACE4-D6AE-4797-8D9D-99BF34A722F8}" type="sibTrans" cxnId="{94EEEF77-E3C6-46C2-94AD-A9E44AC1EC76}">
      <dgm:prSet/>
      <dgm:spPr/>
      <dgm:t>
        <a:bodyPr/>
        <a:lstStyle/>
        <a:p>
          <a:endParaRPr lang="en-GB"/>
        </a:p>
      </dgm:t>
    </dgm:pt>
    <dgm:pt modelId="{480860C9-DD4D-404A-83B4-DE67DB2F12A2}">
      <dgm:prSet/>
      <dgm:spPr/>
      <dgm:t>
        <a:bodyPr/>
        <a:lstStyle/>
        <a:p>
          <a:r>
            <a:rPr lang="en-US" b="0" smtClean="0">
              <a:effectLst/>
              <a:cs typeface="+mn-cs"/>
            </a:rPr>
            <a:t>Statistical Sampling &amp;</a:t>
          </a:r>
          <a:endParaRPr lang="en-US" b="0" dirty="0">
            <a:effectLst/>
            <a:cs typeface="+mn-cs"/>
          </a:endParaRPr>
        </a:p>
      </dgm:t>
    </dgm:pt>
    <dgm:pt modelId="{1B0E16B4-56DC-4907-85A8-049871BF0E05}" type="parTrans" cxnId="{808136BC-53E0-4F32-98E1-45AD617E4CC0}">
      <dgm:prSet/>
      <dgm:spPr/>
      <dgm:t>
        <a:bodyPr/>
        <a:lstStyle/>
        <a:p>
          <a:endParaRPr lang="en-GB"/>
        </a:p>
      </dgm:t>
    </dgm:pt>
    <dgm:pt modelId="{B34EEC3D-C7D7-4D75-816E-239A3CFDF35F}" type="sibTrans" cxnId="{808136BC-53E0-4F32-98E1-45AD617E4CC0}">
      <dgm:prSet/>
      <dgm:spPr/>
      <dgm:t>
        <a:bodyPr/>
        <a:lstStyle/>
        <a:p>
          <a:endParaRPr lang="en-GB"/>
        </a:p>
      </dgm:t>
    </dgm:pt>
    <dgm:pt modelId="{68761836-EFEC-437A-BED1-75964DD85690}">
      <dgm:prSet/>
      <dgm:spPr/>
      <dgm:t>
        <a:bodyPr/>
        <a:lstStyle/>
        <a:p>
          <a:r>
            <a:rPr lang="en-US" b="0" smtClean="0">
              <a:effectLst/>
              <a:cs typeface="+mn-cs"/>
            </a:rPr>
            <a:t>Auditing  </a:t>
          </a:r>
          <a:endParaRPr lang="en-US" b="0" dirty="0">
            <a:effectLst/>
            <a:cs typeface="+mn-cs"/>
          </a:endParaRPr>
        </a:p>
      </dgm:t>
    </dgm:pt>
    <dgm:pt modelId="{44F61797-0B76-40AF-83FB-4E573D52C3BB}" type="parTrans" cxnId="{EA281E32-C516-46D4-BC63-8D94636410F1}">
      <dgm:prSet/>
      <dgm:spPr/>
      <dgm:t>
        <a:bodyPr/>
        <a:lstStyle/>
        <a:p>
          <a:endParaRPr lang="en-GB"/>
        </a:p>
      </dgm:t>
    </dgm:pt>
    <dgm:pt modelId="{57C71DE0-76D0-4F91-85DD-0F77817D68F3}" type="sibTrans" cxnId="{EA281E32-C516-46D4-BC63-8D94636410F1}">
      <dgm:prSet/>
      <dgm:spPr/>
      <dgm:t>
        <a:bodyPr/>
        <a:lstStyle/>
        <a:p>
          <a:endParaRPr lang="en-GB"/>
        </a:p>
      </dgm:t>
    </dgm:pt>
    <dgm:pt modelId="{7B408ED2-4887-4D0A-964E-1A22E5F66BED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Data Stewardship</a:t>
          </a:r>
          <a:endParaRPr lang="en-US" b="1" dirty="0">
            <a:effectLst/>
            <a:cs typeface="+mn-cs"/>
          </a:endParaRPr>
        </a:p>
      </dgm:t>
    </dgm:pt>
    <dgm:pt modelId="{E2746020-7584-42E4-A5CA-CC133923520E}" type="parTrans" cxnId="{28A4214E-3D00-48E0-89FD-47A98ACCC02F}">
      <dgm:prSet/>
      <dgm:spPr/>
      <dgm:t>
        <a:bodyPr/>
        <a:lstStyle/>
        <a:p>
          <a:endParaRPr lang="en-GB"/>
        </a:p>
      </dgm:t>
    </dgm:pt>
    <dgm:pt modelId="{A1B34D95-81D0-42B4-82E6-FF538FB3E2B7}" type="sibTrans" cxnId="{28A4214E-3D00-48E0-89FD-47A98ACCC02F}">
      <dgm:prSet/>
      <dgm:spPr/>
      <dgm:t>
        <a:bodyPr/>
        <a:lstStyle/>
        <a:p>
          <a:endParaRPr lang="en-GB"/>
        </a:p>
      </dgm:t>
    </dgm:pt>
    <dgm:pt modelId="{E7D0F0FB-2839-48CE-8BD6-32135274A4AB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Data Strategy</a:t>
          </a:r>
          <a:endParaRPr lang="en-US" b="1" dirty="0">
            <a:effectLst/>
            <a:cs typeface="+mn-cs"/>
          </a:endParaRPr>
        </a:p>
      </dgm:t>
    </dgm:pt>
    <dgm:pt modelId="{2A769E33-B6D1-44FB-9D07-569675691DC0}" type="parTrans" cxnId="{706DE2A0-505C-4278-AC1D-222552D80EAE}">
      <dgm:prSet/>
      <dgm:spPr/>
      <dgm:t>
        <a:bodyPr/>
        <a:lstStyle/>
        <a:p>
          <a:endParaRPr lang="en-GB"/>
        </a:p>
      </dgm:t>
    </dgm:pt>
    <dgm:pt modelId="{D346E688-2381-4E1E-B0D0-3C11F820FD02}" type="sibTrans" cxnId="{706DE2A0-505C-4278-AC1D-222552D80EAE}">
      <dgm:prSet/>
      <dgm:spPr/>
      <dgm:t>
        <a:bodyPr/>
        <a:lstStyle/>
        <a:p>
          <a:endParaRPr lang="en-GB"/>
        </a:p>
      </dgm:t>
    </dgm:pt>
    <dgm:pt modelId="{0F25E04E-407E-4E59-98EB-543476ACFA2E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Data Security</a:t>
          </a:r>
          <a:endParaRPr lang="en-US" b="1" dirty="0">
            <a:effectLst/>
            <a:cs typeface="+mn-cs"/>
          </a:endParaRPr>
        </a:p>
      </dgm:t>
    </dgm:pt>
    <dgm:pt modelId="{F14EB96E-0414-49EB-8077-6C59EE112414}" type="parTrans" cxnId="{6C799D88-5DEA-47FA-854D-5DACEC9ACB01}">
      <dgm:prSet/>
      <dgm:spPr/>
      <dgm:t>
        <a:bodyPr/>
        <a:lstStyle/>
        <a:p>
          <a:endParaRPr lang="en-GB"/>
        </a:p>
      </dgm:t>
    </dgm:pt>
    <dgm:pt modelId="{18AA12EB-C4A3-45C3-ABE8-497F9E9BC61D}" type="sibTrans" cxnId="{6C799D88-5DEA-47FA-854D-5DACEC9ACB01}">
      <dgm:prSet/>
      <dgm:spPr/>
      <dgm:t>
        <a:bodyPr/>
        <a:lstStyle/>
        <a:p>
          <a:endParaRPr lang="en-GB"/>
        </a:p>
      </dgm:t>
    </dgm:pt>
    <dgm:pt modelId="{76CD493B-754A-4520-9B68-E82280576FEC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Turf Wars</a:t>
          </a:r>
          <a:endParaRPr lang="en-US" b="1" dirty="0">
            <a:effectLst/>
            <a:cs typeface="+mn-cs"/>
          </a:endParaRPr>
        </a:p>
      </dgm:t>
    </dgm:pt>
    <dgm:pt modelId="{4277D315-FEB3-4F38-84C3-73E4B0744720}" type="parTrans" cxnId="{F4387FAD-E04B-4D78-8FB2-2CA1EA009794}">
      <dgm:prSet/>
      <dgm:spPr/>
      <dgm:t>
        <a:bodyPr/>
        <a:lstStyle/>
        <a:p>
          <a:endParaRPr lang="en-GB"/>
        </a:p>
      </dgm:t>
    </dgm:pt>
    <dgm:pt modelId="{51AB1E4C-A1F3-4904-932D-7ABF03F9BAEC}" type="sibTrans" cxnId="{F4387FAD-E04B-4D78-8FB2-2CA1EA009794}">
      <dgm:prSet/>
      <dgm:spPr/>
      <dgm:t>
        <a:bodyPr/>
        <a:lstStyle/>
        <a:p>
          <a:endParaRPr lang="en-GB"/>
        </a:p>
      </dgm:t>
    </dgm:pt>
    <dgm:pt modelId="{9F3073B9-CD9F-45A5-8131-B5B12AC289C0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Executive</a:t>
          </a:r>
          <a:endParaRPr lang="en-US" b="1" dirty="0">
            <a:effectLst/>
            <a:cs typeface="+mn-cs"/>
          </a:endParaRPr>
        </a:p>
      </dgm:t>
    </dgm:pt>
    <dgm:pt modelId="{FE52958F-F929-4993-B895-C4DAF05D01EF}" type="parTrans" cxnId="{33A8650D-398E-44C6-8AA0-32BDA5F908D5}">
      <dgm:prSet/>
      <dgm:spPr/>
      <dgm:t>
        <a:bodyPr/>
        <a:lstStyle/>
        <a:p>
          <a:endParaRPr lang="en-GB"/>
        </a:p>
      </dgm:t>
    </dgm:pt>
    <dgm:pt modelId="{CE6F9BA1-02E8-4C78-94D9-D46AC7C8470A}" type="sibTrans" cxnId="{33A8650D-398E-44C6-8AA0-32BDA5F908D5}">
      <dgm:prSet/>
      <dgm:spPr/>
      <dgm:t>
        <a:bodyPr/>
        <a:lstStyle/>
        <a:p>
          <a:endParaRPr lang="en-GB"/>
        </a:p>
      </dgm:t>
    </dgm:pt>
    <dgm:pt modelId="{B93A4849-60E0-4004-B4F3-8CA0187892E4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Sponsorship</a:t>
          </a:r>
          <a:endParaRPr lang="en-US" b="1" dirty="0">
            <a:effectLst/>
            <a:cs typeface="+mn-cs"/>
          </a:endParaRPr>
        </a:p>
      </dgm:t>
    </dgm:pt>
    <dgm:pt modelId="{8C4BF6A3-E6A0-462E-9BAD-4E214BCA0301}" type="parTrans" cxnId="{FFCF0376-424F-49DF-A0C5-34831D714464}">
      <dgm:prSet/>
      <dgm:spPr/>
      <dgm:t>
        <a:bodyPr/>
        <a:lstStyle/>
        <a:p>
          <a:endParaRPr lang="en-GB"/>
        </a:p>
      </dgm:t>
    </dgm:pt>
    <dgm:pt modelId="{66520B92-2955-4EF3-BD2C-38590F6B16BD}" type="sibTrans" cxnId="{FFCF0376-424F-49DF-A0C5-34831D714464}">
      <dgm:prSet/>
      <dgm:spPr/>
      <dgm:t>
        <a:bodyPr/>
        <a:lstStyle/>
        <a:p>
          <a:endParaRPr lang="en-GB"/>
        </a:p>
      </dgm:t>
    </dgm:pt>
    <dgm:pt modelId="{0CAE5E90-DB8B-496D-B23C-CDE9A7AC883C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Cross Team</a:t>
          </a:r>
          <a:endParaRPr lang="en-US" b="1" dirty="0">
            <a:effectLst/>
            <a:cs typeface="+mn-cs"/>
          </a:endParaRPr>
        </a:p>
      </dgm:t>
    </dgm:pt>
    <dgm:pt modelId="{3ACD8495-BFB0-43ED-A145-259BC76793DD}" type="parTrans" cxnId="{D02BD026-E892-495A-8A20-E9AFD3AFAC0C}">
      <dgm:prSet/>
      <dgm:spPr/>
      <dgm:t>
        <a:bodyPr/>
        <a:lstStyle/>
        <a:p>
          <a:endParaRPr lang="en-GB"/>
        </a:p>
      </dgm:t>
    </dgm:pt>
    <dgm:pt modelId="{70018BDE-5D8E-4858-A768-015BB11AAD71}" type="sibTrans" cxnId="{D02BD026-E892-495A-8A20-E9AFD3AFAC0C}">
      <dgm:prSet/>
      <dgm:spPr/>
      <dgm:t>
        <a:bodyPr/>
        <a:lstStyle/>
        <a:p>
          <a:endParaRPr lang="en-GB"/>
        </a:p>
      </dgm:t>
    </dgm:pt>
    <dgm:pt modelId="{BB0799E8-9BBE-405E-98F9-D03D0AEABE58}">
      <dgm:prSet/>
      <dgm:spPr/>
      <dgm:t>
        <a:bodyPr/>
        <a:lstStyle/>
        <a:p>
          <a:r>
            <a:rPr lang="en-US" b="1" smtClean="0">
              <a:effectLst/>
              <a:cs typeface="+mn-cs"/>
            </a:rPr>
            <a:t>Dynamics</a:t>
          </a:r>
          <a:endParaRPr lang="en-US" b="1" dirty="0">
            <a:effectLst/>
            <a:cs typeface="+mn-cs"/>
          </a:endParaRPr>
        </a:p>
      </dgm:t>
    </dgm:pt>
    <dgm:pt modelId="{4A7AC697-F7F9-4E18-8318-1C8D7A3A21A2}" type="parTrans" cxnId="{49782E8A-5511-4838-9B5F-4D8718B1DEC8}">
      <dgm:prSet/>
      <dgm:spPr/>
      <dgm:t>
        <a:bodyPr/>
        <a:lstStyle/>
        <a:p>
          <a:endParaRPr lang="en-GB"/>
        </a:p>
      </dgm:t>
    </dgm:pt>
    <dgm:pt modelId="{636E6F75-6EAE-4FB2-9B12-D8C230B73B7C}" type="sibTrans" cxnId="{49782E8A-5511-4838-9B5F-4D8718B1DEC8}">
      <dgm:prSet/>
      <dgm:spPr/>
      <dgm:t>
        <a:bodyPr/>
        <a:lstStyle/>
        <a:p>
          <a:endParaRPr lang="en-GB"/>
        </a:p>
      </dgm:t>
    </dgm:pt>
    <dgm:pt modelId="{91203EE4-5017-491B-9E6B-BD3E6C1B952B}">
      <dgm:prSet phldrT="[Text]"/>
      <dgm:spPr>
        <a:xfrm>
          <a:off x="2151529" y="2466146"/>
          <a:ext cx="1464391" cy="1141705"/>
        </a:xfrm>
      </dgm:spPr>
      <dgm:t>
        <a:bodyPr/>
        <a:lstStyle/>
        <a:p>
          <a:r>
            <a:rPr lang="en-US" b="1" smtClean="0">
              <a:effectLst/>
              <a:cs typeface="+mn-cs"/>
            </a:rPr>
            <a:t>Program Governance</a:t>
          </a:r>
          <a:endParaRPr lang="en-US" dirty="0">
            <a:effectLst/>
            <a:latin typeface="Segoe UI"/>
            <a:ea typeface="+mn-ea"/>
            <a:cs typeface="+mn-cs"/>
          </a:endParaRPr>
        </a:p>
      </dgm:t>
    </dgm:pt>
    <dgm:pt modelId="{030723BC-7DC3-4F3C-88F5-0FC9DA0FE902}" type="parTrans" cxnId="{7482BFB6-0D40-416F-9205-3E0455E64BD7}">
      <dgm:prSet/>
      <dgm:spPr/>
      <dgm:t>
        <a:bodyPr/>
        <a:lstStyle/>
        <a:p>
          <a:endParaRPr lang="en-GB"/>
        </a:p>
      </dgm:t>
    </dgm:pt>
    <dgm:pt modelId="{B4F0B306-2A2C-4C06-BB85-C377B23A3F14}" type="sibTrans" cxnId="{7482BFB6-0D40-416F-9205-3E0455E64BD7}">
      <dgm:prSet/>
      <dgm:spPr/>
      <dgm:t>
        <a:bodyPr/>
        <a:lstStyle/>
        <a:p>
          <a:endParaRPr lang="en-GB"/>
        </a:p>
      </dgm:t>
    </dgm:pt>
    <dgm:pt modelId="{25C7DA7A-30F5-4E0C-8006-64ECBD0B8484}" type="pres">
      <dgm:prSet presAssocID="{42E2730E-89FE-483C-A29D-8B7D15C82A1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7657CE-4ECB-471A-979B-3FD3643F0C5E}" type="pres">
      <dgm:prSet presAssocID="{324A2D0B-5ADC-4070-A217-5A24B4021098}" presName="compNode" presStyleCnt="0"/>
      <dgm:spPr/>
      <dgm:t>
        <a:bodyPr/>
        <a:lstStyle/>
        <a:p>
          <a:endParaRPr lang="en-GB"/>
        </a:p>
      </dgm:t>
    </dgm:pt>
    <dgm:pt modelId="{4CFDCF66-5CB8-456E-8651-5A493073E678}" type="pres">
      <dgm:prSet presAssocID="{324A2D0B-5ADC-4070-A217-5A24B4021098}" presName="aNode" presStyleLbl="bgShp" presStyleIdx="0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3C8DC0D-6290-4E6E-BDD2-696D00293542}" type="pres">
      <dgm:prSet presAssocID="{324A2D0B-5ADC-4070-A217-5A24B4021098}" presName="textNode" presStyleLbl="bgShp" presStyleIdx="0" presStyleCnt="4"/>
      <dgm:spPr/>
      <dgm:t>
        <a:bodyPr/>
        <a:lstStyle/>
        <a:p>
          <a:endParaRPr lang="en-US"/>
        </a:p>
      </dgm:t>
    </dgm:pt>
    <dgm:pt modelId="{7FBE981E-2017-483E-9E5E-BCCB3A7FAE3E}" type="pres">
      <dgm:prSet presAssocID="{324A2D0B-5ADC-4070-A217-5A24B4021098}" presName="compChildNode" presStyleCnt="0"/>
      <dgm:spPr/>
      <dgm:t>
        <a:bodyPr/>
        <a:lstStyle/>
        <a:p>
          <a:endParaRPr lang="en-GB"/>
        </a:p>
      </dgm:t>
    </dgm:pt>
    <dgm:pt modelId="{42A34CFC-DF6A-4369-A1E3-9B0E8B2360ED}" type="pres">
      <dgm:prSet presAssocID="{324A2D0B-5ADC-4070-A217-5A24B4021098}" presName="theInnerList" presStyleCnt="0"/>
      <dgm:spPr/>
      <dgm:t>
        <a:bodyPr/>
        <a:lstStyle/>
        <a:p>
          <a:endParaRPr lang="en-GB"/>
        </a:p>
      </dgm:t>
    </dgm:pt>
    <dgm:pt modelId="{6C3B343F-9871-42E5-9657-625D04F1C4A5}" type="pres">
      <dgm:prSet presAssocID="{61536910-0832-4617-B736-28CE03B275AA}" presName="childNode" presStyleLbl="node1" presStyleIdx="0" presStyleCnt="3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00BF41B-908F-460B-95FA-ECF968CD1809}" type="pres">
      <dgm:prSet presAssocID="{61536910-0832-4617-B736-28CE03B275AA}" presName="aSpace2" presStyleCnt="0"/>
      <dgm:spPr/>
      <dgm:t>
        <a:bodyPr/>
        <a:lstStyle/>
        <a:p>
          <a:endParaRPr lang="en-GB"/>
        </a:p>
      </dgm:t>
    </dgm:pt>
    <dgm:pt modelId="{21EA7E3A-4D72-4012-A308-FE89442B7168}" type="pres">
      <dgm:prSet presAssocID="{76CD493B-754A-4520-9B68-E82280576FEC}" presName="childNode" presStyleLbl="node1" presStyleIdx="1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9B7D6E-5C25-4779-A776-87295E896317}" type="pres">
      <dgm:prSet presAssocID="{76CD493B-754A-4520-9B68-E82280576FEC}" presName="aSpace2" presStyleCnt="0"/>
      <dgm:spPr/>
      <dgm:t>
        <a:bodyPr/>
        <a:lstStyle/>
        <a:p>
          <a:endParaRPr lang="en-GB"/>
        </a:p>
      </dgm:t>
    </dgm:pt>
    <dgm:pt modelId="{4913F905-11F6-44A7-AF58-04DDAC8182B5}" type="pres">
      <dgm:prSet presAssocID="{9F3073B9-CD9F-45A5-8131-B5B12AC289C0}" presName="childNode" presStyleLbl="node1" presStyleIdx="2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6BA571-9F7D-43A8-9BED-2EBCBE91B59C}" type="pres">
      <dgm:prSet presAssocID="{9F3073B9-CD9F-45A5-8131-B5B12AC289C0}" presName="aSpace2" presStyleCnt="0"/>
      <dgm:spPr/>
      <dgm:t>
        <a:bodyPr/>
        <a:lstStyle/>
        <a:p>
          <a:endParaRPr lang="en-GB"/>
        </a:p>
      </dgm:t>
    </dgm:pt>
    <dgm:pt modelId="{31E33AC7-5318-4F72-9950-DFE86637B872}" type="pres">
      <dgm:prSet presAssocID="{B93A4849-60E0-4004-B4F3-8CA0187892E4}" presName="childNode" presStyleLbl="node1" presStyleIdx="3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C5F9CC-5DD7-4BF2-A12F-2BCB072C8A2F}" type="pres">
      <dgm:prSet presAssocID="{B93A4849-60E0-4004-B4F3-8CA0187892E4}" presName="aSpace2" presStyleCnt="0"/>
      <dgm:spPr/>
      <dgm:t>
        <a:bodyPr/>
        <a:lstStyle/>
        <a:p>
          <a:endParaRPr lang="en-GB"/>
        </a:p>
      </dgm:t>
    </dgm:pt>
    <dgm:pt modelId="{3C151EDF-A5B1-4839-BE8F-571FF5065A93}" type="pres">
      <dgm:prSet presAssocID="{0CAE5E90-DB8B-496D-B23C-CDE9A7AC883C}" presName="childNode" presStyleLbl="node1" presStyleIdx="4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F834D2-733D-470B-9011-A396CB68E7EB}" type="pres">
      <dgm:prSet presAssocID="{0CAE5E90-DB8B-496D-B23C-CDE9A7AC883C}" presName="aSpace2" presStyleCnt="0"/>
      <dgm:spPr/>
      <dgm:t>
        <a:bodyPr/>
        <a:lstStyle/>
        <a:p>
          <a:endParaRPr lang="en-GB"/>
        </a:p>
      </dgm:t>
    </dgm:pt>
    <dgm:pt modelId="{77FF2363-0139-4FD9-958C-474BCE1A90B8}" type="pres">
      <dgm:prSet presAssocID="{BB0799E8-9BBE-405E-98F9-D03D0AEABE58}" presName="childNode" presStyleLbl="node1" presStyleIdx="5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57E2F2-74FC-48CF-8E25-0ECB427E489D}" type="pres">
      <dgm:prSet presAssocID="{324A2D0B-5ADC-4070-A217-5A24B4021098}" presName="aSpace" presStyleCnt="0"/>
      <dgm:spPr/>
      <dgm:t>
        <a:bodyPr/>
        <a:lstStyle/>
        <a:p>
          <a:endParaRPr lang="en-GB"/>
        </a:p>
      </dgm:t>
    </dgm:pt>
    <dgm:pt modelId="{2EB6D580-F04F-4DA0-ABD6-EEF0CAE73479}" type="pres">
      <dgm:prSet presAssocID="{CEAB3650-CCBE-4020-8581-3268C1B51F65}" presName="compNode" presStyleCnt="0"/>
      <dgm:spPr/>
      <dgm:t>
        <a:bodyPr/>
        <a:lstStyle/>
        <a:p>
          <a:endParaRPr lang="en-GB"/>
        </a:p>
      </dgm:t>
    </dgm:pt>
    <dgm:pt modelId="{15A8297A-F0AD-431A-B043-6C6DF35D0DEF}" type="pres">
      <dgm:prSet presAssocID="{CEAB3650-CCBE-4020-8581-3268C1B51F65}" presName="aNode" presStyleLbl="bgShp" presStyleIdx="1" presStyleCnt="4" custLinFactNeighborX="-25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89DF888-8877-4F9E-B91F-DC4FE4841BB6}" type="pres">
      <dgm:prSet presAssocID="{CEAB3650-CCBE-4020-8581-3268C1B51F65}" presName="textNode" presStyleLbl="bgShp" presStyleIdx="1" presStyleCnt="4"/>
      <dgm:spPr/>
      <dgm:t>
        <a:bodyPr/>
        <a:lstStyle/>
        <a:p>
          <a:endParaRPr lang="en-US"/>
        </a:p>
      </dgm:t>
    </dgm:pt>
    <dgm:pt modelId="{9522C4F4-654B-4E76-8C5E-D9242FEC17AC}" type="pres">
      <dgm:prSet presAssocID="{CEAB3650-CCBE-4020-8581-3268C1B51F65}" presName="compChildNode" presStyleCnt="0"/>
      <dgm:spPr/>
      <dgm:t>
        <a:bodyPr/>
        <a:lstStyle/>
        <a:p>
          <a:endParaRPr lang="en-GB"/>
        </a:p>
      </dgm:t>
    </dgm:pt>
    <dgm:pt modelId="{8BE22B23-E418-4D9D-856D-FBC04DA22738}" type="pres">
      <dgm:prSet presAssocID="{CEAB3650-CCBE-4020-8581-3268C1B51F65}" presName="theInnerList" presStyleCnt="0"/>
      <dgm:spPr/>
      <dgm:t>
        <a:bodyPr/>
        <a:lstStyle/>
        <a:p>
          <a:endParaRPr lang="en-GB"/>
        </a:p>
      </dgm:t>
    </dgm:pt>
    <dgm:pt modelId="{F119752D-478D-484E-B2BE-6E1147998BF4}" type="pres">
      <dgm:prSet presAssocID="{91203EE4-5017-491B-9E6B-BD3E6C1B952B}" presName="childNode" presStyleLbl="node1" presStyleIdx="6" presStyleCnt="38" custLinFactY="100000" custLinFactNeighborX="-521" custLinFactNeighborY="11008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ECFB359D-3A86-496A-8A67-2CE57D32EDE9}" type="pres">
      <dgm:prSet presAssocID="{91203EE4-5017-491B-9E6B-BD3E6C1B952B}" presName="aSpace2" presStyleCnt="0"/>
      <dgm:spPr/>
      <dgm:t>
        <a:bodyPr/>
        <a:lstStyle/>
        <a:p>
          <a:endParaRPr lang="en-GB"/>
        </a:p>
      </dgm:t>
    </dgm:pt>
    <dgm:pt modelId="{438B31D3-63B6-4164-909B-ECDDB97EDC58}" type="pres">
      <dgm:prSet presAssocID="{7B408ED2-4887-4D0A-964E-1A22E5F66BED}" presName="childNode" presStyleLbl="node1" presStyleIdx="7" presStyleCnt="38" custLinFactY="-93575" custLinFactNeighborX="-521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D09273-B0F7-48AC-8B5B-AF4727AF5E22}" type="pres">
      <dgm:prSet presAssocID="{7B408ED2-4887-4D0A-964E-1A22E5F66BED}" presName="aSpace2" presStyleCnt="0"/>
      <dgm:spPr/>
      <dgm:t>
        <a:bodyPr/>
        <a:lstStyle/>
        <a:p>
          <a:endParaRPr lang="en-GB"/>
        </a:p>
      </dgm:t>
    </dgm:pt>
    <dgm:pt modelId="{5B8448B3-4C3B-48D7-9181-20B4B643FC50}" type="pres">
      <dgm:prSet presAssocID="{E7D0F0FB-2839-48CE-8BD6-32135274A4AB}" presName="childNode" presStyleLbl="node1" presStyleIdx="8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6B38A6-6261-4EB4-B8D9-E33C6763C4CF}" type="pres">
      <dgm:prSet presAssocID="{E7D0F0FB-2839-48CE-8BD6-32135274A4AB}" presName="aSpace2" presStyleCnt="0"/>
      <dgm:spPr/>
      <dgm:t>
        <a:bodyPr/>
        <a:lstStyle/>
        <a:p>
          <a:endParaRPr lang="en-GB"/>
        </a:p>
      </dgm:t>
    </dgm:pt>
    <dgm:pt modelId="{0AF1995D-7E23-439D-8061-015A14AFFCE1}" type="pres">
      <dgm:prSet presAssocID="{0F25E04E-407E-4E59-98EB-543476ACFA2E}" presName="childNode" presStyleLbl="node1" presStyleIdx="9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C42C7C-7695-4905-9B40-3FFB15D4177B}" type="pres">
      <dgm:prSet presAssocID="{CEAB3650-CCBE-4020-8581-3268C1B51F65}" presName="aSpace" presStyleCnt="0"/>
      <dgm:spPr/>
      <dgm:t>
        <a:bodyPr/>
        <a:lstStyle/>
        <a:p>
          <a:endParaRPr lang="en-GB"/>
        </a:p>
      </dgm:t>
    </dgm:pt>
    <dgm:pt modelId="{6F56DBA2-6372-404F-86D2-1286F1EF3D7C}" type="pres">
      <dgm:prSet presAssocID="{ADD1BC6E-D16F-47A5-A16E-19ABD087C8CE}" presName="compNode" presStyleCnt="0"/>
      <dgm:spPr/>
      <dgm:t>
        <a:bodyPr/>
        <a:lstStyle/>
        <a:p>
          <a:endParaRPr lang="en-GB"/>
        </a:p>
      </dgm:t>
    </dgm:pt>
    <dgm:pt modelId="{AB8D23F6-6680-4C39-AE44-3F512B0BFC53}" type="pres">
      <dgm:prSet presAssocID="{ADD1BC6E-D16F-47A5-A16E-19ABD087C8CE}" presName="aNode" presStyleLbl="bgShp" presStyleIdx="2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8719C7E-1604-41E8-9FD6-681D8D3BA4F1}" type="pres">
      <dgm:prSet presAssocID="{ADD1BC6E-D16F-47A5-A16E-19ABD087C8CE}" presName="textNode" presStyleLbl="bgShp" presStyleIdx="2" presStyleCnt="4"/>
      <dgm:spPr/>
      <dgm:t>
        <a:bodyPr/>
        <a:lstStyle/>
        <a:p>
          <a:endParaRPr lang="en-US"/>
        </a:p>
      </dgm:t>
    </dgm:pt>
    <dgm:pt modelId="{454158B3-BDD9-4C53-AEF0-C70224895EBE}" type="pres">
      <dgm:prSet presAssocID="{ADD1BC6E-D16F-47A5-A16E-19ABD087C8CE}" presName="compChildNode" presStyleCnt="0"/>
      <dgm:spPr/>
      <dgm:t>
        <a:bodyPr/>
        <a:lstStyle/>
        <a:p>
          <a:endParaRPr lang="en-GB"/>
        </a:p>
      </dgm:t>
    </dgm:pt>
    <dgm:pt modelId="{0650AB33-5A2E-4E5E-904F-8D1AA7C812BE}" type="pres">
      <dgm:prSet presAssocID="{ADD1BC6E-D16F-47A5-A16E-19ABD087C8CE}" presName="theInnerList" presStyleCnt="0"/>
      <dgm:spPr/>
      <dgm:t>
        <a:bodyPr/>
        <a:lstStyle/>
        <a:p>
          <a:endParaRPr lang="en-GB"/>
        </a:p>
      </dgm:t>
    </dgm:pt>
    <dgm:pt modelId="{E558851E-C9B5-4871-A371-4AC7349B5E3D}" type="pres">
      <dgm:prSet presAssocID="{553B527B-9377-43B4-8486-82D7DDAD4334}" presName="childNode" presStyleLbl="node1" presStyleIdx="10" presStyleCnt="3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456946A-CB05-4EFF-A6A5-6E7963504E2A}" type="pres">
      <dgm:prSet presAssocID="{553B527B-9377-43B4-8486-82D7DDAD4334}" presName="aSpace2" presStyleCnt="0"/>
      <dgm:spPr/>
      <dgm:t>
        <a:bodyPr/>
        <a:lstStyle/>
        <a:p>
          <a:endParaRPr lang="en-GB"/>
        </a:p>
      </dgm:t>
    </dgm:pt>
    <dgm:pt modelId="{068706DB-FEEA-48A9-961E-CFCE982B9B1C}" type="pres">
      <dgm:prSet presAssocID="{AFD350FE-0FB9-4AB7-8315-4AA21703CCB6}" presName="childNode" presStyleLbl="node1" presStyleIdx="11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B9D47B-C206-4ECB-853D-11C944B134C4}" type="pres">
      <dgm:prSet presAssocID="{AFD350FE-0FB9-4AB7-8315-4AA21703CCB6}" presName="aSpace2" presStyleCnt="0"/>
      <dgm:spPr/>
      <dgm:t>
        <a:bodyPr/>
        <a:lstStyle/>
        <a:p>
          <a:endParaRPr lang="en-GB"/>
        </a:p>
      </dgm:t>
    </dgm:pt>
    <dgm:pt modelId="{2A66862A-808F-4098-A60F-8F8B4A92CA8E}" type="pres">
      <dgm:prSet presAssocID="{84BD3EA6-C7A4-4A5B-87A0-485EA022FE35}" presName="childNode" presStyleLbl="node1" presStyleIdx="12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8082B3-FAAB-4FB2-B22F-E104439DB8BF}" type="pres">
      <dgm:prSet presAssocID="{84BD3EA6-C7A4-4A5B-87A0-485EA022FE35}" presName="aSpace2" presStyleCnt="0"/>
      <dgm:spPr/>
      <dgm:t>
        <a:bodyPr/>
        <a:lstStyle/>
        <a:p>
          <a:endParaRPr lang="en-GB"/>
        </a:p>
      </dgm:t>
    </dgm:pt>
    <dgm:pt modelId="{2DD757C9-E51D-481E-8B50-68209A4F3991}" type="pres">
      <dgm:prSet presAssocID="{6505DD65-9F77-4124-B52C-83C65325C234}" presName="childNode" presStyleLbl="node1" presStyleIdx="13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4BD255-B7C5-4358-A566-A53504A1D5AE}" type="pres">
      <dgm:prSet presAssocID="{6505DD65-9F77-4124-B52C-83C65325C234}" presName="aSpace2" presStyleCnt="0"/>
      <dgm:spPr/>
      <dgm:t>
        <a:bodyPr/>
        <a:lstStyle/>
        <a:p>
          <a:endParaRPr lang="en-GB"/>
        </a:p>
      </dgm:t>
    </dgm:pt>
    <dgm:pt modelId="{73D464ED-B740-464A-8689-A085945B45CD}" type="pres">
      <dgm:prSet presAssocID="{331684CA-5940-4BD8-B723-BBEA960F4349}" presName="childNode" presStyleLbl="node1" presStyleIdx="14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8070CD-4959-4FC9-AE39-937D7E3E0624}" type="pres">
      <dgm:prSet presAssocID="{331684CA-5940-4BD8-B723-BBEA960F4349}" presName="aSpace2" presStyleCnt="0"/>
      <dgm:spPr/>
      <dgm:t>
        <a:bodyPr/>
        <a:lstStyle/>
        <a:p>
          <a:endParaRPr lang="en-GB"/>
        </a:p>
      </dgm:t>
    </dgm:pt>
    <dgm:pt modelId="{DA3DBFCF-B77B-4422-B828-CD6D70C03E6B}" type="pres">
      <dgm:prSet presAssocID="{480860C9-DD4D-404A-83B4-DE67DB2F12A2}" presName="childNode" presStyleLbl="node1" presStyleIdx="15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54AD93-2803-4FA6-BB86-E356FE3D7000}" type="pres">
      <dgm:prSet presAssocID="{480860C9-DD4D-404A-83B4-DE67DB2F12A2}" presName="aSpace2" presStyleCnt="0"/>
      <dgm:spPr/>
      <dgm:t>
        <a:bodyPr/>
        <a:lstStyle/>
        <a:p>
          <a:endParaRPr lang="en-GB"/>
        </a:p>
      </dgm:t>
    </dgm:pt>
    <dgm:pt modelId="{E51D4609-A76F-47C4-A678-57AD5CCA7D6E}" type="pres">
      <dgm:prSet presAssocID="{68761836-EFEC-437A-BED1-75964DD85690}" presName="childNode" presStyleLbl="node1" presStyleIdx="16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67C370-DD57-41DC-B350-E15AF2EAA0EC}" type="pres">
      <dgm:prSet presAssocID="{ADD1BC6E-D16F-47A5-A16E-19ABD087C8CE}" presName="aSpace" presStyleCnt="0"/>
      <dgm:spPr/>
      <dgm:t>
        <a:bodyPr/>
        <a:lstStyle/>
        <a:p>
          <a:endParaRPr lang="en-GB"/>
        </a:p>
      </dgm:t>
    </dgm:pt>
    <dgm:pt modelId="{F1EB29F9-99D2-4455-A466-00C9A91A37A1}" type="pres">
      <dgm:prSet presAssocID="{2A951E7D-9C83-4C15-BD87-3BF701FF6557}" presName="compNode" presStyleCnt="0"/>
      <dgm:spPr/>
      <dgm:t>
        <a:bodyPr/>
        <a:lstStyle/>
        <a:p>
          <a:endParaRPr lang="en-GB"/>
        </a:p>
      </dgm:t>
    </dgm:pt>
    <dgm:pt modelId="{8D421BFC-0D4A-423F-B04C-E92585AF2D93}" type="pres">
      <dgm:prSet presAssocID="{2A951E7D-9C83-4C15-BD87-3BF701FF6557}" presName="aNode" presStyleLbl="bgShp" presStyleIdx="3" presStyleCnt="4"/>
      <dgm:spPr/>
      <dgm:t>
        <a:bodyPr/>
        <a:lstStyle/>
        <a:p>
          <a:endParaRPr lang="en-GB"/>
        </a:p>
      </dgm:t>
    </dgm:pt>
    <dgm:pt modelId="{013F199A-9C4D-4F05-A277-81211E2AC48D}" type="pres">
      <dgm:prSet presAssocID="{2A951E7D-9C83-4C15-BD87-3BF701FF6557}" presName="textNode" presStyleLbl="bgShp" presStyleIdx="3" presStyleCnt="4"/>
      <dgm:spPr/>
      <dgm:t>
        <a:bodyPr/>
        <a:lstStyle/>
        <a:p>
          <a:endParaRPr lang="en-GB"/>
        </a:p>
      </dgm:t>
    </dgm:pt>
    <dgm:pt modelId="{7236931B-CE77-448A-A3B9-C2F60A76E1A3}" type="pres">
      <dgm:prSet presAssocID="{2A951E7D-9C83-4C15-BD87-3BF701FF6557}" presName="compChildNode" presStyleCnt="0"/>
      <dgm:spPr/>
      <dgm:t>
        <a:bodyPr/>
        <a:lstStyle/>
        <a:p>
          <a:endParaRPr lang="en-GB"/>
        </a:p>
      </dgm:t>
    </dgm:pt>
    <dgm:pt modelId="{F0444FB6-138A-452E-B0D1-3C56DEBE528E}" type="pres">
      <dgm:prSet presAssocID="{2A951E7D-9C83-4C15-BD87-3BF701FF6557}" presName="theInnerList" presStyleCnt="0"/>
      <dgm:spPr/>
      <dgm:t>
        <a:bodyPr/>
        <a:lstStyle/>
        <a:p>
          <a:endParaRPr lang="en-GB"/>
        </a:p>
      </dgm:t>
    </dgm:pt>
    <dgm:pt modelId="{5E77C61A-BC7D-4F91-A977-0137E8B3469B}" type="pres">
      <dgm:prSet presAssocID="{D78B5021-A077-4828-A75D-1F64F4B0D78B}" presName="childNode" presStyleLbl="node1" presStyleIdx="17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5829E2-5D91-467F-8D07-085D9BC23F2A}" type="pres">
      <dgm:prSet presAssocID="{D78B5021-A077-4828-A75D-1F64F4B0D78B}" presName="aSpace2" presStyleCnt="0"/>
      <dgm:spPr/>
      <dgm:t>
        <a:bodyPr/>
        <a:lstStyle/>
        <a:p>
          <a:endParaRPr lang="en-GB"/>
        </a:p>
      </dgm:t>
    </dgm:pt>
    <dgm:pt modelId="{3F56576F-4D08-4D29-BFBF-86721BA9B809}" type="pres">
      <dgm:prSet presAssocID="{14BAB86B-0AA7-4637-956A-E7C032042F18}" presName="childNode" presStyleLbl="node1" presStyleIdx="18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5CC340-1E1B-4A8F-B7E3-B465A214D8E7}" type="pres">
      <dgm:prSet presAssocID="{14BAB86B-0AA7-4637-956A-E7C032042F18}" presName="aSpace2" presStyleCnt="0"/>
      <dgm:spPr/>
      <dgm:t>
        <a:bodyPr/>
        <a:lstStyle/>
        <a:p>
          <a:endParaRPr lang="en-GB"/>
        </a:p>
      </dgm:t>
    </dgm:pt>
    <dgm:pt modelId="{92159AB4-C36A-49C8-ACB1-63753196AEB1}" type="pres">
      <dgm:prSet presAssocID="{F24D115C-AB8E-488E-90C4-772B0D22136F}" presName="childNode" presStyleLbl="node1" presStyleIdx="19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0A6F4A-0340-4895-8F1C-436223CD017D}" type="pres">
      <dgm:prSet presAssocID="{F24D115C-AB8E-488E-90C4-772B0D22136F}" presName="aSpace2" presStyleCnt="0"/>
      <dgm:spPr/>
      <dgm:t>
        <a:bodyPr/>
        <a:lstStyle/>
        <a:p>
          <a:endParaRPr lang="en-GB"/>
        </a:p>
      </dgm:t>
    </dgm:pt>
    <dgm:pt modelId="{202246E3-6B0C-4089-AC1E-3429D71DB251}" type="pres">
      <dgm:prSet presAssocID="{616845B8-A08D-4C2C-A5BB-164697549227}" presName="childNode" presStyleLbl="node1" presStyleIdx="20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F56587-E860-4B6C-B6CD-1D245E8F9387}" type="pres">
      <dgm:prSet presAssocID="{616845B8-A08D-4C2C-A5BB-164697549227}" presName="aSpace2" presStyleCnt="0"/>
      <dgm:spPr/>
      <dgm:t>
        <a:bodyPr/>
        <a:lstStyle/>
        <a:p>
          <a:endParaRPr lang="en-GB"/>
        </a:p>
      </dgm:t>
    </dgm:pt>
    <dgm:pt modelId="{13021F14-8D2A-46B4-8E00-4C3A00C89942}" type="pres">
      <dgm:prSet presAssocID="{2CED0968-79F8-4DFA-A5B4-2CF543B08BEE}" presName="childNode" presStyleLbl="node1" presStyleIdx="21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A2FBFC-3935-4182-A331-F19395365C60}" type="pres">
      <dgm:prSet presAssocID="{2CED0968-79F8-4DFA-A5B4-2CF543B08BEE}" presName="aSpace2" presStyleCnt="0"/>
      <dgm:spPr/>
      <dgm:t>
        <a:bodyPr/>
        <a:lstStyle/>
        <a:p>
          <a:endParaRPr lang="en-GB"/>
        </a:p>
      </dgm:t>
    </dgm:pt>
    <dgm:pt modelId="{DBAF5A12-7CEB-460C-B295-FC6DAF0A1445}" type="pres">
      <dgm:prSet presAssocID="{65EE3E0C-305D-48B1-8378-52BE0914D26A}" presName="childNode" presStyleLbl="node1" presStyleIdx="22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56E733-90E3-4649-8DA4-BF7514B9DB35}" type="pres">
      <dgm:prSet presAssocID="{65EE3E0C-305D-48B1-8378-52BE0914D26A}" presName="aSpace2" presStyleCnt="0"/>
      <dgm:spPr/>
      <dgm:t>
        <a:bodyPr/>
        <a:lstStyle/>
        <a:p>
          <a:endParaRPr lang="en-GB"/>
        </a:p>
      </dgm:t>
    </dgm:pt>
    <dgm:pt modelId="{54DD38EE-1194-4CEA-B9F1-DA7B18CB0AEC}" type="pres">
      <dgm:prSet presAssocID="{EE7E814D-3660-41C1-96CD-6D712F8FFF9E}" presName="childNode" presStyleLbl="node1" presStyleIdx="23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D15E78-9677-4EFC-B04D-4F6325245126}" type="pres">
      <dgm:prSet presAssocID="{EE7E814D-3660-41C1-96CD-6D712F8FFF9E}" presName="aSpace2" presStyleCnt="0"/>
      <dgm:spPr/>
      <dgm:t>
        <a:bodyPr/>
        <a:lstStyle/>
        <a:p>
          <a:endParaRPr lang="en-GB"/>
        </a:p>
      </dgm:t>
    </dgm:pt>
    <dgm:pt modelId="{78EDDA10-8394-4C5B-B886-9D111D75446C}" type="pres">
      <dgm:prSet presAssocID="{5DB98C6E-3472-4417-9FCA-362168E2F166}" presName="childNode" presStyleLbl="node1" presStyleIdx="24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8E36C8-C88B-4495-9566-BDFE6362DCD9}" type="pres">
      <dgm:prSet presAssocID="{5DB98C6E-3472-4417-9FCA-362168E2F166}" presName="aSpace2" presStyleCnt="0"/>
      <dgm:spPr/>
      <dgm:t>
        <a:bodyPr/>
        <a:lstStyle/>
        <a:p>
          <a:endParaRPr lang="en-GB"/>
        </a:p>
      </dgm:t>
    </dgm:pt>
    <dgm:pt modelId="{030C1B72-BAC2-4801-BF3B-06014BB5DDBF}" type="pres">
      <dgm:prSet presAssocID="{1DC01FBD-0D5E-4861-A06E-98E134B31108}" presName="childNode" presStyleLbl="node1" presStyleIdx="25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D94AA0-FF7E-457A-B7E0-F902B8177AED}" type="pres">
      <dgm:prSet presAssocID="{1DC01FBD-0D5E-4861-A06E-98E134B31108}" presName="aSpace2" presStyleCnt="0"/>
      <dgm:spPr/>
      <dgm:t>
        <a:bodyPr/>
        <a:lstStyle/>
        <a:p>
          <a:endParaRPr lang="en-GB"/>
        </a:p>
      </dgm:t>
    </dgm:pt>
    <dgm:pt modelId="{8E0B469A-7FC5-447F-B6E7-B088E632E11B}" type="pres">
      <dgm:prSet presAssocID="{4D35CD3B-D55C-4A1E-8C99-2B64D8D3C0BC}" presName="childNode" presStyleLbl="node1" presStyleIdx="26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471B9B-038F-48A6-84B0-EDAF7B037AC4}" type="pres">
      <dgm:prSet presAssocID="{4D35CD3B-D55C-4A1E-8C99-2B64D8D3C0BC}" presName="aSpace2" presStyleCnt="0"/>
      <dgm:spPr/>
      <dgm:t>
        <a:bodyPr/>
        <a:lstStyle/>
        <a:p>
          <a:endParaRPr lang="en-GB"/>
        </a:p>
      </dgm:t>
    </dgm:pt>
    <dgm:pt modelId="{E4AC9423-5B4F-43DF-936C-EEADE2C588A8}" type="pres">
      <dgm:prSet presAssocID="{04C6DBCB-DA4F-4DFA-B058-CE5CEE7BBECE}" presName="childNode" presStyleLbl="node1" presStyleIdx="27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F5A1CF-BFF9-4F6D-887B-3C6D93031ACF}" type="pres">
      <dgm:prSet presAssocID="{04C6DBCB-DA4F-4DFA-B058-CE5CEE7BBECE}" presName="aSpace2" presStyleCnt="0"/>
      <dgm:spPr/>
      <dgm:t>
        <a:bodyPr/>
        <a:lstStyle/>
        <a:p>
          <a:endParaRPr lang="en-GB"/>
        </a:p>
      </dgm:t>
    </dgm:pt>
    <dgm:pt modelId="{D604A188-2687-4441-83F8-6E5578C09F31}" type="pres">
      <dgm:prSet presAssocID="{F93A9F04-2A16-49A4-B557-30F5CE4759D6}" presName="childNode" presStyleLbl="node1" presStyleIdx="28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0CCDEA-D943-4275-B4E0-32E14D7A1288}" type="pres">
      <dgm:prSet presAssocID="{F93A9F04-2A16-49A4-B557-30F5CE4759D6}" presName="aSpace2" presStyleCnt="0"/>
      <dgm:spPr/>
      <dgm:t>
        <a:bodyPr/>
        <a:lstStyle/>
        <a:p>
          <a:endParaRPr lang="en-GB"/>
        </a:p>
      </dgm:t>
    </dgm:pt>
    <dgm:pt modelId="{799D1D33-4E7B-401C-98B9-52CC39B6E193}" type="pres">
      <dgm:prSet presAssocID="{6F559EBC-AC71-4E66-B239-3356354882AE}" presName="childNode" presStyleLbl="node1" presStyleIdx="29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AE9A70-429C-410F-90C3-BAFB1E1357B7}" type="pres">
      <dgm:prSet presAssocID="{6F559EBC-AC71-4E66-B239-3356354882AE}" presName="aSpace2" presStyleCnt="0"/>
      <dgm:spPr/>
      <dgm:t>
        <a:bodyPr/>
        <a:lstStyle/>
        <a:p>
          <a:endParaRPr lang="en-GB"/>
        </a:p>
      </dgm:t>
    </dgm:pt>
    <dgm:pt modelId="{DD5FFFEA-DA2B-4A46-AC08-234E21993C73}" type="pres">
      <dgm:prSet presAssocID="{F1599618-C5B4-45E8-8C6A-ADDE252C0187}" presName="childNode" presStyleLbl="node1" presStyleIdx="30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1635FB-85C5-490B-A229-4820F79BEE00}" type="pres">
      <dgm:prSet presAssocID="{F1599618-C5B4-45E8-8C6A-ADDE252C0187}" presName="aSpace2" presStyleCnt="0"/>
      <dgm:spPr/>
      <dgm:t>
        <a:bodyPr/>
        <a:lstStyle/>
        <a:p>
          <a:endParaRPr lang="en-GB"/>
        </a:p>
      </dgm:t>
    </dgm:pt>
    <dgm:pt modelId="{F3F1DB12-761F-43BE-9F45-7763D4B8B887}" type="pres">
      <dgm:prSet presAssocID="{A1FBA68F-5DA4-4BF9-9B09-3CD8CBD57183}" presName="childNode" presStyleLbl="node1" presStyleIdx="31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F24D87-17A8-49E0-82E6-E2747A52E5CE}" type="pres">
      <dgm:prSet presAssocID="{A1FBA68F-5DA4-4BF9-9B09-3CD8CBD57183}" presName="aSpace2" presStyleCnt="0"/>
      <dgm:spPr/>
      <dgm:t>
        <a:bodyPr/>
        <a:lstStyle/>
        <a:p>
          <a:endParaRPr lang="en-GB"/>
        </a:p>
      </dgm:t>
    </dgm:pt>
    <dgm:pt modelId="{CAF67F59-05F2-4440-9C09-35392A5DB908}" type="pres">
      <dgm:prSet presAssocID="{8BA31BCF-56C4-4CD2-86EF-80A5CA0E07DF}" presName="childNode" presStyleLbl="node1" presStyleIdx="32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0C6BCA-A79E-4835-9F6D-7DE57535EAF2}" type="pres">
      <dgm:prSet presAssocID="{8BA31BCF-56C4-4CD2-86EF-80A5CA0E07DF}" presName="aSpace2" presStyleCnt="0"/>
      <dgm:spPr/>
      <dgm:t>
        <a:bodyPr/>
        <a:lstStyle/>
        <a:p>
          <a:endParaRPr lang="en-GB"/>
        </a:p>
      </dgm:t>
    </dgm:pt>
    <dgm:pt modelId="{FFC953B5-83FC-4C92-959D-A6F1EB63D6D4}" type="pres">
      <dgm:prSet presAssocID="{06407AC3-0BD6-4D46-8793-6C1B8B2D49EE}" presName="childNode" presStyleLbl="node1" presStyleIdx="33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077BB2-97FC-4EE4-ACBF-8E995EA69487}" type="pres">
      <dgm:prSet presAssocID="{06407AC3-0BD6-4D46-8793-6C1B8B2D49EE}" presName="aSpace2" presStyleCnt="0"/>
      <dgm:spPr/>
      <dgm:t>
        <a:bodyPr/>
        <a:lstStyle/>
        <a:p>
          <a:endParaRPr lang="en-GB"/>
        </a:p>
      </dgm:t>
    </dgm:pt>
    <dgm:pt modelId="{8D148BB5-DADF-4390-B8B0-7EC79F5367D8}" type="pres">
      <dgm:prSet presAssocID="{27125D91-751E-498B-85E3-21E6FBD2D52A}" presName="childNode" presStyleLbl="node1" presStyleIdx="34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A89213-FEDC-4F4A-AEB9-97963B5FD39F}" type="pres">
      <dgm:prSet presAssocID="{27125D91-751E-498B-85E3-21E6FBD2D52A}" presName="aSpace2" presStyleCnt="0"/>
      <dgm:spPr/>
      <dgm:t>
        <a:bodyPr/>
        <a:lstStyle/>
        <a:p>
          <a:endParaRPr lang="en-GB"/>
        </a:p>
      </dgm:t>
    </dgm:pt>
    <dgm:pt modelId="{DD6E5EE9-84D3-4FEA-AB48-AD35EBF2898D}" type="pres">
      <dgm:prSet presAssocID="{A7782A61-FB67-49A6-843F-01F57C3E76F6}" presName="childNode" presStyleLbl="node1" presStyleIdx="35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FEA769-73F8-45E4-9CF0-88A22CE32DB6}" type="pres">
      <dgm:prSet presAssocID="{A7782A61-FB67-49A6-843F-01F57C3E76F6}" presName="aSpace2" presStyleCnt="0"/>
      <dgm:spPr/>
      <dgm:t>
        <a:bodyPr/>
        <a:lstStyle/>
        <a:p>
          <a:endParaRPr lang="en-GB"/>
        </a:p>
      </dgm:t>
    </dgm:pt>
    <dgm:pt modelId="{41DD34C3-A712-4110-930B-464677192629}" type="pres">
      <dgm:prSet presAssocID="{CB8F818A-BF57-48A9-9E7B-B7F198CB18B1}" presName="childNode" presStyleLbl="node1" presStyleIdx="36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729D89-018B-4908-ABBE-8C7F6275E8F0}" type="pres">
      <dgm:prSet presAssocID="{CB8F818A-BF57-48A9-9E7B-B7F198CB18B1}" presName="aSpace2" presStyleCnt="0"/>
      <dgm:spPr/>
      <dgm:t>
        <a:bodyPr/>
        <a:lstStyle/>
        <a:p>
          <a:endParaRPr lang="en-GB"/>
        </a:p>
      </dgm:t>
    </dgm:pt>
    <dgm:pt modelId="{F6C4C0D4-E7C2-4F91-9A2D-C2C6649CF748}" type="pres">
      <dgm:prSet presAssocID="{A333F825-09CF-49E6-A401-D9B19009CE91}" presName="childNode" presStyleLbl="node1" presStyleIdx="37" presStyleCnt="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C9EA3F2-F23A-4F39-B971-D424AA25A4FB}" type="presOf" srcId="{76CD493B-754A-4520-9B68-E82280576FEC}" destId="{21EA7E3A-4D72-4012-A308-FE89442B7168}" srcOrd="0" destOrd="0" presId="urn:microsoft.com/office/officeart/2005/8/layout/lProcess2"/>
    <dgm:cxn modelId="{A258FB62-9F8C-4846-93E1-E644C5F7EDA4}" srcId="{2A951E7D-9C83-4C15-BD87-3BF701FF6557}" destId="{06407AC3-0BD6-4D46-8793-6C1B8B2D49EE}" srcOrd="16" destOrd="0" parTransId="{0A3B9A4A-AC6E-482F-8745-B96AC55C86D1}" sibTransId="{F5730E33-8051-4AB3-87B2-C4568DCD8240}"/>
    <dgm:cxn modelId="{F87B49A9-318E-454B-B39B-052823094A41}" type="presOf" srcId="{2CED0968-79F8-4DFA-A5B4-2CF543B08BEE}" destId="{13021F14-8D2A-46B4-8E00-4C3A00C89942}" srcOrd="0" destOrd="0" presId="urn:microsoft.com/office/officeart/2005/8/layout/lProcess2"/>
    <dgm:cxn modelId="{09C24274-4080-4476-97DB-C2E5D0486A3A}" srcId="{42E2730E-89FE-483C-A29D-8B7D15C82A15}" destId="{CEAB3650-CCBE-4020-8581-3268C1B51F65}" srcOrd="1" destOrd="0" parTransId="{0B7B33AE-A0CD-40F2-BCD1-ECFA4F2899E1}" sibTransId="{BA14C9D1-4C72-4E87-AB90-69CF85300175}"/>
    <dgm:cxn modelId="{77C6FC9D-0D1A-4DFA-8DAA-7AAAD2A72F52}" type="presOf" srcId="{0F25E04E-407E-4E59-98EB-543476ACFA2E}" destId="{0AF1995D-7E23-439D-8061-015A14AFFCE1}" srcOrd="0" destOrd="0" presId="urn:microsoft.com/office/officeart/2005/8/layout/lProcess2"/>
    <dgm:cxn modelId="{02C253F3-AF64-4651-AE94-CD1E74335A66}" srcId="{2A951E7D-9C83-4C15-BD87-3BF701FF6557}" destId="{4D35CD3B-D55C-4A1E-8C99-2B64D8D3C0BC}" srcOrd="9" destOrd="0" parTransId="{66874770-26C5-4D0A-ADE2-220A2A9165A1}" sibTransId="{7BA2301A-654F-43AD-B445-44CDF61A294F}"/>
    <dgm:cxn modelId="{4397F36D-D238-4D3E-AFFD-AA83B988AE86}" type="presOf" srcId="{A333F825-09CF-49E6-A401-D9B19009CE91}" destId="{F6C4C0D4-E7C2-4F91-9A2D-C2C6649CF748}" srcOrd="0" destOrd="0" presId="urn:microsoft.com/office/officeart/2005/8/layout/lProcess2"/>
    <dgm:cxn modelId="{5B0A83DF-8D02-472F-AEA3-C07CF4C2A728}" srcId="{2A951E7D-9C83-4C15-BD87-3BF701FF6557}" destId="{6F559EBC-AC71-4E66-B239-3356354882AE}" srcOrd="12" destOrd="0" parTransId="{03BD6444-C2F4-4AC0-A4C3-ACD3EF204537}" sibTransId="{CBA50E36-6DF3-45E4-AAE2-CD251E38E7A5}"/>
    <dgm:cxn modelId="{AD31DCC6-F954-4586-99F0-4B9414225308}" type="presOf" srcId="{324A2D0B-5ADC-4070-A217-5A24B4021098}" destId="{4CFDCF66-5CB8-456E-8651-5A493073E678}" srcOrd="0" destOrd="0" presId="urn:microsoft.com/office/officeart/2005/8/layout/lProcess2"/>
    <dgm:cxn modelId="{6CE01913-2EA7-4393-B2F9-E87DF5AF1BB3}" type="presOf" srcId="{0CAE5E90-DB8B-496D-B23C-CDE9A7AC883C}" destId="{3C151EDF-A5B1-4839-BE8F-571FF5065A93}" srcOrd="0" destOrd="0" presId="urn:microsoft.com/office/officeart/2005/8/layout/lProcess2"/>
    <dgm:cxn modelId="{679F978E-747F-4E11-84F8-530D4996F1E0}" type="presOf" srcId="{1DC01FBD-0D5E-4861-A06E-98E134B31108}" destId="{030C1B72-BAC2-4801-BF3B-06014BB5DDBF}" srcOrd="0" destOrd="0" presId="urn:microsoft.com/office/officeart/2005/8/layout/lProcess2"/>
    <dgm:cxn modelId="{D4879FE8-154D-444A-B6CE-D9B6BC970AFE}" srcId="{ADD1BC6E-D16F-47A5-A16E-19ABD087C8CE}" destId="{6505DD65-9F77-4124-B52C-83C65325C234}" srcOrd="3" destOrd="0" parTransId="{FA3C9ED6-2D82-4D4B-A949-EFB4631EC681}" sibTransId="{9D01E60D-C14C-418B-B243-5A242CC04EA6}"/>
    <dgm:cxn modelId="{DBF40F01-DC04-4C76-8C0E-0E0626B33DF2}" type="presOf" srcId="{F93A9F04-2A16-49A4-B557-30F5CE4759D6}" destId="{D604A188-2687-4441-83F8-6E5578C09F31}" srcOrd="0" destOrd="0" presId="urn:microsoft.com/office/officeart/2005/8/layout/lProcess2"/>
    <dgm:cxn modelId="{33A8650D-398E-44C6-8AA0-32BDA5F908D5}" srcId="{324A2D0B-5ADC-4070-A217-5A24B4021098}" destId="{9F3073B9-CD9F-45A5-8131-B5B12AC289C0}" srcOrd="2" destOrd="0" parTransId="{FE52958F-F929-4993-B895-C4DAF05D01EF}" sibTransId="{CE6F9BA1-02E8-4C78-94D9-D46AC7C8470A}"/>
    <dgm:cxn modelId="{51379371-A821-41DC-8D9D-4B83D34BB274}" type="presOf" srcId="{9F3073B9-CD9F-45A5-8131-B5B12AC289C0}" destId="{4913F905-11F6-44A7-AF58-04DDAC8182B5}" srcOrd="0" destOrd="0" presId="urn:microsoft.com/office/officeart/2005/8/layout/lProcess2"/>
    <dgm:cxn modelId="{6C799D88-5DEA-47FA-854D-5DACEC9ACB01}" srcId="{CEAB3650-CCBE-4020-8581-3268C1B51F65}" destId="{0F25E04E-407E-4E59-98EB-543476ACFA2E}" srcOrd="3" destOrd="0" parTransId="{F14EB96E-0414-49EB-8077-6C59EE112414}" sibTransId="{18AA12EB-C4A3-45C3-ABE8-497F9E9BC61D}"/>
    <dgm:cxn modelId="{ABA222DD-FA98-45D5-9726-61FBC5A80E82}" srcId="{ADD1BC6E-D16F-47A5-A16E-19ABD087C8CE}" destId="{AFD350FE-0FB9-4AB7-8315-4AA21703CCB6}" srcOrd="1" destOrd="0" parTransId="{BD68090C-D8B1-4A6A-834F-51F335766BD1}" sibTransId="{E0D7A787-80E9-449A-8889-E091CB747170}"/>
    <dgm:cxn modelId="{28A4214E-3D00-48E0-89FD-47A98ACCC02F}" srcId="{CEAB3650-CCBE-4020-8581-3268C1B51F65}" destId="{7B408ED2-4887-4D0A-964E-1A22E5F66BED}" srcOrd="1" destOrd="0" parTransId="{E2746020-7584-42E4-A5CA-CC133923520E}" sibTransId="{A1B34D95-81D0-42B4-82E6-FF538FB3E2B7}"/>
    <dgm:cxn modelId="{D9D0FF90-4D8C-46C5-99AF-2470F7856164}" srcId="{2A951E7D-9C83-4C15-BD87-3BF701FF6557}" destId="{A7782A61-FB67-49A6-843F-01F57C3E76F6}" srcOrd="18" destOrd="0" parTransId="{1E57419F-E0B6-492C-ABC8-D8CC6DB1475A}" sibTransId="{E8887158-A45C-461B-BEC5-B2C4AA221201}"/>
    <dgm:cxn modelId="{288908CC-C2E8-48AE-B333-4C7EAE8D3D35}" type="presOf" srcId="{06407AC3-0BD6-4D46-8793-6C1B8B2D49EE}" destId="{FFC953B5-83FC-4C92-959D-A6F1EB63D6D4}" srcOrd="0" destOrd="0" presId="urn:microsoft.com/office/officeart/2005/8/layout/lProcess2"/>
    <dgm:cxn modelId="{F4387FAD-E04B-4D78-8FB2-2CA1EA009794}" srcId="{324A2D0B-5ADC-4070-A217-5A24B4021098}" destId="{76CD493B-754A-4520-9B68-E82280576FEC}" srcOrd="1" destOrd="0" parTransId="{4277D315-FEB3-4F38-84C3-73E4B0744720}" sibTransId="{51AB1E4C-A1F3-4904-932D-7ABF03F9BAEC}"/>
    <dgm:cxn modelId="{061FFBBA-AF79-4A94-8D17-265AB8FC8719}" type="presOf" srcId="{CB8F818A-BF57-48A9-9E7B-B7F198CB18B1}" destId="{41DD34C3-A712-4110-930B-464677192629}" srcOrd="0" destOrd="0" presId="urn:microsoft.com/office/officeart/2005/8/layout/lProcess2"/>
    <dgm:cxn modelId="{4BAC255E-ACB2-4379-9C49-D72E89FDD116}" type="presOf" srcId="{616845B8-A08D-4C2C-A5BB-164697549227}" destId="{202246E3-6B0C-4089-AC1E-3429D71DB251}" srcOrd="0" destOrd="0" presId="urn:microsoft.com/office/officeart/2005/8/layout/lProcess2"/>
    <dgm:cxn modelId="{C79C4095-3E1F-4CBB-A577-FAE4F94CF62F}" type="presOf" srcId="{27125D91-751E-498B-85E3-21E6FBD2D52A}" destId="{8D148BB5-DADF-4390-B8B0-7EC79F5367D8}" srcOrd="0" destOrd="0" presId="urn:microsoft.com/office/officeart/2005/8/layout/lProcess2"/>
    <dgm:cxn modelId="{39633EDC-BF40-4231-9B2D-A68EB7417983}" type="presOf" srcId="{ADD1BC6E-D16F-47A5-A16E-19ABD087C8CE}" destId="{AB8D23F6-6680-4C39-AE44-3F512B0BFC53}" srcOrd="0" destOrd="0" presId="urn:microsoft.com/office/officeart/2005/8/layout/lProcess2"/>
    <dgm:cxn modelId="{808136BC-53E0-4F32-98E1-45AD617E4CC0}" srcId="{ADD1BC6E-D16F-47A5-A16E-19ABD087C8CE}" destId="{480860C9-DD4D-404A-83B4-DE67DB2F12A2}" srcOrd="5" destOrd="0" parTransId="{1B0E16B4-56DC-4907-85A8-049871BF0E05}" sibTransId="{B34EEC3D-C7D7-4D75-816E-239A3CFDF35F}"/>
    <dgm:cxn modelId="{78BA9217-CEA8-4558-938B-203974335D60}" srcId="{324A2D0B-5ADC-4070-A217-5A24B4021098}" destId="{61536910-0832-4617-B736-28CE03B275AA}" srcOrd="0" destOrd="0" parTransId="{83463544-DEA0-4A98-8EE4-58705B1C7DD8}" sibTransId="{1215B64F-D8B2-45C7-BB93-DF3F5079E220}"/>
    <dgm:cxn modelId="{EE7636B7-7541-4CEA-AC05-C886E02CCD57}" srcId="{2A951E7D-9C83-4C15-BD87-3BF701FF6557}" destId="{1DC01FBD-0D5E-4861-A06E-98E134B31108}" srcOrd="8" destOrd="0" parTransId="{EFCE20A6-4122-4911-8739-2B2849443EF9}" sibTransId="{87FDB857-A5A7-4CB2-8D6A-C14DF373A160}"/>
    <dgm:cxn modelId="{6875BA86-61B1-4DE0-9B4E-89B88F608D36}" type="presOf" srcId="{6F559EBC-AC71-4E66-B239-3356354882AE}" destId="{799D1D33-4E7B-401C-98B9-52CC39B6E193}" srcOrd="0" destOrd="0" presId="urn:microsoft.com/office/officeart/2005/8/layout/lProcess2"/>
    <dgm:cxn modelId="{B33CAAC9-2A77-4F99-B561-9A5D32086B1D}" type="presOf" srcId="{553B527B-9377-43B4-8486-82D7DDAD4334}" destId="{E558851E-C9B5-4871-A371-4AC7349B5E3D}" srcOrd="0" destOrd="0" presId="urn:microsoft.com/office/officeart/2005/8/layout/lProcess2"/>
    <dgm:cxn modelId="{0E67CDCB-416E-4C33-B065-A8D9CC96AC5E}" srcId="{42E2730E-89FE-483C-A29D-8B7D15C82A15}" destId="{ADD1BC6E-D16F-47A5-A16E-19ABD087C8CE}" srcOrd="2" destOrd="0" parTransId="{6FD5047D-8502-4A1D-8CE7-2B1D18D0BB89}" sibTransId="{AE55446A-00BC-4C5C-A855-DBB425B1DBF5}"/>
    <dgm:cxn modelId="{03C4C66A-4E31-4773-AF09-24E20E07C60D}" srcId="{2A951E7D-9C83-4C15-BD87-3BF701FF6557}" destId="{EE7E814D-3660-41C1-96CD-6D712F8FFF9E}" srcOrd="6" destOrd="0" parTransId="{163C6CDB-7E2C-4437-841B-965102E3DCCE}" sibTransId="{5A642F1F-553D-4940-A856-CDB78091236E}"/>
    <dgm:cxn modelId="{A5BB5E1C-BEC8-4E21-8557-E59BEA4E1CEE}" type="presOf" srcId="{5DB98C6E-3472-4417-9FCA-362168E2F166}" destId="{78EDDA10-8394-4C5B-B886-9D111D75446C}" srcOrd="0" destOrd="0" presId="urn:microsoft.com/office/officeart/2005/8/layout/lProcess2"/>
    <dgm:cxn modelId="{A37F8066-143C-4D47-BD4B-1072289175C8}" type="presOf" srcId="{4D35CD3B-D55C-4A1E-8C99-2B64D8D3C0BC}" destId="{8E0B469A-7FC5-447F-B6E7-B088E632E11B}" srcOrd="0" destOrd="0" presId="urn:microsoft.com/office/officeart/2005/8/layout/lProcess2"/>
    <dgm:cxn modelId="{4F4CA082-F72A-414E-AD65-03C6E9E12402}" type="presOf" srcId="{A7782A61-FB67-49A6-843F-01F57C3E76F6}" destId="{DD6E5EE9-84D3-4FEA-AB48-AD35EBF2898D}" srcOrd="0" destOrd="0" presId="urn:microsoft.com/office/officeart/2005/8/layout/lProcess2"/>
    <dgm:cxn modelId="{522BF222-077D-491F-A838-7ECDA161223B}" srcId="{ADD1BC6E-D16F-47A5-A16E-19ABD087C8CE}" destId="{84BD3EA6-C7A4-4A5B-87A0-485EA022FE35}" srcOrd="2" destOrd="0" parTransId="{940B98B7-7F11-41AE-AFCE-66B286B62320}" sibTransId="{57A559C2-15AE-4CD7-8A2A-6D1CD6598D2E}"/>
    <dgm:cxn modelId="{79BE46B2-C720-409C-9BA8-00321731D2EA}" type="presOf" srcId="{91203EE4-5017-491B-9E6B-BD3E6C1B952B}" destId="{F119752D-478D-484E-B2BE-6E1147998BF4}" srcOrd="0" destOrd="0" presId="urn:microsoft.com/office/officeart/2005/8/layout/lProcess2"/>
    <dgm:cxn modelId="{E3690C47-BBA4-4B03-801B-35CE182C1D5F}" type="presOf" srcId="{F24D115C-AB8E-488E-90C4-772B0D22136F}" destId="{92159AB4-C36A-49C8-ACB1-63753196AEB1}" srcOrd="0" destOrd="0" presId="urn:microsoft.com/office/officeart/2005/8/layout/lProcess2"/>
    <dgm:cxn modelId="{43EDEF75-C761-4926-ABA5-4F93D5CF1EB6}" type="presOf" srcId="{2A951E7D-9C83-4C15-BD87-3BF701FF6557}" destId="{8D421BFC-0D4A-423F-B04C-E92585AF2D93}" srcOrd="0" destOrd="0" presId="urn:microsoft.com/office/officeart/2005/8/layout/lProcess2"/>
    <dgm:cxn modelId="{C525E324-6203-4C05-AAA1-8DD6A0847B9C}" srcId="{2A951E7D-9C83-4C15-BD87-3BF701FF6557}" destId="{F1599618-C5B4-45E8-8C6A-ADDE252C0187}" srcOrd="13" destOrd="0" parTransId="{892C79AB-97CC-4BD1-92EB-B404C5981B0E}" sibTransId="{2517A232-10A7-4FA9-9697-3847B2069792}"/>
    <dgm:cxn modelId="{93ED48F4-2A80-48C0-B36C-5986474EDECF}" type="presOf" srcId="{8BA31BCF-56C4-4CD2-86EF-80A5CA0E07DF}" destId="{CAF67F59-05F2-4440-9C09-35392A5DB908}" srcOrd="0" destOrd="0" presId="urn:microsoft.com/office/officeart/2005/8/layout/lProcess2"/>
    <dgm:cxn modelId="{706DE2A0-505C-4278-AC1D-222552D80EAE}" srcId="{CEAB3650-CCBE-4020-8581-3268C1B51F65}" destId="{E7D0F0FB-2839-48CE-8BD6-32135274A4AB}" srcOrd="2" destOrd="0" parTransId="{2A769E33-B6D1-44FB-9D07-569675691DC0}" sibTransId="{D346E688-2381-4E1E-B0D0-3C11F820FD02}"/>
    <dgm:cxn modelId="{F9F978BC-04EF-404A-A67F-C5F0CA15C767}" type="presOf" srcId="{42E2730E-89FE-483C-A29D-8B7D15C82A15}" destId="{25C7DA7A-30F5-4E0C-8006-64ECBD0B8484}" srcOrd="0" destOrd="0" presId="urn:microsoft.com/office/officeart/2005/8/layout/lProcess2"/>
    <dgm:cxn modelId="{1738CD33-4A30-4DD9-8655-D92468659EC0}" srcId="{2A951E7D-9C83-4C15-BD87-3BF701FF6557}" destId="{65EE3E0C-305D-48B1-8378-52BE0914D26A}" srcOrd="5" destOrd="0" parTransId="{C9E43DEA-343F-4ED3-B1F7-2A8AA521E375}" sibTransId="{BC52AECD-7113-467C-AFE9-3BF6E82D650A}"/>
    <dgm:cxn modelId="{5B827FE7-7B87-4287-8F06-DC1A30D053FC}" type="presOf" srcId="{F1599618-C5B4-45E8-8C6A-ADDE252C0187}" destId="{DD5FFFEA-DA2B-4A46-AC08-234E21993C73}" srcOrd="0" destOrd="0" presId="urn:microsoft.com/office/officeart/2005/8/layout/lProcess2"/>
    <dgm:cxn modelId="{49782E8A-5511-4838-9B5F-4D8718B1DEC8}" srcId="{324A2D0B-5ADC-4070-A217-5A24B4021098}" destId="{BB0799E8-9BBE-405E-98F9-D03D0AEABE58}" srcOrd="5" destOrd="0" parTransId="{4A7AC697-F7F9-4E18-8318-1C8D7A3A21A2}" sibTransId="{636E6F75-6EAE-4FB2-9B12-D8C230B73B7C}"/>
    <dgm:cxn modelId="{4013061E-C871-4AC2-B915-CA98BB38B4B8}" srcId="{2A951E7D-9C83-4C15-BD87-3BF701FF6557}" destId="{8BA31BCF-56C4-4CD2-86EF-80A5CA0E07DF}" srcOrd="15" destOrd="0" parTransId="{5F9F0FDC-CB80-43B1-BD6A-4E963E94C433}" sibTransId="{50F7D18B-5012-474C-98E4-2E1A4FDF0CEF}"/>
    <dgm:cxn modelId="{F771E988-A372-4047-ACF2-E0E6D7CDA028}" type="presOf" srcId="{BB0799E8-9BBE-405E-98F9-D03D0AEABE58}" destId="{77FF2363-0139-4FD9-958C-474BCE1A90B8}" srcOrd="0" destOrd="0" presId="urn:microsoft.com/office/officeart/2005/8/layout/lProcess2"/>
    <dgm:cxn modelId="{176E1BCD-C86A-4A5F-8EE1-B37C164DF896}" type="presOf" srcId="{61536910-0832-4617-B736-28CE03B275AA}" destId="{6C3B343F-9871-42E5-9657-625D04F1C4A5}" srcOrd="0" destOrd="0" presId="urn:microsoft.com/office/officeart/2005/8/layout/lProcess2"/>
    <dgm:cxn modelId="{7482BFB6-0D40-416F-9205-3E0455E64BD7}" srcId="{CEAB3650-CCBE-4020-8581-3268C1B51F65}" destId="{91203EE4-5017-491B-9E6B-BD3E6C1B952B}" srcOrd="0" destOrd="0" parTransId="{030723BC-7DC3-4F3C-88F5-0FC9DA0FE902}" sibTransId="{B4F0B306-2A2C-4C06-BB85-C377B23A3F14}"/>
    <dgm:cxn modelId="{9C88DF99-15B5-424C-B9FB-1E000EE7DC1A}" type="presOf" srcId="{14BAB86B-0AA7-4637-956A-E7C032042F18}" destId="{3F56576F-4D08-4D29-BFBF-86721BA9B809}" srcOrd="0" destOrd="0" presId="urn:microsoft.com/office/officeart/2005/8/layout/lProcess2"/>
    <dgm:cxn modelId="{D02BD026-E892-495A-8A20-E9AFD3AFAC0C}" srcId="{324A2D0B-5ADC-4070-A217-5A24B4021098}" destId="{0CAE5E90-DB8B-496D-B23C-CDE9A7AC883C}" srcOrd="4" destOrd="0" parTransId="{3ACD8495-BFB0-43ED-A145-259BC76793DD}" sibTransId="{70018BDE-5D8E-4858-A768-015BB11AAD71}"/>
    <dgm:cxn modelId="{75F7E068-2669-4D70-B932-238E50F5926E}" type="presOf" srcId="{324A2D0B-5ADC-4070-A217-5A24B4021098}" destId="{73C8DC0D-6290-4E6E-BDD2-696D00293542}" srcOrd="1" destOrd="0" presId="urn:microsoft.com/office/officeart/2005/8/layout/lProcess2"/>
    <dgm:cxn modelId="{B7468ECD-9A3F-4E65-9648-490FEB98E377}" srcId="{2A951E7D-9C83-4C15-BD87-3BF701FF6557}" destId="{616845B8-A08D-4C2C-A5BB-164697549227}" srcOrd="3" destOrd="0" parTransId="{991B11E7-16A4-4CCA-91A1-9CC31F0E3D77}" sibTransId="{4826DEB4-3561-4CD6-A237-B47BF089A1F7}"/>
    <dgm:cxn modelId="{EA281E32-C516-46D4-BC63-8D94636410F1}" srcId="{ADD1BC6E-D16F-47A5-A16E-19ABD087C8CE}" destId="{68761836-EFEC-437A-BED1-75964DD85690}" srcOrd="6" destOrd="0" parTransId="{44F61797-0B76-40AF-83FB-4E573D52C3BB}" sibTransId="{57C71DE0-76D0-4F91-85DD-0F77817D68F3}"/>
    <dgm:cxn modelId="{A60CFC6A-CF9E-436D-BE7C-AF752585FCF0}" type="presOf" srcId="{CEAB3650-CCBE-4020-8581-3268C1B51F65}" destId="{489DF888-8877-4F9E-B91F-DC4FE4841BB6}" srcOrd="1" destOrd="0" presId="urn:microsoft.com/office/officeart/2005/8/layout/lProcess2"/>
    <dgm:cxn modelId="{9E5837A1-4DE7-41EA-96F8-B5CE5F372237}" type="presOf" srcId="{EE7E814D-3660-41C1-96CD-6D712F8FFF9E}" destId="{54DD38EE-1194-4CEA-B9F1-DA7B18CB0AEC}" srcOrd="0" destOrd="0" presId="urn:microsoft.com/office/officeart/2005/8/layout/lProcess2"/>
    <dgm:cxn modelId="{4C163CB2-AA15-4BB8-8265-C81798159DE4}" srcId="{2A951E7D-9C83-4C15-BD87-3BF701FF6557}" destId="{D78B5021-A077-4828-A75D-1F64F4B0D78B}" srcOrd="0" destOrd="0" parTransId="{499B6A4A-1767-48F4-994A-C0FCA3933EFA}" sibTransId="{BA1FB25F-8FA2-452B-B645-3FE319B08D36}"/>
    <dgm:cxn modelId="{BBD40528-EE95-4F18-81AD-0C4AF3D602C8}" type="presOf" srcId="{B93A4849-60E0-4004-B4F3-8CA0187892E4}" destId="{31E33AC7-5318-4F72-9950-DFE86637B872}" srcOrd="0" destOrd="0" presId="urn:microsoft.com/office/officeart/2005/8/layout/lProcess2"/>
    <dgm:cxn modelId="{FFCF0376-424F-49DF-A0C5-34831D714464}" srcId="{324A2D0B-5ADC-4070-A217-5A24B4021098}" destId="{B93A4849-60E0-4004-B4F3-8CA0187892E4}" srcOrd="3" destOrd="0" parTransId="{8C4BF6A3-E6A0-462E-9BAD-4E214BCA0301}" sibTransId="{66520B92-2955-4EF3-BD2C-38590F6B16BD}"/>
    <dgm:cxn modelId="{94EEEF77-E3C6-46C2-94AD-A9E44AC1EC76}" srcId="{ADD1BC6E-D16F-47A5-A16E-19ABD087C8CE}" destId="{331684CA-5940-4BD8-B723-BBEA960F4349}" srcOrd="4" destOrd="0" parTransId="{772FFE70-7B4B-42B5-963A-F8ED553D784D}" sibTransId="{0C10ACE4-D6AE-4797-8D9D-99BF34A722F8}"/>
    <dgm:cxn modelId="{ACBECD46-48E1-4A06-8982-C9CA3E17A993}" type="presOf" srcId="{D78B5021-A077-4828-A75D-1F64F4B0D78B}" destId="{5E77C61A-BC7D-4F91-A977-0137E8B3469B}" srcOrd="0" destOrd="0" presId="urn:microsoft.com/office/officeart/2005/8/layout/lProcess2"/>
    <dgm:cxn modelId="{8F35E372-770D-4317-AEB2-5A647F3D1526}" srcId="{2A951E7D-9C83-4C15-BD87-3BF701FF6557}" destId="{CB8F818A-BF57-48A9-9E7B-B7F198CB18B1}" srcOrd="19" destOrd="0" parTransId="{C2F07A51-F788-4FE6-BDA6-C1F9B9FEE071}" sibTransId="{90FAF7E1-3270-459A-B9B2-005CCDD961B8}"/>
    <dgm:cxn modelId="{CB7FAEBC-495E-47A2-AAF5-B19A9B490BA7}" type="presOf" srcId="{331684CA-5940-4BD8-B723-BBEA960F4349}" destId="{73D464ED-B740-464A-8689-A085945B45CD}" srcOrd="0" destOrd="0" presId="urn:microsoft.com/office/officeart/2005/8/layout/lProcess2"/>
    <dgm:cxn modelId="{373F43AF-BAF5-461C-9F1E-E4E422F2D1FD}" type="presOf" srcId="{CEAB3650-CCBE-4020-8581-3268C1B51F65}" destId="{15A8297A-F0AD-431A-B043-6C6DF35D0DEF}" srcOrd="0" destOrd="0" presId="urn:microsoft.com/office/officeart/2005/8/layout/lProcess2"/>
    <dgm:cxn modelId="{FCD24F1F-EDB1-4232-9473-3ABD7EB638EC}" srcId="{2A951E7D-9C83-4C15-BD87-3BF701FF6557}" destId="{F24D115C-AB8E-488E-90C4-772B0D22136F}" srcOrd="2" destOrd="0" parTransId="{71CC753D-2336-4EE5-A4E9-B1465A4F4B4F}" sibTransId="{65BF9F6C-9A86-4E71-9C17-54B35426B4D5}"/>
    <dgm:cxn modelId="{015A1E98-6E00-47EC-AE46-533C340F9452}" srcId="{2A951E7D-9C83-4C15-BD87-3BF701FF6557}" destId="{A333F825-09CF-49E6-A401-D9B19009CE91}" srcOrd="20" destOrd="0" parTransId="{D29251B2-05DC-4F7B-B325-FF6C64512908}" sibTransId="{B8878759-F30C-478E-B37D-079E9A3A7860}"/>
    <dgm:cxn modelId="{8EE0CCEC-8504-4298-AE44-FBA1922CD257}" type="presOf" srcId="{04C6DBCB-DA4F-4DFA-B058-CE5CEE7BBECE}" destId="{E4AC9423-5B4F-43DF-936C-EEADE2C588A8}" srcOrd="0" destOrd="0" presId="urn:microsoft.com/office/officeart/2005/8/layout/lProcess2"/>
    <dgm:cxn modelId="{A8DD08A8-3BE1-436B-B23C-516B42A5C9F0}" type="presOf" srcId="{6505DD65-9F77-4124-B52C-83C65325C234}" destId="{2DD757C9-E51D-481E-8B50-68209A4F3991}" srcOrd="0" destOrd="0" presId="urn:microsoft.com/office/officeart/2005/8/layout/lProcess2"/>
    <dgm:cxn modelId="{1E6ED1F9-810B-4F4F-9489-14A0E3FD1F3D}" type="presOf" srcId="{68761836-EFEC-437A-BED1-75964DD85690}" destId="{E51D4609-A76F-47C4-A678-57AD5CCA7D6E}" srcOrd="0" destOrd="0" presId="urn:microsoft.com/office/officeart/2005/8/layout/lProcess2"/>
    <dgm:cxn modelId="{A822494D-A1B2-4CF1-B325-4CBC77E6C432}" srcId="{ADD1BC6E-D16F-47A5-A16E-19ABD087C8CE}" destId="{553B527B-9377-43B4-8486-82D7DDAD4334}" srcOrd="0" destOrd="0" parTransId="{9475FDDF-B8AB-4AF9-951A-2A24D4A145D9}" sibTransId="{0D35D80F-5882-4A55-A997-8EF4B228AE8A}"/>
    <dgm:cxn modelId="{BFDC04A4-D0D2-4963-9518-D4E93C69058C}" type="presOf" srcId="{65EE3E0C-305D-48B1-8378-52BE0914D26A}" destId="{DBAF5A12-7CEB-460C-B295-FC6DAF0A1445}" srcOrd="0" destOrd="0" presId="urn:microsoft.com/office/officeart/2005/8/layout/lProcess2"/>
    <dgm:cxn modelId="{49B49F1D-D32D-4F63-B879-A7971133455D}" srcId="{2A951E7D-9C83-4C15-BD87-3BF701FF6557}" destId="{14BAB86B-0AA7-4637-956A-E7C032042F18}" srcOrd="1" destOrd="0" parTransId="{7286B893-1BD8-47C2-92C0-EF18A1057578}" sibTransId="{5E55D6FE-6CCE-4731-867D-783977EE7628}"/>
    <dgm:cxn modelId="{F419BE5B-2E28-421B-B236-EB6C91CA4929}" type="presOf" srcId="{E7D0F0FB-2839-48CE-8BD6-32135274A4AB}" destId="{5B8448B3-4C3B-48D7-9181-20B4B643FC50}" srcOrd="0" destOrd="0" presId="urn:microsoft.com/office/officeart/2005/8/layout/lProcess2"/>
    <dgm:cxn modelId="{437CD738-CA1F-4C8F-BF7F-34C5555F3A80}" type="presOf" srcId="{2A951E7D-9C83-4C15-BD87-3BF701FF6557}" destId="{013F199A-9C4D-4F05-A277-81211E2AC48D}" srcOrd="1" destOrd="0" presId="urn:microsoft.com/office/officeart/2005/8/layout/lProcess2"/>
    <dgm:cxn modelId="{80203DE6-D8E6-4078-892B-DDFB7FD6C420}" srcId="{2A951E7D-9C83-4C15-BD87-3BF701FF6557}" destId="{04C6DBCB-DA4F-4DFA-B058-CE5CEE7BBECE}" srcOrd="10" destOrd="0" parTransId="{B9048AAD-D62B-40AD-9FE8-64CA96B3437B}" sibTransId="{2991E964-C302-41EF-9F1E-B923D919EAA1}"/>
    <dgm:cxn modelId="{1CCC3653-03B6-40F3-A7F2-33CDF8F452B8}" type="presOf" srcId="{A1FBA68F-5DA4-4BF9-9B09-3CD8CBD57183}" destId="{F3F1DB12-761F-43BE-9F45-7763D4B8B887}" srcOrd="0" destOrd="0" presId="urn:microsoft.com/office/officeart/2005/8/layout/lProcess2"/>
    <dgm:cxn modelId="{D092CBFA-C98F-495D-BCC6-EC76ADEA6CA3}" type="presOf" srcId="{84BD3EA6-C7A4-4A5B-87A0-485EA022FE35}" destId="{2A66862A-808F-4098-A60F-8F8B4A92CA8E}" srcOrd="0" destOrd="0" presId="urn:microsoft.com/office/officeart/2005/8/layout/lProcess2"/>
    <dgm:cxn modelId="{5E61AC56-7624-4CCD-8DA1-4FD9276A06EF}" srcId="{42E2730E-89FE-483C-A29D-8B7D15C82A15}" destId="{324A2D0B-5ADC-4070-A217-5A24B4021098}" srcOrd="0" destOrd="0" parTransId="{4146FC66-D33B-4561-80CE-26DE958DD81D}" sibTransId="{43B84821-7917-4911-8126-85EB1F2A594E}"/>
    <dgm:cxn modelId="{251EEF4E-2C99-43E5-96EA-705B9B557B97}" type="presOf" srcId="{AFD350FE-0FB9-4AB7-8315-4AA21703CCB6}" destId="{068706DB-FEEA-48A9-961E-CFCE982B9B1C}" srcOrd="0" destOrd="0" presId="urn:microsoft.com/office/officeart/2005/8/layout/lProcess2"/>
    <dgm:cxn modelId="{FDF21EF4-4C1D-4E6F-98B9-5A9BD4420534}" type="presOf" srcId="{7B408ED2-4887-4D0A-964E-1A22E5F66BED}" destId="{438B31D3-63B6-4164-909B-ECDDB97EDC58}" srcOrd="0" destOrd="0" presId="urn:microsoft.com/office/officeart/2005/8/layout/lProcess2"/>
    <dgm:cxn modelId="{1F8B48A3-7056-401F-9D55-85AA469C0159}" srcId="{2A951E7D-9C83-4C15-BD87-3BF701FF6557}" destId="{A1FBA68F-5DA4-4BF9-9B09-3CD8CBD57183}" srcOrd="14" destOrd="0" parTransId="{1D1DE851-023B-4278-B85D-7C44AC55AF55}" sibTransId="{01857098-F471-468D-A9A5-CBC0561F93C4}"/>
    <dgm:cxn modelId="{D52B7B3B-0BA4-4DA1-A1CD-C2D99A47C318}" srcId="{2A951E7D-9C83-4C15-BD87-3BF701FF6557}" destId="{5DB98C6E-3472-4417-9FCA-362168E2F166}" srcOrd="7" destOrd="0" parTransId="{03B04C30-E2EA-44F4-B092-76526FEF3529}" sibTransId="{A820FEF7-A62B-4D43-96D3-909AFD565187}"/>
    <dgm:cxn modelId="{E9D1113C-23E5-425A-A3B8-D8E25BAF0E41}" type="presOf" srcId="{480860C9-DD4D-404A-83B4-DE67DB2F12A2}" destId="{DA3DBFCF-B77B-4422-B828-CD6D70C03E6B}" srcOrd="0" destOrd="0" presId="urn:microsoft.com/office/officeart/2005/8/layout/lProcess2"/>
    <dgm:cxn modelId="{D676CA28-4614-4D5A-8824-14907CFA95AB}" srcId="{42E2730E-89FE-483C-A29D-8B7D15C82A15}" destId="{2A951E7D-9C83-4C15-BD87-3BF701FF6557}" srcOrd="3" destOrd="0" parTransId="{C87B17D1-4009-4F6F-AD10-8BBBE05C4133}" sibTransId="{79C73E45-9629-4813-AB12-5AFD9367C557}"/>
    <dgm:cxn modelId="{96A0B870-FE73-4640-9DD7-09FC5463E4D6}" type="presOf" srcId="{ADD1BC6E-D16F-47A5-A16E-19ABD087C8CE}" destId="{58719C7E-1604-41E8-9FD6-681D8D3BA4F1}" srcOrd="1" destOrd="0" presId="urn:microsoft.com/office/officeart/2005/8/layout/lProcess2"/>
    <dgm:cxn modelId="{77B55C43-874F-441D-BBB0-6E8723FB2FC1}" srcId="{2A951E7D-9C83-4C15-BD87-3BF701FF6557}" destId="{2CED0968-79F8-4DFA-A5B4-2CF543B08BEE}" srcOrd="4" destOrd="0" parTransId="{9C2ABD91-63CC-4D08-B2D4-76D7F6CD087F}" sibTransId="{7A22E2C0-E729-4532-A936-E59BD8940AC1}"/>
    <dgm:cxn modelId="{23584F2E-3C23-4A70-AD39-95DA83AC349B}" srcId="{2A951E7D-9C83-4C15-BD87-3BF701FF6557}" destId="{F93A9F04-2A16-49A4-B557-30F5CE4759D6}" srcOrd="11" destOrd="0" parTransId="{D053F078-EF35-4578-9A8D-385510C96B31}" sibTransId="{4EF784A1-6421-44C4-A4D4-0097502504ED}"/>
    <dgm:cxn modelId="{7F138F99-767F-4C4F-A3C1-6F06911B78D7}" srcId="{2A951E7D-9C83-4C15-BD87-3BF701FF6557}" destId="{27125D91-751E-498B-85E3-21E6FBD2D52A}" srcOrd="17" destOrd="0" parTransId="{20EF3691-DE72-4313-9B0D-CC021CD530DC}" sibTransId="{38B0609F-E9F5-4F0C-A2BD-C40A8D6791FA}"/>
    <dgm:cxn modelId="{36639E4F-C4B9-4326-BFCE-8196C2E0FEE3}" type="presParOf" srcId="{25C7DA7A-30F5-4E0C-8006-64ECBD0B8484}" destId="{1E7657CE-4ECB-471A-979B-3FD3643F0C5E}" srcOrd="0" destOrd="0" presId="urn:microsoft.com/office/officeart/2005/8/layout/lProcess2"/>
    <dgm:cxn modelId="{CE7D0D26-A372-41A3-99A5-4FAA0767961A}" type="presParOf" srcId="{1E7657CE-4ECB-471A-979B-3FD3643F0C5E}" destId="{4CFDCF66-5CB8-456E-8651-5A493073E678}" srcOrd="0" destOrd="0" presId="urn:microsoft.com/office/officeart/2005/8/layout/lProcess2"/>
    <dgm:cxn modelId="{4B286CEB-3A2B-470B-8D7D-A051BF06F504}" type="presParOf" srcId="{1E7657CE-4ECB-471A-979B-3FD3643F0C5E}" destId="{73C8DC0D-6290-4E6E-BDD2-696D00293542}" srcOrd="1" destOrd="0" presId="urn:microsoft.com/office/officeart/2005/8/layout/lProcess2"/>
    <dgm:cxn modelId="{F257A151-0E14-40ED-82FD-308015F35559}" type="presParOf" srcId="{1E7657CE-4ECB-471A-979B-3FD3643F0C5E}" destId="{7FBE981E-2017-483E-9E5E-BCCB3A7FAE3E}" srcOrd="2" destOrd="0" presId="urn:microsoft.com/office/officeart/2005/8/layout/lProcess2"/>
    <dgm:cxn modelId="{30E90EEF-919F-49B2-8E66-DF29FBEE67EC}" type="presParOf" srcId="{7FBE981E-2017-483E-9E5E-BCCB3A7FAE3E}" destId="{42A34CFC-DF6A-4369-A1E3-9B0E8B2360ED}" srcOrd="0" destOrd="0" presId="urn:microsoft.com/office/officeart/2005/8/layout/lProcess2"/>
    <dgm:cxn modelId="{95946B50-ABF4-43F0-9C3F-31592AFA2373}" type="presParOf" srcId="{42A34CFC-DF6A-4369-A1E3-9B0E8B2360ED}" destId="{6C3B343F-9871-42E5-9657-625D04F1C4A5}" srcOrd="0" destOrd="0" presId="urn:microsoft.com/office/officeart/2005/8/layout/lProcess2"/>
    <dgm:cxn modelId="{7DE9DC5B-C333-4923-BCC7-7B3479E59DAF}" type="presParOf" srcId="{42A34CFC-DF6A-4369-A1E3-9B0E8B2360ED}" destId="{D00BF41B-908F-460B-95FA-ECF968CD1809}" srcOrd="1" destOrd="0" presId="urn:microsoft.com/office/officeart/2005/8/layout/lProcess2"/>
    <dgm:cxn modelId="{82D7D6CB-A8D4-44FF-BB6C-CF05D998767F}" type="presParOf" srcId="{42A34CFC-DF6A-4369-A1E3-9B0E8B2360ED}" destId="{21EA7E3A-4D72-4012-A308-FE89442B7168}" srcOrd="2" destOrd="0" presId="urn:microsoft.com/office/officeart/2005/8/layout/lProcess2"/>
    <dgm:cxn modelId="{3BA6EA3E-AD5E-4004-A99A-34807F22A4DB}" type="presParOf" srcId="{42A34CFC-DF6A-4369-A1E3-9B0E8B2360ED}" destId="{AD9B7D6E-5C25-4779-A776-87295E896317}" srcOrd="3" destOrd="0" presId="urn:microsoft.com/office/officeart/2005/8/layout/lProcess2"/>
    <dgm:cxn modelId="{7E85A876-9FB0-4667-8745-9AD357F63F7E}" type="presParOf" srcId="{42A34CFC-DF6A-4369-A1E3-9B0E8B2360ED}" destId="{4913F905-11F6-44A7-AF58-04DDAC8182B5}" srcOrd="4" destOrd="0" presId="urn:microsoft.com/office/officeart/2005/8/layout/lProcess2"/>
    <dgm:cxn modelId="{E187AA1B-4A4A-42E2-BBC7-499CC71A457D}" type="presParOf" srcId="{42A34CFC-DF6A-4369-A1E3-9B0E8B2360ED}" destId="{156BA571-9F7D-43A8-9BED-2EBCBE91B59C}" srcOrd="5" destOrd="0" presId="urn:microsoft.com/office/officeart/2005/8/layout/lProcess2"/>
    <dgm:cxn modelId="{591D36FD-3075-45CD-8766-00F08B85B426}" type="presParOf" srcId="{42A34CFC-DF6A-4369-A1E3-9B0E8B2360ED}" destId="{31E33AC7-5318-4F72-9950-DFE86637B872}" srcOrd="6" destOrd="0" presId="urn:microsoft.com/office/officeart/2005/8/layout/lProcess2"/>
    <dgm:cxn modelId="{0C9CB4D0-CE9D-4AC0-BC66-6C01AAD89443}" type="presParOf" srcId="{42A34CFC-DF6A-4369-A1E3-9B0E8B2360ED}" destId="{57C5F9CC-5DD7-4BF2-A12F-2BCB072C8A2F}" srcOrd="7" destOrd="0" presId="urn:microsoft.com/office/officeart/2005/8/layout/lProcess2"/>
    <dgm:cxn modelId="{29011BED-CF90-4B6B-AD85-E86110342BA9}" type="presParOf" srcId="{42A34CFC-DF6A-4369-A1E3-9B0E8B2360ED}" destId="{3C151EDF-A5B1-4839-BE8F-571FF5065A93}" srcOrd="8" destOrd="0" presId="urn:microsoft.com/office/officeart/2005/8/layout/lProcess2"/>
    <dgm:cxn modelId="{14589F1A-98AF-42F0-8ADF-15AD5A03E7B2}" type="presParOf" srcId="{42A34CFC-DF6A-4369-A1E3-9B0E8B2360ED}" destId="{E1F834D2-733D-470B-9011-A396CB68E7EB}" srcOrd="9" destOrd="0" presId="urn:microsoft.com/office/officeart/2005/8/layout/lProcess2"/>
    <dgm:cxn modelId="{0C460227-7600-4CE1-ABF5-5148B674A90A}" type="presParOf" srcId="{42A34CFC-DF6A-4369-A1E3-9B0E8B2360ED}" destId="{77FF2363-0139-4FD9-958C-474BCE1A90B8}" srcOrd="10" destOrd="0" presId="urn:microsoft.com/office/officeart/2005/8/layout/lProcess2"/>
    <dgm:cxn modelId="{37802706-D9AA-4332-B2A3-75D6E5E28CCC}" type="presParOf" srcId="{25C7DA7A-30F5-4E0C-8006-64ECBD0B8484}" destId="{1957E2F2-74FC-48CF-8E25-0ECB427E489D}" srcOrd="1" destOrd="0" presId="urn:microsoft.com/office/officeart/2005/8/layout/lProcess2"/>
    <dgm:cxn modelId="{8C8B8F05-9532-449A-8C18-65AD0EBCE07F}" type="presParOf" srcId="{25C7DA7A-30F5-4E0C-8006-64ECBD0B8484}" destId="{2EB6D580-F04F-4DA0-ABD6-EEF0CAE73479}" srcOrd="2" destOrd="0" presId="urn:microsoft.com/office/officeart/2005/8/layout/lProcess2"/>
    <dgm:cxn modelId="{34060620-015D-458F-A59C-794328B0406F}" type="presParOf" srcId="{2EB6D580-F04F-4DA0-ABD6-EEF0CAE73479}" destId="{15A8297A-F0AD-431A-B043-6C6DF35D0DEF}" srcOrd="0" destOrd="0" presId="urn:microsoft.com/office/officeart/2005/8/layout/lProcess2"/>
    <dgm:cxn modelId="{51B1B544-C22E-4A0A-B684-57A5EF4DA445}" type="presParOf" srcId="{2EB6D580-F04F-4DA0-ABD6-EEF0CAE73479}" destId="{489DF888-8877-4F9E-B91F-DC4FE4841BB6}" srcOrd="1" destOrd="0" presId="urn:microsoft.com/office/officeart/2005/8/layout/lProcess2"/>
    <dgm:cxn modelId="{FBCE8FC3-9415-4054-8D5D-9B4D8E2F3A8F}" type="presParOf" srcId="{2EB6D580-F04F-4DA0-ABD6-EEF0CAE73479}" destId="{9522C4F4-654B-4E76-8C5E-D9242FEC17AC}" srcOrd="2" destOrd="0" presId="urn:microsoft.com/office/officeart/2005/8/layout/lProcess2"/>
    <dgm:cxn modelId="{4DAD790C-CEF4-4098-AA9C-F20334F539FD}" type="presParOf" srcId="{9522C4F4-654B-4E76-8C5E-D9242FEC17AC}" destId="{8BE22B23-E418-4D9D-856D-FBC04DA22738}" srcOrd="0" destOrd="0" presId="urn:microsoft.com/office/officeart/2005/8/layout/lProcess2"/>
    <dgm:cxn modelId="{FA8BE568-0572-4D75-A60D-0B24886D4655}" type="presParOf" srcId="{8BE22B23-E418-4D9D-856D-FBC04DA22738}" destId="{F119752D-478D-484E-B2BE-6E1147998BF4}" srcOrd="0" destOrd="0" presId="urn:microsoft.com/office/officeart/2005/8/layout/lProcess2"/>
    <dgm:cxn modelId="{534B0CD4-E737-4249-A158-4C5CAB5988E6}" type="presParOf" srcId="{8BE22B23-E418-4D9D-856D-FBC04DA22738}" destId="{ECFB359D-3A86-496A-8A67-2CE57D32EDE9}" srcOrd="1" destOrd="0" presId="urn:microsoft.com/office/officeart/2005/8/layout/lProcess2"/>
    <dgm:cxn modelId="{F99EB7F3-0C10-4033-84B3-1E817234CD47}" type="presParOf" srcId="{8BE22B23-E418-4D9D-856D-FBC04DA22738}" destId="{438B31D3-63B6-4164-909B-ECDDB97EDC58}" srcOrd="2" destOrd="0" presId="urn:microsoft.com/office/officeart/2005/8/layout/lProcess2"/>
    <dgm:cxn modelId="{6722E326-E86C-4220-BA8B-55E2B2046686}" type="presParOf" srcId="{8BE22B23-E418-4D9D-856D-FBC04DA22738}" destId="{3ED09273-B0F7-48AC-8B5B-AF4727AF5E22}" srcOrd="3" destOrd="0" presId="urn:microsoft.com/office/officeart/2005/8/layout/lProcess2"/>
    <dgm:cxn modelId="{2FA062DA-5C82-4085-9ECE-3656839D27FA}" type="presParOf" srcId="{8BE22B23-E418-4D9D-856D-FBC04DA22738}" destId="{5B8448B3-4C3B-48D7-9181-20B4B643FC50}" srcOrd="4" destOrd="0" presId="urn:microsoft.com/office/officeart/2005/8/layout/lProcess2"/>
    <dgm:cxn modelId="{69B89700-883C-4E9F-9E35-1AE0A37E7D14}" type="presParOf" srcId="{8BE22B23-E418-4D9D-856D-FBC04DA22738}" destId="{D86B38A6-6261-4EB4-B8D9-E33C6763C4CF}" srcOrd="5" destOrd="0" presId="urn:microsoft.com/office/officeart/2005/8/layout/lProcess2"/>
    <dgm:cxn modelId="{9FA6FC74-851E-443C-8169-CB7798357848}" type="presParOf" srcId="{8BE22B23-E418-4D9D-856D-FBC04DA22738}" destId="{0AF1995D-7E23-439D-8061-015A14AFFCE1}" srcOrd="6" destOrd="0" presId="urn:microsoft.com/office/officeart/2005/8/layout/lProcess2"/>
    <dgm:cxn modelId="{658B0A81-5729-41A6-BCB8-965EDD01BFF7}" type="presParOf" srcId="{25C7DA7A-30F5-4E0C-8006-64ECBD0B8484}" destId="{46C42C7C-7695-4905-9B40-3FFB15D4177B}" srcOrd="3" destOrd="0" presId="urn:microsoft.com/office/officeart/2005/8/layout/lProcess2"/>
    <dgm:cxn modelId="{C15A4784-933B-4AD1-B0DC-1C8340CBB471}" type="presParOf" srcId="{25C7DA7A-30F5-4E0C-8006-64ECBD0B8484}" destId="{6F56DBA2-6372-404F-86D2-1286F1EF3D7C}" srcOrd="4" destOrd="0" presId="urn:microsoft.com/office/officeart/2005/8/layout/lProcess2"/>
    <dgm:cxn modelId="{E6A18D41-138F-4EFF-AC56-FE1C8C207581}" type="presParOf" srcId="{6F56DBA2-6372-404F-86D2-1286F1EF3D7C}" destId="{AB8D23F6-6680-4C39-AE44-3F512B0BFC53}" srcOrd="0" destOrd="0" presId="urn:microsoft.com/office/officeart/2005/8/layout/lProcess2"/>
    <dgm:cxn modelId="{6B2B0725-70B9-4DAC-90E7-33FFB18F3FFA}" type="presParOf" srcId="{6F56DBA2-6372-404F-86D2-1286F1EF3D7C}" destId="{58719C7E-1604-41E8-9FD6-681D8D3BA4F1}" srcOrd="1" destOrd="0" presId="urn:microsoft.com/office/officeart/2005/8/layout/lProcess2"/>
    <dgm:cxn modelId="{B6ACC796-4937-4AAF-946A-09BDC8712132}" type="presParOf" srcId="{6F56DBA2-6372-404F-86D2-1286F1EF3D7C}" destId="{454158B3-BDD9-4C53-AEF0-C70224895EBE}" srcOrd="2" destOrd="0" presId="urn:microsoft.com/office/officeart/2005/8/layout/lProcess2"/>
    <dgm:cxn modelId="{6FC627EF-6D44-4695-81C2-750D173B76C8}" type="presParOf" srcId="{454158B3-BDD9-4C53-AEF0-C70224895EBE}" destId="{0650AB33-5A2E-4E5E-904F-8D1AA7C812BE}" srcOrd="0" destOrd="0" presId="urn:microsoft.com/office/officeart/2005/8/layout/lProcess2"/>
    <dgm:cxn modelId="{B90DA85B-9BF2-41AA-9D15-2CDD471FB03E}" type="presParOf" srcId="{0650AB33-5A2E-4E5E-904F-8D1AA7C812BE}" destId="{E558851E-C9B5-4871-A371-4AC7349B5E3D}" srcOrd="0" destOrd="0" presId="urn:microsoft.com/office/officeart/2005/8/layout/lProcess2"/>
    <dgm:cxn modelId="{53A2D830-904D-4839-98B3-DDFA9BD27A3A}" type="presParOf" srcId="{0650AB33-5A2E-4E5E-904F-8D1AA7C812BE}" destId="{D456946A-CB05-4EFF-A6A5-6E7963504E2A}" srcOrd="1" destOrd="0" presId="urn:microsoft.com/office/officeart/2005/8/layout/lProcess2"/>
    <dgm:cxn modelId="{FA5AA210-001C-477B-9CB6-5AC1D75D6D58}" type="presParOf" srcId="{0650AB33-5A2E-4E5E-904F-8D1AA7C812BE}" destId="{068706DB-FEEA-48A9-961E-CFCE982B9B1C}" srcOrd="2" destOrd="0" presId="urn:microsoft.com/office/officeart/2005/8/layout/lProcess2"/>
    <dgm:cxn modelId="{A7350985-2DDB-4C93-BF61-816BA4808732}" type="presParOf" srcId="{0650AB33-5A2E-4E5E-904F-8D1AA7C812BE}" destId="{56B9D47B-C206-4ECB-853D-11C944B134C4}" srcOrd="3" destOrd="0" presId="urn:microsoft.com/office/officeart/2005/8/layout/lProcess2"/>
    <dgm:cxn modelId="{6899E8DD-9047-44E9-9D20-00697C1DF7DA}" type="presParOf" srcId="{0650AB33-5A2E-4E5E-904F-8D1AA7C812BE}" destId="{2A66862A-808F-4098-A60F-8F8B4A92CA8E}" srcOrd="4" destOrd="0" presId="urn:microsoft.com/office/officeart/2005/8/layout/lProcess2"/>
    <dgm:cxn modelId="{DAAA4A52-CDC8-4DA2-967F-DF754BEDE7B3}" type="presParOf" srcId="{0650AB33-5A2E-4E5E-904F-8D1AA7C812BE}" destId="{668082B3-FAAB-4FB2-B22F-E104439DB8BF}" srcOrd="5" destOrd="0" presId="urn:microsoft.com/office/officeart/2005/8/layout/lProcess2"/>
    <dgm:cxn modelId="{14BE2961-7273-456F-AEF5-CDD61794DA66}" type="presParOf" srcId="{0650AB33-5A2E-4E5E-904F-8D1AA7C812BE}" destId="{2DD757C9-E51D-481E-8B50-68209A4F3991}" srcOrd="6" destOrd="0" presId="urn:microsoft.com/office/officeart/2005/8/layout/lProcess2"/>
    <dgm:cxn modelId="{CCE5210A-BF29-485B-BC52-768B8018BF33}" type="presParOf" srcId="{0650AB33-5A2E-4E5E-904F-8D1AA7C812BE}" destId="{A84BD255-B7C5-4358-A566-A53504A1D5AE}" srcOrd="7" destOrd="0" presId="urn:microsoft.com/office/officeart/2005/8/layout/lProcess2"/>
    <dgm:cxn modelId="{E4FEEB01-335C-46D8-A5AD-2D6D26D9AF2B}" type="presParOf" srcId="{0650AB33-5A2E-4E5E-904F-8D1AA7C812BE}" destId="{73D464ED-B740-464A-8689-A085945B45CD}" srcOrd="8" destOrd="0" presId="urn:microsoft.com/office/officeart/2005/8/layout/lProcess2"/>
    <dgm:cxn modelId="{C58DC1F1-20EB-41CE-897A-77088E255AF1}" type="presParOf" srcId="{0650AB33-5A2E-4E5E-904F-8D1AA7C812BE}" destId="{2C8070CD-4959-4FC9-AE39-937D7E3E0624}" srcOrd="9" destOrd="0" presId="urn:microsoft.com/office/officeart/2005/8/layout/lProcess2"/>
    <dgm:cxn modelId="{3FD3BECC-0C0E-43F3-808E-0769E22D5AA6}" type="presParOf" srcId="{0650AB33-5A2E-4E5E-904F-8D1AA7C812BE}" destId="{DA3DBFCF-B77B-4422-B828-CD6D70C03E6B}" srcOrd="10" destOrd="0" presId="urn:microsoft.com/office/officeart/2005/8/layout/lProcess2"/>
    <dgm:cxn modelId="{C733F0D6-3731-454B-AD97-E2612E8512A1}" type="presParOf" srcId="{0650AB33-5A2E-4E5E-904F-8D1AA7C812BE}" destId="{BA54AD93-2803-4FA6-BB86-E356FE3D7000}" srcOrd="11" destOrd="0" presId="urn:microsoft.com/office/officeart/2005/8/layout/lProcess2"/>
    <dgm:cxn modelId="{947A69C3-C7B9-4018-99E7-C36D0224DB28}" type="presParOf" srcId="{0650AB33-5A2E-4E5E-904F-8D1AA7C812BE}" destId="{E51D4609-A76F-47C4-A678-57AD5CCA7D6E}" srcOrd="12" destOrd="0" presId="urn:microsoft.com/office/officeart/2005/8/layout/lProcess2"/>
    <dgm:cxn modelId="{E66EBC7F-C5B1-458C-8840-187358A3F69D}" type="presParOf" srcId="{25C7DA7A-30F5-4E0C-8006-64ECBD0B8484}" destId="{FD67C370-DD57-41DC-B350-E15AF2EAA0EC}" srcOrd="5" destOrd="0" presId="urn:microsoft.com/office/officeart/2005/8/layout/lProcess2"/>
    <dgm:cxn modelId="{2026D493-AC4B-44B4-A121-ADF716196BB9}" type="presParOf" srcId="{25C7DA7A-30F5-4E0C-8006-64ECBD0B8484}" destId="{F1EB29F9-99D2-4455-A466-00C9A91A37A1}" srcOrd="6" destOrd="0" presId="urn:microsoft.com/office/officeart/2005/8/layout/lProcess2"/>
    <dgm:cxn modelId="{94CEF80F-FDDD-479E-A6E5-1BBD37A2AEC8}" type="presParOf" srcId="{F1EB29F9-99D2-4455-A466-00C9A91A37A1}" destId="{8D421BFC-0D4A-423F-B04C-E92585AF2D93}" srcOrd="0" destOrd="0" presId="urn:microsoft.com/office/officeart/2005/8/layout/lProcess2"/>
    <dgm:cxn modelId="{C168CB89-70B5-45AD-BA52-F3C8811B1061}" type="presParOf" srcId="{F1EB29F9-99D2-4455-A466-00C9A91A37A1}" destId="{013F199A-9C4D-4F05-A277-81211E2AC48D}" srcOrd="1" destOrd="0" presId="urn:microsoft.com/office/officeart/2005/8/layout/lProcess2"/>
    <dgm:cxn modelId="{AED75003-5C28-4E84-87C5-B3D2E593BFE3}" type="presParOf" srcId="{F1EB29F9-99D2-4455-A466-00C9A91A37A1}" destId="{7236931B-CE77-448A-A3B9-C2F60A76E1A3}" srcOrd="2" destOrd="0" presId="urn:microsoft.com/office/officeart/2005/8/layout/lProcess2"/>
    <dgm:cxn modelId="{B0D29211-11CC-46AB-B7FA-F3AFD4741B49}" type="presParOf" srcId="{7236931B-CE77-448A-A3B9-C2F60A76E1A3}" destId="{F0444FB6-138A-452E-B0D1-3C56DEBE528E}" srcOrd="0" destOrd="0" presId="urn:microsoft.com/office/officeart/2005/8/layout/lProcess2"/>
    <dgm:cxn modelId="{CD6A23BC-F51E-47AC-9821-7CE65719122C}" type="presParOf" srcId="{F0444FB6-138A-452E-B0D1-3C56DEBE528E}" destId="{5E77C61A-BC7D-4F91-A977-0137E8B3469B}" srcOrd="0" destOrd="0" presId="urn:microsoft.com/office/officeart/2005/8/layout/lProcess2"/>
    <dgm:cxn modelId="{FA4CA83C-A620-419F-83FE-3A3B71733623}" type="presParOf" srcId="{F0444FB6-138A-452E-B0D1-3C56DEBE528E}" destId="{7D5829E2-5D91-467F-8D07-085D9BC23F2A}" srcOrd="1" destOrd="0" presId="urn:microsoft.com/office/officeart/2005/8/layout/lProcess2"/>
    <dgm:cxn modelId="{5AB0F3B3-7B8B-497A-895C-D4CD4BE089D9}" type="presParOf" srcId="{F0444FB6-138A-452E-B0D1-3C56DEBE528E}" destId="{3F56576F-4D08-4D29-BFBF-86721BA9B809}" srcOrd="2" destOrd="0" presId="urn:microsoft.com/office/officeart/2005/8/layout/lProcess2"/>
    <dgm:cxn modelId="{7F479087-D09D-472F-A76E-0FE2EC441D2D}" type="presParOf" srcId="{F0444FB6-138A-452E-B0D1-3C56DEBE528E}" destId="{C05CC340-1E1B-4A8F-B7E3-B465A214D8E7}" srcOrd="3" destOrd="0" presId="urn:microsoft.com/office/officeart/2005/8/layout/lProcess2"/>
    <dgm:cxn modelId="{88E82FEF-3E3C-469C-A916-ECB409A90A27}" type="presParOf" srcId="{F0444FB6-138A-452E-B0D1-3C56DEBE528E}" destId="{92159AB4-C36A-49C8-ACB1-63753196AEB1}" srcOrd="4" destOrd="0" presId="urn:microsoft.com/office/officeart/2005/8/layout/lProcess2"/>
    <dgm:cxn modelId="{116F8E19-A44E-47E5-9B4C-C51DE816F85C}" type="presParOf" srcId="{F0444FB6-138A-452E-B0D1-3C56DEBE528E}" destId="{700A6F4A-0340-4895-8F1C-436223CD017D}" srcOrd="5" destOrd="0" presId="urn:microsoft.com/office/officeart/2005/8/layout/lProcess2"/>
    <dgm:cxn modelId="{CB53779C-C84D-404C-8BAE-A665ED9B3DA3}" type="presParOf" srcId="{F0444FB6-138A-452E-B0D1-3C56DEBE528E}" destId="{202246E3-6B0C-4089-AC1E-3429D71DB251}" srcOrd="6" destOrd="0" presId="urn:microsoft.com/office/officeart/2005/8/layout/lProcess2"/>
    <dgm:cxn modelId="{BB176C60-B039-4E79-9AD8-7719BF583083}" type="presParOf" srcId="{F0444FB6-138A-452E-B0D1-3C56DEBE528E}" destId="{26F56587-E860-4B6C-B6CD-1D245E8F9387}" srcOrd="7" destOrd="0" presId="urn:microsoft.com/office/officeart/2005/8/layout/lProcess2"/>
    <dgm:cxn modelId="{E933F21D-99A2-4A42-9D15-A988B9B92738}" type="presParOf" srcId="{F0444FB6-138A-452E-B0D1-3C56DEBE528E}" destId="{13021F14-8D2A-46B4-8E00-4C3A00C89942}" srcOrd="8" destOrd="0" presId="urn:microsoft.com/office/officeart/2005/8/layout/lProcess2"/>
    <dgm:cxn modelId="{5C7CEBE6-3F35-45D3-90A1-513F77404832}" type="presParOf" srcId="{F0444FB6-138A-452E-B0D1-3C56DEBE528E}" destId="{42A2FBFC-3935-4182-A331-F19395365C60}" srcOrd="9" destOrd="0" presId="urn:microsoft.com/office/officeart/2005/8/layout/lProcess2"/>
    <dgm:cxn modelId="{7E8908B1-3390-4C2C-8F0F-ED3D3A044E30}" type="presParOf" srcId="{F0444FB6-138A-452E-B0D1-3C56DEBE528E}" destId="{DBAF5A12-7CEB-460C-B295-FC6DAF0A1445}" srcOrd="10" destOrd="0" presId="urn:microsoft.com/office/officeart/2005/8/layout/lProcess2"/>
    <dgm:cxn modelId="{C00283AC-3D93-4CC2-A303-ABF96EC1F5A9}" type="presParOf" srcId="{F0444FB6-138A-452E-B0D1-3C56DEBE528E}" destId="{CC56E733-90E3-4649-8DA4-BF7514B9DB35}" srcOrd="11" destOrd="0" presId="urn:microsoft.com/office/officeart/2005/8/layout/lProcess2"/>
    <dgm:cxn modelId="{AA2013E0-5A46-407F-ABD6-3D83F0D09A83}" type="presParOf" srcId="{F0444FB6-138A-452E-B0D1-3C56DEBE528E}" destId="{54DD38EE-1194-4CEA-B9F1-DA7B18CB0AEC}" srcOrd="12" destOrd="0" presId="urn:microsoft.com/office/officeart/2005/8/layout/lProcess2"/>
    <dgm:cxn modelId="{24EA8C86-64FE-4D75-B188-EAAE42FBF0AF}" type="presParOf" srcId="{F0444FB6-138A-452E-B0D1-3C56DEBE528E}" destId="{FFD15E78-9677-4EFC-B04D-4F6325245126}" srcOrd="13" destOrd="0" presId="urn:microsoft.com/office/officeart/2005/8/layout/lProcess2"/>
    <dgm:cxn modelId="{2C99546C-8CDC-4961-B328-06EDBE75463B}" type="presParOf" srcId="{F0444FB6-138A-452E-B0D1-3C56DEBE528E}" destId="{78EDDA10-8394-4C5B-B886-9D111D75446C}" srcOrd="14" destOrd="0" presId="urn:microsoft.com/office/officeart/2005/8/layout/lProcess2"/>
    <dgm:cxn modelId="{F3245B54-65B6-4601-80C9-B78F6FC13C92}" type="presParOf" srcId="{F0444FB6-138A-452E-B0D1-3C56DEBE528E}" destId="{748E36C8-C88B-4495-9566-BDFE6362DCD9}" srcOrd="15" destOrd="0" presId="urn:microsoft.com/office/officeart/2005/8/layout/lProcess2"/>
    <dgm:cxn modelId="{3D2F09C1-0486-49C5-B6D2-4D76BFF9C09F}" type="presParOf" srcId="{F0444FB6-138A-452E-B0D1-3C56DEBE528E}" destId="{030C1B72-BAC2-4801-BF3B-06014BB5DDBF}" srcOrd="16" destOrd="0" presId="urn:microsoft.com/office/officeart/2005/8/layout/lProcess2"/>
    <dgm:cxn modelId="{09935E03-97D5-4258-952C-3D8E74A7A470}" type="presParOf" srcId="{F0444FB6-138A-452E-B0D1-3C56DEBE528E}" destId="{B5D94AA0-FF7E-457A-B7E0-F902B8177AED}" srcOrd="17" destOrd="0" presId="urn:microsoft.com/office/officeart/2005/8/layout/lProcess2"/>
    <dgm:cxn modelId="{FB33C560-0B79-4566-930B-B87C49C44253}" type="presParOf" srcId="{F0444FB6-138A-452E-B0D1-3C56DEBE528E}" destId="{8E0B469A-7FC5-447F-B6E7-B088E632E11B}" srcOrd="18" destOrd="0" presId="urn:microsoft.com/office/officeart/2005/8/layout/lProcess2"/>
    <dgm:cxn modelId="{DC5F4D2E-F39E-4E35-BB91-389D8F0ACE3F}" type="presParOf" srcId="{F0444FB6-138A-452E-B0D1-3C56DEBE528E}" destId="{F4471B9B-038F-48A6-84B0-EDAF7B037AC4}" srcOrd="19" destOrd="0" presId="urn:microsoft.com/office/officeart/2005/8/layout/lProcess2"/>
    <dgm:cxn modelId="{D6FE2D5F-84BF-4D7A-BA37-3B58E70A32F9}" type="presParOf" srcId="{F0444FB6-138A-452E-B0D1-3C56DEBE528E}" destId="{E4AC9423-5B4F-43DF-936C-EEADE2C588A8}" srcOrd="20" destOrd="0" presId="urn:microsoft.com/office/officeart/2005/8/layout/lProcess2"/>
    <dgm:cxn modelId="{C8B715C7-773D-48F2-B7B0-3D8D249FB85F}" type="presParOf" srcId="{F0444FB6-138A-452E-B0D1-3C56DEBE528E}" destId="{CCF5A1CF-BFF9-4F6D-887B-3C6D93031ACF}" srcOrd="21" destOrd="0" presId="urn:microsoft.com/office/officeart/2005/8/layout/lProcess2"/>
    <dgm:cxn modelId="{3932E588-BB8A-467F-8122-2C5C2E3CB8BC}" type="presParOf" srcId="{F0444FB6-138A-452E-B0D1-3C56DEBE528E}" destId="{D604A188-2687-4441-83F8-6E5578C09F31}" srcOrd="22" destOrd="0" presId="urn:microsoft.com/office/officeart/2005/8/layout/lProcess2"/>
    <dgm:cxn modelId="{B37A644E-8D9B-4EC5-870D-638773935068}" type="presParOf" srcId="{F0444FB6-138A-452E-B0D1-3C56DEBE528E}" destId="{AB0CCDEA-D943-4275-B4E0-32E14D7A1288}" srcOrd="23" destOrd="0" presId="urn:microsoft.com/office/officeart/2005/8/layout/lProcess2"/>
    <dgm:cxn modelId="{05164A45-A005-474D-9B62-78B5773A26BC}" type="presParOf" srcId="{F0444FB6-138A-452E-B0D1-3C56DEBE528E}" destId="{799D1D33-4E7B-401C-98B9-52CC39B6E193}" srcOrd="24" destOrd="0" presId="urn:microsoft.com/office/officeart/2005/8/layout/lProcess2"/>
    <dgm:cxn modelId="{885ABCDE-8C75-4F07-A6E5-92A2D7D76577}" type="presParOf" srcId="{F0444FB6-138A-452E-B0D1-3C56DEBE528E}" destId="{F2AE9A70-429C-410F-90C3-BAFB1E1357B7}" srcOrd="25" destOrd="0" presId="urn:microsoft.com/office/officeart/2005/8/layout/lProcess2"/>
    <dgm:cxn modelId="{3DC08A30-E6C8-42F6-9B11-B662F41B2C39}" type="presParOf" srcId="{F0444FB6-138A-452E-B0D1-3C56DEBE528E}" destId="{DD5FFFEA-DA2B-4A46-AC08-234E21993C73}" srcOrd="26" destOrd="0" presId="urn:microsoft.com/office/officeart/2005/8/layout/lProcess2"/>
    <dgm:cxn modelId="{4F6FB664-233A-43F4-B733-2A4036CD079F}" type="presParOf" srcId="{F0444FB6-138A-452E-B0D1-3C56DEBE528E}" destId="{651635FB-85C5-490B-A229-4820F79BEE00}" srcOrd="27" destOrd="0" presId="urn:microsoft.com/office/officeart/2005/8/layout/lProcess2"/>
    <dgm:cxn modelId="{CC7B6F51-9A69-4B8E-B12A-D51F2E530A57}" type="presParOf" srcId="{F0444FB6-138A-452E-B0D1-3C56DEBE528E}" destId="{F3F1DB12-761F-43BE-9F45-7763D4B8B887}" srcOrd="28" destOrd="0" presId="urn:microsoft.com/office/officeart/2005/8/layout/lProcess2"/>
    <dgm:cxn modelId="{080C59A7-FCD1-449C-AAAF-1E48BE35686F}" type="presParOf" srcId="{F0444FB6-138A-452E-B0D1-3C56DEBE528E}" destId="{B1F24D87-17A8-49E0-82E6-E2747A52E5CE}" srcOrd="29" destOrd="0" presId="urn:microsoft.com/office/officeart/2005/8/layout/lProcess2"/>
    <dgm:cxn modelId="{82C004B6-7F4F-4953-8240-60C1D2E5AF03}" type="presParOf" srcId="{F0444FB6-138A-452E-B0D1-3C56DEBE528E}" destId="{CAF67F59-05F2-4440-9C09-35392A5DB908}" srcOrd="30" destOrd="0" presId="urn:microsoft.com/office/officeart/2005/8/layout/lProcess2"/>
    <dgm:cxn modelId="{973785BB-7471-43D3-9021-506E2CCA3BB7}" type="presParOf" srcId="{F0444FB6-138A-452E-B0D1-3C56DEBE528E}" destId="{170C6BCA-A79E-4835-9F6D-7DE57535EAF2}" srcOrd="31" destOrd="0" presId="urn:microsoft.com/office/officeart/2005/8/layout/lProcess2"/>
    <dgm:cxn modelId="{6F3CB4E0-F0E0-4E57-AE99-2CCFC9BDCBA8}" type="presParOf" srcId="{F0444FB6-138A-452E-B0D1-3C56DEBE528E}" destId="{FFC953B5-83FC-4C92-959D-A6F1EB63D6D4}" srcOrd="32" destOrd="0" presId="urn:microsoft.com/office/officeart/2005/8/layout/lProcess2"/>
    <dgm:cxn modelId="{A09FAA60-4B2D-4F95-8A5C-B67F1FF3D5BE}" type="presParOf" srcId="{F0444FB6-138A-452E-B0D1-3C56DEBE528E}" destId="{AA077BB2-97FC-4EE4-ACBF-8E995EA69487}" srcOrd="33" destOrd="0" presId="urn:microsoft.com/office/officeart/2005/8/layout/lProcess2"/>
    <dgm:cxn modelId="{C81C56C1-A916-46C3-A502-56BD5B2FC3C0}" type="presParOf" srcId="{F0444FB6-138A-452E-B0D1-3C56DEBE528E}" destId="{8D148BB5-DADF-4390-B8B0-7EC79F5367D8}" srcOrd="34" destOrd="0" presId="urn:microsoft.com/office/officeart/2005/8/layout/lProcess2"/>
    <dgm:cxn modelId="{4E0812E6-0412-4DDA-9FA8-4ED2DDE22C82}" type="presParOf" srcId="{F0444FB6-138A-452E-B0D1-3C56DEBE528E}" destId="{5AA89213-FEDC-4F4A-AEB9-97963B5FD39F}" srcOrd="35" destOrd="0" presId="urn:microsoft.com/office/officeart/2005/8/layout/lProcess2"/>
    <dgm:cxn modelId="{7C7B9513-B1F8-4D69-9138-AD66E9553CDD}" type="presParOf" srcId="{F0444FB6-138A-452E-B0D1-3C56DEBE528E}" destId="{DD6E5EE9-84D3-4FEA-AB48-AD35EBF2898D}" srcOrd="36" destOrd="0" presId="urn:microsoft.com/office/officeart/2005/8/layout/lProcess2"/>
    <dgm:cxn modelId="{4D07ADAC-2C63-4059-A188-D1856E8A97BB}" type="presParOf" srcId="{F0444FB6-138A-452E-B0D1-3C56DEBE528E}" destId="{21FEA769-73F8-45E4-9CF0-88A22CE32DB6}" srcOrd="37" destOrd="0" presId="urn:microsoft.com/office/officeart/2005/8/layout/lProcess2"/>
    <dgm:cxn modelId="{52A94E2C-3B83-443B-931D-B1BE2A6733F5}" type="presParOf" srcId="{F0444FB6-138A-452E-B0D1-3C56DEBE528E}" destId="{41DD34C3-A712-4110-930B-464677192629}" srcOrd="38" destOrd="0" presId="urn:microsoft.com/office/officeart/2005/8/layout/lProcess2"/>
    <dgm:cxn modelId="{DD3EB5E9-96B1-4F29-8053-575351D84347}" type="presParOf" srcId="{F0444FB6-138A-452E-B0D1-3C56DEBE528E}" destId="{6F729D89-018B-4908-ABBE-8C7F6275E8F0}" srcOrd="39" destOrd="0" presId="urn:microsoft.com/office/officeart/2005/8/layout/lProcess2"/>
    <dgm:cxn modelId="{484E3D9E-054D-479C-8197-CE100B614B1A}" type="presParOf" srcId="{F0444FB6-138A-452E-B0D1-3C56DEBE528E}" destId="{F6C4C0D4-E7C2-4F91-9A2D-C2C6649CF748}" srcOrd="4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ADAD6-8F9D-4BD4-832D-04E3E7D5CE69}">
      <dsp:nvSpPr>
        <dsp:cNvPr id="0" name=""/>
        <dsp:cNvSpPr/>
      </dsp:nvSpPr>
      <dsp:spPr>
        <a:xfrm>
          <a:off x="1421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i="0" kern="1200" dirty="0" smtClean="0"/>
            <a:t>Things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kern="1200" dirty="0" smtClean="0"/>
            <a:t>Products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kern="1200" dirty="0" smtClean="0"/>
            <a:t>Parts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kern="1200" dirty="0" smtClean="0"/>
            <a:t>Assets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kern="1200" dirty="0" smtClean="0"/>
            <a:t>Suppliers</a:t>
          </a:r>
          <a:endParaRPr lang="en-GB" sz="1600" i="0" kern="1200" dirty="0"/>
        </a:p>
      </dsp:txBody>
      <dsp:txXfrm>
        <a:off x="1421" y="1625600"/>
        <a:ext cx="1489769" cy="1625600"/>
      </dsp:txXfrm>
    </dsp:sp>
    <dsp:sp modelId="{83BA9B42-3446-47B3-9233-91EF9B079110}">
      <dsp:nvSpPr>
        <dsp:cNvPr id="0" name=""/>
        <dsp:cNvSpPr/>
      </dsp:nvSpPr>
      <dsp:spPr>
        <a:xfrm>
          <a:off x="69650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5650B-9570-4A5E-A71E-2F1681F6E972}">
      <dsp:nvSpPr>
        <dsp:cNvPr id="0" name=""/>
        <dsp:cNvSpPr/>
      </dsp:nvSpPr>
      <dsp:spPr>
        <a:xfrm>
          <a:off x="1535883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People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Customers Employees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Sales people</a:t>
          </a:r>
          <a:endParaRPr lang="en-GB" sz="1800" kern="1200" dirty="0"/>
        </a:p>
      </dsp:txBody>
      <dsp:txXfrm>
        <a:off x="1535883" y="1625600"/>
        <a:ext cx="1489769" cy="1625600"/>
      </dsp:txXfrm>
    </dsp:sp>
    <dsp:sp modelId="{829644CF-967A-47C5-87B8-6F10E34ADF7A}">
      <dsp:nvSpPr>
        <dsp:cNvPr id="0" name=""/>
        <dsp:cNvSpPr/>
      </dsp:nvSpPr>
      <dsp:spPr>
        <a:xfrm>
          <a:off x="1604112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C4AF8-F80D-41F7-9F0E-32504A308E6F}">
      <dsp:nvSpPr>
        <dsp:cNvPr id="0" name=""/>
        <dsp:cNvSpPr/>
      </dsp:nvSpPr>
      <dsp:spPr>
        <a:xfrm>
          <a:off x="3070346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Virtual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Accounts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Metrics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Contracts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>
        <a:off x="3070346" y="1625600"/>
        <a:ext cx="1489769" cy="1625600"/>
      </dsp:txXfrm>
    </dsp:sp>
    <dsp:sp modelId="{B6AA80C5-978A-4931-B254-7DB1B303DFC9}">
      <dsp:nvSpPr>
        <dsp:cNvPr id="0" name=""/>
        <dsp:cNvSpPr/>
      </dsp:nvSpPr>
      <dsp:spPr>
        <a:xfrm>
          <a:off x="3138575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5D5FD-207D-4918-B281-F8E2C1CFDFFF}">
      <dsp:nvSpPr>
        <dsp:cNvPr id="0" name=""/>
        <dsp:cNvSpPr/>
      </dsp:nvSpPr>
      <dsp:spPr>
        <a:xfrm>
          <a:off x="4604809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Places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Offices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Region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Stores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Time</a:t>
          </a:r>
          <a:endParaRPr lang="en-GB" sz="1800" kern="1200" dirty="0"/>
        </a:p>
      </dsp:txBody>
      <dsp:txXfrm>
        <a:off x="4604809" y="1625600"/>
        <a:ext cx="1489769" cy="1625600"/>
      </dsp:txXfrm>
    </dsp:sp>
    <dsp:sp modelId="{92ABEC19-D079-4792-8B6C-4B40DF23988E}">
      <dsp:nvSpPr>
        <dsp:cNvPr id="0" name=""/>
        <dsp:cNvSpPr/>
      </dsp:nvSpPr>
      <dsp:spPr>
        <a:xfrm>
          <a:off x="4673037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2B125-1BB4-4E0D-95D2-EB71B6B39100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30B82-C824-481B-81AE-9144C8921705}">
      <dsp:nvSpPr>
        <dsp:cNvPr id="0" name=""/>
        <dsp:cNvSpPr/>
      </dsp:nvSpPr>
      <dsp:spPr>
        <a:xfrm>
          <a:off x="3994092" y="1064515"/>
          <a:ext cx="101394" cy="444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204"/>
              </a:lnTo>
              <a:lnTo>
                <a:pt x="101394" y="4442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459F4-051F-4FAC-AE7A-526A10A27020}">
      <dsp:nvSpPr>
        <dsp:cNvPr id="0" name=""/>
        <dsp:cNvSpPr/>
      </dsp:nvSpPr>
      <dsp:spPr>
        <a:xfrm>
          <a:off x="3892697" y="1064515"/>
          <a:ext cx="101394" cy="444204"/>
        </a:xfrm>
        <a:custGeom>
          <a:avLst/>
          <a:gdLst/>
          <a:ahLst/>
          <a:cxnLst/>
          <a:rect l="0" t="0" r="0" b="0"/>
          <a:pathLst>
            <a:path>
              <a:moveTo>
                <a:pt x="101394" y="0"/>
              </a:moveTo>
              <a:lnTo>
                <a:pt x="101394" y="444204"/>
              </a:lnTo>
              <a:lnTo>
                <a:pt x="0" y="4442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AFD0F-7283-466C-BEFF-F793D8454639}">
      <dsp:nvSpPr>
        <dsp:cNvPr id="0" name=""/>
        <dsp:cNvSpPr/>
      </dsp:nvSpPr>
      <dsp:spPr>
        <a:xfrm>
          <a:off x="7113180" y="3121375"/>
          <a:ext cx="144849" cy="1129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824"/>
              </a:lnTo>
              <a:lnTo>
                <a:pt x="144849" y="11298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F66DB-F535-4955-88E0-4BB8BD0BE523}">
      <dsp:nvSpPr>
        <dsp:cNvPr id="0" name=""/>
        <dsp:cNvSpPr/>
      </dsp:nvSpPr>
      <dsp:spPr>
        <a:xfrm>
          <a:off x="7113180" y="3121375"/>
          <a:ext cx="144849" cy="444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204"/>
              </a:lnTo>
              <a:lnTo>
                <a:pt x="144849" y="4442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7647F-C213-4203-8409-B63DEC0F6EE9}">
      <dsp:nvSpPr>
        <dsp:cNvPr id="0" name=""/>
        <dsp:cNvSpPr/>
      </dsp:nvSpPr>
      <dsp:spPr>
        <a:xfrm>
          <a:off x="7453725" y="2435755"/>
          <a:ext cx="91440" cy="202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7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B8473-A9E1-421A-9648-5534DB9F36FF}">
      <dsp:nvSpPr>
        <dsp:cNvPr id="0" name=""/>
        <dsp:cNvSpPr/>
      </dsp:nvSpPr>
      <dsp:spPr>
        <a:xfrm>
          <a:off x="3994092" y="1064515"/>
          <a:ext cx="3505353" cy="888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014"/>
              </a:lnTo>
              <a:lnTo>
                <a:pt x="3505353" y="787014"/>
              </a:lnTo>
              <a:lnTo>
                <a:pt x="3505353" y="888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B90E0-7F2B-43D6-9F69-8DDB0C14D30A}">
      <dsp:nvSpPr>
        <dsp:cNvPr id="0" name=""/>
        <dsp:cNvSpPr/>
      </dsp:nvSpPr>
      <dsp:spPr>
        <a:xfrm>
          <a:off x="5944729" y="3121375"/>
          <a:ext cx="144849" cy="1129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824"/>
              </a:lnTo>
              <a:lnTo>
                <a:pt x="144849" y="11298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586F6-0019-4428-AC09-1CC6CF3A4726}">
      <dsp:nvSpPr>
        <dsp:cNvPr id="0" name=""/>
        <dsp:cNvSpPr/>
      </dsp:nvSpPr>
      <dsp:spPr>
        <a:xfrm>
          <a:off x="5944729" y="3121375"/>
          <a:ext cx="144849" cy="444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204"/>
              </a:lnTo>
              <a:lnTo>
                <a:pt x="144849" y="4442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2C7B-E9F3-4DCB-B9BF-2EEA3E08FEB1}">
      <dsp:nvSpPr>
        <dsp:cNvPr id="0" name=""/>
        <dsp:cNvSpPr/>
      </dsp:nvSpPr>
      <dsp:spPr>
        <a:xfrm>
          <a:off x="6285274" y="2435755"/>
          <a:ext cx="91440" cy="202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7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4CEE2-04B5-4066-9E7D-7E7F65CFB3D0}">
      <dsp:nvSpPr>
        <dsp:cNvPr id="0" name=""/>
        <dsp:cNvSpPr/>
      </dsp:nvSpPr>
      <dsp:spPr>
        <a:xfrm>
          <a:off x="3994092" y="1064515"/>
          <a:ext cx="2336902" cy="888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014"/>
              </a:lnTo>
              <a:lnTo>
                <a:pt x="2336902" y="787014"/>
              </a:lnTo>
              <a:lnTo>
                <a:pt x="2336902" y="888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98262-2909-47B9-83BA-0DAF8543253A}">
      <dsp:nvSpPr>
        <dsp:cNvPr id="0" name=""/>
        <dsp:cNvSpPr/>
      </dsp:nvSpPr>
      <dsp:spPr>
        <a:xfrm>
          <a:off x="3994092" y="1064515"/>
          <a:ext cx="1168451" cy="888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014"/>
              </a:lnTo>
              <a:lnTo>
                <a:pt x="1168451" y="787014"/>
              </a:lnTo>
              <a:lnTo>
                <a:pt x="1168451" y="888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1DAF2-B294-4DB0-901E-6FCAA97EF14F}">
      <dsp:nvSpPr>
        <dsp:cNvPr id="0" name=""/>
        <dsp:cNvSpPr/>
      </dsp:nvSpPr>
      <dsp:spPr>
        <a:xfrm>
          <a:off x="3607827" y="2435755"/>
          <a:ext cx="144849" cy="2501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1064"/>
              </a:lnTo>
              <a:lnTo>
                <a:pt x="144849" y="25010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6AA72-8FAE-4624-BB92-7396C02EB4F3}">
      <dsp:nvSpPr>
        <dsp:cNvPr id="0" name=""/>
        <dsp:cNvSpPr/>
      </dsp:nvSpPr>
      <dsp:spPr>
        <a:xfrm>
          <a:off x="3607827" y="2435755"/>
          <a:ext cx="144849" cy="1815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5444"/>
              </a:lnTo>
              <a:lnTo>
                <a:pt x="144849" y="18154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565B6-4B45-4AB9-9B5D-3123DB59056B}">
      <dsp:nvSpPr>
        <dsp:cNvPr id="0" name=""/>
        <dsp:cNvSpPr/>
      </dsp:nvSpPr>
      <dsp:spPr>
        <a:xfrm>
          <a:off x="3607827" y="2435755"/>
          <a:ext cx="144849" cy="1129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824"/>
              </a:lnTo>
              <a:lnTo>
                <a:pt x="144849" y="11298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19670-6943-4FF7-9A58-B054C618110F}">
      <dsp:nvSpPr>
        <dsp:cNvPr id="0" name=""/>
        <dsp:cNvSpPr/>
      </dsp:nvSpPr>
      <dsp:spPr>
        <a:xfrm>
          <a:off x="3607827" y="2435755"/>
          <a:ext cx="144849" cy="444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204"/>
              </a:lnTo>
              <a:lnTo>
                <a:pt x="144849" y="4442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02E39-18DF-4356-BB6C-177161256549}">
      <dsp:nvSpPr>
        <dsp:cNvPr id="0" name=""/>
        <dsp:cNvSpPr/>
      </dsp:nvSpPr>
      <dsp:spPr>
        <a:xfrm>
          <a:off x="3948372" y="1064515"/>
          <a:ext cx="91440" cy="888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8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0D132-0F8A-419D-B335-A3A73BF3679D}">
      <dsp:nvSpPr>
        <dsp:cNvPr id="0" name=""/>
        <dsp:cNvSpPr/>
      </dsp:nvSpPr>
      <dsp:spPr>
        <a:xfrm>
          <a:off x="2825641" y="1064515"/>
          <a:ext cx="1168451" cy="888409"/>
        </a:xfrm>
        <a:custGeom>
          <a:avLst/>
          <a:gdLst/>
          <a:ahLst/>
          <a:cxnLst/>
          <a:rect l="0" t="0" r="0" b="0"/>
          <a:pathLst>
            <a:path>
              <a:moveTo>
                <a:pt x="1168451" y="0"/>
              </a:moveTo>
              <a:lnTo>
                <a:pt x="1168451" y="787014"/>
              </a:lnTo>
              <a:lnTo>
                <a:pt x="0" y="787014"/>
              </a:lnTo>
              <a:lnTo>
                <a:pt x="0" y="888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64E3E-B50B-4460-B9E6-FAB0C779184A}">
      <dsp:nvSpPr>
        <dsp:cNvPr id="0" name=""/>
        <dsp:cNvSpPr/>
      </dsp:nvSpPr>
      <dsp:spPr>
        <a:xfrm>
          <a:off x="1270925" y="2435755"/>
          <a:ext cx="144849" cy="444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204"/>
              </a:lnTo>
              <a:lnTo>
                <a:pt x="144849" y="4442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86FAB-D3A1-4671-B403-CA7967F77A3D}">
      <dsp:nvSpPr>
        <dsp:cNvPr id="0" name=""/>
        <dsp:cNvSpPr/>
      </dsp:nvSpPr>
      <dsp:spPr>
        <a:xfrm>
          <a:off x="1657190" y="1064515"/>
          <a:ext cx="2336902" cy="888409"/>
        </a:xfrm>
        <a:custGeom>
          <a:avLst/>
          <a:gdLst/>
          <a:ahLst/>
          <a:cxnLst/>
          <a:rect l="0" t="0" r="0" b="0"/>
          <a:pathLst>
            <a:path>
              <a:moveTo>
                <a:pt x="2336902" y="0"/>
              </a:moveTo>
              <a:lnTo>
                <a:pt x="2336902" y="787014"/>
              </a:lnTo>
              <a:lnTo>
                <a:pt x="0" y="787014"/>
              </a:lnTo>
              <a:lnTo>
                <a:pt x="0" y="888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06B21-AE89-4BDB-B2F3-B03AFE1739CF}">
      <dsp:nvSpPr>
        <dsp:cNvPr id="0" name=""/>
        <dsp:cNvSpPr/>
      </dsp:nvSpPr>
      <dsp:spPr>
        <a:xfrm>
          <a:off x="2337431" y="1064515"/>
          <a:ext cx="1656660" cy="239798"/>
        </a:xfrm>
        <a:custGeom>
          <a:avLst/>
          <a:gdLst/>
          <a:ahLst/>
          <a:cxnLst/>
          <a:rect l="0" t="0" r="0" b="0"/>
          <a:pathLst>
            <a:path>
              <a:moveTo>
                <a:pt x="1656660" y="0"/>
              </a:moveTo>
              <a:lnTo>
                <a:pt x="1656660" y="138403"/>
              </a:lnTo>
              <a:lnTo>
                <a:pt x="0" y="138403"/>
              </a:lnTo>
              <a:lnTo>
                <a:pt x="0" y="2397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7C929-723C-4B70-858A-DB0F45FA7D88}">
      <dsp:nvSpPr>
        <dsp:cNvPr id="0" name=""/>
        <dsp:cNvSpPr/>
      </dsp:nvSpPr>
      <dsp:spPr>
        <a:xfrm>
          <a:off x="3511261" y="3364"/>
          <a:ext cx="965661" cy="106115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>
            <a:solidFill>
              <a:schemeClr val="accent2"/>
            </a:solidFill>
          </a:endParaRPr>
        </a:p>
      </dsp:txBody>
      <dsp:txXfrm>
        <a:off x="3511261" y="3364"/>
        <a:ext cx="965661" cy="1061151"/>
      </dsp:txXfrm>
    </dsp:sp>
    <dsp:sp modelId="{B473C9C2-EA5D-4E9A-9355-D393A0615975}">
      <dsp:nvSpPr>
        <dsp:cNvPr id="0" name=""/>
        <dsp:cNvSpPr/>
      </dsp:nvSpPr>
      <dsp:spPr>
        <a:xfrm>
          <a:off x="1854600" y="1304313"/>
          <a:ext cx="965661" cy="482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accent2"/>
              </a:solidFill>
            </a:rPr>
            <a:t>Author</a:t>
          </a:r>
          <a:endParaRPr lang="en-GB" sz="1100" kern="1200" dirty="0">
            <a:solidFill>
              <a:schemeClr val="accent2"/>
            </a:solidFill>
          </a:endParaRPr>
        </a:p>
      </dsp:txBody>
      <dsp:txXfrm>
        <a:off x="1854600" y="1304313"/>
        <a:ext cx="965661" cy="482830"/>
      </dsp:txXfrm>
    </dsp:sp>
    <dsp:sp modelId="{EB52C86D-C9FD-49A8-9931-1754C2C6DF48}">
      <dsp:nvSpPr>
        <dsp:cNvPr id="0" name=""/>
        <dsp:cNvSpPr/>
      </dsp:nvSpPr>
      <dsp:spPr>
        <a:xfrm>
          <a:off x="1174359" y="1952924"/>
          <a:ext cx="965661" cy="482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accent2"/>
              </a:solidFill>
            </a:rPr>
            <a:t>Publisher</a:t>
          </a:r>
          <a:endParaRPr lang="en-GB" sz="1100" kern="1200" dirty="0">
            <a:solidFill>
              <a:schemeClr val="accent2"/>
            </a:solidFill>
          </a:endParaRPr>
        </a:p>
      </dsp:txBody>
      <dsp:txXfrm>
        <a:off x="1174359" y="1952924"/>
        <a:ext cx="965661" cy="482830"/>
      </dsp:txXfrm>
    </dsp:sp>
    <dsp:sp modelId="{F991364E-E7F7-4E5F-AF84-FDAF226AD9C6}">
      <dsp:nvSpPr>
        <dsp:cNvPr id="0" name=""/>
        <dsp:cNvSpPr/>
      </dsp:nvSpPr>
      <dsp:spPr>
        <a:xfrm>
          <a:off x="1415774" y="2638544"/>
          <a:ext cx="965661" cy="482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accent2"/>
              </a:solidFill>
            </a:rPr>
            <a:t>Imprint</a:t>
          </a:r>
          <a:endParaRPr lang="en-GB" sz="1100" kern="1200" dirty="0">
            <a:solidFill>
              <a:schemeClr val="accent2"/>
            </a:solidFill>
          </a:endParaRPr>
        </a:p>
      </dsp:txBody>
      <dsp:txXfrm>
        <a:off x="1415774" y="2638544"/>
        <a:ext cx="965661" cy="482830"/>
      </dsp:txXfrm>
    </dsp:sp>
    <dsp:sp modelId="{06B99A11-B2E8-4DC4-9205-E6FE128D1E8A}">
      <dsp:nvSpPr>
        <dsp:cNvPr id="0" name=""/>
        <dsp:cNvSpPr/>
      </dsp:nvSpPr>
      <dsp:spPr>
        <a:xfrm>
          <a:off x="2342810" y="1952924"/>
          <a:ext cx="965661" cy="482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accent2"/>
              </a:solidFill>
            </a:rPr>
            <a:t>RRP</a:t>
          </a:r>
        </a:p>
      </dsp:txBody>
      <dsp:txXfrm>
        <a:off x="2342810" y="1952924"/>
        <a:ext cx="965661" cy="482830"/>
      </dsp:txXfrm>
    </dsp:sp>
    <dsp:sp modelId="{C1DC832B-67AF-4717-A701-55574B526E82}">
      <dsp:nvSpPr>
        <dsp:cNvPr id="0" name=""/>
        <dsp:cNvSpPr/>
      </dsp:nvSpPr>
      <dsp:spPr>
        <a:xfrm>
          <a:off x="3511261" y="1952924"/>
          <a:ext cx="965661" cy="482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accent2"/>
              </a:solidFill>
            </a:rPr>
            <a:t>Size</a:t>
          </a:r>
        </a:p>
      </dsp:txBody>
      <dsp:txXfrm>
        <a:off x="3511261" y="1952924"/>
        <a:ext cx="965661" cy="482830"/>
      </dsp:txXfrm>
    </dsp:sp>
    <dsp:sp modelId="{C41AA2E3-9272-4D45-9E78-54C241E324B4}">
      <dsp:nvSpPr>
        <dsp:cNvPr id="0" name=""/>
        <dsp:cNvSpPr/>
      </dsp:nvSpPr>
      <dsp:spPr>
        <a:xfrm>
          <a:off x="3752676" y="2638544"/>
          <a:ext cx="965661" cy="482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accent2"/>
              </a:solidFill>
            </a:rPr>
            <a:t>Weight</a:t>
          </a:r>
        </a:p>
      </dsp:txBody>
      <dsp:txXfrm>
        <a:off x="3752676" y="2638544"/>
        <a:ext cx="965661" cy="482830"/>
      </dsp:txXfrm>
    </dsp:sp>
    <dsp:sp modelId="{D4D5C3DC-12BE-4836-A5A9-DE2D7350689B}">
      <dsp:nvSpPr>
        <dsp:cNvPr id="0" name=""/>
        <dsp:cNvSpPr/>
      </dsp:nvSpPr>
      <dsp:spPr>
        <a:xfrm>
          <a:off x="3752676" y="3324164"/>
          <a:ext cx="965661" cy="482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accent2"/>
              </a:solidFill>
            </a:rPr>
            <a:t>Height</a:t>
          </a:r>
        </a:p>
      </dsp:txBody>
      <dsp:txXfrm>
        <a:off x="3752676" y="3324164"/>
        <a:ext cx="965661" cy="482830"/>
      </dsp:txXfrm>
    </dsp:sp>
    <dsp:sp modelId="{181FF95E-5E30-4C44-86AF-818DDD773D49}">
      <dsp:nvSpPr>
        <dsp:cNvPr id="0" name=""/>
        <dsp:cNvSpPr/>
      </dsp:nvSpPr>
      <dsp:spPr>
        <a:xfrm>
          <a:off x="3752676" y="4009784"/>
          <a:ext cx="965661" cy="482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accent2"/>
              </a:solidFill>
            </a:rPr>
            <a:t>Depth</a:t>
          </a:r>
        </a:p>
      </dsp:txBody>
      <dsp:txXfrm>
        <a:off x="3752676" y="4009784"/>
        <a:ext cx="965661" cy="482830"/>
      </dsp:txXfrm>
    </dsp:sp>
    <dsp:sp modelId="{8FFBF502-CCBB-4521-AF9A-D3D6D6E0DAD7}">
      <dsp:nvSpPr>
        <dsp:cNvPr id="0" name=""/>
        <dsp:cNvSpPr/>
      </dsp:nvSpPr>
      <dsp:spPr>
        <a:xfrm>
          <a:off x="3752676" y="4695404"/>
          <a:ext cx="965661" cy="482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accent2"/>
              </a:solidFill>
            </a:rPr>
            <a:t>Width</a:t>
          </a:r>
        </a:p>
      </dsp:txBody>
      <dsp:txXfrm>
        <a:off x="3752676" y="4695404"/>
        <a:ext cx="965661" cy="482830"/>
      </dsp:txXfrm>
    </dsp:sp>
    <dsp:sp modelId="{F8065905-BE47-4AEB-8929-37D19F331DC0}">
      <dsp:nvSpPr>
        <dsp:cNvPr id="0" name=""/>
        <dsp:cNvSpPr/>
      </dsp:nvSpPr>
      <dsp:spPr>
        <a:xfrm>
          <a:off x="4679712" y="1952924"/>
          <a:ext cx="965661" cy="482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accent2"/>
              </a:solidFill>
            </a:rPr>
            <a:t>Cost</a:t>
          </a:r>
        </a:p>
      </dsp:txBody>
      <dsp:txXfrm>
        <a:off x="4679712" y="1952924"/>
        <a:ext cx="965661" cy="482830"/>
      </dsp:txXfrm>
    </dsp:sp>
    <dsp:sp modelId="{E48C89DE-9C0C-46CB-B71D-53E2DAE6C30C}">
      <dsp:nvSpPr>
        <dsp:cNvPr id="0" name=""/>
        <dsp:cNvSpPr/>
      </dsp:nvSpPr>
      <dsp:spPr>
        <a:xfrm>
          <a:off x="5848163" y="1952924"/>
          <a:ext cx="965661" cy="482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accent2"/>
              </a:solidFill>
            </a:rPr>
            <a:t>Head of Book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accent2"/>
              </a:solidFill>
            </a:rPr>
            <a:t>Buying</a:t>
          </a:r>
        </a:p>
      </dsp:txBody>
      <dsp:txXfrm>
        <a:off x="5848163" y="1952924"/>
        <a:ext cx="965661" cy="482830"/>
      </dsp:txXfrm>
    </dsp:sp>
    <dsp:sp modelId="{3B163A46-7B8D-47A3-B4A3-801829567D6B}">
      <dsp:nvSpPr>
        <dsp:cNvPr id="0" name=""/>
        <dsp:cNvSpPr/>
      </dsp:nvSpPr>
      <dsp:spPr>
        <a:xfrm>
          <a:off x="5848163" y="2638544"/>
          <a:ext cx="965661" cy="482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accent2"/>
              </a:solidFill>
            </a:rPr>
            <a:t>Non Fiction Manager</a:t>
          </a:r>
        </a:p>
      </dsp:txBody>
      <dsp:txXfrm>
        <a:off x="5848163" y="2638544"/>
        <a:ext cx="965661" cy="482830"/>
      </dsp:txXfrm>
    </dsp:sp>
    <dsp:sp modelId="{E726FAA0-B1ED-41E5-95CC-3C1F1C5C7D5C}">
      <dsp:nvSpPr>
        <dsp:cNvPr id="0" name=""/>
        <dsp:cNvSpPr/>
      </dsp:nvSpPr>
      <dsp:spPr>
        <a:xfrm>
          <a:off x="6089578" y="3324164"/>
          <a:ext cx="965661" cy="482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accent2"/>
              </a:solidFill>
            </a:rPr>
            <a:t>Computing Buying Manager</a:t>
          </a:r>
        </a:p>
      </dsp:txBody>
      <dsp:txXfrm>
        <a:off x="6089578" y="3324164"/>
        <a:ext cx="965661" cy="482830"/>
      </dsp:txXfrm>
    </dsp:sp>
    <dsp:sp modelId="{C2A9E24D-5AB5-42B5-8A1D-D0BB62D23AF5}">
      <dsp:nvSpPr>
        <dsp:cNvPr id="0" name=""/>
        <dsp:cNvSpPr/>
      </dsp:nvSpPr>
      <dsp:spPr>
        <a:xfrm>
          <a:off x="6089578" y="4009784"/>
          <a:ext cx="965661" cy="482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accent2"/>
              </a:solidFill>
            </a:rPr>
            <a:t>Database Buyer</a:t>
          </a:r>
        </a:p>
      </dsp:txBody>
      <dsp:txXfrm>
        <a:off x="6089578" y="4009784"/>
        <a:ext cx="965661" cy="482830"/>
      </dsp:txXfrm>
    </dsp:sp>
    <dsp:sp modelId="{04211E3B-23D5-486A-BFF1-9586DD1054B4}">
      <dsp:nvSpPr>
        <dsp:cNvPr id="0" name=""/>
        <dsp:cNvSpPr/>
      </dsp:nvSpPr>
      <dsp:spPr>
        <a:xfrm>
          <a:off x="7016614" y="1952924"/>
          <a:ext cx="965661" cy="482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accent2"/>
              </a:solidFill>
            </a:rPr>
            <a:t>Business &amp; Computing</a:t>
          </a:r>
        </a:p>
      </dsp:txBody>
      <dsp:txXfrm>
        <a:off x="7016614" y="1952924"/>
        <a:ext cx="965661" cy="482830"/>
      </dsp:txXfrm>
    </dsp:sp>
    <dsp:sp modelId="{B56DE9C0-5CAC-43E1-9451-94A59D344F02}">
      <dsp:nvSpPr>
        <dsp:cNvPr id="0" name=""/>
        <dsp:cNvSpPr/>
      </dsp:nvSpPr>
      <dsp:spPr>
        <a:xfrm>
          <a:off x="7016614" y="2638544"/>
          <a:ext cx="965661" cy="482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accent2"/>
              </a:solidFill>
            </a:rPr>
            <a:t>Databases</a:t>
          </a:r>
        </a:p>
      </dsp:txBody>
      <dsp:txXfrm>
        <a:off x="7016614" y="2638544"/>
        <a:ext cx="965661" cy="482830"/>
      </dsp:txXfrm>
    </dsp:sp>
    <dsp:sp modelId="{4C975E22-3A56-489F-9834-2EA3AECFF6A2}">
      <dsp:nvSpPr>
        <dsp:cNvPr id="0" name=""/>
        <dsp:cNvSpPr/>
      </dsp:nvSpPr>
      <dsp:spPr>
        <a:xfrm>
          <a:off x="7258029" y="3324164"/>
          <a:ext cx="965661" cy="482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accent2"/>
              </a:solidFill>
            </a:rPr>
            <a:t>Microsoft</a:t>
          </a:r>
        </a:p>
      </dsp:txBody>
      <dsp:txXfrm>
        <a:off x="7258029" y="3324164"/>
        <a:ext cx="965661" cy="482830"/>
      </dsp:txXfrm>
    </dsp:sp>
    <dsp:sp modelId="{84CA348F-D09F-4A26-99A9-A16C017F55B0}">
      <dsp:nvSpPr>
        <dsp:cNvPr id="0" name=""/>
        <dsp:cNvSpPr/>
      </dsp:nvSpPr>
      <dsp:spPr>
        <a:xfrm>
          <a:off x="7258029" y="4009784"/>
          <a:ext cx="965661" cy="482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accent2"/>
              </a:solidFill>
            </a:rPr>
            <a:t>SQL Server</a:t>
          </a:r>
        </a:p>
      </dsp:txBody>
      <dsp:txXfrm>
        <a:off x="7258029" y="4009784"/>
        <a:ext cx="965661" cy="482830"/>
      </dsp:txXfrm>
    </dsp:sp>
    <dsp:sp modelId="{036A9456-C0BD-4310-B7FA-12EE6323E74A}">
      <dsp:nvSpPr>
        <dsp:cNvPr id="0" name=""/>
        <dsp:cNvSpPr/>
      </dsp:nvSpPr>
      <dsp:spPr>
        <a:xfrm>
          <a:off x="2927035" y="1267304"/>
          <a:ext cx="965661" cy="482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accent2"/>
              </a:solidFill>
            </a:rPr>
            <a:t>Title</a:t>
          </a:r>
          <a:endParaRPr lang="en-GB" sz="1100" kern="1200" dirty="0">
            <a:solidFill>
              <a:schemeClr val="accent2"/>
            </a:solidFill>
          </a:endParaRPr>
        </a:p>
      </dsp:txBody>
      <dsp:txXfrm>
        <a:off x="2927035" y="1267304"/>
        <a:ext cx="965661" cy="482830"/>
      </dsp:txXfrm>
    </dsp:sp>
    <dsp:sp modelId="{C11033D1-946F-4676-90FA-B883C74D4C48}">
      <dsp:nvSpPr>
        <dsp:cNvPr id="0" name=""/>
        <dsp:cNvSpPr/>
      </dsp:nvSpPr>
      <dsp:spPr>
        <a:xfrm>
          <a:off x="4095486" y="1267304"/>
          <a:ext cx="965661" cy="482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accent2"/>
              </a:solidFill>
            </a:rPr>
            <a:t>ISBN</a:t>
          </a:r>
          <a:endParaRPr lang="en-GB" sz="1100" kern="1200" dirty="0">
            <a:solidFill>
              <a:schemeClr val="accent2"/>
            </a:solidFill>
          </a:endParaRPr>
        </a:p>
      </dsp:txBody>
      <dsp:txXfrm>
        <a:off x="4095486" y="1267304"/>
        <a:ext cx="965661" cy="482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3116DA5-CF23-4EA2-AB65-5AD85E8834A3}" type="datetime1">
              <a:rPr lang="en-US"/>
              <a:pPr>
                <a:defRPr/>
              </a:pPr>
              <a:t>11/23/2009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6E7026B-DEDF-45CF-A649-D388F0113F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176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ea typeface="ＭＳ Ｐゴシック" pitchFamily="-106" charset="-128"/>
              </a:rPr>
              <a:t>10 years BI &amp; DW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ea typeface="ＭＳ Ｐゴシック" pitchFamily="-106" charset="-128"/>
              </a:rPr>
              <a:t>Managing</a:t>
            </a:r>
            <a:r>
              <a:rPr lang="en-GB" baseline="0" dirty="0" smtClean="0">
                <a:ea typeface="ＭＳ Ｐゴシック" pitchFamily="-106" charset="-128"/>
              </a:rPr>
              <a:t> information</a:t>
            </a:r>
          </a:p>
          <a:p>
            <a:pPr eaLnBrk="1" hangingPunct="1">
              <a:spcBef>
                <a:spcPct val="0"/>
              </a:spcBef>
            </a:pPr>
            <a:r>
              <a:rPr lang="en-GB" baseline="0" dirty="0" smtClean="0">
                <a:ea typeface="ＭＳ Ｐゴシック" pitchFamily="-106" charset="-128"/>
              </a:rPr>
              <a:t>Experience with master data</a:t>
            </a:r>
            <a:endParaRPr lang="en-GB" dirty="0" smtClean="0">
              <a:ea typeface="ＭＳ Ｐゴシック" pitchFamily="-106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05D7C3-A602-4381-8ED8-E885DC5B05D8}" type="slidenum">
              <a:rPr lang="en-GB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More</a:t>
            </a:r>
            <a:r>
              <a:rPr lang="en-GB" baseline="0" dirty="0" smtClean="0"/>
              <a:t> detailed information</a:t>
            </a:r>
          </a:p>
          <a:p>
            <a:r>
              <a:rPr lang="en-GB" baseline="0" dirty="0" smtClean="0"/>
              <a:t>Higher trust levels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026B-DEDF-45CF-A649-D388F0113F0E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370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Greater trust!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026B-DEDF-45CF-A649-D388F0113F0E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250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026B-DEDF-45CF-A649-D388F0113F0E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796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026B-DEDF-45CF-A649-D388F0113F0E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471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026B-DEDF-45CF-A649-D388F0113F0E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151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When data is moved</a:t>
            </a:r>
            <a:r>
              <a:rPr lang="en-GB" baseline="0" dirty="0" smtClean="0"/>
              <a:t> different rules can apply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026B-DEDF-45CF-A649-D388F0113F0E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836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Multi domain</a:t>
            </a:r>
            <a:r>
              <a:rPr lang="en-GB" baseline="0" dirty="0" smtClean="0"/>
              <a:t> as opposed to separate </a:t>
            </a:r>
            <a:r>
              <a:rPr lang="en-GB" dirty="0" smtClean="0"/>
              <a:t>CDI – Customer Data Integration and PIM – Product Information Management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026B-DEDF-45CF-A649-D388F0113F0E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35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There are two types of members:</a:t>
            </a:r>
          </a:p>
          <a:p>
            <a:r>
              <a:rPr lang="en-GB" dirty="0" smtClean="0">
                <a:effectLst/>
              </a:rPr>
              <a:t>Leaf members are the default type of members in an entity.</a:t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Consolidated members are used in explicit hierarchies only. Unless an entity is explicit hierarchy and collection enabled, consolidated members do not exist for the entity.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026B-DEDF-45CF-A649-D388F0113F0E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186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Items move around a hierarchy</a:t>
            </a:r>
            <a:r>
              <a:rPr lang="en-GB" baseline="0" dirty="0" smtClean="0">
                <a:effectLst/>
              </a:rPr>
              <a:t> so aggregated values will be wrong at different levels of a hierarchy.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026B-DEDF-45CF-A649-D388F0113F0E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186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Items move around a hierarchy</a:t>
            </a:r>
            <a:r>
              <a:rPr lang="en-GB" baseline="0" dirty="0" smtClean="0">
                <a:effectLst/>
              </a:rPr>
              <a:t> so aggregated values will be wrong at different levels of a hierarchy without MDS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026B-DEDF-45CF-A649-D388F0113F0E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18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026B-DEDF-45CF-A649-D388F0113F0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681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Can be ragged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026B-DEDF-45CF-A649-D388F0113F0E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186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Demo?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026B-DEDF-45CF-A649-D388F0113F0E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61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Consistent output for a period – not creating a removing</a:t>
            </a:r>
            <a:r>
              <a:rPr lang="en-GB" baseline="0" dirty="0" smtClean="0"/>
              <a:t> that fact that you are creating master data.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026B-DEDF-45CF-A649-D388F0113F0E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576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View entity &gt;</a:t>
            </a:r>
            <a:r>
              <a:rPr lang="en-GB" baseline="0" dirty="0" smtClean="0"/>
              <a:t> product</a:t>
            </a:r>
          </a:p>
          <a:p>
            <a:r>
              <a:rPr lang="en-GB" baseline="0" dirty="0" smtClean="0"/>
              <a:t>Edit member, tabs</a:t>
            </a:r>
          </a:p>
          <a:p>
            <a:r>
              <a:rPr lang="en-GB" baseline="0" dirty="0" err="1" smtClean="0"/>
              <a:t>Hiarchies</a:t>
            </a:r>
            <a:r>
              <a:rPr lang="en-GB" baseline="0" dirty="0" smtClean="0"/>
              <a:t>, moving </a:t>
            </a:r>
            <a:r>
              <a:rPr lang="en-GB" baseline="0" dirty="0" err="1" smtClean="0"/>
              <a:t>etc</a:t>
            </a:r>
            <a:endParaRPr lang="en-GB" baseline="0" dirty="0" smtClean="0"/>
          </a:p>
          <a:p>
            <a:r>
              <a:rPr lang="en-GB" baseline="0" dirty="0" smtClean="0"/>
              <a:t>Export to 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026B-DEDF-45CF-A649-D388F0113F0E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956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ea typeface="ＭＳ Ｐゴシック" pitchFamily="-106" charset="-128"/>
              </a:rPr>
              <a:t>10 years BI &amp; DW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ea typeface="ＭＳ Ｐゴシック" pitchFamily="-106" charset="-128"/>
              </a:rPr>
              <a:t>Managing</a:t>
            </a:r>
            <a:r>
              <a:rPr lang="en-GB" baseline="0" dirty="0" smtClean="0">
                <a:ea typeface="ＭＳ Ｐゴシック" pitchFamily="-106" charset="-128"/>
              </a:rPr>
              <a:t> information</a:t>
            </a:r>
          </a:p>
          <a:p>
            <a:pPr eaLnBrk="1" hangingPunct="1">
              <a:spcBef>
                <a:spcPct val="0"/>
              </a:spcBef>
            </a:pPr>
            <a:r>
              <a:rPr lang="en-GB" baseline="0" dirty="0" smtClean="0">
                <a:ea typeface="ＭＳ Ｐゴシック" pitchFamily="-106" charset="-128"/>
              </a:rPr>
              <a:t>Experience with master data</a:t>
            </a:r>
            <a:endParaRPr lang="en-GB" dirty="0" smtClean="0">
              <a:ea typeface="ＭＳ Ｐゴシック" pitchFamily="-106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05D7C3-A602-4381-8ED8-E885DC5B05D8}" type="slidenum">
              <a:rPr lang="en-GB"/>
              <a:pPr/>
              <a:t>42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detail changes and may</a:t>
            </a:r>
            <a:r>
              <a:rPr lang="en-GB" baseline="0" dirty="0" smtClean="0"/>
              <a:t> differ between different systems, where does it come from how is it maintained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026B-DEDF-45CF-A649-D388F0113F0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802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Are hierarchies the same – is the SQL 2008 certification</a:t>
            </a:r>
            <a:r>
              <a:rPr lang="en-GB" baseline="0" dirty="0" smtClean="0"/>
              <a:t> </a:t>
            </a:r>
            <a:r>
              <a:rPr lang="en-GB" dirty="0" smtClean="0"/>
              <a:t>book under</a:t>
            </a:r>
            <a:r>
              <a:rPr lang="en-GB" baseline="0" dirty="0" smtClean="0"/>
              <a:t> databases or certification?</a:t>
            </a:r>
          </a:p>
          <a:p>
            <a:endParaRPr lang="en-GB" baseline="0" dirty="0" smtClean="0"/>
          </a:p>
          <a:p>
            <a:r>
              <a:rPr lang="en-GB" baseline="0" dirty="0" smtClean="0"/>
              <a:t>Filter by age</a:t>
            </a:r>
          </a:p>
          <a:p>
            <a:endParaRPr lang="en-GB" baseline="0" dirty="0" smtClean="0"/>
          </a:p>
          <a:p>
            <a:r>
              <a:rPr lang="en-GB" baseline="0" dirty="0" smtClean="0"/>
              <a:t>Is there a relationship between age and computer book sales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Has your current account customer got a mortgage already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026B-DEDF-45CF-A649-D388F0113F0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42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CDI – Customer Data Integration</a:t>
            </a:r>
          </a:p>
          <a:p>
            <a:r>
              <a:rPr lang="en-GB" dirty="0" smtClean="0"/>
              <a:t>PIM – Product Information Management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026B-DEDF-45CF-A649-D388F0113F0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44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 just</a:t>
            </a:r>
            <a:r>
              <a:rPr lang="en-GB" baseline="0" dirty="0" smtClean="0"/>
              <a:t> software – more about people and processes</a:t>
            </a:r>
          </a:p>
          <a:p>
            <a:r>
              <a:rPr lang="en-GB" baseline="0" dirty="0" smtClean="0"/>
              <a:t>Not necessarily what IT is good at</a:t>
            </a:r>
          </a:p>
          <a:p>
            <a:r>
              <a:rPr lang="en-GB" baseline="0" dirty="0" smtClean="0"/>
              <a:t>Cross organisational projects</a:t>
            </a:r>
          </a:p>
          <a:p>
            <a:r>
              <a:rPr lang="en-GB" baseline="0" dirty="0" smtClean="0"/>
              <a:t>stakeholders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026B-DEDF-45CF-A649-D388F0113F0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70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65" indent="0">
              <a:buFont typeface="Arial" charset="0"/>
              <a:buNone/>
              <a:defRPr/>
            </a:pPr>
            <a:r>
              <a:rPr lang="en-US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Decay:</a:t>
            </a:r>
          </a:p>
          <a:p>
            <a:pPr marL="109538" marR="0" lvl="0" indent="-1095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Deaths</a:t>
            </a:r>
          </a:p>
          <a:p>
            <a:pPr marL="109538" marR="0" lvl="0" indent="-1095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Mergers</a:t>
            </a:r>
          </a:p>
          <a:p>
            <a:pPr marL="109538" marR="0" lvl="0" indent="-1095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Marriages</a:t>
            </a:r>
          </a:p>
          <a:p>
            <a:pPr marL="109538" marR="0" lvl="0" indent="-1095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Divorce</a:t>
            </a:r>
          </a:p>
          <a:p>
            <a:pPr marL="109538" marR="0" lvl="0" indent="-1095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Bankruptcy</a:t>
            </a:r>
          </a:p>
          <a:p>
            <a:pPr marL="109538" marR="0" lvl="0" indent="-1095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Births</a:t>
            </a:r>
          </a:p>
          <a:p>
            <a:pPr marL="109538" marR="0" lvl="0" indent="-1095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Legislation</a:t>
            </a:r>
          </a:p>
          <a:p>
            <a:pPr marL="231765" indent="0">
              <a:buFont typeface="Arial" charset="0"/>
              <a:buNone/>
              <a:defRPr/>
            </a:pPr>
            <a:endParaRPr lang="en-US" sz="1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ＭＳ Ｐゴシック" pitchFamily="-110" charset="-128"/>
              <a:cs typeface="ＭＳ Ｐゴシック" pitchFamily="-110" charset="-128"/>
            </a:endParaRPr>
          </a:p>
          <a:p>
            <a:pPr marL="231765" indent="0">
              <a:buFont typeface="Arial" charset="0"/>
              <a:buNone/>
              <a:defRPr/>
            </a:pPr>
            <a:r>
              <a:rPr lang="en-US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Conflict:</a:t>
            </a:r>
          </a:p>
          <a:p>
            <a:pPr marL="231765" indent="0">
              <a:buFont typeface="Arial" charset="0"/>
              <a:buNone/>
              <a:defRPr/>
            </a:pPr>
            <a:endParaRPr lang="en-US" sz="1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ＭＳ Ｐゴシック" pitchFamily="-110" charset="-128"/>
              <a:cs typeface="ＭＳ Ｐゴシック" pitchFamily="-110" charset="-128"/>
            </a:endParaRPr>
          </a:p>
          <a:p>
            <a:pPr marL="231765" indent="0">
              <a:buFont typeface="Arial" charset="0"/>
              <a:buNone/>
              <a:defRPr/>
            </a:pPr>
            <a:r>
              <a:rPr lang="en-US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Mergers, data silos</a:t>
            </a:r>
          </a:p>
          <a:p>
            <a:pPr marL="231765" indent="0">
              <a:buFont typeface="Arial" charset="0"/>
              <a:buNone/>
              <a:defRPr/>
            </a:pPr>
            <a:endParaRPr lang="en-US" sz="1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ＭＳ Ｐゴシック" pitchFamily="-110" charset="-128"/>
              <a:cs typeface="ＭＳ Ｐゴシック" pitchFamily="-110" charset="-128"/>
            </a:endParaRPr>
          </a:p>
          <a:p>
            <a:pPr marL="231765" indent="0">
              <a:buFont typeface="Arial" charset="0"/>
              <a:buNone/>
              <a:defRPr/>
            </a:pPr>
            <a:r>
              <a:rPr lang="en-US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Scale:</a:t>
            </a:r>
          </a:p>
          <a:p>
            <a:pPr marL="463531" indent="-231766">
              <a:buFont typeface="Arial" charset="0"/>
              <a:buChar char="•"/>
              <a:defRPr/>
            </a:pPr>
            <a:r>
              <a:rPr lang="en-US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Number of geographies / governments</a:t>
            </a:r>
          </a:p>
          <a:p>
            <a:pPr marL="463531" indent="-231766">
              <a:buFont typeface="Arial" charset="0"/>
              <a:buChar char="•"/>
              <a:defRPr/>
            </a:pPr>
            <a:r>
              <a:rPr lang="en-US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Number of entities / customers / products</a:t>
            </a:r>
          </a:p>
          <a:p>
            <a:pPr marL="463531" indent="-231766">
              <a:buFont typeface="Arial" charset="0"/>
              <a:buChar char="•"/>
              <a:defRPr/>
            </a:pPr>
            <a:r>
              <a:rPr lang="en-US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Number of applications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026B-DEDF-45CF-A649-D388F0113F0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814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Service Orientated</a:t>
            </a:r>
            <a:r>
              <a:rPr lang="en-GB" baseline="0" dirty="0" smtClean="0"/>
              <a:t> Architecture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026B-DEDF-45CF-A649-D388F0113F0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77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Letters to the dead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Understand who buys what</a:t>
            </a:r>
          </a:p>
          <a:p>
            <a:endParaRPr lang="en-GB" dirty="0" smtClean="0"/>
          </a:p>
          <a:p>
            <a:r>
              <a:rPr lang="en-GB" dirty="0" smtClean="0"/>
              <a:t>Smooth</a:t>
            </a:r>
            <a:r>
              <a:rPr lang="en-GB" baseline="0" dirty="0" smtClean="0"/>
              <a:t> claims process if all parties are customers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026B-DEDF-45CF-A649-D388F0113F0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4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cid:image002.jpg@01CA1B74.90EABE60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opper_altius_PPT-BG.png"/>
          <p:cNvPicPr>
            <a:picLocks noChangeAspect="1"/>
          </p:cNvPicPr>
          <p:nvPr userDrawn="1"/>
        </p:nvPicPr>
        <p:blipFill>
          <a:blip r:embed="rId13"/>
          <a:srcRect b="3691"/>
          <a:stretch>
            <a:fillRect/>
          </a:stretch>
        </p:blipFill>
        <p:spPr bwMode="auto">
          <a:xfrm>
            <a:off x="0" y="252413"/>
            <a:ext cx="9144000" cy="6605587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885D91" mc:Ignorable=""/>
            </a:solidFill>
            <a:miter lim="800000"/>
            <a:headEnd/>
            <a:tailEnd/>
          </a:ln>
        </p:spPr>
      </p:pic>
      <p:pic>
        <p:nvPicPr>
          <p:cNvPr id="1029" name="Picture 3" descr="Picture 1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305800" y="6096000"/>
            <a:ext cx="5334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0" descr="Picture 4.png"/>
          <p:cNvPicPr>
            <a:picLocks noChangeAspect="1"/>
          </p:cNvPicPr>
          <p:nvPr userDrawn="1"/>
        </p:nvPicPr>
        <p:blipFill>
          <a:blip r:embed="rId15">
            <a:lum bright="70000" contrast="-76000"/>
          </a:blip>
          <a:srcRect l="8296" t="667" r="8296" b="86719"/>
          <a:stretch>
            <a:fillRect/>
          </a:stretch>
        </p:blipFill>
        <p:spPr bwMode="auto">
          <a:xfrm>
            <a:off x="0" y="36513"/>
            <a:ext cx="91440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7E1B7" mc:Ignorable="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pic>
        <p:nvPicPr>
          <p:cNvPr id="8" name="Picture 2" descr="WebDevPartnerOfTheYear"/>
          <p:cNvPicPr>
            <a:picLocks noChangeAspect="1" noChangeArrowheads="1"/>
          </p:cNvPicPr>
          <p:nvPr userDrawn="1"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8" y="6172200"/>
            <a:ext cx="30112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cid:image002.jpg@01CA1B74.90EABE6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cid:image002.jpg@01CA1B74.90EABE6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copper_altius_PPT-B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0" descr="Picture 4.png"/>
          <p:cNvPicPr>
            <a:picLocks noChangeAspect="1"/>
          </p:cNvPicPr>
          <p:nvPr/>
        </p:nvPicPr>
        <p:blipFill>
          <a:blip r:embed="rId4">
            <a:lum bright="70000" contrast="-76000"/>
          </a:blip>
          <a:srcRect l="8296" t="26682" r="8296" b="30019"/>
          <a:stretch>
            <a:fillRect/>
          </a:stretch>
        </p:blipFill>
        <p:spPr bwMode="auto">
          <a:xfrm>
            <a:off x="0" y="1474788"/>
            <a:ext cx="914400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1143000" y="2209800"/>
            <a:ext cx="6934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dirty="0" smtClean="0">
                <a:solidFill>
                  <a:srgbClr xmlns:mc="http://schemas.openxmlformats.org/markup-compatibility/2006" xmlns:a14="http://schemas.microsoft.com/office/drawing/2010/main" val="634369" mc:Ignorable=""/>
                </a:solidFill>
                <a:latin typeface="Helvetica" pitchFamily="34" charset="0"/>
                <a:cs typeface="Arial" charset="0"/>
              </a:rPr>
              <a:t>An introduction to Master Data Services</a:t>
            </a:r>
          </a:p>
          <a:p>
            <a:pPr algn="ctr">
              <a:spcAft>
                <a:spcPts val="600"/>
              </a:spcAft>
            </a:pPr>
            <a:endParaRPr lang="en-GB" sz="3200" dirty="0">
              <a:solidFill>
                <a:srgbClr xmlns:mc="http://schemas.openxmlformats.org/markup-compatibility/2006" xmlns:a14="http://schemas.microsoft.com/office/drawing/2010/main" val="634369" mc:Ignorable=""/>
              </a:solidFill>
              <a:latin typeface="Helvetica" pitchFamily="34" charset="0"/>
              <a:cs typeface="Arial" charset="0"/>
            </a:endParaRPr>
          </a:p>
          <a:p>
            <a:pPr algn="ctr">
              <a:spcAft>
                <a:spcPts val="600"/>
              </a:spcAft>
            </a:pPr>
            <a:r>
              <a:rPr lang="en-GB" sz="1600" dirty="0" smtClean="0">
                <a:solidFill>
                  <a:srgbClr xmlns:mc="http://schemas.openxmlformats.org/markup-compatibility/2006" xmlns:a14="http://schemas.microsoft.com/office/drawing/2010/main" val="634369" mc:Ignorable=""/>
                </a:solidFill>
                <a:latin typeface="Helvetica" pitchFamily="34" charset="0"/>
                <a:cs typeface="Arial" charset="0"/>
              </a:rPr>
              <a:t>Ian Marritt</a:t>
            </a:r>
          </a:p>
          <a:p>
            <a:pPr algn="ctr">
              <a:spcAft>
                <a:spcPts val="600"/>
              </a:spcAft>
            </a:pPr>
            <a:r>
              <a:rPr lang="en-GB" sz="1600" dirty="0" smtClean="0">
                <a:solidFill>
                  <a:srgbClr xmlns:mc="http://schemas.openxmlformats.org/markup-compatibility/2006" xmlns:a14="http://schemas.microsoft.com/office/drawing/2010/main" val="634369" mc:Ignorable=""/>
                </a:solidFill>
                <a:latin typeface="Helvetica" pitchFamily="34" charset="0"/>
                <a:cs typeface="Arial" charset="0"/>
              </a:rPr>
              <a:t>Altius Consulting</a:t>
            </a:r>
          </a:p>
          <a:p>
            <a:pPr algn="ctr">
              <a:spcAft>
                <a:spcPts val="600"/>
              </a:spcAft>
            </a:pPr>
            <a:r>
              <a:rPr lang="en-GB" sz="1600" dirty="0">
                <a:solidFill>
                  <a:srgbClr xmlns:mc="http://schemas.openxmlformats.org/markup-compatibility/2006" xmlns:a14="http://schemas.microsoft.com/office/drawing/2010/main" val="634369" mc:Ignorable=""/>
                </a:solidFill>
                <a:latin typeface="Helvetica" pitchFamily="34" charset="0"/>
                <a:cs typeface="Arial" charset="0"/>
              </a:rPr>
              <a:t>i</a:t>
            </a:r>
            <a:r>
              <a:rPr lang="en-GB" sz="1600" dirty="0" smtClean="0">
                <a:solidFill>
                  <a:srgbClr xmlns:mc="http://schemas.openxmlformats.org/markup-compatibility/2006" xmlns:a14="http://schemas.microsoft.com/office/drawing/2010/main" val="634369" mc:Ignorable=""/>
                </a:solidFill>
                <a:latin typeface="Helvetica" pitchFamily="34" charset="0"/>
                <a:cs typeface="Arial" charset="0"/>
              </a:rPr>
              <a:t>an.marritt@altiusconsulting.com</a:t>
            </a:r>
            <a:endParaRPr lang="en-US" sz="1600" dirty="0">
              <a:solidFill>
                <a:srgbClr xmlns:mc="http://schemas.openxmlformats.org/markup-compatibility/2006" xmlns:a14="http://schemas.microsoft.com/office/drawing/2010/main" val="634369" mc:Ignorable=""/>
              </a:solidFill>
              <a:latin typeface="Helvetica" pitchFamily="34" charset="0"/>
              <a:cs typeface="Arial" charset="0"/>
            </a:endParaRPr>
          </a:p>
        </p:txBody>
      </p:sp>
      <p:pic>
        <p:nvPicPr>
          <p:cNvPr id="2054" name="Picture 3" descr="Picture 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6018213"/>
            <a:ext cx="5334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WebDevPartnerOfTheYear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172200"/>
            <a:ext cx="30112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Master Data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From Wikipedia:</a:t>
            </a:r>
          </a:p>
          <a:p>
            <a:pPr marL="0" indent="0">
              <a:buNone/>
            </a:pPr>
            <a:r>
              <a:rPr lang="en-GB" i="1" smtClean="0"/>
              <a:t>‘MDM </a:t>
            </a:r>
            <a:r>
              <a:rPr lang="en-GB" i="1" dirty="0" smtClean="0"/>
              <a:t>comprises a set of processes and tools that consistently defines and manages the non-transactional data entities of </a:t>
            </a:r>
            <a:r>
              <a:rPr lang="en-GB" i="1" smtClean="0"/>
              <a:t>an organisation’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7477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Living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 changes over time</a:t>
            </a:r>
          </a:p>
          <a:p>
            <a:r>
              <a:rPr lang="en-GB" dirty="0" smtClean="0"/>
              <a:t>It decays as the world changes it doesn’t</a:t>
            </a:r>
          </a:p>
          <a:p>
            <a:r>
              <a:rPr lang="en-GB" dirty="0" smtClean="0"/>
              <a:t>It becomes corrupt – as people make changes</a:t>
            </a:r>
          </a:p>
          <a:p>
            <a:r>
              <a:rPr lang="en-GB" dirty="0" smtClean="0"/>
              <a:t>It conflicts with what should be the same information in other systems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Problems grow exponentially with scale and complexity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21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Integrating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SOA – Integration can make things worse!</a:t>
            </a:r>
          </a:p>
          <a:p>
            <a:pPr lvl="1"/>
            <a:r>
              <a:rPr lang="en-GB" dirty="0" smtClean="0"/>
              <a:t>Data isn’t cleaned but just moved around</a:t>
            </a:r>
          </a:p>
          <a:p>
            <a:pPr lvl="1"/>
            <a:r>
              <a:rPr lang="en-GB" dirty="0" smtClean="0"/>
              <a:t>Can be worse than silos</a:t>
            </a:r>
          </a:p>
          <a:p>
            <a:r>
              <a:rPr lang="en-GB" dirty="0" smtClean="0"/>
              <a:t>Mergers and Acquisitions</a:t>
            </a:r>
          </a:p>
          <a:p>
            <a:pPr lvl="1"/>
            <a:r>
              <a:rPr lang="en-GB" dirty="0" smtClean="0"/>
              <a:t>Multiple systems doing the same sort of thing</a:t>
            </a:r>
          </a:p>
          <a:p>
            <a:r>
              <a:rPr lang="en-GB" dirty="0" smtClean="0"/>
              <a:t>Data Warehouses</a:t>
            </a:r>
          </a:p>
          <a:p>
            <a:pPr lvl="1"/>
            <a:r>
              <a:rPr lang="en-GB" dirty="0" smtClean="0"/>
              <a:t>Typically load and clean from many sources</a:t>
            </a:r>
          </a:p>
          <a:p>
            <a:pPr lvl="1"/>
            <a:r>
              <a:rPr lang="en-GB" dirty="0" smtClean="0"/>
              <a:t>Creating another – better but sometimes just different version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Governance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Continually increasing levels of transparency, accountability and auditing are required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sz="2400" dirty="0" smtClean="0"/>
              <a:t>Can you track changes?</a:t>
            </a:r>
          </a:p>
          <a:p>
            <a:r>
              <a:rPr lang="en-GB" sz="2400" dirty="0" smtClean="0"/>
              <a:t>Do you know who made changes?</a:t>
            </a:r>
          </a:p>
          <a:p>
            <a:r>
              <a:rPr lang="en-GB" sz="2400" dirty="0" smtClean="0"/>
              <a:t>When those changes were made?</a:t>
            </a:r>
          </a:p>
          <a:p>
            <a:r>
              <a:rPr lang="en-GB" sz="2400" dirty="0" smtClean="0"/>
              <a:t>What did it look like in June last year?</a:t>
            </a:r>
          </a:p>
          <a:p>
            <a:r>
              <a:rPr lang="en-GB" sz="2400" dirty="0" smtClean="0"/>
              <a:t>Do the right people have access?</a:t>
            </a:r>
          </a:p>
          <a:p>
            <a:r>
              <a:rPr lang="en-GB" sz="2400" dirty="0" smtClean="0"/>
              <a:t>How are different versions managed?</a:t>
            </a:r>
          </a:p>
        </p:txBody>
      </p:sp>
    </p:spTree>
    <p:extLst>
      <p:ext uri="{BB962C8B-B14F-4D97-AF65-F5344CB8AC3E}">
        <p14:creationId xmlns:p14="http://schemas.microsoft.com/office/powerpoint/2010/main" val="290289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Improved customer retention</a:t>
            </a:r>
          </a:p>
          <a:p>
            <a:pPr lvl="1"/>
            <a:r>
              <a:rPr lang="en-GB" dirty="0" smtClean="0"/>
              <a:t>Professionalism</a:t>
            </a:r>
          </a:p>
          <a:p>
            <a:pPr lvl="1"/>
            <a:r>
              <a:rPr lang="en-GB" dirty="0" smtClean="0"/>
              <a:t>Selling on through better analysis</a:t>
            </a:r>
          </a:p>
          <a:p>
            <a:pPr lvl="1"/>
            <a:r>
              <a:rPr lang="en-GB" dirty="0" smtClean="0"/>
              <a:t>Understanding and knowing your customer</a:t>
            </a:r>
          </a:p>
          <a:p>
            <a:pPr lvl="1"/>
            <a:r>
              <a:rPr lang="en-GB" dirty="0" smtClean="0"/>
              <a:t>Is the third party also a customer?</a:t>
            </a:r>
          </a:p>
          <a:p>
            <a:pPr lvl="1"/>
            <a:r>
              <a:rPr lang="en-GB" dirty="0" smtClean="0"/>
              <a:t>Targeted mailings – reduce duplicates</a:t>
            </a:r>
          </a:p>
          <a:p>
            <a:pPr lvl="1"/>
            <a:r>
              <a:rPr lang="en-GB" dirty="0" smtClean="0"/>
              <a:t>Identify changes that cause dissatisfaction</a:t>
            </a:r>
          </a:p>
          <a:p>
            <a:pPr lvl="1"/>
            <a:r>
              <a:rPr lang="en-GB" dirty="0" smtClean="0"/>
              <a:t>Data protection and other business specific legal requirements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82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r>
              <a:rPr lang="en-GB" dirty="0" smtClean="0"/>
              <a:t>Accurate reporting</a:t>
            </a:r>
          </a:p>
          <a:p>
            <a:pPr lvl="1"/>
            <a:r>
              <a:rPr lang="en-GB" dirty="0" smtClean="0"/>
              <a:t>A single version of the truth – at every level in a hierarchy</a:t>
            </a:r>
          </a:p>
          <a:p>
            <a:pPr lvl="1"/>
            <a:r>
              <a:rPr lang="en-GB" dirty="0" smtClean="0"/>
              <a:t>Consistent management and external reporting</a:t>
            </a:r>
          </a:p>
          <a:p>
            <a:pPr lvl="1"/>
            <a:r>
              <a:rPr lang="en-GB" dirty="0" smtClean="0"/>
              <a:t>Better forecasting</a:t>
            </a:r>
          </a:p>
          <a:p>
            <a:pPr lvl="1"/>
            <a:r>
              <a:rPr lang="en-GB" dirty="0" smtClean="0"/>
              <a:t>Better decision making</a:t>
            </a:r>
          </a:p>
          <a:p>
            <a:pPr lvl="1"/>
            <a:r>
              <a:rPr lang="en-GB" dirty="0" smtClean="0"/>
              <a:t>Clarity when comparing like with like</a:t>
            </a:r>
          </a:p>
          <a:p>
            <a:pPr lvl="1"/>
            <a:r>
              <a:rPr lang="en-GB" dirty="0" smtClean="0"/>
              <a:t>Additional information for analysis – create a superset of product or customer information. e.g. How does age influence sales behaviour?</a:t>
            </a:r>
          </a:p>
          <a:p>
            <a:pPr lvl="1"/>
            <a:r>
              <a:rPr lang="en-GB" dirty="0" smtClean="0"/>
              <a:t>Often valuable information isn’t really stored anywhere e.g. store opening hours</a:t>
            </a:r>
          </a:p>
        </p:txBody>
      </p:sp>
    </p:spTree>
    <p:extLst>
      <p:ext uri="{BB962C8B-B14F-4D97-AF65-F5344CB8AC3E}">
        <p14:creationId xmlns:p14="http://schemas.microsoft.com/office/powerpoint/2010/main" val="322773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GB" dirty="0"/>
              <a:t>Reduce Costs</a:t>
            </a:r>
            <a:endParaRPr lang="en-GB" dirty="0" smtClean="0"/>
          </a:p>
          <a:p>
            <a:pPr lvl="1"/>
            <a:r>
              <a:rPr lang="en-GB" dirty="0" smtClean="0"/>
              <a:t>Reduce rework </a:t>
            </a:r>
          </a:p>
          <a:p>
            <a:pPr lvl="1"/>
            <a:r>
              <a:rPr lang="en-GB" dirty="0" smtClean="0"/>
              <a:t>Happier more productive staff</a:t>
            </a:r>
          </a:p>
          <a:p>
            <a:pPr lvl="1"/>
            <a:r>
              <a:rPr lang="en-GB" dirty="0" smtClean="0"/>
              <a:t>Detecting and correcting issues</a:t>
            </a:r>
          </a:p>
          <a:p>
            <a:pPr lvl="1"/>
            <a:r>
              <a:rPr lang="en-GB" dirty="0" smtClean="0"/>
              <a:t>Penalties and overpayments</a:t>
            </a:r>
          </a:p>
          <a:p>
            <a:pPr lvl="1"/>
            <a:r>
              <a:rPr lang="en-GB" dirty="0" smtClean="0"/>
              <a:t>Recovering from public embarrassment</a:t>
            </a:r>
          </a:p>
          <a:p>
            <a:pPr lvl="1"/>
            <a:r>
              <a:rPr lang="en-GB" dirty="0" smtClean="0"/>
              <a:t>Minimise process times and workloads</a:t>
            </a:r>
          </a:p>
          <a:p>
            <a:pPr lvl="1"/>
            <a:r>
              <a:rPr lang="en-GB" dirty="0" smtClean="0"/>
              <a:t>Take advantage of new opportunities</a:t>
            </a:r>
          </a:p>
          <a:p>
            <a:pPr lvl="2"/>
            <a:r>
              <a:rPr lang="en-GB" dirty="0" smtClean="0"/>
              <a:t>Sales, mergers </a:t>
            </a:r>
            <a:r>
              <a:rPr lang="en-GB" dirty="0" err="1" smtClean="0"/>
              <a:t>etc</a:t>
            </a:r>
            <a:endParaRPr lang="en-GB" dirty="0" smtClean="0"/>
          </a:p>
          <a:p>
            <a:pPr lvl="1"/>
            <a:r>
              <a:rPr lang="en-GB" dirty="0"/>
              <a:t>Understanding your business reduces risk</a:t>
            </a:r>
          </a:p>
          <a:p>
            <a:pPr lvl="2"/>
            <a:r>
              <a:rPr lang="en-GB" dirty="0"/>
              <a:t>Integration, regulations, system development, staying profitable</a:t>
            </a:r>
          </a:p>
          <a:p>
            <a:pPr lvl="2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8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master data?</a:t>
            </a:r>
          </a:p>
          <a:p>
            <a:r>
              <a:rPr lang="en-GB" dirty="0" smtClean="0"/>
              <a:t>Why you need to manage it?</a:t>
            </a:r>
          </a:p>
          <a:p>
            <a:r>
              <a:rPr lang="en-GB" b="1" dirty="0" smtClean="0"/>
              <a:t>How to do it</a:t>
            </a:r>
          </a:p>
          <a:p>
            <a:r>
              <a:rPr lang="en-GB" dirty="0" smtClean="0"/>
              <a:t>Master Data Services</a:t>
            </a:r>
          </a:p>
          <a:p>
            <a:r>
              <a:rPr lang="en-GB" dirty="0" smtClean="0"/>
              <a:t>Let’s see it</a:t>
            </a:r>
          </a:p>
          <a:p>
            <a:r>
              <a:rPr lang="en-GB" dirty="0" smtClean="0"/>
              <a:t>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9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77212722"/>
              </p:ext>
            </p:extLst>
          </p:nvPr>
        </p:nvGraphicFramePr>
        <p:xfrm>
          <a:off x="838200" y="762000"/>
          <a:ext cx="7696200" cy="505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4 Ps of MDM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43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Architectural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Four main styles (Gartner)</a:t>
            </a:r>
          </a:p>
          <a:p>
            <a:pPr lvl="1"/>
            <a:r>
              <a:rPr lang="en-GB" dirty="0" smtClean="0"/>
              <a:t>Consolidation</a:t>
            </a:r>
          </a:p>
          <a:p>
            <a:pPr lvl="1"/>
            <a:r>
              <a:rPr lang="en-GB" dirty="0" smtClean="0"/>
              <a:t>Registry</a:t>
            </a:r>
          </a:p>
          <a:p>
            <a:pPr lvl="1"/>
            <a:r>
              <a:rPr lang="en-GB" dirty="0" smtClean="0"/>
              <a:t>Centralised</a:t>
            </a:r>
          </a:p>
          <a:p>
            <a:pPr lvl="1"/>
            <a:r>
              <a:rPr lang="en-GB" dirty="0" smtClean="0"/>
              <a:t>Co-existence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61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What is master data?</a:t>
            </a:r>
          </a:p>
          <a:p>
            <a:r>
              <a:rPr lang="en-GB" dirty="0" smtClean="0"/>
              <a:t>Why you need to manage it?</a:t>
            </a:r>
          </a:p>
          <a:p>
            <a:r>
              <a:rPr lang="en-GB" dirty="0" smtClean="0"/>
              <a:t>How to do it</a:t>
            </a:r>
          </a:p>
          <a:p>
            <a:r>
              <a:rPr lang="en-GB" dirty="0" smtClean="0"/>
              <a:t>Master Data Services</a:t>
            </a:r>
          </a:p>
          <a:p>
            <a:r>
              <a:rPr lang="en-GB" dirty="0" smtClean="0"/>
              <a:t>Let’s see it</a:t>
            </a:r>
          </a:p>
          <a:p>
            <a:r>
              <a:rPr lang="en-GB" dirty="0" smtClean="0"/>
              <a:t>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78179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Consolidation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Typically used in BI </a:t>
            </a:r>
          </a:p>
          <a:p>
            <a:r>
              <a:rPr lang="en-GB" dirty="0" smtClean="0"/>
              <a:t>Data is copied and merged from source systems</a:t>
            </a:r>
          </a:p>
          <a:p>
            <a:r>
              <a:rPr lang="en-GB" dirty="0" smtClean="0"/>
              <a:t>Source data not cleaned</a:t>
            </a:r>
          </a:p>
          <a:p>
            <a:r>
              <a:rPr lang="en-GB" dirty="0" smtClean="0"/>
              <a:t>Cleaned and consolidated data not published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98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Consolidation Data Flow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39630"/>
            <a:ext cx="8915400" cy="485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Central register of global identifiers</a:t>
            </a:r>
          </a:p>
          <a:p>
            <a:r>
              <a:rPr lang="en-GB" dirty="0" smtClean="0"/>
              <a:t>Links to master data in source systems	</a:t>
            </a:r>
          </a:p>
          <a:p>
            <a:r>
              <a:rPr lang="en-GB" dirty="0" smtClean="0"/>
              <a:t>Transformation rules metadata</a:t>
            </a:r>
          </a:p>
          <a:p>
            <a:r>
              <a:rPr lang="en-GB" dirty="0" smtClean="0"/>
              <a:t>Creates a point in time consolidated view</a:t>
            </a:r>
          </a:p>
          <a:p>
            <a:r>
              <a:rPr lang="en-GB" dirty="0" smtClean="0"/>
              <a:t>Analogous to a federated data warehouse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631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Centralised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Central repository for storing, validating, modifying master data</a:t>
            </a:r>
          </a:p>
          <a:p>
            <a:r>
              <a:rPr lang="en-GB" dirty="0" smtClean="0"/>
              <a:t>Forces changes to source systems</a:t>
            </a:r>
          </a:p>
          <a:p>
            <a:r>
              <a:rPr lang="en-GB" dirty="0" smtClean="0"/>
              <a:t>Transactional – source systems modify and retrieve master data on demand</a:t>
            </a:r>
          </a:p>
          <a:p>
            <a:r>
              <a:rPr lang="en-GB" dirty="0" smtClean="0"/>
              <a:t>‘Ideal’ – but costly approach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Centralised Data Flow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7391400" cy="517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8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Co-Existence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combination of styles where data lives in many places is replicated, merged and different properties can have different rules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45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master data?</a:t>
            </a:r>
          </a:p>
          <a:p>
            <a:r>
              <a:rPr lang="en-GB" dirty="0" smtClean="0"/>
              <a:t>Why you need to manage it?</a:t>
            </a:r>
          </a:p>
          <a:p>
            <a:r>
              <a:rPr lang="en-GB" dirty="0" smtClean="0"/>
              <a:t>How to do it</a:t>
            </a:r>
          </a:p>
          <a:p>
            <a:r>
              <a:rPr lang="en-GB" b="1" dirty="0" smtClean="0"/>
              <a:t>Master Data Services</a:t>
            </a:r>
          </a:p>
          <a:p>
            <a:r>
              <a:rPr lang="en-GB" dirty="0" smtClean="0"/>
              <a:t>Let’s see it</a:t>
            </a:r>
          </a:p>
          <a:p>
            <a:r>
              <a:rPr lang="en-GB" dirty="0" smtClean="0"/>
              <a:t>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98674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Microsoft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/>
              <a:t>Multi-domain hub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Open interfaces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Incremental implementation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Analytical and operational MDM two uses for the same data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Partner </a:t>
            </a:r>
            <a:r>
              <a:rPr lang="en-US" sz="1800" dirty="0"/>
              <a:t>for domain-specific solutions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Use existing integration capabilities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Tight integration with Microsoft products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Hierarchy management  – a critical capability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Data stewardship – a key success factor</a:t>
            </a:r>
          </a:p>
          <a:p>
            <a:pPr>
              <a:lnSpc>
                <a:spcPct val="150000"/>
              </a:lnSpc>
            </a:pPr>
            <a:endParaRPr lang="en-US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29153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Models are the highest level of data </a:t>
            </a:r>
            <a:r>
              <a:rPr lang="en-GB" dirty="0" smtClean="0"/>
              <a:t>organisation </a:t>
            </a:r>
            <a:r>
              <a:rPr lang="en-GB" dirty="0"/>
              <a:t>in Master Data Services. </a:t>
            </a:r>
            <a:endParaRPr lang="en-GB" dirty="0" smtClean="0"/>
          </a:p>
          <a:p>
            <a:pPr lvl="1"/>
            <a:r>
              <a:rPr lang="en-GB" dirty="0" smtClean="0"/>
              <a:t>Product, Customer, Account or Geography models may exist</a:t>
            </a:r>
            <a:endParaRPr lang="en-GB" dirty="0"/>
          </a:p>
          <a:p>
            <a:pPr lvl="1"/>
            <a:r>
              <a:rPr lang="en-GB" dirty="0" smtClean="0"/>
              <a:t>A </a:t>
            </a:r>
            <a:r>
              <a:rPr lang="en-GB" dirty="0"/>
              <a:t>model contains the following objects:</a:t>
            </a:r>
          </a:p>
          <a:p>
            <a:pPr lvl="3"/>
            <a:r>
              <a:rPr lang="en-GB" dirty="0" smtClean="0"/>
              <a:t>Entities</a:t>
            </a:r>
          </a:p>
          <a:p>
            <a:pPr lvl="3"/>
            <a:r>
              <a:rPr lang="en-GB" dirty="0" smtClean="0"/>
              <a:t>Attributes </a:t>
            </a:r>
            <a:r>
              <a:rPr lang="en-GB" dirty="0"/>
              <a:t>and attribute </a:t>
            </a:r>
            <a:r>
              <a:rPr lang="en-GB" dirty="0" smtClean="0"/>
              <a:t>groups</a:t>
            </a:r>
            <a:endParaRPr lang="en-GB" dirty="0"/>
          </a:p>
          <a:p>
            <a:pPr lvl="3"/>
            <a:r>
              <a:rPr lang="en-GB" dirty="0"/>
              <a:t>Hierarchies (derived and </a:t>
            </a:r>
            <a:r>
              <a:rPr lang="en-GB" dirty="0" smtClean="0"/>
              <a:t>explicit)</a:t>
            </a:r>
          </a:p>
          <a:p>
            <a:pPr lvl="3"/>
            <a:r>
              <a:rPr lang="en-GB" dirty="0" smtClean="0"/>
              <a:t>Collections</a:t>
            </a:r>
          </a:p>
          <a:p>
            <a:pPr lvl="1"/>
            <a:r>
              <a:rPr lang="en-GB" dirty="0" smtClean="0"/>
              <a:t>You can create copies of models as different </a:t>
            </a:r>
            <a:r>
              <a:rPr lang="en-GB" i="1" dirty="0" smtClean="0"/>
              <a:t>versions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79775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477000" cy="4525963"/>
          </a:xfrm>
        </p:spPr>
        <p:txBody>
          <a:bodyPr/>
          <a:lstStyle/>
          <a:p>
            <a:pPr lvl="1"/>
            <a:r>
              <a:rPr lang="en-GB" dirty="0" smtClean="0"/>
              <a:t>Entities are container objects that define how members and their attributes are held</a:t>
            </a:r>
          </a:p>
          <a:p>
            <a:pPr lvl="1"/>
            <a:r>
              <a:rPr lang="en-GB" dirty="0" smtClean="0"/>
              <a:t>They group similar objects together – like a database table</a:t>
            </a:r>
          </a:p>
          <a:p>
            <a:pPr lvl="1"/>
            <a:r>
              <a:rPr lang="en-GB" dirty="0" smtClean="0"/>
              <a:t>Product, Category and sub category entities may exist in a product model</a:t>
            </a:r>
          </a:p>
          <a:p>
            <a:pPr lvl="1"/>
            <a:r>
              <a:rPr lang="en-GB" dirty="0" smtClean="0"/>
              <a:t>There can be many in a model each having equal importance</a:t>
            </a:r>
          </a:p>
          <a:p>
            <a:pPr lvl="1"/>
            <a:r>
              <a:rPr lang="en-GB" dirty="0" smtClean="0"/>
              <a:t>An entity contains attributes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14600"/>
            <a:ext cx="14287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74750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Master Data?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information about objects that are used within your business</a:t>
            </a:r>
          </a:p>
          <a:p>
            <a:r>
              <a:rPr lang="en-GB" dirty="0"/>
              <a:t>Non transactional and slowly changing</a:t>
            </a:r>
          </a:p>
          <a:p>
            <a:r>
              <a:rPr lang="en-GB" dirty="0" smtClean="0"/>
              <a:t>Physical</a:t>
            </a:r>
          </a:p>
          <a:p>
            <a:pPr lvl="1"/>
            <a:r>
              <a:rPr lang="en-GB" dirty="0" smtClean="0"/>
              <a:t>Customers, products, regions</a:t>
            </a:r>
          </a:p>
          <a:p>
            <a:r>
              <a:rPr lang="en-GB" dirty="0" smtClean="0"/>
              <a:t>Virtual</a:t>
            </a:r>
          </a:p>
          <a:p>
            <a:pPr lvl="1"/>
            <a:r>
              <a:rPr lang="en-GB" dirty="0" smtClean="0"/>
              <a:t>Account hierarchies, cost centres</a:t>
            </a:r>
          </a:p>
          <a:p>
            <a:r>
              <a:rPr lang="en-GB" dirty="0" smtClean="0"/>
              <a:t>Core business objects shared across applications</a:t>
            </a:r>
          </a:p>
        </p:txBody>
      </p:sp>
    </p:spTree>
    <p:extLst>
      <p:ext uri="{BB962C8B-B14F-4D97-AF65-F5344CB8AC3E}">
        <p14:creationId xmlns:p14="http://schemas.microsoft.com/office/powerpoint/2010/main" val="393223806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Attributes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Attributes describe the items and are similar to columns in a table</a:t>
            </a:r>
          </a:p>
          <a:p>
            <a:pPr lvl="1"/>
            <a:r>
              <a:rPr lang="en-GB" dirty="0" smtClean="0"/>
              <a:t>Product name, code and category are attributes</a:t>
            </a:r>
          </a:p>
          <a:p>
            <a:pPr lvl="1"/>
            <a:r>
              <a:rPr lang="en-GB" dirty="0" smtClean="0"/>
              <a:t>Road – 150, BK R-150 and Road Bikes are attribute values</a:t>
            </a:r>
          </a:p>
          <a:p>
            <a:pPr lvl="1"/>
            <a:endParaRPr lang="en-GB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841310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8716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86200"/>
          </a:xfrm>
        </p:spPr>
        <p:txBody>
          <a:bodyPr/>
          <a:lstStyle/>
          <a:p>
            <a:pPr lvl="1"/>
            <a:r>
              <a:rPr lang="en-GB" dirty="0" smtClean="0"/>
              <a:t>Members are the master data items and are similar to rows in a table</a:t>
            </a:r>
          </a:p>
          <a:p>
            <a:pPr lvl="1"/>
            <a:r>
              <a:rPr lang="en-GB" dirty="0" smtClean="0"/>
              <a:t>Product name, code and category are attributes</a:t>
            </a:r>
          </a:p>
          <a:p>
            <a:pPr lvl="1"/>
            <a:r>
              <a:rPr lang="en-GB" dirty="0" smtClean="0"/>
              <a:t>Road – 150, BK R-150 and Road Bikes are attribute values for the member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841310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8554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3886200"/>
          </a:xfrm>
        </p:spPr>
        <p:txBody>
          <a:bodyPr/>
          <a:lstStyle/>
          <a:p>
            <a:pPr lvl="1"/>
            <a:r>
              <a:rPr lang="en-GB" dirty="0" smtClean="0"/>
              <a:t>A natural way to view the master data objects within your organisation</a:t>
            </a:r>
          </a:p>
          <a:p>
            <a:pPr lvl="1"/>
            <a:r>
              <a:rPr lang="en-GB" dirty="0" smtClean="0"/>
              <a:t>A tree structure useful to group similar items</a:t>
            </a:r>
          </a:p>
          <a:p>
            <a:pPr lvl="1"/>
            <a:r>
              <a:rPr lang="en-GB" dirty="0" smtClean="0"/>
              <a:t>Used for reporting and analysis to group lower level information into aggregated values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Without a master data approach hierarchies often become out of sync in different systems.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9241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07232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Derived Hierarchies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72000" cy="3886200"/>
          </a:xfrm>
        </p:spPr>
        <p:txBody>
          <a:bodyPr/>
          <a:lstStyle/>
          <a:p>
            <a:pPr lvl="1"/>
            <a:r>
              <a:rPr lang="en-GB" dirty="0" smtClean="0"/>
              <a:t>Derived hierarchies are created from attributes within the data</a:t>
            </a:r>
          </a:p>
          <a:p>
            <a:pPr lvl="1"/>
            <a:r>
              <a:rPr lang="en-GB" dirty="0" smtClean="0"/>
              <a:t>Created and managed with no effect on underlying data</a:t>
            </a:r>
          </a:p>
          <a:p>
            <a:pPr lvl="1"/>
            <a:r>
              <a:rPr lang="en-GB" dirty="0" smtClean="0"/>
              <a:t>e.g. Retail, Bikes and Mountain bikes are all attribute values of the bike BK-M18B and used within the hierarchy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7147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7402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Explicit Hierarchies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72000" cy="3886200"/>
          </a:xfrm>
        </p:spPr>
        <p:txBody>
          <a:bodyPr/>
          <a:lstStyle/>
          <a:p>
            <a:pPr lvl="1"/>
            <a:r>
              <a:rPr lang="en-GB" dirty="0" smtClean="0"/>
              <a:t>Non leaf level members created just to for the purposes of the hierarchy – these are known as consolidated members</a:t>
            </a:r>
          </a:p>
          <a:p>
            <a:pPr lvl="1"/>
            <a:r>
              <a:rPr lang="en-GB" dirty="0" smtClean="0"/>
              <a:t>i.e. Great Britain isn’t a property of a bike but bikes are sold there</a:t>
            </a:r>
          </a:p>
          <a:p>
            <a:pPr lvl="1"/>
            <a:r>
              <a:rPr lang="en-GB" dirty="0" smtClean="0"/>
              <a:t>Members must be unique (consolidated or leaf)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34290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40678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r>
              <a:rPr lang="en-GB" dirty="0" smtClean="0"/>
              <a:t>A collection is a grouping created from explicit hierarchies and other collections</a:t>
            </a:r>
          </a:p>
          <a:p>
            <a:r>
              <a:rPr lang="en-GB" dirty="0" smtClean="0"/>
              <a:t>Useful for analysing information in a consistent manner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67200"/>
            <a:ext cx="19526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8714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version makes a copy of the model so that you can maintain an auditable record</a:t>
            </a:r>
          </a:p>
          <a:p>
            <a:r>
              <a:rPr lang="en-GB" dirty="0" smtClean="0"/>
              <a:t>Prevent changes while validating data</a:t>
            </a:r>
          </a:p>
          <a:p>
            <a:r>
              <a:rPr lang="en-GB" dirty="0" smtClean="0"/>
              <a:t>Testing</a:t>
            </a:r>
          </a:p>
          <a:p>
            <a:r>
              <a:rPr lang="en-GB" dirty="0" smtClean="0"/>
              <a:t>Provide a consistent output</a:t>
            </a:r>
          </a:p>
          <a:p>
            <a:r>
              <a:rPr lang="en-GB" dirty="0" smtClean="0"/>
              <a:t>Very slowly changing dimensions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56895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GB" sz="2800" dirty="0" smtClean="0"/>
              <a:t>Let’s see it!</a:t>
            </a:r>
            <a:endParaRPr lang="en-GB" sz="2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5529748" cy="467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8111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Exporting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Master Data Services creates a database view so that you can customise the data you want to extract. </a:t>
            </a:r>
          </a:p>
          <a:p>
            <a:r>
              <a:rPr lang="en-GB" dirty="0" smtClean="0"/>
              <a:t>This would be a source for whatever system you wanted to export data.</a:t>
            </a:r>
          </a:p>
          <a:p>
            <a:r>
              <a:rPr lang="en-GB" dirty="0" smtClean="0"/>
              <a:t>It includes last </a:t>
            </a:r>
            <a:r>
              <a:rPr lang="en-GB" dirty="0"/>
              <a:t>changed </a:t>
            </a:r>
            <a:r>
              <a:rPr lang="en-GB" dirty="0" smtClean="0"/>
              <a:t> version numbers and last changed and entered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58233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Importing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/>
          <a:lstStyle/>
          <a:p>
            <a:r>
              <a:rPr lang="en-GB" dirty="0" smtClean="0"/>
              <a:t>Import into three staging tables</a:t>
            </a:r>
          </a:p>
          <a:p>
            <a:pPr lvl="1"/>
            <a:r>
              <a:rPr lang="en-GB" dirty="0" smtClean="0"/>
              <a:t>Members, attributes and hierarchies</a:t>
            </a:r>
          </a:p>
          <a:p>
            <a:pPr lvl="1"/>
            <a:r>
              <a:rPr lang="en-GB" dirty="0" smtClean="0"/>
              <a:t>Populate these tables using SQL or SSIS</a:t>
            </a:r>
          </a:p>
          <a:p>
            <a:pPr lvl="1"/>
            <a:r>
              <a:rPr lang="en-GB" dirty="0" smtClean="0"/>
              <a:t>Run the ‘Process </a:t>
            </a:r>
            <a:r>
              <a:rPr lang="en-GB" dirty="0" err="1" smtClean="0"/>
              <a:t>Unbatched</a:t>
            </a:r>
            <a:r>
              <a:rPr lang="en-GB" dirty="0" smtClean="0"/>
              <a:t> data’ button in Integration Management</a:t>
            </a:r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27146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77090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Master Data</a:t>
            </a:r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2568697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546797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Available to provide full functionality from programmatic control</a:t>
            </a:r>
          </a:p>
          <a:p>
            <a:r>
              <a:rPr lang="en-GB" dirty="0" smtClean="0"/>
              <a:t>Allows Line of Business systems to add and modify master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0174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Master Data?</a:t>
            </a:r>
          </a:p>
          <a:p>
            <a:r>
              <a:rPr lang="en-GB" dirty="0" smtClean="0"/>
              <a:t>Why do I want to manage it?</a:t>
            </a:r>
          </a:p>
          <a:p>
            <a:r>
              <a:rPr lang="en-GB" dirty="0" smtClean="0"/>
              <a:t>What does MDS look like?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Due out first half 2010 with SQL 2008 R2</a:t>
            </a:r>
          </a:p>
        </p:txBody>
      </p:sp>
    </p:spTree>
    <p:extLst>
      <p:ext uri="{BB962C8B-B14F-4D97-AF65-F5344CB8AC3E}">
        <p14:creationId xmlns:p14="http://schemas.microsoft.com/office/powerpoint/2010/main" val="16195456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copper_altius_PPT-B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0" descr="Picture 4.png"/>
          <p:cNvPicPr>
            <a:picLocks noChangeAspect="1"/>
          </p:cNvPicPr>
          <p:nvPr/>
        </p:nvPicPr>
        <p:blipFill>
          <a:blip r:embed="rId4">
            <a:lum bright="70000" contrast="-76000"/>
          </a:blip>
          <a:srcRect l="8296" t="26682" r="8296" b="30019"/>
          <a:stretch>
            <a:fillRect/>
          </a:stretch>
        </p:blipFill>
        <p:spPr bwMode="auto">
          <a:xfrm>
            <a:off x="0" y="1474788"/>
            <a:ext cx="914400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1143000" y="2209800"/>
            <a:ext cx="6934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dirty="0" smtClean="0">
                <a:solidFill>
                  <a:srgbClr xmlns:mc="http://schemas.openxmlformats.org/markup-compatibility/2006" xmlns:a14="http://schemas.microsoft.com/office/drawing/2010/main" val="634369" mc:Ignorable=""/>
                </a:solidFill>
                <a:latin typeface="Helvetica" pitchFamily="34" charset="0"/>
                <a:cs typeface="Arial" charset="0"/>
              </a:rPr>
              <a:t>An introduction to Master Data Services</a:t>
            </a:r>
          </a:p>
          <a:p>
            <a:pPr algn="ctr">
              <a:spcAft>
                <a:spcPts val="600"/>
              </a:spcAft>
            </a:pPr>
            <a:endParaRPr lang="en-GB" sz="3200" dirty="0">
              <a:solidFill>
                <a:srgbClr xmlns:mc="http://schemas.openxmlformats.org/markup-compatibility/2006" xmlns:a14="http://schemas.microsoft.com/office/drawing/2010/main" val="634369" mc:Ignorable=""/>
              </a:solidFill>
              <a:latin typeface="Helvetica" pitchFamily="34" charset="0"/>
              <a:cs typeface="Arial" charset="0"/>
            </a:endParaRPr>
          </a:p>
          <a:p>
            <a:pPr algn="ctr">
              <a:spcAft>
                <a:spcPts val="600"/>
              </a:spcAft>
            </a:pPr>
            <a:r>
              <a:rPr lang="en-GB" sz="1600" dirty="0" smtClean="0">
                <a:solidFill>
                  <a:srgbClr xmlns:mc="http://schemas.openxmlformats.org/markup-compatibility/2006" xmlns:a14="http://schemas.microsoft.com/office/drawing/2010/main" val="634369" mc:Ignorable=""/>
                </a:solidFill>
                <a:latin typeface="Helvetica" pitchFamily="34" charset="0"/>
                <a:cs typeface="Arial" charset="0"/>
              </a:rPr>
              <a:t>Ian Marritt</a:t>
            </a:r>
          </a:p>
          <a:p>
            <a:pPr algn="ctr">
              <a:spcAft>
                <a:spcPts val="600"/>
              </a:spcAft>
            </a:pPr>
            <a:r>
              <a:rPr lang="en-GB" sz="1600" dirty="0" smtClean="0">
                <a:solidFill>
                  <a:srgbClr xmlns:mc="http://schemas.openxmlformats.org/markup-compatibility/2006" xmlns:a14="http://schemas.microsoft.com/office/drawing/2010/main" val="634369" mc:Ignorable=""/>
                </a:solidFill>
                <a:latin typeface="Helvetica" pitchFamily="34" charset="0"/>
                <a:cs typeface="Arial" charset="0"/>
              </a:rPr>
              <a:t>Altius Consulting</a:t>
            </a:r>
          </a:p>
          <a:p>
            <a:pPr algn="ctr">
              <a:spcAft>
                <a:spcPts val="600"/>
              </a:spcAft>
            </a:pPr>
            <a:r>
              <a:rPr lang="en-GB" sz="1600" dirty="0">
                <a:solidFill>
                  <a:srgbClr xmlns:mc="http://schemas.openxmlformats.org/markup-compatibility/2006" xmlns:a14="http://schemas.microsoft.com/office/drawing/2010/main" val="634369" mc:Ignorable=""/>
                </a:solidFill>
                <a:latin typeface="Helvetica" pitchFamily="34" charset="0"/>
                <a:cs typeface="Arial" charset="0"/>
              </a:rPr>
              <a:t>i</a:t>
            </a:r>
            <a:r>
              <a:rPr lang="en-GB" sz="1600" dirty="0" smtClean="0">
                <a:solidFill>
                  <a:srgbClr xmlns:mc="http://schemas.openxmlformats.org/markup-compatibility/2006" xmlns:a14="http://schemas.microsoft.com/office/drawing/2010/main" val="634369" mc:Ignorable=""/>
                </a:solidFill>
                <a:latin typeface="Helvetica" pitchFamily="34" charset="0"/>
                <a:cs typeface="Arial" charset="0"/>
              </a:rPr>
              <a:t>an.marritt@altiusconsulting.com</a:t>
            </a:r>
            <a:endParaRPr lang="en-US" sz="1600" dirty="0">
              <a:solidFill>
                <a:srgbClr xmlns:mc="http://schemas.openxmlformats.org/markup-compatibility/2006" xmlns:a14="http://schemas.microsoft.com/office/drawing/2010/main" val="634369" mc:Ignorable=""/>
              </a:solidFill>
              <a:latin typeface="Helvetica" pitchFamily="34" charset="0"/>
              <a:cs typeface="Arial" charset="0"/>
            </a:endParaRPr>
          </a:p>
        </p:txBody>
      </p:sp>
      <p:pic>
        <p:nvPicPr>
          <p:cNvPr id="2054" name="Picture 3" descr="Picture 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6018213"/>
            <a:ext cx="5334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WebDevPartnerOfTheYear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172200"/>
            <a:ext cx="30112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98828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lots of detail…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94982175"/>
              </p:ext>
            </p:extLst>
          </p:nvPr>
        </p:nvGraphicFramePr>
        <p:xfrm>
          <a:off x="381000" y="8382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56581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we need master data?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Analytical accuracy</a:t>
            </a:r>
          </a:p>
          <a:p>
            <a:pPr lvl="1"/>
            <a:r>
              <a:rPr lang="en-GB" dirty="0" smtClean="0"/>
              <a:t>Need to compare across an organisation</a:t>
            </a:r>
          </a:p>
          <a:p>
            <a:pPr lvl="1"/>
            <a:r>
              <a:rPr lang="en-GB" dirty="0" smtClean="0"/>
              <a:t>Whose report is right?</a:t>
            </a:r>
          </a:p>
          <a:p>
            <a:pPr lvl="1"/>
            <a:r>
              <a:rPr lang="en-GB" dirty="0" smtClean="0"/>
              <a:t>Need additional filtering in reports</a:t>
            </a:r>
          </a:p>
          <a:p>
            <a:pPr lvl="1"/>
            <a:r>
              <a:rPr lang="en-GB" dirty="0" smtClean="0"/>
              <a:t>Desire to better understand the reasons behind the data</a:t>
            </a:r>
          </a:p>
          <a:p>
            <a:r>
              <a:rPr lang="en-GB" dirty="0" smtClean="0"/>
              <a:t>Operational efficiency</a:t>
            </a:r>
          </a:p>
          <a:p>
            <a:pPr lvl="1"/>
            <a:r>
              <a:rPr lang="en-GB" dirty="0" smtClean="0"/>
              <a:t>Which customer?</a:t>
            </a:r>
          </a:p>
          <a:p>
            <a:pPr lvl="1"/>
            <a:r>
              <a:rPr lang="en-GB" dirty="0" smtClean="0"/>
              <a:t>Is a third party a customer?</a:t>
            </a:r>
          </a:p>
          <a:p>
            <a:pPr lvl="1"/>
            <a:r>
              <a:rPr lang="en-GB" dirty="0" smtClean="0"/>
              <a:t>Which author?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01579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does it come from?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Originally in Line of Business (LOB) systems</a:t>
            </a:r>
          </a:p>
          <a:p>
            <a:r>
              <a:rPr lang="en-GB" dirty="0" smtClean="0"/>
              <a:t>Copies in multiple systems</a:t>
            </a:r>
          </a:p>
          <a:p>
            <a:r>
              <a:rPr lang="en-GB" dirty="0" smtClean="0"/>
              <a:t>External data feeds</a:t>
            </a:r>
          </a:p>
          <a:p>
            <a:r>
              <a:rPr lang="en-GB" dirty="0" smtClean="0"/>
              <a:t>Mergers &amp; Acquisitions</a:t>
            </a:r>
          </a:p>
          <a:p>
            <a:r>
              <a:rPr lang="en-GB" dirty="0" smtClean="0"/>
              <a:t>Excel, Access </a:t>
            </a:r>
            <a:r>
              <a:rPr lang="en-GB" dirty="0" err="1" smtClean="0"/>
              <a:t>etc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7691087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Owns Master Data?</a:t>
            </a:r>
            <a:endParaRPr lang="en-GB" dirty="0"/>
          </a:p>
        </p:txBody>
      </p:sp>
      <p:pic>
        <p:nvPicPr>
          <p:cNvPr id="1028" name="Picture 4" descr="C:\Users\irm.CONSULT-ALTIUS\AppData\Local\Microsoft\Windows\Temporary Internet Files\Content.IE5\SNWJXH1H\0040092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37719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657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IT department?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459105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Business?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19200"/>
            <a:ext cx="2333625" cy="3409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10400" y="475666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Not really sure?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09754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master data?</a:t>
            </a:r>
          </a:p>
          <a:p>
            <a:r>
              <a:rPr lang="en-GB" b="1" dirty="0" smtClean="0"/>
              <a:t>Why you need to manage it?</a:t>
            </a:r>
          </a:p>
          <a:p>
            <a:r>
              <a:rPr lang="en-GB" dirty="0" smtClean="0"/>
              <a:t>How to do it</a:t>
            </a:r>
          </a:p>
          <a:p>
            <a:r>
              <a:rPr lang="en-GB" dirty="0" smtClean="0"/>
              <a:t>Master Data Services</a:t>
            </a:r>
          </a:p>
          <a:p>
            <a:r>
              <a:rPr lang="en-GB" dirty="0" smtClean="0"/>
              <a:t>Let’s see it</a:t>
            </a:r>
          </a:p>
          <a:p>
            <a:r>
              <a:rPr lang="en-GB" dirty="0" smtClean="0"/>
              <a:t>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9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BBE0E3" mc:Ignorable=""/>
        </a:accent1>
        <a:accent2>
          <a:srgbClr xmlns:mc="http://schemas.openxmlformats.org/markup-compatibility/2006" xmlns:a14="http://schemas.microsoft.com/office/drawing/2010/main" val="333399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DAEDEF" mc:Ignorable=""/>
        </a:accent5>
        <a:accent6>
          <a:srgbClr xmlns:mc="http://schemas.openxmlformats.org/markup-compatibility/2006" xmlns:a14="http://schemas.microsoft.com/office/drawing/2010/main" val="2D2D8A" mc:Ignorable=""/>
        </a:accent6>
        <a:hlink>
          <a:srgbClr xmlns:mc="http://schemas.openxmlformats.org/markup-compatibility/2006" xmlns:a14="http://schemas.microsoft.com/office/drawing/2010/main" val="009999" mc:Ignorable=""/>
        </a:hlink>
        <a:folHlink>
          <a:srgbClr xmlns:mc="http://schemas.openxmlformats.org/markup-compatibility/2006" xmlns:a14="http://schemas.microsoft.com/office/drawing/2010/main" val="99CC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969696" mc:Ignorable=""/>
        </a:lt2>
        <a:accent1>
          <a:srgbClr xmlns:mc="http://schemas.openxmlformats.org/markup-compatibility/2006" xmlns:a14="http://schemas.microsoft.com/office/drawing/2010/main" val="FBDF53" mc:Ignorable=""/>
        </a:accent1>
        <a:accent2>
          <a:srgbClr xmlns:mc="http://schemas.openxmlformats.org/markup-compatibility/2006" xmlns:a14="http://schemas.microsoft.com/office/drawing/2010/main" val="FF9966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DECB3" mc:Ignorable=""/>
        </a:accent5>
        <a:accent6>
          <a:srgbClr xmlns:mc="http://schemas.openxmlformats.org/markup-compatibility/2006" xmlns:a14="http://schemas.microsoft.com/office/drawing/2010/main" val="E78A5C" mc:Ignorable=""/>
        </a:accent6>
        <a:hlink>
          <a:srgbClr xmlns:mc="http://schemas.openxmlformats.org/markup-compatibility/2006" xmlns:a14="http://schemas.microsoft.com/office/drawing/2010/main" val="CC3300" mc:Ignorable=""/>
        </a:hlink>
        <a:folHlink>
          <a:srgbClr xmlns:mc="http://schemas.openxmlformats.org/markup-compatibility/2006" xmlns:a14="http://schemas.microsoft.com/office/drawing/2010/main" val="9966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99CCFF" mc:Ignorable=""/>
        </a:accent1>
        <a:accent2>
          <a:srgbClr xmlns:mc="http://schemas.openxmlformats.org/markup-compatibility/2006" xmlns:a14="http://schemas.microsoft.com/office/drawing/2010/main" val="CCCC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CAE2FF" mc:Ignorable=""/>
        </a:accent5>
        <a:accent6>
          <a:srgbClr xmlns:mc="http://schemas.openxmlformats.org/markup-compatibility/2006" xmlns:a14="http://schemas.microsoft.com/office/drawing/2010/main" val="B9B9E7" mc:Ignorable=""/>
        </a:accent6>
        <a:hlink>
          <a:srgbClr xmlns:mc="http://schemas.openxmlformats.org/markup-compatibility/2006" xmlns:a14="http://schemas.microsoft.com/office/drawing/2010/main" val="3333CC" mc:Ignorable=""/>
        </a:hlink>
        <a:folHlink>
          <a:srgbClr xmlns:mc="http://schemas.openxmlformats.org/markup-compatibility/2006" xmlns:a14="http://schemas.microsoft.com/office/drawing/2010/main" val="AF67FF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DEF6F1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969696" mc:Ignorable=""/>
        </a:lt2>
        <a:accent1>
          <a:srgbClr xmlns:mc="http://schemas.openxmlformats.org/markup-compatibility/2006" xmlns:a14="http://schemas.microsoft.com/office/drawing/2010/main" val="FFFFFF" mc:Ignorable=""/>
        </a:accent1>
        <a:accent2>
          <a:srgbClr xmlns:mc="http://schemas.openxmlformats.org/markup-compatibility/2006" xmlns:a14="http://schemas.microsoft.com/office/drawing/2010/main" val="8DC6FF" mc:Ignorable=""/>
        </a:accent2>
        <a:accent3>
          <a:srgbClr xmlns:mc="http://schemas.openxmlformats.org/markup-compatibility/2006" xmlns:a14="http://schemas.microsoft.com/office/drawing/2010/main" val="ECFAF7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FFFF" mc:Ignorable=""/>
        </a:accent5>
        <a:accent6>
          <a:srgbClr xmlns:mc="http://schemas.openxmlformats.org/markup-compatibility/2006" xmlns:a14="http://schemas.microsoft.com/office/drawing/2010/main" val="7FB3E7" mc:Ignorable=""/>
        </a:accent6>
        <a:hlink>
          <a:srgbClr xmlns:mc="http://schemas.openxmlformats.org/markup-compatibility/2006" xmlns:a14="http://schemas.microsoft.com/office/drawing/2010/main" val="0066CC" mc:Ignorable=""/>
        </a:hlink>
        <a:folHlink>
          <a:srgbClr xmlns:mc="http://schemas.openxmlformats.org/markup-compatibility/2006" xmlns:a14="http://schemas.microsoft.com/office/drawing/2010/main" val="00A8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D9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777777" mc:Ignorable=""/>
        </a:lt2>
        <a:accent1>
          <a:srgbClr xmlns:mc="http://schemas.openxmlformats.org/markup-compatibility/2006" xmlns:a14="http://schemas.microsoft.com/office/drawing/2010/main" val="FFFFF7" mc:Ignorable=""/>
        </a:accent1>
        <a:accent2>
          <a:srgbClr xmlns:mc="http://schemas.openxmlformats.org/markup-compatibility/2006" xmlns:a14="http://schemas.microsoft.com/office/drawing/2010/main" val="33CCCC" mc:Ignorable=""/>
        </a:accent2>
        <a:accent3>
          <a:srgbClr xmlns:mc="http://schemas.openxmlformats.org/markup-compatibility/2006" xmlns:a14="http://schemas.microsoft.com/office/drawing/2010/main" val="FFFFE9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FFFA" mc:Ignorable=""/>
        </a:accent5>
        <a:accent6>
          <a:srgbClr xmlns:mc="http://schemas.openxmlformats.org/markup-compatibility/2006" xmlns:a14="http://schemas.microsoft.com/office/drawing/2010/main" val="2DB9B9" mc:Ignorable=""/>
        </a:accent6>
        <a:hlink>
          <a:srgbClr xmlns:mc="http://schemas.openxmlformats.org/markup-compatibility/2006" xmlns:a14="http://schemas.microsoft.com/office/drawing/2010/main" val="FF5050" mc:Ignorable=""/>
        </a:hlink>
        <a:folHlink>
          <a:srgbClr xmlns:mc="http://schemas.openxmlformats.org/markup-compatibility/2006" xmlns:a14="http://schemas.microsoft.com/office/drawing/2010/main" val="FF99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xmlns:mc="http://schemas.openxmlformats.org/markup-compatibility/2006" xmlns:a14="http://schemas.microsoft.com/office/drawing/2010/main" val="005A58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8080" mc:Ignorable=""/>
        </a:dk2>
        <a:lt2>
          <a:srgbClr xmlns:mc="http://schemas.openxmlformats.org/markup-compatibility/2006" xmlns:a14="http://schemas.microsoft.com/office/drawing/2010/main" val="FFFF99" mc:Ignorable=""/>
        </a:lt2>
        <a:accent1>
          <a:srgbClr xmlns:mc="http://schemas.openxmlformats.org/markup-compatibility/2006" xmlns:a14="http://schemas.microsoft.com/office/drawing/2010/main" val="006462" mc:Ignorable=""/>
        </a:accent1>
        <a:accent2>
          <a:srgbClr xmlns:mc="http://schemas.openxmlformats.org/markup-compatibility/2006" xmlns:a14="http://schemas.microsoft.com/office/drawing/2010/main" val="6D6FC7" mc:Ignorable=""/>
        </a:accent2>
        <a:accent3>
          <a:srgbClr xmlns:mc="http://schemas.openxmlformats.org/markup-compatibility/2006" xmlns:a14="http://schemas.microsoft.com/office/drawing/2010/main" val="AAC0C0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B8B7" mc:Ignorable=""/>
        </a:accent5>
        <a:accent6>
          <a:srgbClr xmlns:mc="http://schemas.openxmlformats.org/markup-compatibility/2006" xmlns:a14="http://schemas.microsoft.com/office/drawing/2010/main" val="6264B4" mc:Ignorable=""/>
        </a:accent6>
        <a:hlink>
          <a:srgbClr xmlns:mc="http://schemas.openxmlformats.org/markup-compatibility/2006" xmlns:a14="http://schemas.microsoft.com/office/drawing/2010/main" val="00FFFF" mc:Ignorable=""/>
        </a:hlink>
        <a:folHlink>
          <a:srgbClr xmlns:mc="http://schemas.openxmlformats.org/markup-compatibility/2006" xmlns:a14="http://schemas.microsoft.com/office/drawing/2010/main" val="00FF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xmlns:mc="http://schemas.openxmlformats.org/markup-compatibility/2006" xmlns:a14="http://schemas.microsoft.com/office/drawing/2010/main" val="5C1F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800000" mc:Ignorable=""/>
        </a:dk2>
        <a:lt2>
          <a:srgbClr xmlns:mc="http://schemas.openxmlformats.org/markup-compatibility/2006" xmlns:a14="http://schemas.microsoft.com/office/drawing/2010/main" val="DFD293" mc:Ignorable=""/>
        </a:lt2>
        <a:accent1>
          <a:srgbClr xmlns:mc="http://schemas.openxmlformats.org/markup-compatibility/2006" xmlns:a14="http://schemas.microsoft.com/office/drawing/2010/main" val="CC3300" mc:Ignorable=""/>
        </a:accent1>
        <a:accent2>
          <a:srgbClr xmlns:mc="http://schemas.openxmlformats.org/markup-compatibility/2006" xmlns:a14="http://schemas.microsoft.com/office/drawing/2010/main" val="BE7960" mc:Ignorable=""/>
        </a:accent2>
        <a:accent3>
          <a:srgbClr xmlns:mc="http://schemas.openxmlformats.org/markup-compatibility/2006" xmlns:a14="http://schemas.microsoft.com/office/drawing/2010/main" val="C0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E2ADAA" mc:Ignorable=""/>
        </a:accent5>
        <a:accent6>
          <a:srgbClr xmlns:mc="http://schemas.openxmlformats.org/markup-compatibility/2006" xmlns:a14="http://schemas.microsoft.com/office/drawing/2010/main" val="AC6D56" mc:Ignorable=""/>
        </a:accent6>
        <a:hlink>
          <a:srgbClr xmlns:mc="http://schemas.openxmlformats.org/markup-compatibility/2006" xmlns:a14="http://schemas.microsoft.com/office/drawing/2010/main" val="FFFF99" mc:Ignorable=""/>
        </a:hlink>
        <a:folHlink>
          <a:srgbClr xmlns:mc="http://schemas.openxmlformats.org/markup-compatibility/2006" xmlns:a14="http://schemas.microsoft.com/office/drawing/2010/main" val="D3A21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xmlns:mc="http://schemas.openxmlformats.org/markup-compatibility/2006" xmlns:a14="http://schemas.microsoft.com/office/drawing/2010/main" val="003366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99" mc:Ignorable=""/>
        </a:dk2>
        <a:lt2>
          <a:srgbClr xmlns:mc="http://schemas.openxmlformats.org/markup-compatibility/2006" xmlns:a14="http://schemas.microsoft.com/office/drawing/2010/main" val="CCFFFF" mc:Ignorable=""/>
        </a:lt2>
        <a:accent1>
          <a:srgbClr xmlns:mc="http://schemas.openxmlformats.org/markup-compatibility/2006" xmlns:a14="http://schemas.microsoft.com/office/drawing/2010/main" val="3366CC" mc:Ignorable=""/>
        </a:accent1>
        <a:accent2>
          <a:srgbClr xmlns:mc="http://schemas.openxmlformats.org/markup-compatibility/2006" xmlns:a14="http://schemas.microsoft.com/office/drawing/2010/main" val="00B000" mc:Ignorable=""/>
        </a:accent2>
        <a:accent3>
          <a:srgbClr xmlns:mc="http://schemas.openxmlformats.org/markup-compatibility/2006" xmlns:a14="http://schemas.microsoft.com/office/drawing/2010/main" val="AAAA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DB8E2" mc:Ignorable=""/>
        </a:accent5>
        <a:accent6>
          <a:srgbClr xmlns:mc="http://schemas.openxmlformats.org/markup-compatibility/2006" xmlns:a14="http://schemas.microsoft.com/office/drawing/2010/main" val="009F00" mc:Ignorable=""/>
        </a:accent6>
        <a:hlink>
          <a:srgbClr xmlns:mc="http://schemas.openxmlformats.org/markup-compatibility/2006" xmlns:a14="http://schemas.microsoft.com/office/drawing/2010/main" val="66CCFF" mc:Ignorable=""/>
        </a:hlink>
        <a:folHlink>
          <a:srgbClr xmlns:mc="http://schemas.openxmlformats.org/markup-compatibility/2006" xmlns:a14="http://schemas.microsoft.com/office/drawing/2010/main" val="FFE701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xmlns:mc="http://schemas.openxmlformats.org/markup-compatibility/2006" xmlns:a14="http://schemas.microsoft.com/office/drawing/2010/main" val="336699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E3EBF1" mc:Ignorable=""/>
        </a:lt2>
        <a:accent1>
          <a:srgbClr xmlns:mc="http://schemas.openxmlformats.org/markup-compatibility/2006" xmlns:a14="http://schemas.microsoft.com/office/drawing/2010/main" val="003399" mc:Ignorable=""/>
        </a:accent1>
        <a:accent2>
          <a:srgbClr xmlns:mc="http://schemas.openxmlformats.org/markup-compatibility/2006" xmlns:a14="http://schemas.microsoft.com/office/drawing/2010/main" val="468A4B" mc:Ignorable=""/>
        </a:accent2>
        <a:accent3>
          <a:srgbClr xmlns:mc="http://schemas.openxmlformats.org/markup-compatibility/2006" xmlns:a14="http://schemas.microsoft.com/office/drawing/2010/main" val="AA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ADCA" mc:Ignorable=""/>
        </a:accent5>
        <a:accent6>
          <a:srgbClr xmlns:mc="http://schemas.openxmlformats.org/markup-compatibility/2006" xmlns:a14="http://schemas.microsoft.com/office/drawing/2010/main" val="3F7D43" mc:Ignorable=""/>
        </a:accent6>
        <a:hlink>
          <a:srgbClr xmlns:mc="http://schemas.openxmlformats.org/markup-compatibility/2006" xmlns:a14="http://schemas.microsoft.com/office/drawing/2010/main" val="66CCFF" mc:Ignorable=""/>
        </a:hlink>
        <a:folHlink>
          <a:srgbClr xmlns:mc="http://schemas.openxmlformats.org/markup-compatibility/2006" xmlns:a14="http://schemas.microsoft.com/office/drawing/2010/main" val="F0E5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xmlns:mc="http://schemas.openxmlformats.org/markup-compatibility/2006" xmlns:a14="http://schemas.microsoft.com/office/drawing/2010/main" val="777777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86B5D" mc:Ignorable=""/>
        </a:dk2>
        <a:lt2>
          <a:srgbClr xmlns:mc="http://schemas.openxmlformats.org/markup-compatibility/2006" xmlns:a14="http://schemas.microsoft.com/office/drawing/2010/main" val="D1D1CB" mc:Ignorable=""/>
        </a:lt2>
        <a:accent1>
          <a:srgbClr xmlns:mc="http://schemas.openxmlformats.org/markup-compatibility/2006" xmlns:a14="http://schemas.microsoft.com/office/drawing/2010/main" val="909082" mc:Ignorable=""/>
        </a:accent1>
        <a:accent2>
          <a:srgbClr xmlns:mc="http://schemas.openxmlformats.org/markup-compatibility/2006" xmlns:a14="http://schemas.microsoft.com/office/drawing/2010/main" val="809EA8" mc:Ignorable=""/>
        </a:accent2>
        <a:accent3>
          <a:srgbClr xmlns:mc="http://schemas.openxmlformats.org/markup-compatibility/2006" xmlns:a14="http://schemas.microsoft.com/office/drawing/2010/main" val="B9BAB6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6C6C1" mc:Ignorable=""/>
        </a:accent5>
        <a:accent6>
          <a:srgbClr xmlns:mc="http://schemas.openxmlformats.org/markup-compatibility/2006" xmlns:a14="http://schemas.microsoft.com/office/drawing/2010/main" val="738F98" mc:Ignorable=""/>
        </a:accent6>
        <a:hlink>
          <a:srgbClr xmlns:mc="http://schemas.openxmlformats.org/markup-compatibility/2006" xmlns:a14="http://schemas.microsoft.com/office/drawing/2010/main" val="FFCC66" mc:Ignorable=""/>
        </a:hlink>
        <a:folHlink>
          <a:srgbClr xmlns:mc="http://schemas.openxmlformats.org/markup-compatibility/2006" xmlns:a14="http://schemas.microsoft.com/office/drawing/2010/main" val="E9DCB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xmlns:mc="http://schemas.openxmlformats.org/markup-compatibility/2006" xmlns:a14="http://schemas.microsoft.com/office/drawing/2010/main" val="3E3E5C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66699" mc:Ignorable=""/>
        </a:dk2>
        <a:lt2>
          <a:srgbClr xmlns:mc="http://schemas.openxmlformats.org/markup-compatibility/2006" xmlns:a14="http://schemas.microsoft.com/office/drawing/2010/main" val="FFFFFF" mc:Ignorable=""/>
        </a:lt2>
        <a:accent1>
          <a:srgbClr xmlns:mc="http://schemas.openxmlformats.org/markup-compatibility/2006" xmlns:a14="http://schemas.microsoft.com/office/drawing/2010/main" val="60597B" mc:Ignorable=""/>
        </a:accent1>
        <a:accent2>
          <a:srgbClr xmlns:mc="http://schemas.openxmlformats.org/markup-compatibility/2006" xmlns:a14="http://schemas.microsoft.com/office/drawing/2010/main" val="6666FF" mc:Ignorable=""/>
        </a:accent2>
        <a:accent3>
          <a:srgbClr xmlns:mc="http://schemas.openxmlformats.org/markup-compatibility/2006" xmlns:a14="http://schemas.microsoft.com/office/drawing/2010/main" val="B8B8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B6B5BF" mc:Ignorable=""/>
        </a:accent5>
        <a:accent6>
          <a:srgbClr xmlns:mc="http://schemas.openxmlformats.org/markup-compatibility/2006" xmlns:a14="http://schemas.microsoft.com/office/drawing/2010/main" val="5C5CE7" mc:Ignorable=""/>
        </a:accent6>
        <a:hlink>
          <a:srgbClr xmlns:mc="http://schemas.openxmlformats.org/markup-compatibility/2006" xmlns:a14="http://schemas.microsoft.com/office/drawing/2010/main" val="99CCFF" mc:Ignorable=""/>
        </a:hlink>
        <a:folHlink>
          <a:srgbClr xmlns:mc="http://schemas.openxmlformats.org/markup-compatibility/2006" xmlns:a14="http://schemas.microsoft.com/office/drawing/2010/main" val="FFFF9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xmlns:mc="http://schemas.openxmlformats.org/markup-compatibility/2006" xmlns:a14="http://schemas.microsoft.com/office/drawing/2010/main" val="2D2015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523E26" mc:Ignorable=""/>
        </a:dk2>
        <a:lt2>
          <a:srgbClr xmlns:mc="http://schemas.openxmlformats.org/markup-compatibility/2006" xmlns:a14="http://schemas.microsoft.com/office/drawing/2010/main" val="DFC08D" mc:Ignorable=""/>
        </a:lt2>
        <a:accent1>
          <a:srgbClr xmlns:mc="http://schemas.openxmlformats.org/markup-compatibility/2006" xmlns:a14="http://schemas.microsoft.com/office/drawing/2010/main" val="8C7B70" mc:Ignorable=""/>
        </a:accent1>
        <a:accent2>
          <a:srgbClr xmlns:mc="http://schemas.openxmlformats.org/markup-compatibility/2006" xmlns:a14="http://schemas.microsoft.com/office/drawing/2010/main" val="8F5F2F" mc:Ignorable=""/>
        </a:accent2>
        <a:accent3>
          <a:srgbClr xmlns:mc="http://schemas.openxmlformats.org/markup-compatibility/2006" xmlns:a14="http://schemas.microsoft.com/office/drawing/2010/main" val="B3AFAC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5BFBB" mc:Ignorable=""/>
        </a:accent5>
        <a:accent6>
          <a:srgbClr xmlns:mc="http://schemas.openxmlformats.org/markup-compatibility/2006" xmlns:a14="http://schemas.microsoft.com/office/drawing/2010/main" val="81552A" mc:Ignorable=""/>
        </a:accent6>
        <a:hlink>
          <a:srgbClr xmlns:mc="http://schemas.openxmlformats.org/markup-compatibility/2006" xmlns:a14="http://schemas.microsoft.com/office/drawing/2010/main" val="CCB400" mc:Ignorable=""/>
        </a:hlink>
        <a:folHlink>
          <a:srgbClr xmlns:mc="http://schemas.openxmlformats.org/markup-compatibility/2006" xmlns:a14="http://schemas.microsoft.com/office/drawing/2010/main" val="8C9EA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2009-11-16T17:39:59Z</outs:dateTime>
      <outs:isPinned>true</outs:isPinned>
    </outs:relatedDate>
    <outs:relatedDate>
      <outs:type>2</outs:type>
      <outs:displayName>Created</outs:displayName>
      <outs:dateTime>2008-02-28T14:11:48Z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Matt Quinn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Ian Marritt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73FE0420-322B-4D14-9CAC-8DD6B0170E94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5268</TotalTime>
  <Words>1712</Words>
  <Application>Microsoft Office PowerPoint</Application>
  <PresentationFormat>On-screen Show (4:3)</PresentationFormat>
  <Paragraphs>397</Paragraphs>
  <Slides>42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PowerPoint Presentation</vt:lpstr>
      <vt:lpstr>Agenda</vt:lpstr>
      <vt:lpstr>What is Master Data?</vt:lpstr>
      <vt:lpstr>Examples of Master Data</vt:lpstr>
      <vt:lpstr>And lots of detail…</vt:lpstr>
      <vt:lpstr>Why do we need master data?</vt:lpstr>
      <vt:lpstr>Where does it come from?</vt:lpstr>
      <vt:lpstr>Who Owns Master Data?</vt:lpstr>
      <vt:lpstr>Agenda</vt:lpstr>
      <vt:lpstr>Master Data Management</vt:lpstr>
      <vt:lpstr>Living Data</vt:lpstr>
      <vt:lpstr>Integrating Data</vt:lpstr>
      <vt:lpstr>Data Governance</vt:lpstr>
      <vt:lpstr>Business Benefits</vt:lpstr>
      <vt:lpstr>Business Benefits</vt:lpstr>
      <vt:lpstr>Business Benefits</vt:lpstr>
      <vt:lpstr>Agenda</vt:lpstr>
      <vt:lpstr>4 Ps of MDM</vt:lpstr>
      <vt:lpstr>Architectural Approaches</vt:lpstr>
      <vt:lpstr>Consolidation</vt:lpstr>
      <vt:lpstr>Consolidation Data Flow</vt:lpstr>
      <vt:lpstr>Registry</vt:lpstr>
      <vt:lpstr>Centralised</vt:lpstr>
      <vt:lpstr>Centralised Data Flow</vt:lpstr>
      <vt:lpstr>Co-Existence</vt:lpstr>
      <vt:lpstr>Agenda</vt:lpstr>
      <vt:lpstr>Microsoft Approach</vt:lpstr>
      <vt:lpstr>Models</vt:lpstr>
      <vt:lpstr>Entities</vt:lpstr>
      <vt:lpstr>Attributes</vt:lpstr>
      <vt:lpstr>Members</vt:lpstr>
      <vt:lpstr>Hierarchies</vt:lpstr>
      <vt:lpstr>Derived Hierarchies</vt:lpstr>
      <vt:lpstr>Explicit Hierarchies</vt:lpstr>
      <vt:lpstr>Collections</vt:lpstr>
      <vt:lpstr>Versions</vt:lpstr>
      <vt:lpstr>Let’s see it!</vt:lpstr>
      <vt:lpstr>Exporting Data</vt:lpstr>
      <vt:lpstr>Importing Data</vt:lpstr>
      <vt:lpstr>Web Services</vt:lpstr>
      <vt:lpstr>Summary</vt:lpstr>
      <vt:lpstr>PowerPoint Presentation</vt:lpstr>
    </vt:vector>
  </TitlesOfParts>
  <Company>Altius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Management in the Public Sector</dc:title>
  <dc:subject>Designing performance targetsand indicators</dc:subject>
  <dc:creator>Matt Quinn</dc:creator>
  <cp:lastModifiedBy>Ian Marritt</cp:lastModifiedBy>
  <cp:revision>215</cp:revision>
  <dcterms:created xsi:type="dcterms:W3CDTF">2008-02-28T14:11:48Z</dcterms:created>
  <dcterms:modified xsi:type="dcterms:W3CDTF">2009-11-23T09:04:23Z</dcterms:modified>
</cp:coreProperties>
</file>