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5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3" r:id="rId3"/>
    <p:sldId id="346" r:id="rId4"/>
    <p:sldId id="348" r:id="rId5"/>
    <p:sldId id="350" r:id="rId6"/>
    <p:sldId id="351" r:id="rId7"/>
    <p:sldId id="349" r:id="rId8"/>
    <p:sldId id="347" r:id="rId9"/>
    <p:sldId id="336" r:id="rId10"/>
    <p:sldId id="345" r:id="rId11"/>
    <p:sldId id="344" r:id="rId12"/>
  </p:sldIdLst>
  <p:sldSz cx="9144000" cy="6858000" type="screen4x3"/>
  <p:notesSz cx="6858000" cy="97345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0" autoAdjust="0"/>
    <p:restoredTop sz="89292" autoAdjust="0"/>
  </p:normalViewPr>
  <p:slideViewPr>
    <p:cSldViewPr>
      <p:cViewPr varScale="1">
        <p:scale>
          <a:sx n="64" d="100"/>
          <a:sy n="64" d="100"/>
        </p:scale>
        <p:origin x="-5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472" y="-90"/>
      </p:cViewPr>
      <p:guideLst>
        <p:guide orient="horz" pos="306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453" y="0"/>
            <a:ext cx="2972547" cy="4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7277"/>
            <a:ext cx="2972547" cy="4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453" y="9247277"/>
            <a:ext cx="2972547" cy="4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AC2ADED-478A-4954-AFB4-539F39947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8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7275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623639"/>
            <a:ext cx="5487041" cy="438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5721"/>
            <a:ext cx="2972547" cy="48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245721"/>
            <a:ext cx="2972547" cy="48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0D7D2A-A12C-4664-9DA3-6E001E9233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578FC4-3E8B-4E67-83D7-45AB2B355FC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0250"/>
            <a:ext cx="4867275" cy="36512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D7D2A-A12C-4664-9DA3-6E001E9233B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4F0B4D-A30E-43C0-90D2-E51524AA684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42FB59-2C89-4B0B-987A-CED28F01529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227639-7E31-45F6-B23C-3ADEACC2C0A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EC0425-71AD-48E5-8AF9-49A44D69998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3CCB33B2-8ED9-481A-8410-B2946213829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CF674-62B9-4A38-8B60-FDDE4A4C4CF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17A775-296F-4AFD-885C-A8191F52D9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AA5160-68CB-4719-8CE5-4712FEB1CB8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BB4383-22B1-4E3E-9A4E-3117E26EF5C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677B50-9F19-477C-A739-5183527034B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8DB43F-0140-4DE1-B63C-F4914DDA19A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AA95FCA-1E52-4C31-A7E0-A5238AA3AA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.Bell@BTInterne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qlblogcasts.com/blogs/martinbell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7826375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solidFill>
                  <a:schemeClr val="tx1"/>
                </a:solidFill>
              </a:rPr>
              <a:t>Introduction to </a:t>
            </a:r>
            <a:r>
              <a:rPr lang="en-GB" dirty="0" err="1" smtClean="0">
                <a:solidFill>
                  <a:schemeClr val="tx1"/>
                </a:solidFill>
              </a:rPr>
              <a:t>Powershell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488" y="4876800"/>
            <a:ext cx="6400800" cy="17526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GB" dirty="0" smtClean="0"/>
              <a:t>Martin Bell</a:t>
            </a:r>
          </a:p>
          <a:p>
            <a:pPr algn="l" eaLnBrk="1" hangingPunct="1">
              <a:defRPr/>
            </a:pPr>
            <a:r>
              <a:rPr lang="en-GB" dirty="0" smtClean="0"/>
              <a:t>SQL Server MVP</a:t>
            </a:r>
          </a:p>
          <a:p>
            <a:pPr algn="l">
              <a:defRPr/>
            </a:pPr>
            <a:r>
              <a:rPr lang="en-GB" dirty="0" smtClean="0"/>
              <a:t>Email: </a:t>
            </a:r>
            <a:r>
              <a:rPr lang="en-GB" dirty="0" smtClean="0">
                <a:hlinkClick r:id="rId3"/>
              </a:rPr>
              <a:t>Martin.Bell@BTInternet.com</a:t>
            </a:r>
            <a:endParaRPr lang="en-GB" dirty="0" smtClean="0"/>
          </a:p>
          <a:p>
            <a:pPr algn="l">
              <a:defRPr/>
            </a:pPr>
            <a:r>
              <a:rPr lang="en-GB" dirty="0" smtClean="0"/>
              <a:t>Blog: </a:t>
            </a:r>
            <a:r>
              <a:rPr lang="en-GB" dirty="0" smtClean="0">
                <a:hlinkClick r:id="rId4"/>
              </a:rPr>
              <a:t>http://sqlblogcasts.com/blogs/martinbell/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Quest- </a:t>
            </a:r>
            <a:r>
              <a:rPr lang="en-GB" dirty="0" err="1" smtClean="0"/>
              <a:t>PowerGUI</a:t>
            </a:r>
            <a:r>
              <a:rPr lang="en-GB" dirty="0" smtClean="0"/>
              <a:t> and Scripts http://www.quest.com/powershell/</a:t>
            </a:r>
          </a:p>
          <a:p>
            <a:r>
              <a:rPr lang="en-GB" dirty="0" err="1" smtClean="0"/>
              <a:t>Idera</a:t>
            </a:r>
            <a:r>
              <a:rPr lang="en-GB" dirty="0" smtClean="0"/>
              <a:t> – Free </a:t>
            </a:r>
            <a:r>
              <a:rPr lang="en-GB" dirty="0" err="1" smtClean="0"/>
              <a:t>Powershell</a:t>
            </a:r>
            <a:r>
              <a:rPr lang="en-GB" dirty="0" smtClean="0"/>
              <a:t> Scripts www.idera.com/Products/Free-Tools/PowerShell-scripts/</a:t>
            </a:r>
          </a:p>
          <a:p>
            <a:r>
              <a:rPr lang="en-GB" dirty="0" smtClean="0"/>
              <a:t>SQLPSX - http://sqlpsx.codeplex.com/</a:t>
            </a:r>
          </a:p>
          <a:p>
            <a:r>
              <a:rPr lang="en-GB" dirty="0" smtClean="0"/>
              <a:t> SQL Server Books Online - http://go.microsoft.com/fwlink/?LinkId=115604</a:t>
            </a:r>
          </a:p>
          <a:p>
            <a:r>
              <a:rPr lang="en-GB" dirty="0" err="1" smtClean="0"/>
              <a:t>Powershell</a:t>
            </a:r>
            <a:r>
              <a:rPr lang="en-GB" dirty="0" smtClean="0"/>
              <a:t> Owners Manual http://www.microsoft.com/technet/scriptcenter/topics/winpsh/manual/start.mspx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53"/>
          <p:cNvSpPr txBox="1">
            <a:spLocks noChangeArrowheads="1"/>
          </p:cNvSpPr>
          <p:nvPr/>
        </p:nvSpPr>
        <p:spPr bwMode="auto">
          <a:xfrm>
            <a:off x="428596" y="1428736"/>
            <a:ext cx="7715304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latin typeface="+mn-lt"/>
                <a:cs typeface="+mn-cs"/>
              </a:rPr>
              <a:t>Martin Bell’s Blog - </a:t>
            </a:r>
            <a:r>
              <a:rPr lang="en-US" sz="2400" i="1" dirty="0" smtClean="0"/>
              <a:t>http://sqlblogcasts.com/blogs/martinbell/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/>
              <a:t>Bill Ramos’ Blog -</a:t>
            </a:r>
            <a:r>
              <a:rPr lang="en-US" sz="2400" i="1" dirty="0" smtClean="0"/>
              <a:t>http://blogs.msdn.com/billramo/default.aspx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400" i="1" dirty="0" smtClean="0"/>
              <a:t>Carpe Datum – Buck Woody’s Blog - http://blogs.msdn.com/buckwoody/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400" i="1" dirty="0" smtClean="0"/>
              <a:t>Allen White’s Blog - http://</a:t>
            </a:r>
            <a:r>
              <a:rPr lang="en-US" sz="2400" i="1" dirty="0" smtClean="0"/>
              <a:t>sqlblog.com/blogs/allen_white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400" i="1" dirty="0" err="1" smtClean="0"/>
              <a:t>Michiel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Wories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WebLog</a:t>
            </a:r>
            <a:r>
              <a:rPr lang="en-US" sz="2400" i="1" dirty="0" smtClean="0"/>
              <a:t> –</a:t>
            </a:r>
            <a:r>
              <a:rPr lang="en-US" sz="2400" i="1" dirty="0" smtClean="0"/>
              <a:t>http</a:t>
            </a:r>
            <a:r>
              <a:rPr lang="en-US" sz="2400" i="1" dirty="0" smtClean="0"/>
              <a:t>://blogs.msdn.com/mwories/default.aspx</a:t>
            </a:r>
            <a:endParaRPr lang="en-US" sz="2400" i="1" dirty="0" smtClean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400" i="1" dirty="0" smtClean="0"/>
              <a:t>And…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en-US" sz="2400" i="1" dirty="0" smtClean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</a:pPr>
            <a:endParaRPr lang="en-US" sz="2400" i="1" dirty="0" smtClean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</a:pPr>
            <a:endParaRPr lang="en-US" sz="2400" i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POWERSHELL?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Windows </a:t>
            </a:r>
            <a:r>
              <a:rPr lang="en-GB" dirty="0" err="1" smtClean="0"/>
              <a:t>PowerShell</a:t>
            </a:r>
            <a:r>
              <a:rPr lang="en-GB" dirty="0" smtClean="0"/>
              <a:t> is a powerful scripting shell </a:t>
            </a:r>
          </a:p>
          <a:p>
            <a:r>
              <a:rPr lang="en-GB" dirty="0" smtClean="0"/>
              <a:t>The Windows </a:t>
            </a:r>
            <a:r>
              <a:rPr lang="en-GB" dirty="0" err="1" smtClean="0"/>
              <a:t>PowerShell</a:t>
            </a:r>
            <a:r>
              <a:rPr lang="en-GB" dirty="0" smtClean="0"/>
              <a:t> language supports more complex logic than Transact-SQL scripts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</a:t>
            </a:r>
            <a:r>
              <a:rPr lang="en-GB" dirty="0" err="1" smtClean="0"/>
              <a:t>ExtraS</a:t>
            </a:r>
            <a:r>
              <a:rPr lang="en-GB" dirty="0" smtClean="0"/>
              <a:t> ARE Provided for SQL Server?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SQL Server provider enables a simple navigation mechanism similar to file system paths</a:t>
            </a:r>
          </a:p>
          <a:p>
            <a:r>
              <a:rPr lang="en-GB" dirty="0" smtClean="0"/>
              <a:t>A set of SQL Server </a:t>
            </a:r>
            <a:r>
              <a:rPr lang="en-GB" dirty="0" err="1" smtClean="0"/>
              <a:t>cmdlets</a:t>
            </a:r>
            <a:endParaRPr lang="en-GB" dirty="0" smtClean="0"/>
          </a:p>
          <a:p>
            <a:r>
              <a:rPr lang="en-GB" smtClean="0"/>
              <a:t>SQLPS is a </a:t>
            </a:r>
            <a:r>
              <a:rPr lang="en-GB" dirty="0" smtClean="0"/>
              <a:t>closed mini-shell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SQLPS?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err="1" smtClean="0"/>
              <a:t>sqlps</a:t>
            </a:r>
            <a:r>
              <a:rPr lang="en-GB" dirty="0" smtClean="0"/>
              <a:t> utility that is used to run Windows </a:t>
            </a:r>
            <a:r>
              <a:rPr lang="en-GB" dirty="0" err="1" smtClean="0"/>
              <a:t>PowerShell</a:t>
            </a:r>
            <a:r>
              <a:rPr lang="en-GB" dirty="0" smtClean="0"/>
              <a:t> sessions that include the SQL Server snap-ins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</a:t>
            </a:r>
            <a:r>
              <a:rPr lang="en-GB" dirty="0" err="1" smtClean="0"/>
              <a:t>Powershell</a:t>
            </a:r>
            <a:r>
              <a:rPr lang="en-GB" dirty="0" smtClean="0"/>
              <a:t> Commands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1" y="1571612"/>
          <a:ext cx="7715304" cy="5100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61"/>
                <a:gridCol w="1100144"/>
                <a:gridCol w="1143008"/>
                <a:gridCol w="1571636"/>
                <a:gridCol w="2357455"/>
              </a:tblGrid>
              <a:tr h="548640">
                <a:tc>
                  <a:txBody>
                    <a:bodyPr/>
                    <a:lstStyle/>
                    <a:p>
                      <a:r>
                        <a:rPr lang="en-GB" sz="1600" dirty="0" err="1"/>
                        <a:t>cmdlet</a:t>
                      </a:r>
                      <a:r>
                        <a:rPr lang="en-GB" sz="1600" dirty="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Canonical alias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cmd alias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UNIX shell alias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Description </a:t>
                      </a:r>
                    </a:p>
                  </a:txBody>
                  <a:tcPr marL="0" marR="0" marT="0" marB="0" anchor="ctr"/>
                </a:tc>
              </a:tr>
              <a:tr h="505777">
                <a:tc>
                  <a:txBody>
                    <a:bodyPr/>
                    <a:lstStyle/>
                    <a:p>
                      <a:r>
                        <a:rPr lang="en-GB" sz="1600" b="1" dirty="0"/>
                        <a:t>Get-Location</a:t>
                      </a:r>
                      <a:r>
                        <a:rPr lang="en-GB" sz="1600" dirty="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gl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pwd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pwd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Gets the current node.</a:t>
                      </a:r>
                    </a:p>
                  </a:txBody>
                  <a:tcPr marL="0" marR="0" marT="0" marB="0" anchor="ctr"/>
                </a:tc>
              </a:tr>
              <a:tr h="505777">
                <a:tc>
                  <a:txBody>
                    <a:bodyPr/>
                    <a:lstStyle/>
                    <a:p>
                      <a:r>
                        <a:rPr lang="en-GB" sz="1600" b="1" dirty="0"/>
                        <a:t>Set-Location</a:t>
                      </a:r>
                      <a:r>
                        <a:rPr lang="en-GB" sz="1600" dirty="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sl</a:t>
                      </a:r>
                      <a:r>
                        <a:rPr lang="en-GB" sz="1600" dirty="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cd, chdir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cd, chdir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Changes the current node.</a:t>
                      </a:r>
                    </a:p>
                  </a:txBody>
                  <a:tcPr marL="0" marR="0" marT="0" marB="0" anchor="ctr"/>
                </a:tc>
              </a:tr>
              <a:tr h="1011554">
                <a:tc>
                  <a:txBody>
                    <a:bodyPr/>
                    <a:lstStyle/>
                    <a:p>
                      <a:r>
                        <a:rPr lang="en-GB" sz="1600" b="1"/>
                        <a:t>Get-ChildItem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gci</a:t>
                      </a:r>
                      <a:r>
                        <a:rPr lang="en-GB" sz="1600" dirty="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dir</a:t>
                      </a:r>
                      <a:r>
                        <a:rPr lang="en-GB" sz="1600" dirty="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ls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Lists the objects stored at the current node.</a:t>
                      </a:r>
                    </a:p>
                  </a:txBody>
                  <a:tcPr marL="0" marR="0" marT="0" marB="0" anchor="ctr"/>
                </a:tc>
              </a:tr>
              <a:tr h="1011554">
                <a:tc>
                  <a:txBody>
                    <a:bodyPr/>
                    <a:lstStyle/>
                    <a:p>
                      <a:r>
                        <a:rPr lang="en-GB" sz="1600" b="1"/>
                        <a:t>Get-Item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gi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/>
                        <a:t>Returns the properties of the current item.</a:t>
                      </a:r>
                    </a:p>
                  </a:txBody>
                  <a:tcPr marL="0" marR="0" marT="0" marB="0" anchor="ctr"/>
                </a:tc>
              </a:tr>
              <a:tr h="505777">
                <a:tc>
                  <a:txBody>
                    <a:bodyPr/>
                    <a:lstStyle/>
                    <a:p>
                      <a:r>
                        <a:rPr lang="en-GB" sz="1600" b="1"/>
                        <a:t>Move-Item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mi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move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mv</a:t>
                      </a:r>
                      <a:r>
                        <a:rPr lang="en-GB" sz="1600" dirty="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Moves an object.</a:t>
                      </a:r>
                    </a:p>
                  </a:txBody>
                  <a:tcPr marL="0" marR="0" marT="0" marB="0" anchor="ctr"/>
                </a:tc>
              </a:tr>
              <a:tr h="505777">
                <a:tc>
                  <a:txBody>
                    <a:bodyPr/>
                    <a:lstStyle/>
                    <a:p>
                      <a:r>
                        <a:rPr lang="en-GB" sz="1600" b="1"/>
                        <a:t>Rename-Item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rni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rn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ren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Renames an object.</a:t>
                      </a:r>
                    </a:p>
                  </a:txBody>
                  <a:tcPr marL="0" marR="0" marT="0" marB="0" anchor="ctr"/>
                </a:tc>
              </a:tr>
              <a:tr h="505777">
                <a:tc>
                  <a:txBody>
                    <a:bodyPr/>
                    <a:lstStyle/>
                    <a:p>
                      <a:r>
                        <a:rPr lang="en-GB" sz="1600" b="1"/>
                        <a:t>Remove-Item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ri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del, rd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rm, rmdir</a:t>
                      </a:r>
                      <a:r>
                        <a:rPr lang="en-GB" sz="160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Removes an object.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SQL Server </a:t>
            </a:r>
            <a:r>
              <a:rPr lang="en-GB" dirty="0" err="1" smtClean="0"/>
              <a:t>COmmands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1571612"/>
          <a:ext cx="7572428" cy="408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5929354"/>
              </a:tblGrid>
              <a:tr h="548640">
                <a:tc>
                  <a:txBody>
                    <a:bodyPr/>
                    <a:lstStyle/>
                    <a:p>
                      <a:r>
                        <a:rPr lang="en-GB" sz="1600" dirty="0" err="1"/>
                        <a:t>cmdlet</a:t>
                      </a:r>
                      <a:r>
                        <a:rPr lang="en-GB" sz="1600" dirty="0"/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Description </a:t>
                      </a:r>
                    </a:p>
                  </a:txBody>
                  <a:tcPr marL="0" marR="0" marT="0" marB="0" anchor="ctr"/>
                </a:tc>
              </a:tr>
              <a:tr h="505777">
                <a:tc>
                  <a:txBody>
                    <a:bodyPr/>
                    <a:lstStyle/>
                    <a:p>
                      <a:r>
                        <a:rPr kumimoji="0" lang="en-GB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Invoke-</a:t>
                      </a:r>
                      <a:r>
                        <a:rPr kumimoji="0" lang="en-GB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Sqlcmd</a:t>
                      </a:r>
                      <a:r>
                        <a:rPr kumimoji="0" lang="en-GB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Runs a script containing the languages and commands supported by the SQL Server </a:t>
                      </a:r>
                      <a:r>
                        <a:rPr lang="en-GB" sz="1600" dirty="0" err="1" smtClean="0"/>
                        <a:t>sqlcmd</a:t>
                      </a:r>
                      <a:r>
                        <a:rPr lang="en-GB" sz="1600" dirty="0" smtClean="0"/>
                        <a:t> utility </a:t>
                      </a:r>
                      <a:r>
                        <a:rPr lang="en-GB" sz="1600" dirty="0" err="1" smtClean="0"/>
                        <a:t>i.e.T</a:t>
                      </a:r>
                      <a:r>
                        <a:rPr lang="en-GB" sz="1600" dirty="0" smtClean="0"/>
                        <a:t>-SQL or </a:t>
                      </a:r>
                      <a:r>
                        <a:rPr lang="en-GB" sz="1600" dirty="0" err="1" smtClean="0"/>
                        <a:t>XQuery</a:t>
                      </a:r>
                      <a:r>
                        <a:rPr lang="en-GB" sz="1600" dirty="0" smtClean="0"/>
                        <a:t> syntax. </a:t>
                      </a:r>
                      <a:endParaRPr lang="en-GB" sz="1600" dirty="0"/>
                    </a:p>
                  </a:txBody>
                  <a:tcPr marL="0" marR="0" marT="0" marB="0" anchor="ctr"/>
                </a:tc>
              </a:tr>
              <a:tr h="50577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GB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Invoke-</a:t>
                      </a:r>
                      <a:r>
                        <a:rPr kumimoji="0" lang="en-GB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PolicyEvaluation</a:t>
                      </a:r>
                      <a:endParaRPr kumimoji="0" lang="en-GB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Invoke-</a:t>
                      </a:r>
                      <a:r>
                        <a:rPr lang="en-GB" sz="1600" b="1" dirty="0" err="1" smtClean="0"/>
                        <a:t>PolicyEvaluation</a:t>
                      </a:r>
                      <a:r>
                        <a:rPr lang="en-GB" sz="1600" dirty="0" smtClean="0"/>
                        <a:t> applies/reconfigures policy-based management policies.</a:t>
                      </a:r>
                      <a:endParaRPr lang="en-GB" sz="1600" dirty="0"/>
                    </a:p>
                  </a:txBody>
                  <a:tcPr marL="0" marR="0" marT="0" marB="0" anchor="ctr"/>
                </a:tc>
              </a:tr>
              <a:tr h="1011554">
                <a:tc>
                  <a:txBody>
                    <a:bodyPr/>
                    <a:lstStyle/>
                    <a:p>
                      <a:r>
                        <a:rPr kumimoji="0" lang="en-GB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Encode-</a:t>
                      </a:r>
                      <a:r>
                        <a:rPr kumimoji="0" lang="en-GB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SqlName</a:t>
                      </a:r>
                      <a:r>
                        <a:rPr lang="en-GB" sz="1600" dirty="0" smtClean="0"/>
                        <a:t>  </a:t>
                      </a:r>
                      <a:endParaRPr lang="en-GB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Reformats a SQL Server identifier into a representation that will work in Windows </a:t>
                      </a:r>
                      <a:r>
                        <a:rPr lang="en-GB" sz="1600" dirty="0" err="1" smtClean="0"/>
                        <a:t>PowerShell</a:t>
                      </a:r>
                      <a:r>
                        <a:rPr lang="en-GB" sz="1600" dirty="0" smtClean="0"/>
                        <a:t>.</a:t>
                      </a:r>
                      <a:endParaRPr lang="en-GB" sz="1600" dirty="0"/>
                    </a:p>
                  </a:txBody>
                  <a:tcPr marL="0" marR="0" marT="0" marB="0" anchor="ctr"/>
                </a:tc>
              </a:tr>
              <a:tr h="101155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GB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Decode-</a:t>
                      </a:r>
                      <a:r>
                        <a:rPr kumimoji="0" lang="en-GB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SqlName</a:t>
                      </a:r>
                      <a:r>
                        <a:rPr kumimoji="0" lang="en-GB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Converts</a:t>
                      </a:r>
                      <a:r>
                        <a:rPr lang="en-GB" sz="1600" baseline="0" dirty="0" smtClean="0"/>
                        <a:t> an</a:t>
                      </a:r>
                      <a:r>
                        <a:rPr lang="en-GB" sz="1600" dirty="0" smtClean="0"/>
                        <a:t> encoded SQL Server identifier back to the original identifier.</a:t>
                      </a:r>
                      <a:endParaRPr lang="en-GB" sz="1600" dirty="0"/>
                    </a:p>
                  </a:txBody>
                  <a:tcPr marL="0" marR="0" marT="0" marB="0" anchor="ctr"/>
                </a:tc>
              </a:tr>
              <a:tr h="505777">
                <a:tc>
                  <a:txBody>
                    <a:bodyPr/>
                    <a:lstStyle/>
                    <a:p>
                      <a:r>
                        <a:rPr kumimoji="0" lang="en-GB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Convert-</a:t>
                      </a:r>
                      <a:r>
                        <a:rPr kumimoji="0" lang="en-GB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UrnToPath</a:t>
                      </a:r>
                      <a:r>
                        <a:rPr kumimoji="0" lang="en-GB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Converts SMO URN strings to a Windows </a:t>
                      </a:r>
                      <a:r>
                        <a:rPr lang="en-GB" sz="1600" dirty="0" err="1" smtClean="0"/>
                        <a:t>PowerShell</a:t>
                      </a:r>
                      <a:r>
                        <a:rPr lang="en-GB" sz="1600" dirty="0" smtClean="0"/>
                        <a:t> path.</a:t>
                      </a:r>
                      <a:endParaRPr lang="en-GB" sz="16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SUPPORTED?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SQLPS install the SQL Server 2008 client components to run SQL Server features for Windows </a:t>
            </a:r>
            <a:r>
              <a:rPr lang="en-GB" dirty="0" err="1" smtClean="0"/>
              <a:t>PowerShell</a:t>
            </a:r>
            <a:endParaRPr lang="en-GB" dirty="0" smtClean="0"/>
          </a:p>
          <a:p>
            <a:r>
              <a:rPr lang="en-GB" dirty="0" smtClean="0"/>
              <a:t>The SQL Server provider for Windows </a:t>
            </a:r>
            <a:r>
              <a:rPr lang="en-GB" dirty="0" err="1" smtClean="0"/>
              <a:t>PowerShell</a:t>
            </a:r>
            <a:r>
              <a:rPr lang="en-GB" dirty="0" smtClean="0"/>
              <a:t> can connect to instances of SQL Server 2008, SQL Server 2005 (SP2 or later), or SQL Server 2000 (SP4). </a:t>
            </a:r>
          </a:p>
          <a:p>
            <a:r>
              <a:rPr lang="en-GB" dirty="0" smtClean="0"/>
              <a:t>Some functionality is limited on SQL Server 2005 and SQL Server 2000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CAN you DO with these?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Manage SQL Server instances</a:t>
            </a:r>
          </a:p>
          <a:p>
            <a:pPr lvl="1"/>
            <a:r>
              <a:rPr lang="en-GB" dirty="0" smtClean="0"/>
              <a:t>Manage Policies, Start Services...</a:t>
            </a:r>
          </a:p>
          <a:p>
            <a:r>
              <a:rPr lang="en-GB" dirty="0" smtClean="0"/>
              <a:t>Manage Databases</a:t>
            </a:r>
          </a:p>
          <a:p>
            <a:pPr lvl="1"/>
            <a:r>
              <a:rPr lang="en-GB" dirty="0" smtClean="0"/>
              <a:t>Backup, Create, Change Delete...</a:t>
            </a:r>
          </a:p>
          <a:p>
            <a:r>
              <a:rPr lang="en-GB" dirty="0" smtClean="0"/>
              <a:t>Manage Jobs</a:t>
            </a:r>
          </a:p>
          <a:p>
            <a:r>
              <a:rPr lang="en-GB" dirty="0" smtClean="0"/>
              <a:t>Use SMO, WMI ...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Finding your way around SQLPS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2">
      <a:dk1>
        <a:sysClr val="windowText" lastClr="000000"/>
      </a:dk1>
      <a:lt1>
        <a:sysClr val="window" lastClr="FFFFFF"/>
      </a:lt1>
      <a:dk2>
        <a:srgbClr val="009DD9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8214</TotalTime>
  <Words>441</Words>
  <Application>Microsoft Office PowerPoint</Application>
  <PresentationFormat>On-screen Show (4:3)</PresentationFormat>
  <Paragraphs>95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Introduction to Powershell</vt:lpstr>
      <vt:lpstr>What is POWERSHELL?</vt:lpstr>
      <vt:lpstr>What is ExtraS ARE Provided for SQL Server?</vt:lpstr>
      <vt:lpstr>What is SQLPS?</vt:lpstr>
      <vt:lpstr>Some Powershell Commands</vt:lpstr>
      <vt:lpstr>Some SQL Server COmmands</vt:lpstr>
      <vt:lpstr>What is SUPPORTED?</vt:lpstr>
      <vt:lpstr>What CAN you DO with these?</vt:lpstr>
      <vt:lpstr>Demo</vt:lpstr>
      <vt:lpstr>Resources</vt:lpstr>
      <vt:lpstr>References</vt:lpstr>
    </vt:vector>
  </TitlesOfParts>
  <Company>Carillon Software Systems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in SQL Server 2005?</dc:title>
  <dc:creator>Martin</dc:creator>
  <cp:lastModifiedBy>Martin</cp:lastModifiedBy>
  <cp:revision>437</cp:revision>
  <dcterms:created xsi:type="dcterms:W3CDTF">2006-07-24T19:28:29Z</dcterms:created>
  <dcterms:modified xsi:type="dcterms:W3CDTF">2009-11-20T11:21:37Z</dcterms:modified>
</cp:coreProperties>
</file>