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1" r:id="rId5"/>
    <p:sldId id="263" r:id="rId6"/>
    <p:sldId id="260" r:id="rId7"/>
    <p:sldId id="26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94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18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37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15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40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9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75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62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81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622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7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7982-9176-4B8A-B361-EABC94EAED1C}" type="datetimeFigureOut">
              <a:rPr lang="nl-NL" smtClean="0"/>
              <a:t>3-5-2013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FAE6-E96C-4387-B0E3-0F2FD9D3CA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65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sisreportingpack.codeplex.com/releas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TrainSQL@live.n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SSIS monitoring</a:t>
            </a:r>
            <a:endParaRPr lang="nl-NL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90600" y="3657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Using SSISDB </a:t>
            </a:r>
            <a:r>
              <a:rPr lang="nl-NL" dirty="0" err="1" smtClean="0"/>
              <a:t>and</a:t>
            </a:r>
            <a:r>
              <a:rPr lang="nl-NL" dirty="0" smtClean="0"/>
              <a:t> SSRS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669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</a:t>
            </a:r>
            <a:r>
              <a:rPr lang="en-US" dirty="0" err="1" smtClean="0"/>
              <a:t>ter</a:t>
            </a:r>
            <a:r>
              <a:rPr lang="en-US" dirty="0" smtClean="0"/>
              <a:t> </a:t>
            </a:r>
            <a:r>
              <a:rPr lang="en-US" dirty="0" err="1" smtClean="0"/>
              <a:t>Braake</a:t>
            </a:r>
            <a:endParaRPr lang="en-US" dirty="0" smtClean="0"/>
          </a:p>
          <a:p>
            <a:r>
              <a:rPr lang="en-US" dirty="0" smtClean="0"/>
              <a:t>Independent trainer/consultant</a:t>
            </a:r>
          </a:p>
          <a:p>
            <a:r>
              <a:rPr lang="en-US" dirty="0" smtClean="0"/>
              <a:t>MCT since 2002</a:t>
            </a:r>
          </a:p>
          <a:p>
            <a:r>
              <a:rPr lang="en-US" dirty="0" smtClean="0"/>
              <a:t>MVP since 2012</a:t>
            </a:r>
            <a:endParaRPr lang="nl-NL" dirty="0"/>
          </a:p>
        </p:txBody>
      </p:sp>
      <p:pic>
        <p:nvPicPr>
          <p:cNvPr id="5" name="Picture 2" descr="Aan de slag met reporting services 2012 voor MS SQL ser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0"/>
            <a:ext cx="2381989" cy="346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769668"/>
            <a:ext cx="9334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err="1" smtClean="0"/>
              <a:t>Create</a:t>
            </a:r>
            <a:r>
              <a:rPr lang="nl-NL" dirty="0" smtClean="0"/>
              <a:t> SSIS Project</a:t>
            </a:r>
          </a:p>
          <a:p>
            <a:pPr lvl="1"/>
            <a:r>
              <a:rPr lang="en-US" dirty="0" smtClean="0"/>
              <a:t>Project versus Package deployment</a:t>
            </a:r>
            <a:endParaRPr lang="nl-NL" dirty="0" smtClean="0"/>
          </a:p>
          <a:p>
            <a:r>
              <a:rPr lang="nl-NL" dirty="0" err="1" smtClean="0"/>
              <a:t>Deploy</a:t>
            </a:r>
            <a:endParaRPr lang="nl-NL" dirty="0" smtClean="0"/>
          </a:p>
          <a:p>
            <a:pPr lvl="1"/>
            <a:r>
              <a:rPr lang="en-US" dirty="0" smtClean="0"/>
              <a:t>Environments</a:t>
            </a:r>
          </a:p>
          <a:p>
            <a:pPr lvl="1"/>
            <a:r>
              <a:rPr lang="en-US" dirty="0" smtClean="0"/>
              <a:t>Execute package</a:t>
            </a:r>
            <a:endParaRPr lang="nl-NL" dirty="0" smtClean="0"/>
          </a:p>
          <a:p>
            <a:r>
              <a:rPr lang="nl-NL" dirty="0" smtClean="0"/>
              <a:t>Monitoring</a:t>
            </a:r>
          </a:p>
          <a:p>
            <a:pPr lvl="1"/>
            <a:r>
              <a:rPr lang="en-US" dirty="0" smtClean="0"/>
              <a:t>SSMS reports</a:t>
            </a:r>
          </a:p>
          <a:p>
            <a:pPr lvl="1"/>
            <a:r>
              <a:rPr lang="en-US" dirty="0" smtClean="0"/>
              <a:t>SSISDB catalog</a:t>
            </a:r>
          </a:p>
          <a:p>
            <a:r>
              <a:rPr lang="en-US" dirty="0" smtClean="0"/>
              <a:t>Create our own monitoring/logging</a:t>
            </a:r>
          </a:p>
          <a:p>
            <a:pPr lvl="1"/>
            <a:r>
              <a:rPr lang="en-US" dirty="0" smtClean="0"/>
              <a:t>SSRS</a:t>
            </a:r>
          </a:p>
          <a:p>
            <a:pPr lvl="1"/>
            <a:r>
              <a:rPr lang="en-US" dirty="0" smtClean="0"/>
              <a:t>Jamie </a:t>
            </a:r>
            <a:r>
              <a:rPr lang="en-US" dirty="0"/>
              <a:t>Thompson’s </a:t>
            </a:r>
            <a:r>
              <a:rPr lang="en-US" dirty="0" err="1"/>
              <a:t>SSISReportPack</a:t>
            </a:r>
            <a:endParaRPr lang="en-US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25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check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Jamie Thompson:</a:t>
            </a:r>
          </a:p>
          <a:p>
            <a:pPr lvl="1"/>
            <a:r>
              <a:rPr lang="en-US" dirty="0" smtClean="0"/>
              <a:t>SSIS Reporting Pack</a:t>
            </a:r>
            <a:endParaRPr lang="nl-NL" dirty="0" smtClean="0"/>
          </a:p>
          <a:p>
            <a:pPr lvl="1"/>
            <a:r>
              <a:rPr lang="nl-NL" dirty="0">
                <a:hlinkClick r:id="rId2"/>
              </a:rPr>
              <a:t>http://ssisreportingpack.codeplex.com/releases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pPr lvl="1"/>
            <a:r>
              <a:rPr lang="nl-NL" dirty="0" smtClean="0">
                <a:solidFill>
                  <a:srgbClr val="0000FF"/>
                </a:solidFill>
              </a:rPr>
              <a:t>http</a:t>
            </a:r>
            <a:r>
              <a:rPr lang="nl-NL" dirty="0">
                <a:solidFill>
                  <a:srgbClr val="0000FF"/>
                </a:solidFill>
              </a:rPr>
              <a:t>://blogs.msdn.com/b/mattm/archive/2011/08/01/report-authoring-on-the-ssis-catalog.aspx</a:t>
            </a:r>
            <a:endParaRPr lang="nl-NL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Patrick Leblanc:</a:t>
            </a:r>
          </a:p>
          <a:p>
            <a:pPr lvl="1"/>
            <a:r>
              <a:rPr lang="en-US" dirty="0" smtClean="0"/>
              <a:t>Monitoring multiple SSIS environments</a:t>
            </a:r>
          </a:p>
          <a:p>
            <a:pPr lvl="1"/>
            <a:r>
              <a:rPr lang="en-US" dirty="0" err="1" smtClean="0"/>
              <a:t>Codeplex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513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893961"/>
          </a:xfrm>
        </p:spPr>
        <p:txBody>
          <a:bodyPr/>
          <a:lstStyle/>
          <a:p>
            <a:r>
              <a:rPr lang="en-GB" dirty="0" smtClean="0"/>
              <a:t>Coming up…</a:t>
            </a:r>
            <a:endParaRPr lang="en-GB" dirty="0"/>
          </a:p>
        </p:txBody>
      </p:sp>
      <p:pic>
        <p:nvPicPr>
          <p:cNvPr id="5" name="Picture 4" descr="SQLBItsNewLogo 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5013176"/>
            <a:ext cx="4360186" cy="1482281"/>
          </a:xfrm>
          <a:prstGeom prst="rect">
            <a:avLst/>
          </a:prstGeom>
        </p:spPr>
      </p:pic>
      <p:grpSp>
        <p:nvGrpSpPr>
          <p:cNvPr id="3" name="Group 5"/>
          <p:cNvGrpSpPr/>
          <p:nvPr/>
        </p:nvGrpSpPr>
        <p:grpSpPr>
          <a:xfrm>
            <a:off x="827584" y="5858108"/>
            <a:ext cx="3456384" cy="523220"/>
            <a:chOff x="467544" y="5517232"/>
            <a:chExt cx="3456384" cy="523220"/>
          </a:xfrm>
        </p:grpSpPr>
        <p:sp>
          <p:nvSpPr>
            <p:cNvPr id="7" name="Rounded Rectangle 6"/>
            <p:cNvSpPr/>
            <p:nvPr/>
          </p:nvSpPr>
          <p:spPr>
            <a:xfrm>
              <a:off x="467544" y="5517232"/>
              <a:ext cx="3456384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pic>
          <p:nvPicPr>
            <p:cNvPr id="8" name="Picture 7" descr="twitter_logo_heade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5345" y="5589240"/>
              <a:ext cx="1476375" cy="3429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195736" y="5517232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GB" dirty="0" smtClean="0">
                  <a:solidFill>
                    <a:schemeClr val="bg1"/>
                  </a:solidFill>
                </a:rPr>
                <a:t>#</a:t>
              </a:r>
              <a:r>
                <a:rPr lang="en-GB" sz="2800" dirty="0" smtClean="0">
                  <a:solidFill>
                    <a:schemeClr val="bg1"/>
                  </a:solidFill>
                </a:rPr>
                <a:t>SQLBITS</a:t>
              </a:r>
              <a:endParaRPr lang="en-GB" dirty="0" smtClean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39552" y="1570851"/>
          <a:ext cx="8136904" cy="14833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612720"/>
                <a:gridCol w="5444064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Speaker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Title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Room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Jennifer Stirrup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Diversity in Technology (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DiTBits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Theatre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Chris Testa-O'Neill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Are you interested in becoming certified in SQL Server?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Exhibition B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Gavin Payne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Advanced Microsoft Certifications for the SQL Server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Professional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Suite 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760040" y="3717032"/>
            <a:ext cx="7772400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Followed by…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43191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1268760"/>
            <a:ext cx="39128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Thanx</a:t>
            </a:r>
            <a:endParaRPr lang="en-US" sz="8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4581128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Peter ter Braake</a:t>
            </a:r>
          </a:p>
          <a:p>
            <a:r>
              <a:rPr lang="nl-NL" sz="3200" dirty="0" smtClean="0">
                <a:hlinkClick r:id="rId2"/>
              </a:rPr>
              <a:t>TrainSQL@live.nl</a:t>
            </a:r>
            <a:endParaRPr lang="nl-NL" sz="3200" dirty="0" smtClean="0"/>
          </a:p>
          <a:p>
            <a:r>
              <a:rPr lang="nl-NL" sz="3200" dirty="0" smtClean="0"/>
              <a:t>06-57582223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71902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QLBItsNewLogo 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5373216"/>
            <a:ext cx="4360186" cy="1482281"/>
          </a:xfrm>
          <a:prstGeom prst="rect">
            <a:avLst/>
          </a:prstGeom>
        </p:spPr>
      </p:pic>
      <p:grpSp>
        <p:nvGrpSpPr>
          <p:cNvPr id="3" name="Group 5"/>
          <p:cNvGrpSpPr/>
          <p:nvPr/>
        </p:nvGrpSpPr>
        <p:grpSpPr>
          <a:xfrm>
            <a:off x="827584" y="6218148"/>
            <a:ext cx="3456384" cy="523220"/>
            <a:chOff x="467544" y="5517232"/>
            <a:chExt cx="3456384" cy="523220"/>
          </a:xfrm>
        </p:grpSpPr>
        <p:sp>
          <p:nvSpPr>
            <p:cNvPr id="7" name="Rounded Rectangle 6"/>
            <p:cNvSpPr/>
            <p:nvPr/>
          </p:nvSpPr>
          <p:spPr>
            <a:xfrm>
              <a:off x="467544" y="5517232"/>
              <a:ext cx="3456384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pic>
          <p:nvPicPr>
            <p:cNvPr id="8" name="Picture 7" descr="twitter_logo_header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5345" y="5589240"/>
              <a:ext cx="1476375" cy="3429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195736" y="5517232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en-GB" dirty="0" smtClean="0">
                  <a:solidFill>
                    <a:schemeClr val="bg1"/>
                  </a:solidFill>
                </a:rPr>
                <a:t>#</a:t>
              </a:r>
              <a:r>
                <a:rPr lang="en-GB" sz="2800" dirty="0" smtClean="0">
                  <a:solidFill>
                    <a:schemeClr val="bg1"/>
                  </a:solidFill>
                </a:rPr>
                <a:t>SQLBITS</a:t>
              </a:r>
              <a:endParaRPr lang="en-GB" dirty="0" smtClean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76672"/>
            <a:ext cx="5086922" cy="489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2880320" cy="89396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Coming up…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3586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126</Words>
  <Application>Microsoft Office PowerPoint</Application>
  <PresentationFormat>Diavoorstelling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 Theme</vt:lpstr>
      <vt:lpstr>SSIS monitoring</vt:lpstr>
      <vt:lpstr>Who am I?</vt:lpstr>
      <vt:lpstr>Agenda</vt:lpstr>
      <vt:lpstr>Also check</vt:lpstr>
      <vt:lpstr>Coming up…</vt:lpstr>
      <vt:lpstr>PowerPoint-presentatie</vt:lpstr>
      <vt:lpstr>Coming up…</vt:lpstr>
    </vt:vector>
  </TitlesOfParts>
  <Company>TrainSQL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SSIS monitoring met SSRS</dc:title>
  <dc:creator>Peter</dc:creator>
  <cp:lastModifiedBy>Windows User</cp:lastModifiedBy>
  <cp:revision>15</cp:revision>
  <dcterms:created xsi:type="dcterms:W3CDTF">2012-10-19T07:10:19Z</dcterms:created>
  <dcterms:modified xsi:type="dcterms:W3CDTF">2013-05-03T22:40:16Z</dcterms:modified>
</cp:coreProperties>
</file>