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96" r:id="rId4"/>
    <p:sldMasterId id="2147483708" r:id="rId5"/>
    <p:sldMasterId id="2147483721" r:id="rId6"/>
    <p:sldMasterId id="2147483731" r:id="rId7"/>
    <p:sldMasterId id="2147483745" r:id="rId8"/>
    <p:sldMasterId id="2147483755" r:id="rId9"/>
    <p:sldMasterId id="2147483764" r:id="rId10"/>
    <p:sldMasterId id="2147483776" r:id="rId11"/>
    <p:sldMasterId id="2147483790" r:id="rId12"/>
    <p:sldMasterId id="2147483801" r:id="rId13"/>
    <p:sldMasterId id="2147483804" r:id="rId14"/>
  </p:sldMasterIdLst>
  <p:notesMasterIdLst>
    <p:notesMasterId r:id="rId24"/>
  </p:notesMasterIdLst>
  <p:sldIdLst>
    <p:sldId id="423" r:id="rId15"/>
    <p:sldId id="465" r:id="rId16"/>
    <p:sldId id="437" r:id="rId17"/>
    <p:sldId id="438" r:id="rId18"/>
    <p:sldId id="439" r:id="rId19"/>
    <p:sldId id="459" r:id="rId20"/>
    <p:sldId id="461" r:id="rId21"/>
    <p:sldId id="462" r:id="rId22"/>
    <p:sldId id="467" r:id="rId23"/>
  </p:sldIdLst>
  <p:sldSz cx="9144000" cy="6858000" type="screen4x3"/>
  <p:notesSz cx="6950075" cy="9236075"/>
  <p:embeddedFontLst>
    <p:embeddedFont>
      <p:font typeface="Segoe UI Light" pitchFamily="34" charset="0"/>
      <p:regular r:id="rId25"/>
    </p:embeddedFont>
    <p:embeddedFont>
      <p:font typeface="ＭＳ Ｐゴシック" pitchFamily="34" charset="-128"/>
      <p:regular r:id="rId26"/>
    </p:embeddedFont>
    <p:embeddedFont>
      <p:font typeface="Segoe UI" pitchFamily="34" charset="0"/>
      <p:regular r:id="rId27"/>
      <p:bold r:id="rId28"/>
      <p:italic r:id="rId29"/>
      <p:boldItalic r:id="rId30"/>
    </p:embeddedFont>
    <p:embeddedFont>
      <p:font typeface="Segoe Light" pitchFamily="34" charset="0"/>
      <p:regular r:id="rId31"/>
      <p:italic r:id="rId32"/>
    </p:embeddedFont>
    <p:embeddedFont>
      <p:font typeface="Segoe" pitchFamily="34" charset="0"/>
      <p:regular r:id="rId33"/>
      <p:bold r:id="rId34"/>
      <p:italic r:id="rId35"/>
      <p:boldItalic r:id="rId36"/>
    </p:embeddedFont>
    <p:embeddedFont>
      <p:font typeface="Cambria" pitchFamily="18" charset="0"/>
      <p:regular r:id="rId37"/>
      <p:bold r:id="rId38"/>
      <p:italic r:id="rId39"/>
      <p:boldItalic r:id="rId40"/>
    </p:embeddedFont>
    <p:embeddedFont>
      <p:font typeface="Segoe Condensed" pitchFamily="34" charset="0"/>
      <p:regular r:id="rId41"/>
      <p:bold r:id="rId42"/>
      <p:italic r:id="rId43"/>
      <p:boldItalic r:id="rId44"/>
    </p:embeddedFont>
    <p:embeddedFont>
      <p:font typeface="Webdings" pitchFamily="18" charset="2"/>
      <p:regular r:id="rId45"/>
    </p:embeddedFont>
    <p:embeddedFont>
      <p:font typeface="Calibri" pitchFamily="34" charset="0"/>
      <p:regular r:id="rId46"/>
      <p:bold r:id="rId47"/>
      <p:italic r:id="rId48"/>
      <p:boldItalic r:id="rId49"/>
    </p:embeddedFont>
    <p:embeddedFont>
      <p:font typeface="Segoe UI Semibold" pitchFamily="34" charset="0"/>
      <p:bold r:id="rId50"/>
    </p:embeddedFont>
    <p:embeddedFont>
      <p:font typeface="Consolas" pitchFamily="49"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inne Brunyee (Blue Rain Marketing LLC)" initials="JB(RML"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CC0000"/>
    <a:srgbClr val="FF0000"/>
    <a:srgbClr val="FF8B00"/>
    <a:srgbClr val="99CC00"/>
    <a:srgbClr val="B71F13"/>
    <a:srgbClr val="262626"/>
    <a:srgbClr val="00DAFF"/>
    <a:srgbClr val="929292"/>
    <a:srgbClr val="B8B8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67" autoAdjust="0"/>
    <p:restoredTop sz="95382" autoAdjust="0"/>
  </p:normalViewPr>
  <p:slideViewPr>
    <p:cSldViewPr>
      <p:cViewPr varScale="1">
        <p:scale>
          <a:sx n="112" d="100"/>
          <a:sy n="112" d="100"/>
        </p:scale>
        <p:origin x="-1572" y="-72"/>
      </p:cViewPr>
      <p:guideLst>
        <p:guide orient="horz" pos="2160"/>
        <p:guide pos="2880"/>
      </p:guideLst>
    </p:cSldViewPr>
  </p:slideViewPr>
  <p:notesTextViewPr>
    <p:cViewPr>
      <p:scale>
        <a:sx n="1" d="1"/>
        <a:sy n="1" d="1"/>
      </p:scale>
      <p:origin x="0" y="0"/>
    </p:cViewPr>
  </p:notesTextViewPr>
  <p:sorterViewPr>
    <p:cViewPr>
      <p:scale>
        <a:sx n="100" d="100"/>
        <a:sy n="100" d="100"/>
      </p:scale>
      <p:origin x="0" y="390"/>
    </p:cViewPr>
  </p:sorterViewPr>
  <p:notesViewPr>
    <p:cSldViewPr>
      <p:cViewPr varScale="1">
        <p:scale>
          <a:sx n="59" d="100"/>
          <a:sy n="59" d="100"/>
        </p:scale>
        <p:origin x="-2496" y="-7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7.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font" Target="fonts/font26.fntdata"/><Relationship Id="rId55"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font" Target="fonts/font5.fntdata"/><Relationship Id="rId41" Type="http://schemas.openxmlformats.org/officeDocument/2006/relationships/font" Target="fonts/font17.fntdata"/><Relationship Id="rId54" Type="http://schemas.openxmlformats.org/officeDocument/2006/relationships/font" Target="fonts/font30.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font" Target="fonts/font29.fntdata"/><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 Id="rId57"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font" Target="fonts/font28.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font" Target="fonts/font27.fntdata"/><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49C8FA79-B440-4F2F-929F-E8EFA50B5750}" type="datetimeFigureOut">
              <a:rPr lang="en-US" smtClean="0"/>
              <a:t>3/30/2012</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89D5A5AB-9D22-4354-8089-2AE811D4E282}" type="slidenum">
              <a:rPr lang="en-US" smtClean="0"/>
              <a:t>‹#›</a:t>
            </a:fld>
            <a:endParaRPr lang="en-US"/>
          </a:p>
        </p:txBody>
      </p:sp>
    </p:spTree>
    <p:extLst>
      <p:ext uri="{BB962C8B-B14F-4D97-AF65-F5344CB8AC3E}">
        <p14:creationId xmlns:p14="http://schemas.microsoft.com/office/powerpoint/2010/main" val="333530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2.xml"/><Relationship Id="rId7" Type="http://schemas.openxmlformats.org/officeDocument/2006/relationships/image" Target="../media/image12.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slideMaster" Target="../slideMasters/slideMaster3.xml"/><Relationship Id="rId11" Type="http://schemas.microsoft.com/office/2007/relationships/hdphoto" Target="../media/hdphoto1.wdp"/><Relationship Id="rId5" Type="http://schemas.openxmlformats.org/officeDocument/2006/relationships/tags" Target="../tags/tag4.xml"/><Relationship Id="rId10" Type="http://schemas.openxmlformats.org/officeDocument/2006/relationships/image" Target="../media/image18.jpeg"/><Relationship Id="rId4" Type="http://schemas.openxmlformats.org/officeDocument/2006/relationships/tags" Target="../tags/tag3.xml"/><Relationship Id="rId9" Type="http://schemas.openxmlformats.org/officeDocument/2006/relationships/image" Target="../media/image17.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oleObject" Target="../embeddings/oleObject2.bin"/></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image" Target="../media/image18.jpe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image" Target="../media/image17.emf"/><Relationship Id="rId17" Type="http://schemas.openxmlformats.org/officeDocument/2006/relationships/image" Target="../media/image15.png"/><Relationship Id="rId2" Type="http://schemas.openxmlformats.org/officeDocument/2006/relationships/tags" Target="../tags/tag6.xml"/><Relationship Id="rId16" Type="http://schemas.openxmlformats.org/officeDocument/2006/relationships/image" Target="../media/image14.png"/><Relationship Id="rId1" Type="http://schemas.openxmlformats.org/officeDocument/2006/relationships/vmlDrawing" Target="../drawings/vmlDrawing3.vml"/><Relationship Id="rId6" Type="http://schemas.openxmlformats.org/officeDocument/2006/relationships/tags" Target="../tags/tag10.xml"/><Relationship Id="rId11" Type="http://schemas.openxmlformats.org/officeDocument/2006/relationships/oleObject" Target="../embeddings/oleObject3.bin"/><Relationship Id="rId5" Type="http://schemas.openxmlformats.org/officeDocument/2006/relationships/tags" Target="../tags/tag9.xml"/><Relationship Id="rId1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tags" Target="../tags/tag8.xml"/><Relationship Id="rId9" Type="http://schemas.openxmlformats.org/officeDocument/2006/relationships/slideMaster" Target="../slideMasters/slideMaster3.xml"/><Relationship Id="rId14" Type="http://schemas.microsoft.com/office/2007/relationships/hdphoto" Target="../media/hdphoto1.wdp"/></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4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14.xml"/><Relationship Id="rId7" Type="http://schemas.openxmlformats.org/officeDocument/2006/relationships/image" Target="../media/image12.png"/><Relationship Id="rId2" Type="http://schemas.openxmlformats.org/officeDocument/2006/relationships/tags" Target="../tags/tag13.xml"/><Relationship Id="rId1" Type="http://schemas.openxmlformats.org/officeDocument/2006/relationships/vmlDrawing" Target="../drawings/vmlDrawing4.vml"/><Relationship Id="rId6" Type="http://schemas.openxmlformats.org/officeDocument/2006/relationships/slideMaster" Target="../slideMasters/slideMaster5.xml"/><Relationship Id="rId11" Type="http://schemas.microsoft.com/office/2007/relationships/hdphoto" Target="../media/hdphoto1.wdp"/><Relationship Id="rId5" Type="http://schemas.openxmlformats.org/officeDocument/2006/relationships/tags" Target="../tags/tag16.xml"/><Relationship Id="rId10" Type="http://schemas.openxmlformats.org/officeDocument/2006/relationships/image" Target="../media/image18.jpeg"/><Relationship Id="rId4" Type="http://schemas.openxmlformats.org/officeDocument/2006/relationships/tags" Target="../tags/tag15.xml"/><Relationship Id="rId9" Type="http://schemas.openxmlformats.org/officeDocument/2006/relationships/image" Target="../media/image17.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7.xml"/><Relationship Id="rId1" Type="http://schemas.openxmlformats.org/officeDocument/2006/relationships/vmlDrawing" Target="../drawings/vmlDrawing5.vml"/><Relationship Id="rId5" Type="http://schemas.openxmlformats.org/officeDocument/2006/relationships/image" Target="../media/image17.emf"/><Relationship Id="rId4" Type="http://schemas.openxmlformats.org/officeDocument/2006/relationships/oleObject" Target="../embeddings/oleObject5.bin"/></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image" Target="../media/image18.jpeg"/><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image" Target="../media/image17.emf"/><Relationship Id="rId17" Type="http://schemas.openxmlformats.org/officeDocument/2006/relationships/image" Target="../media/image15.png"/><Relationship Id="rId2" Type="http://schemas.openxmlformats.org/officeDocument/2006/relationships/tags" Target="../tags/tag18.xml"/><Relationship Id="rId16" Type="http://schemas.openxmlformats.org/officeDocument/2006/relationships/image" Target="../media/image14.png"/><Relationship Id="rId1" Type="http://schemas.openxmlformats.org/officeDocument/2006/relationships/vmlDrawing" Target="../drawings/vmlDrawing6.vml"/><Relationship Id="rId6" Type="http://schemas.openxmlformats.org/officeDocument/2006/relationships/tags" Target="../tags/tag22.xml"/><Relationship Id="rId11" Type="http://schemas.openxmlformats.org/officeDocument/2006/relationships/oleObject" Target="../embeddings/oleObject6.bin"/><Relationship Id="rId5" Type="http://schemas.openxmlformats.org/officeDocument/2006/relationships/tags" Target="../tags/tag21.xml"/><Relationship Id="rId1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tags" Target="../tags/tag20.xml"/><Relationship Id="rId9" Type="http://schemas.openxmlformats.org/officeDocument/2006/relationships/slideMaster" Target="../slideMasters/slideMaster5.xml"/><Relationship Id="rId14" Type="http://schemas.microsoft.com/office/2007/relationships/hdphoto" Target="../media/hdphoto1.wdp"/></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26.xml"/><Relationship Id="rId7" Type="http://schemas.openxmlformats.org/officeDocument/2006/relationships/image" Target="../media/image12.png"/><Relationship Id="rId2" Type="http://schemas.openxmlformats.org/officeDocument/2006/relationships/tags" Target="../tags/tag25.xml"/><Relationship Id="rId1" Type="http://schemas.openxmlformats.org/officeDocument/2006/relationships/vmlDrawing" Target="../drawings/vmlDrawing7.vml"/><Relationship Id="rId6" Type="http://schemas.openxmlformats.org/officeDocument/2006/relationships/slideMaster" Target="../slideMasters/slideMaster6.xml"/><Relationship Id="rId11" Type="http://schemas.microsoft.com/office/2007/relationships/hdphoto" Target="../media/hdphoto1.wdp"/><Relationship Id="rId5" Type="http://schemas.openxmlformats.org/officeDocument/2006/relationships/tags" Target="../tags/tag28.xml"/><Relationship Id="rId10" Type="http://schemas.openxmlformats.org/officeDocument/2006/relationships/image" Target="../media/image18.jpeg"/><Relationship Id="rId4" Type="http://schemas.openxmlformats.org/officeDocument/2006/relationships/tags" Target="../tags/tag27.xml"/><Relationship Id="rId9" Type="http://schemas.openxmlformats.org/officeDocument/2006/relationships/image" Target="../media/image17.emf"/></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9.xml"/><Relationship Id="rId1" Type="http://schemas.openxmlformats.org/officeDocument/2006/relationships/vmlDrawing" Target="../drawings/vmlDrawing8.vml"/><Relationship Id="rId5" Type="http://schemas.openxmlformats.org/officeDocument/2006/relationships/image" Target="../media/image17.emf"/><Relationship Id="rId4" Type="http://schemas.openxmlformats.org/officeDocument/2006/relationships/oleObject" Target="../embeddings/oleObject8.bin"/></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image" Target="../media/image18.jpeg"/><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image" Target="../media/image17.emf"/><Relationship Id="rId17" Type="http://schemas.openxmlformats.org/officeDocument/2006/relationships/image" Target="../media/image15.png"/><Relationship Id="rId2" Type="http://schemas.openxmlformats.org/officeDocument/2006/relationships/tags" Target="../tags/tag30.xml"/><Relationship Id="rId16" Type="http://schemas.openxmlformats.org/officeDocument/2006/relationships/image" Target="../media/image14.png"/><Relationship Id="rId1" Type="http://schemas.openxmlformats.org/officeDocument/2006/relationships/vmlDrawing" Target="../drawings/vmlDrawing9.vml"/><Relationship Id="rId6" Type="http://schemas.openxmlformats.org/officeDocument/2006/relationships/tags" Target="../tags/tag34.xml"/><Relationship Id="rId11" Type="http://schemas.openxmlformats.org/officeDocument/2006/relationships/oleObject" Target="../embeddings/oleObject9.bin"/><Relationship Id="rId5" Type="http://schemas.openxmlformats.org/officeDocument/2006/relationships/tags" Target="../tags/tag33.xml"/><Relationship Id="rId1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tags" Target="../tags/tag32.xml"/><Relationship Id="rId9" Type="http://schemas.openxmlformats.org/officeDocument/2006/relationships/slideMaster" Target="../slideMasters/slideMaster6.xml"/><Relationship Id="rId14" Type="http://schemas.microsoft.com/office/2007/relationships/hdphoto" Target="../media/hdphoto1.wdp"/></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tags" Target="../tags/tag38.xml"/><Relationship Id="rId7" Type="http://schemas.openxmlformats.org/officeDocument/2006/relationships/image" Target="../media/image12.png"/><Relationship Id="rId2" Type="http://schemas.openxmlformats.org/officeDocument/2006/relationships/tags" Target="../tags/tag37.xml"/><Relationship Id="rId1" Type="http://schemas.openxmlformats.org/officeDocument/2006/relationships/vmlDrawing" Target="../drawings/vmlDrawing10.vml"/><Relationship Id="rId6" Type="http://schemas.openxmlformats.org/officeDocument/2006/relationships/slideMaster" Target="../slideMasters/slideMaster7.xml"/><Relationship Id="rId11" Type="http://schemas.microsoft.com/office/2007/relationships/hdphoto" Target="../media/hdphoto1.wdp"/><Relationship Id="rId5" Type="http://schemas.openxmlformats.org/officeDocument/2006/relationships/tags" Target="../tags/tag40.xml"/><Relationship Id="rId10" Type="http://schemas.openxmlformats.org/officeDocument/2006/relationships/image" Target="../media/image18.jpeg"/><Relationship Id="rId4" Type="http://schemas.openxmlformats.org/officeDocument/2006/relationships/tags" Target="../tags/tag39.xml"/><Relationship Id="rId9" Type="http://schemas.openxmlformats.org/officeDocument/2006/relationships/image" Target="../media/image17.emf"/></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1.xml"/><Relationship Id="rId1" Type="http://schemas.openxmlformats.org/officeDocument/2006/relationships/vmlDrawing" Target="../drawings/vmlDrawing11.vml"/><Relationship Id="rId5" Type="http://schemas.openxmlformats.org/officeDocument/2006/relationships/image" Target="../media/image17.emf"/><Relationship Id="rId4" Type="http://schemas.openxmlformats.org/officeDocument/2006/relationships/oleObject" Target="../embeddings/oleObject11.bin"/></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image" Target="../media/image18.jpeg"/><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17.emf"/><Relationship Id="rId17" Type="http://schemas.openxmlformats.org/officeDocument/2006/relationships/image" Target="../media/image15.png"/><Relationship Id="rId2" Type="http://schemas.openxmlformats.org/officeDocument/2006/relationships/tags" Target="../tags/tag42.xml"/><Relationship Id="rId16" Type="http://schemas.openxmlformats.org/officeDocument/2006/relationships/image" Target="../media/image14.png"/><Relationship Id="rId1" Type="http://schemas.openxmlformats.org/officeDocument/2006/relationships/vmlDrawing" Target="../drawings/vmlDrawing12.vml"/><Relationship Id="rId6" Type="http://schemas.openxmlformats.org/officeDocument/2006/relationships/tags" Target="../tags/tag46.xml"/><Relationship Id="rId11" Type="http://schemas.openxmlformats.org/officeDocument/2006/relationships/oleObject" Target="../embeddings/oleObject12.bin"/><Relationship Id="rId5" Type="http://schemas.openxmlformats.org/officeDocument/2006/relationships/tags" Target="../tags/tag45.xml"/><Relationship Id="rId1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tags" Target="../tags/tag44.xml"/><Relationship Id="rId9" Type="http://schemas.openxmlformats.org/officeDocument/2006/relationships/slideMaster" Target="../slideMasters/slideMaster7.xml"/><Relationship Id="rId14" Type="http://schemas.microsoft.com/office/2007/relationships/hdphoto" Target="../media/hdphoto1.wdp"/></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50.xml"/><Relationship Id="rId7" Type="http://schemas.openxmlformats.org/officeDocument/2006/relationships/image" Target="../media/image12.png"/><Relationship Id="rId2" Type="http://schemas.openxmlformats.org/officeDocument/2006/relationships/tags" Target="../tags/tag49.xml"/><Relationship Id="rId1" Type="http://schemas.openxmlformats.org/officeDocument/2006/relationships/vmlDrawing" Target="../drawings/vmlDrawing13.vml"/><Relationship Id="rId6" Type="http://schemas.openxmlformats.org/officeDocument/2006/relationships/slideMaster" Target="../slideMasters/slideMaster9.xml"/><Relationship Id="rId11" Type="http://schemas.microsoft.com/office/2007/relationships/hdphoto" Target="../media/hdphoto1.wdp"/><Relationship Id="rId5" Type="http://schemas.openxmlformats.org/officeDocument/2006/relationships/tags" Target="../tags/tag52.xml"/><Relationship Id="rId10" Type="http://schemas.openxmlformats.org/officeDocument/2006/relationships/image" Target="../media/image18.jpeg"/><Relationship Id="rId4" Type="http://schemas.openxmlformats.org/officeDocument/2006/relationships/tags" Target="../tags/tag51.xml"/><Relationship Id="rId9" Type="http://schemas.openxmlformats.org/officeDocument/2006/relationships/image" Target="../media/image17.emf"/></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3.xml"/><Relationship Id="rId1" Type="http://schemas.openxmlformats.org/officeDocument/2006/relationships/vmlDrawing" Target="../drawings/vmlDrawing14.vml"/><Relationship Id="rId5" Type="http://schemas.openxmlformats.org/officeDocument/2006/relationships/image" Target="../media/image17.emf"/><Relationship Id="rId4" Type="http://schemas.openxmlformats.org/officeDocument/2006/relationships/oleObject" Target="../embeddings/oleObject14.bin"/></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image" Target="../media/image18.jpeg"/><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image" Target="../media/image17.emf"/><Relationship Id="rId17" Type="http://schemas.openxmlformats.org/officeDocument/2006/relationships/image" Target="../media/image15.png"/><Relationship Id="rId2" Type="http://schemas.openxmlformats.org/officeDocument/2006/relationships/tags" Target="../tags/tag54.xml"/><Relationship Id="rId16" Type="http://schemas.openxmlformats.org/officeDocument/2006/relationships/image" Target="../media/image14.png"/><Relationship Id="rId1" Type="http://schemas.openxmlformats.org/officeDocument/2006/relationships/vmlDrawing" Target="../drawings/vmlDrawing15.vml"/><Relationship Id="rId6" Type="http://schemas.openxmlformats.org/officeDocument/2006/relationships/tags" Target="../tags/tag58.xml"/><Relationship Id="rId11" Type="http://schemas.openxmlformats.org/officeDocument/2006/relationships/oleObject" Target="../embeddings/oleObject15.bin"/><Relationship Id="rId5" Type="http://schemas.openxmlformats.org/officeDocument/2006/relationships/tags" Target="../tags/tag57.xml"/><Relationship Id="rId1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tags" Target="../tags/tag56.xml"/><Relationship Id="rId9" Type="http://schemas.openxmlformats.org/officeDocument/2006/relationships/slideMaster" Target="../slideMasters/slideMaster9.xml"/><Relationship Id="rId14" Type="http://schemas.microsoft.com/office/2007/relationships/hdphoto" Target="../media/hdphoto1.wdp"/></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7853" y="1143001"/>
            <a:ext cx="7772400" cy="1143000"/>
          </a:xfrm>
        </p:spPr>
        <p:txBody>
          <a:bodyPr>
            <a:normAutofit/>
          </a:bodyPr>
          <a:lstStyle>
            <a:lvl1pPr>
              <a:defRPr sz="3600">
                <a:solidFill>
                  <a:srgbClr val="E8E8E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29876" y="2275703"/>
            <a:ext cx="7029632" cy="772297"/>
          </a:xfrm>
        </p:spPr>
        <p:txBody>
          <a:bodyPr>
            <a:normAutofit/>
          </a:bodyPr>
          <a:lstStyle>
            <a:lvl1pPr marL="0" indent="0" algn="l">
              <a:buNone/>
              <a:defRPr sz="2400">
                <a:solidFill>
                  <a:srgbClr val="E8E8E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Rectangle 7"/>
          <p:cNvSpPr>
            <a:spLocks/>
          </p:cNvSpPr>
          <p:nvPr/>
        </p:nvSpPr>
        <p:spPr bwMode="auto">
          <a:xfrm>
            <a:off x="468313" y="3332163"/>
            <a:ext cx="41751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lstStyle/>
          <a:p>
            <a:pPr algn="l">
              <a:lnSpc>
                <a:spcPct val="90000"/>
              </a:lnSpc>
            </a:pPr>
            <a:r>
              <a:rPr lang="en-US" sz="800" dirty="0">
                <a:solidFill>
                  <a:srgbClr val="E8E8E8"/>
                </a:solidFill>
                <a:latin typeface="+mn-lt"/>
              </a:rPr>
              <a:t>This document has been prepared for limited distribution within </a:t>
            </a:r>
            <a:r>
              <a:rPr lang="en-US" sz="800" dirty="0" smtClean="0">
                <a:solidFill>
                  <a:srgbClr val="E8E8E8"/>
                </a:solidFill>
                <a:latin typeface="+mn-lt"/>
              </a:rPr>
              <a:t>Microsoft.</a:t>
            </a:r>
            <a:r>
              <a:rPr lang="en-US" sz="800" baseline="0" dirty="0" smtClean="0">
                <a:solidFill>
                  <a:srgbClr val="E8E8E8"/>
                </a:solidFill>
                <a:latin typeface="+mn-lt"/>
              </a:rPr>
              <a:t> </a:t>
            </a:r>
            <a:r>
              <a:rPr lang="en-US" sz="800" dirty="0" smtClean="0">
                <a:solidFill>
                  <a:srgbClr val="E8E8E8"/>
                </a:solidFill>
                <a:latin typeface="+mn-lt"/>
              </a:rPr>
              <a:t>This </a:t>
            </a:r>
            <a:r>
              <a:rPr lang="en-US" sz="800" dirty="0">
                <a:solidFill>
                  <a:srgbClr val="E8E8E8"/>
                </a:solidFill>
                <a:latin typeface="+mn-lt"/>
              </a:rPr>
              <a:t>document contains materials and information that Microsoft considers confidential, </a:t>
            </a:r>
            <a:r>
              <a:rPr lang="en-US" sz="800" dirty="0" smtClean="0">
                <a:solidFill>
                  <a:srgbClr val="E8E8E8"/>
                </a:solidFill>
                <a:latin typeface="+mn-lt"/>
              </a:rPr>
              <a:t>proprietary, </a:t>
            </a:r>
            <a:r>
              <a:rPr lang="en-US" sz="800" dirty="0">
                <a:solidFill>
                  <a:srgbClr val="E8E8E8"/>
                </a:solidFill>
                <a:latin typeface="+mn-lt"/>
              </a:rPr>
              <a:t>and significant for the protection of its business. </a:t>
            </a:r>
            <a:r>
              <a:rPr lang="en-US" sz="800" kern="1200" dirty="0" smtClean="0">
                <a:solidFill>
                  <a:srgbClr val="E8E8E8"/>
                </a:solidFill>
                <a:effectLst/>
                <a:latin typeface="+mn-lt"/>
                <a:ea typeface="+mn-ea"/>
                <a:cs typeface="+mn-cs"/>
              </a:rPr>
              <a:t>The distribution of this document is limited to those solely involved with the program described within.</a:t>
            </a:r>
            <a:endParaRPr lang="en-US" sz="800" dirty="0">
              <a:solidFill>
                <a:srgbClr val="E8E8E8"/>
              </a:solidFill>
              <a:latin typeface="+mn-lt"/>
              <a:ea typeface="MS PGothic" pitchFamily="34" charset="-128"/>
              <a:sym typeface="Segoe" charset="0"/>
            </a:endParaRPr>
          </a:p>
        </p:txBody>
      </p:sp>
      <p:sp>
        <p:nvSpPr>
          <p:cNvPr id="10" name="TextBox 9"/>
          <p:cNvSpPr txBox="1">
            <a:spLocks noChangeArrowheads="1"/>
          </p:cNvSpPr>
          <p:nvPr/>
        </p:nvSpPr>
        <p:spPr bwMode="auto">
          <a:xfrm>
            <a:off x="539750" y="6021388"/>
            <a:ext cx="22733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sz="800" dirty="0">
                <a:solidFill>
                  <a:srgbClr val="E8E8E8"/>
                </a:solidFill>
                <a:latin typeface="Arial" pitchFamily="34" charset="0"/>
                <a:cs typeface="Times New Roman" pitchFamily="18" charset="0"/>
              </a:rPr>
              <a:t>Confidential and Proprietary © </a:t>
            </a:r>
            <a:r>
              <a:rPr lang="en-US" sz="800" dirty="0" smtClean="0">
                <a:solidFill>
                  <a:srgbClr val="E8E8E8"/>
                </a:solidFill>
                <a:latin typeface="Arial" pitchFamily="34" charset="0"/>
                <a:cs typeface="Times New Roman" pitchFamily="18" charset="0"/>
              </a:rPr>
              <a:t>2011 </a:t>
            </a:r>
            <a:r>
              <a:rPr lang="en-US" sz="800" dirty="0">
                <a:solidFill>
                  <a:srgbClr val="E8E8E8"/>
                </a:solidFill>
                <a:latin typeface="Arial" pitchFamily="34" charset="0"/>
                <a:cs typeface="Times New Roman" pitchFamily="18" charset="0"/>
              </a:rPr>
              <a:t>Microsoft</a:t>
            </a:r>
          </a:p>
          <a:p>
            <a:pPr algn="l" eaLnBrk="1" hangingPunct="1"/>
            <a:r>
              <a:rPr lang="en-US" sz="800" dirty="0">
                <a:solidFill>
                  <a:srgbClr val="E8E8E8"/>
                </a:solidFill>
                <a:latin typeface="Arial" pitchFamily="34" charset="0"/>
                <a:ea typeface="Cambria" pitchFamily="18" charset="0"/>
                <a:cs typeface="Times New Roman" pitchFamily="18" charset="0"/>
              </a:rPr>
              <a:t>Last Updated: </a:t>
            </a:r>
            <a:fld id="{AD4E979C-9C54-42F0-B9E0-2724E2F47EF2}" type="datetime2">
              <a:rPr lang="en-US" sz="800">
                <a:solidFill>
                  <a:srgbClr val="E8E8E8"/>
                </a:solidFill>
                <a:latin typeface="Arial" pitchFamily="34" charset="0"/>
                <a:ea typeface="Cambria" pitchFamily="18" charset="0"/>
                <a:cs typeface="Times New Roman" pitchFamily="18" charset="0"/>
              </a:rPr>
              <a:pPr algn="l" eaLnBrk="1" hangingPunct="1"/>
              <a:t>Friday, March 30, 2012</a:t>
            </a:fld>
            <a:endParaRPr lang="en-US" sz="800" dirty="0">
              <a:solidFill>
                <a:srgbClr val="E8E8E8"/>
              </a:solidFill>
              <a:cs typeface="Arial"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817" y="5431528"/>
            <a:ext cx="2107383" cy="435872"/>
          </a:xfrm>
          <a:prstGeom prst="rect">
            <a:avLst/>
          </a:prstGeom>
        </p:spPr>
      </p:pic>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5817" y="5431528"/>
            <a:ext cx="2107383" cy="435872"/>
          </a:xfrm>
          <a:prstGeom prst="rect">
            <a:avLst/>
          </a:prstGeom>
        </p:spPr>
      </p:pic>
    </p:spTree>
    <p:extLst>
      <p:ext uri="{BB962C8B-B14F-4D97-AF65-F5344CB8AC3E}">
        <p14:creationId xmlns:p14="http://schemas.microsoft.com/office/powerpoint/2010/main" val="2688961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ack Cover">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D271169-D5A2-4E26-9D3F-58E320BF9E89}" type="slidenum">
              <a:rPr lang="en-US" smtClean="0"/>
              <a:t>‹#›</a:t>
            </a:fld>
            <a:endParaRPr lang="en-US"/>
          </a:p>
        </p:txBody>
      </p:sp>
      <p:sp>
        <p:nvSpPr>
          <p:cNvPr id="7" name="Text Box 3"/>
          <p:cNvSpPr txBox="1">
            <a:spLocks noChangeArrowheads="1"/>
          </p:cNvSpPr>
          <p:nvPr/>
        </p:nvSpPr>
        <p:spPr bwMode="blackWhite">
          <a:xfrm>
            <a:off x="381000" y="606502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rgbClr val="B8B8B8"/>
                </a:solidFill>
                <a:latin typeface="Segoe" pitchFamily="34" charset="0"/>
                <a:cs typeface="Arial" charset="0"/>
              </a:rPr>
              <a:t>© </a:t>
            </a:r>
            <a:r>
              <a:rPr lang="en-US" sz="700" dirty="0" smtClean="0">
                <a:solidFill>
                  <a:srgbClr val="B8B8B8"/>
                </a:solidFill>
                <a:latin typeface="Segoe" pitchFamily="34" charset="0"/>
                <a:cs typeface="Arial" charset="0"/>
              </a:rPr>
              <a:t>2011 Microsoft </a:t>
            </a:r>
            <a:r>
              <a:rPr lang="en-US" sz="700" dirty="0">
                <a:solidFill>
                  <a:srgbClr val="B8B8B8"/>
                </a:solidFill>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solidFill>
                  <a:srgbClr val="B8B8B8"/>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rgbClr val="B8B8B8"/>
                </a:solidFill>
                <a:latin typeface="Segoe" pitchFamily="34" charset="0"/>
                <a:cs typeface="Arial" charset="0"/>
              </a:rPr>
            </a:br>
            <a:r>
              <a:rPr lang="en-US" sz="700" dirty="0">
                <a:solidFill>
                  <a:srgbClr val="B8B8B8"/>
                </a:solidFill>
                <a:latin typeface="Segoe" pitchFamily="34" charset="0"/>
                <a:cs typeface="Arial" charset="0"/>
              </a:rPr>
              <a:t>MICROSOFT MAKES NO WARRANTIES, EXPRESS, IMPLIED OR STATUTORY, AS TO THE INFORMATION IN THIS PRESENTATION.</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05729" y="2942511"/>
            <a:ext cx="1916666" cy="54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Box 3"/>
          <p:cNvSpPr txBox="1">
            <a:spLocks noChangeArrowheads="1"/>
          </p:cNvSpPr>
          <p:nvPr userDrawn="1"/>
        </p:nvSpPr>
        <p:spPr bwMode="blackWhite">
          <a:xfrm>
            <a:off x="381000" y="606502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rgbClr val="B8B8B8"/>
                </a:solidFill>
                <a:latin typeface="Segoe" pitchFamily="34" charset="0"/>
                <a:cs typeface="Arial" charset="0"/>
              </a:rPr>
              <a:t>© </a:t>
            </a:r>
            <a:r>
              <a:rPr lang="en-US" sz="700" dirty="0" smtClean="0">
                <a:solidFill>
                  <a:srgbClr val="B8B8B8"/>
                </a:solidFill>
                <a:latin typeface="Segoe" pitchFamily="34" charset="0"/>
                <a:cs typeface="Arial" charset="0"/>
              </a:rPr>
              <a:t>2011 Microsoft </a:t>
            </a:r>
            <a:r>
              <a:rPr lang="en-US" sz="700" dirty="0">
                <a:solidFill>
                  <a:srgbClr val="B8B8B8"/>
                </a:solidFill>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solidFill>
                  <a:srgbClr val="B8B8B8"/>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rgbClr val="B8B8B8"/>
                </a:solidFill>
                <a:latin typeface="Segoe" pitchFamily="34" charset="0"/>
                <a:cs typeface="Arial" charset="0"/>
              </a:rPr>
            </a:br>
            <a:r>
              <a:rPr lang="en-US" sz="700" dirty="0">
                <a:solidFill>
                  <a:srgbClr val="B8B8B8"/>
                </a:solidFill>
                <a:latin typeface="Segoe" pitchFamily="34" charset="0"/>
                <a:cs typeface="Arial" charset="0"/>
              </a:rPr>
              <a:t>MICROSOFT MAKES NO WARRANTIES, EXPRESS, IMPLIED OR STATUTORY, AS TO THE INFORMATION IN THIS PRESENTATION.</a:t>
            </a:r>
          </a:p>
        </p:txBody>
      </p:sp>
      <p:pic>
        <p:nvPicPr>
          <p:cNvPr id="11"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3605729" y="2942511"/>
            <a:ext cx="1916666" cy="54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4225602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de Sa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D271169-D5A2-4E26-9D3F-58E320BF9E89}" type="slidenum">
              <a:rPr lang="en-US" smtClean="0"/>
              <a:t>‹#›</a:t>
            </a:fld>
            <a:endParaRPr lang="en-US"/>
          </a:p>
        </p:txBody>
      </p:sp>
      <p:sp>
        <p:nvSpPr>
          <p:cNvPr id="7" name="Text Placeholder 2"/>
          <p:cNvSpPr>
            <a:spLocks noGrp="1"/>
          </p:cNvSpPr>
          <p:nvPr>
            <p:ph idx="1"/>
          </p:nvPr>
        </p:nvSpPr>
        <p:spPr>
          <a:xfrm>
            <a:off x="457200" y="990600"/>
            <a:ext cx="8229600" cy="5181600"/>
          </a:xfrm>
          <a:prstGeom prst="rect">
            <a:avLst/>
          </a:prstGeom>
        </p:spPr>
        <p:txBody>
          <a:bodyPr vert="horz" lIns="91440" tIns="45720" rIns="91440" bIns="45720" rtlCol="0">
            <a:normAutofit/>
          </a:bodyPr>
          <a:lstStyle>
            <a:lvl1pPr marL="457200" indent="-457200">
              <a:buFont typeface="+mj-lt"/>
              <a:buAutoNum type="arabicPeriod"/>
              <a:defRPr>
                <a:latin typeface="Consolas" pitchFamily="49" charset="0"/>
                <a:cs typeface="Consolas" pitchFamily="49" charset="0"/>
              </a:defRPr>
            </a:lvl1pPr>
            <a:lvl2pPr marL="617220" indent="-342900">
              <a:buFont typeface="+mj-lt"/>
              <a:buAutoNum type="arabicPeriod"/>
              <a:defRPr>
                <a:latin typeface="Consolas" pitchFamily="49" charset="0"/>
                <a:cs typeface="Consolas" pitchFamily="49" charset="0"/>
              </a:defRPr>
            </a:lvl2pPr>
            <a:lvl3pPr marL="845820" indent="-342900">
              <a:buFont typeface="+mj-lt"/>
              <a:buAutoNum type="arabicPeriod"/>
              <a:defRPr>
                <a:latin typeface="Consolas" pitchFamily="49" charset="0"/>
                <a:cs typeface="Consolas" pitchFamily="49" charset="0"/>
              </a:defRPr>
            </a:lvl3pPr>
            <a:lvl4pPr marL="960120" indent="-228600">
              <a:buFont typeface="+mj-lt"/>
              <a:buAutoNum type="arabicPeriod"/>
              <a:defRPr>
                <a:latin typeface="Consolas" pitchFamily="49" charset="0"/>
                <a:cs typeface="Consolas" pitchFamily="49" charset="0"/>
              </a:defRPr>
            </a:lvl4pPr>
            <a:lvl5pPr marL="1188720" indent="-228600">
              <a:buFont typeface="+mj-lt"/>
              <a:buAutoNum type="arabicPeriod"/>
              <a:defRPr>
                <a:latin typeface="Consolas" pitchFamily="49" charset="0"/>
                <a:cs typeface="Consolas" pitchFamily="49" charset="0"/>
              </a:defRPr>
            </a:lvl5pPr>
          </a:lstStyle>
          <a:p>
            <a:pPr lvl="0"/>
            <a:r>
              <a:rPr lang="en-US" smtClean="0"/>
              <a:t>Click to edit Master text styles</a:t>
            </a:r>
          </a:p>
        </p:txBody>
      </p:sp>
    </p:spTree>
    <p:extLst>
      <p:ext uri="{BB962C8B-B14F-4D97-AF65-F5344CB8AC3E}">
        <p14:creationId xmlns:p14="http://schemas.microsoft.com/office/powerpoint/2010/main" val="3666601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905001"/>
            <a:ext cx="7683913"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727662" y="4343401"/>
            <a:ext cx="7683914"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97091451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075" y="1447800"/>
            <a:ext cx="7038975" cy="498598"/>
          </a:xfrm>
        </p:spPr>
        <p:txBody>
          <a:bodyPr anchor="t" anchorCtr="0">
            <a:sp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727076" y="1853044"/>
            <a:ext cx="7038975" cy="517065"/>
          </a:xfrm>
        </p:spPr>
        <p:txBody>
          <a:bodyPr tIns="182880">
            <a:spAutoFit/>
          </a:bodyPr>
          <a:lstStyle>
            <a:lvl1pPr marL="0" indent="0" algn="l">
              <a:lnSpc>
                <a:spcPct val="90000"/>
              </a:lnSpc>
              <a:spcBef>
                <a:spcPts val="0"/>
              </a:spcBef>
              <a:buNone/>
              <a:defRPr sz="2400" b="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1074324" y="4623486"/>
            <a:ext cx="7337839"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0" u="none" strike="noStrike" kern="1200" cap="none" spc="-642"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767285492"/>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2545265"/>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447800"/>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497506"/>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447800"/>
            <a:ext cx="4115872"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447800"/>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1023601"/>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2669198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8483683"/>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1" y="1153297"/>
            <a:ext cx="9144000" cy="1503406"/>
          </a:xfrm>
          <a:prstGeom prst="rect">
            <a:avLst/>
          </a:prstGeom>
          <a:gradFill flip="none" rotWithShape="1">
            <a:gsLst>
              <a:gs pos="0">
                <a:schemeClr val="tx2">
                  <a:alpha val="30000"/>
                </a:schemeClr>
              </a:gs>
              <a:gs pos="100000">
                <a:schemeClr val="tx2">
                  <a:alpha val="0"/>
                </a:schemeClr>
              </a:gs>
            </a:gsLst>
            <a:lin ang="0" scaled="1"/>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i="1" dirty="0">
              <a:gradFill>
                <a:gsLst>
                  <a:gs pos="0">
                    <a:srgbClr val="FFFFFF"/>
                  </a:gs>
                  <a:gs pos="86000">
                    <a:srgbClr val="FFFFFF"/>
                  </a:gs>
                </a:gsLst>
                <a:lin ang="5400000" scaled="0"/>
              </a:gradFill>
              <a:latin typeface="Segoe" pitchFamily="34" charset="0"/>
            </a:endParaRPr>
          </a:p>
        </p:txBody>
      </p:sp>
      <p:pic>
        <p:nvPicPr>
          <p:cNvPr id="3" name="Picture 2"/>
          <p:cNvPicPr>
            <a:picLocks noChangeAspect="1"/>
          </p:cNvPicPr>
          <p:nvPr userDrawn="1"/>
        </p:nvPicPr>
        <p:blipFill>
          <a:blip r:embed="rId3" cstate="screen">
            <a:alphaModFix amt="20000"/>
            <a:extLst>
              <a:ext uri="{28A0092B-C50C-407E-A947-70E740481C1C}">
                <a14:useLocalDpi xmlns:a14="http://schemas.microsoft.com/office/drawing/2010/main"/>
              </a:ext>
            </a:extLst>
          </a:blip>
          <a:stretch>
            <a:fillRect/>
          </a:stretch>
        </p:blipFill>
        <p:spPr>
          <a:xfrm>
            <a:off x="0" y="1713933"/>
            <a:ext cx="9144000" cy="5143501"/>
          </a:xfrm>
          <a:prstGeom prst="rect">
            <a:avLst/>
          </a:prstGeom>
          <a:blipFill dpi="0" rotWithShape="1">
            <a:blip r:embed="rId4">
              <a:alphaModFix amt="20000"/>
            </a:blip>
            <a:srcRect/>
            <a:stretch>
              <a:fillRect/>
            </a:stretch>
          </a:blipFill>
          <a:ln w="55000" cap="flat" cmpd="thickThin" algn="ctr">
            <a:noFill/>
            <a:prstDash val="solid"/>
            <a:headEnd type="none" w="med" len="med"/>
            <a:tailEnd type="none" w="med" len="med"/>
          </a:ln>
          <a:effectLst/>
        </p:spPr>
      </p:pic>
      <p:pic>
        <p:nvPicPr>
          <p:cNvPr id="4" name="Picture 2" descr="Microsoft logo and tagline"/>
          <p:cNvPicPr>
            <a:picLocks noChangeArrowheads="1"/>
          </p:cNvPicPr>
          <p:nvPr userDrawn="1"/>
        </p:nvPicPr>
        <p:blipFill rotWithShape="1">
          <a:blip r:embed="rId5" cstate="screen">
            <a:extLst>
              <a:ext uri="{28A0092B-C50C-407E-A947-70E740481C1C}">
                <a14:useLocalDpi xmlns:a14="http://schemas.microsoft.com/office/drawing/2010/main"/>
              </a:ext>
            </a:extLst>
          </a:blip>
          <a:stretch/>
        </p:blipFill>
        <p:spPr bwMode="black">
          <a:xfrm>
            <a:off x="387055" y="6418704"/>
            <a:ext cx="1274064" cy="213360"/>
          </a:xfrm>
          <a:prstGeom prst="rect">
            <a:avLst/>
          </a:prstGeom>
          <a:noFill/>
          <a:ln>
            <a:noFill/>
          </a:ln>
        </p:spPr>
      </p:pic>
      <p:sp>
        <p:nvSpPr>
          <p:cNvPr id="6" name="Title 1"/>
          <p:cNvSpPr>
            <a:spLocks noGrp="1"/>
          </p:cNvSpPr>
          <p:nvPr>
            <p:ph type="ctrTitle"/>
          </p:nvPr>
        </p:nvSpPr>
        <p:spPr>
          <a:xfrm>
            <a:off x="381000" y="1312701"/>
            <a:ext cx="8031163" cy="1184600"/>
          </a:xfrm>
        </p:spPr>
        <p:txBody>
          <a:bodyPr anchor="ctr" anchorCtr="0">
            <a:noAutofit/>
          </a:bodyPr>
          <a:lstStyle>
            <a:lvl1pPr>
              <a:lnSpc>
                <a:spcPct val="90000"/>
              </a:lnSpc>
              <a:defRPr sz="4000"/>
            </a:lvl1pPr>
          </a:lstStyle>
          <a:p>
            <a:r>
              <a:rPr lang="en-US" smtClean="0"/>
              <a:t>Click to edit Master title style</a:t>
            </a:r>
            <a:endParaRPr lang="en-US" dirty="0"/>
          </a:p>
        </p:txBody>
      </p:sp>
      <p:sp>
        <p:nvSpPr>
          <p:cNvPr id="7" name="Subtitle 2"/>
          <p:cNvSpPr>
            <a:spLocks noGrp="1"/>
          </p:cNvSpPr>
          <p:nvPr>
            <p:ph type="subTitle" idx="1"/>
          </p:nvPr>
        </p:nvSpPr>
        <p:spPr>
          <a:xfrm>
            <a:off x="387056" y="3880145"/>
            <a:ext cx="4184944" cy="463255"/>
          </a:xfrm>
        </p:spPr>
        <p:txBody>
          <a:bodyPr tIns="0">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6540485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4593" y="6430821"/>
            <a:ext cx="1267082" cy="262072"/>
          </a:xfrm>
          <a:prstGeom prst="rect">
            <a:avLst/>
          </a:prstGeom>
        </p:spPr>
      </p:pic>
    </p:spTree>
    <p:extLst>
      <p:ext uri="{BB962C8B-B14F-4D97-AF65-F5344CB8AC3E}">
        <p14:creationId xmlns:p14="http://schemas.microsoft.com/office/powerpoint/2010/main" val="141313958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1" y="1153297"/>
            <a:ext cx="9144000" cy="1503406"/>
          </a:xfrm>
          <a:prstGeom prst="rect">
            <a:avLst/>
          </a:prstGeom>
          <a:gradFill flip="none" rotWithShape="1">
            <a:gsLst>
              <a:gs pos="0">
                <a:schemeClr val="tx2">
                  <a:alpha val="30000"/>
                </a:schemeClr>
              </a:gs>
              <a:gs pos="100000">
                <a:schemeClr val="tx2">
                  <a:alpha val="0"/>
                </a:schemeClr>
              </a:gs>
            </a:gsLst>
            <a:lin ang="0" scaled="1"/>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i="1" dirty="0">
              <a:gradFill>
                <a:gsLst>
                  <a:gs pos="0">
                    <a:srgbClr val="FFFFFF"/>
                  </a:gs>
                  <a:gs pos="86000">
                    <a:srgbClr val="FFFFFF"/>
                  </a:gs>
                </a:gsLst>
                <a:lin ang="5400000" scaled="0"/>
              </a:gradFill>
              <a:latin typeface="Segoe" pitchFamily="34" charset="0"/>
            </a:endParaRPr>
          </a:p>
        </p:txBody>
      </p:sp>
      <p:pic>
        <p:nvPicPr>
          <p:cNvPr id="4" name="Picture 2" descr="Microsoft logo and tagline"/>
          <p:cNvPicPr>
            <a:picLocks noChangeArrowheads="1"/>
          </p:cNvPicPr>
          <p:nvPr userDrawn="1"/>
        </p:nvPicPr>
        <p:blipFill rotWithShape="1">
          <a:blip r:embed="rId3" cstate="screen">
            <a:extLst>
              <a:ext uri="{28A0092B-C50C-407E-A947-70E740481C1C}">
                <a14:useLocalDpi xmlns:a14="http://schemas.microsoft.com/office/drawing/2010/main"/>
              </a:ext>
            </a:extLst>
          </a:blip>
          <a:stretch/>
        </p:blipFill>
        <p:spPr bwMode="black">
          <a:xfrm>
            <a:off x="387055" y="6418704"/>
            <a:ext cx="1274064" cy="213360"/>
          </a:xfrm>
          <a:prstGeom prst="rect">
            <a:avLst/>
          </a:prstGeom>
          <a:noFill/>
          <a:ln>
            <a:noFill/>
          </a:ln>
        </p:spPr>
      </p:pic>
      <p:sp>
        <p:nvSpPr>
          <p:cNvPr id="6" name="Title 1"/>
          <p:cNvSpPr>
            <a:spLocks noGrp="1"/>
          </p:cNvSpPr>
          <p:nvPr>
            <p:ph type="ctrTitle"/>
          </p:nvPr>
        </p:nvSpPr>
        <p:spPr>
          <a:xfrm>
            <a:off x="381000" y="1312701"/>
            <a:ext cx="8031163" cy="1184600"/>
          </a:xfrm>
        </p:spPr>
        <p:txBody>
          <a:bodyPr anchor="ctr" anchorCtr="0">
            <a:noAutofit/>
          </a:bodyPr>
          <a:lstStyle>
            <a:lvl1pPr>
              <a:lnSpc>
                <a:spcPct val="90000"/>
              </a:lnSpc>
              <a:defRPr sz="4000"/>
            </a:lvl1pPr>
          </a:lstStyle>
          <a:p>
            <a:r>
              <a:rPr lang="en-US" smtClean="0"/>
              <a:t>Click to edit Master title style</a:t>
            </a:r>
            <a:endParaRPr lang="en-US" dirty="0"/>
          </a:p>
        </p:txBody>
      </p:sp>
      <p:sp>
        <p:nvSpPr>
          <p:cNvPr id="7" name="Subtitle 2"/>
          <p:cNvSpPr>
            <a:spLocks noGrp="1"/>
          </p:cNvSpPr>
          <p:nvPr>
            <p:ph type="subTitle" idx="1"/>
          </p:nvPr>
        </p:nvSpPr>
        <p:spPr>
          <a:xfrm>
            <a:off x="387056" y="3880145"/>
            <a:ext cx="4184944" cy="463255"/>
          </a:xfrm>
        </p:spPr>
        <p:txBody>
          <a:bodyPr tIns="0">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21406473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marL="460375" indent="-460375">
              <a:buClr>
                <a:srgbClr val="FFFFFF"/>
              </a:buClr>
              <a:buSzPct val="70000"/>
              <a:buFontTx/>
              <a:buBlip>
                <a:blip r:embed="rId2"/>
              </a:buBlip>
              <a:defRPr>
                <a:gradFill>
                  <a:gsLst>
                    <a:gs pos="0">
                      <a:srgbClr val="FFFFFF"/>
                    </a:gs>
                    <a:gs pos="86000">
                      <a:srgbClr val="FFFFFF"/>
                    </a:gs>
                  </a:gsLst>
                  <a:lin ang="5400000" scaled="0"/>
                </a:gradFill>
              </a:defRPr>
            </a:lvl1pPr>
            <a:lvl2pPr marL="855663" indent="-395288">
              <a:buClr>
                <a:srgbClr val="FFFFFF"/>
              </a:buClr>
              <a:buSzPct val="70000"/>
              <a:buFontTx/>
              <a:buBlip>
                <a:blip r:embed="rId2"/>
              </a:buBlip>
              <a:defRPr>
                <a:gradFill>
                  <a:gsLst>
                    <a:gs pos="0">
                      <a:srgbClr val="FFFFFF"/>
                    </a:gs>
                    <a:gs pos="86000">
                      <a:srgbClr val="FFFFFF"/>
                    </a:gs>
                  </a:gsLst>
                  <a:lin ang="5400000" scaled="0"/>
                </a:gradFill>
              </a:defRPr>
            </a:lvl2pPr>
            <a:lvl3pPr marL="1258888" indent="-403225">
              <a:buClr>
                <a:srgbClr val="FFFFFF"/>
              </a:buClr>
              <a:buSzPct val="70000"/>
              <a:buFontTx/>
              <a:buBlip>
                <a:blip r:embed="rId2"/>
              </a:buBlip>
              <a:defRPr>
                <a:gradFill>
                  <a:gsLst>
                    <a:gs pos="0">
                      <a:srgbClr val="FFFFFF"/>
                    </a:gs>
                    <a:gs pos="86000">
                      <a:srgbClr val="FFFFFF"/>
                    </a:gs>
                  </a:gsLst>
                  <a:lin ang="5400000" scaled="0"/>
                </a:gradFill>
              </a:defRPr>
            </a:lvl3pPr>
            <a:lvl4pPr marL="1604963" indent="-346075">
              <a:buClr>
                <a:srgbClr val="FFFFFF"/>
              </a:buClr>
              <a:buSzPct val="70000"/>
              <a:buFontTx/>
              <a:buBlip>
                <a:blip r:embed="rId2"/>
              </a:buBlip>
              <a:defRPr>
                <a:gradFill>
                  <a:gsLst>
                    <a:gs pos="0">
                      <a:srgbClr val="FFFFFF"/>
                    </a:gs>
                    <a:gs pos="86000">
                      <a:srgbClr val="FFFFFF"/>
                    </a:gs>
                  </a:gsLst>
                  <a:lin ang="5400000" scaled="0"/>
                </a:gradFill>
              </a:defRPr>
            </a:lvl4pPr>
            <a:lvl5pPr marL="1941513" indent="-336550">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947862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marL="460375" indent="-460375">
              <a:buClr>
                <a:srgbClr val="FFFFFF"/>
              </a:buClr>
              <a:buSzPct val="70000"/>
              <a:buFontTx/>
              <a:buBlip>
                <a:blip r:embed="rId2"/>
              </a:buBlip>
              <a:defRPr>
                <a:gradFill>
                  <a:gsLst>
                    <a:gs pos="0">
                      <a:srgbClr val="FFFFFF"/>
                    </a:gs>
                    <a:gs pos="86000">
                      <a:srgbClr val="FFFFFF"/>
                    </a:gs>
                  </a:gsLst>
                  <a:lin ang="5400000" scaled="0"/>
                </a:gradFill>
              </a:defRPr>
            </a:lvl1pPr>
            <a:lvl2pPr marL="855663" indent="-395288">
              <a:buClr>
                <a:srgbClr val="FFFFFF"/>
              </a:buClr>
              <a:buSzPct val="70000"/>
              <a:buFontTx/>
              <a:buBlip>
                <a:blip r:embed="rId2"/>
              </a:buBlip>
              <a:defRPr>
                <a:gradFill>
                  <a:gsLst>
                    <a:gs pos="0">
                      <a:srgbClr val="FFFFFF"/>
                    </a:gs>
                    <a:gs pos="86000">
                      <a:srgbClr val="FFFFFF"/>
                    </a:gs>
                  </a:gsLst>
                  <a:lin ang="5400000" scaled="0"/>
                </a:gradFill>
              </a:defRPr>
            </a:lvl2pPr>
            <a:lvl3pPr marL="1258888" indent="-403225">
              <a:buClr>
                <a:srgbClr val="FFFFFF"/>
              </a:buClr>
              <a:buSzPct val="70000"/>
              <a:buFontTx/>
              <a:buBlip>
                <a:blip r:embed="rId2"/>
              </a:buBlip>
              <a:defRPr>
                <a:gradFill>
                  <a:gsLst>
                    <a:gs pos="0">
                      <a:srgbClr val="FFFFFF"/>
                    </a:gs>
                    <a:gs pos="86000">
                      <a:srgbClr val="FFFFFF"/>
                    </a:gs>
                  </a:gsLst>
                  <a:lin ang="5400000" scaled="0"/>
                </a:gradFill>
              </a:defRPr>
            </a:lvl3pPr>
            <a:lvl4pPr marL="1604963" indent="-346075">
              <a:buClr>
                <a:srgbClr val="FFFFFF"/>
              </a:buClr>
              <a:buSzPct val="70000"/>
              <a:buFontTx/>
              <a:buBlip>
                <a:blip r:embed="rId2"/>
              </a:buBlip>
              <a:defRPr>
                <a:gradFill>
                  <a:gsLst>
                    <a:gs pos="0">
                      <a:srgbClr val="FFFFFF"/>
                    </a:gs>
                    <a:gs pos="86000">
                      <a:srgbClr val="FFFFFF"/>
                    </a:gs>
                  </a:gsLst>
                  <a:lin ang="5400000" scaled="0"/>
                </a:gradFill>
              </a:defRPr>
            </a:lvl4pPr>
            <a:lvl5pPr marL="1941513" indent="-336550">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517511443"/>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20091684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28"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0" y="0"/>
                        <a:ext cx="158750" cy="158750"/>
                      </a:xfrm>
                      <a:prstGeom prst="rect">
                        <a:avLst/>
                      </a:prstGeom>
                    </p:spPr>
                  </p:pic>
                </p:oleObj>
              </mc:Fallback>
            </mc:AlternateContent>
          </a:graphicData>
        </a:graphic>
      </p:graphicFrame>
      <p:pic>
        <p:nvPicPr>
          <p:cNvPr id="4" name="Picture 3"/>
          <p:cNvPicPr>
            <a:picLocks noChangeAspect="1"/>
          </p:cNvPicPr>
          <p:nvPr userDrawn="1">
            <p:custDataLst>
              <p:tags r:id="rId3"/>
            </p:custDataLst>
          </p:nvPr>
        </p:nvPicPr>
        <p:blipFill>
          <a:blip r:embed="rId10">
            <a:duotone>
              <a:prstClr val="black"/>
              <a:schemeClr val="tx2">
                <a:tint val="45000"/>
                <a:satMod val="400000"/>
              </a:schemeClr>
            </a:duotone>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custDataLst>
              <p:tags r:id="rId4"/>
            </p:custDataLst>
          </p:nvPr>
        </p:nvSpPr>
        <p:spPr>
          <a:xfrm>
            <a:off x="727663" y="1905001"/>
            <a:ext cx="7683913" cy="1523497"/>
          </a:xfrm>
        </p:spPr>
        <p:txBody>
          <a:bodyPr anchor="ctr">
            <a:noAutofit/>
          </a:bodyPr>
          <a:lstStyle>
            <a:lvl1pPr>
              <a:lnSpc>
                <a:spcPct val="90000"/>
              </a:lnSpc>
              <a:defRPr sz="4800"/>
            </a:lvl1pPr>
          </a:lstStyle>
          <a:p>
            <a:r>
              <a:rPr lang="en-US" dirty="0" smtClean="0"/>
              <a:t>Click to edit Master title style</a:t>
            </a:r>
            <a:endParaRPr lang="en-US" dirty="0"/>
          </a:p>
        </p:txBody>
      </p:sp>
      <p:sp>
        <p:nvSpPr>
          <p:cNvPr id="3" name="Subtitle 2"/>
          <p:cNvSpPr>
            <a:spLocks noGrp="1"/>
          </p:cNvSpPr>
          <p:nvPr>
            <p:ph type="subTitle" idx="1"/>
            <p:custDataLst>
              <p:tags r:id="rId5"/>
            </p:custDataLst>
          </p:nvPr>
        </p:nvSpPr>
        <p:spPr>
          <a:xfrm>
            <a:off x="727662" y="4343401"/>
            <a:ext cx="7683914"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49083642"/>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gradFill>
          <a:gsLst>
            <a:gs pos="0">
              <a:srgbClr val="323232"/>
            </a:gs>
            <a:gs pos="50000">
              <a:srgbClr val="323232"/>
            </a:gs>
            <a:gs pos="100000">
              <a:srgbClr val="2A2A2A"/>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075" y="1447800"/>
            <a:ext cx="7038975" cy="498598"/>
          </a:xfrm>
        </p:spPr>
        <p:txBody>
          <a:bodyPr anchor="t" anchorCtr="0">
            <a:sp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727076" y="1853044"/>
            <a:ext cx="7038975" cy="517065"/>
          </a:xfrm>
        </p:spPr>
        <p:txBody>
          <a:bodyPr tIns="182880">
            <a:spAutoFit/>
          </a:bodyPr>
          <a:lstStyle>
            <a:lvl1pPr marL="0" indent="0" algn="l">
              <a:lnSpc>
                <a:spcPct val="90000"/>
              </a:lnSpc>
              <a:spcBef>
                <a:spcPts val="0"/>
              </a:spcBef>
              <a:buNone/>
              <a:defRPr sz="2400" b="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1074324" y="4623492"/>
            <a:ext cx="7337839"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0" u="none" strike="noStrike" kern="1200" cap="none" spc="-642"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035416597"/>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IN"/>
          </a:p>
        </p:txBody>
      </p:sp>
      <p:sp>
        <p:nvSpPr>
          <p:cNvPr id="6" name="Text Placeholder 5"/>
          <p:cNvSpPr>
            <a:spLocks noGrp="1"/>
          </p:cNvSpPr>
          <p:nvPr>
            <p:ph type="body" sz="quarter" idx="10"/>
          </p:nvPr>
        </p:nvSpPr>
        <p:spPr>
          <a:xfrm>
            <a:off x="273050" y="1447800"/>
            <a:ext cx="8595360" cy="2000548"/>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Slide Number Placeholder 3"/>
          <p:cNvSpPr>
            <a:spLocks noGrp="1"/>
          </p:cNvSpPr>
          <p:nvPr>
            <p:ph type="sldNum" sz="quarter" idx="4"/>
          </p:nvPr>
        </p:nvSpPr>
        <p:spPr>
          <a:xfrm>
            <a:off x="4269347" y="6611779"/>
            <a:ext cx="605307" cy="246221"/>
          </a:xfrm>
          <a:prstGeom prst="rect">
            <a:avLst/>
          </a:prstGeom>
        </p:spPr>
        <p:txBody>
          <a:bodyPr vert="horz" lIns="45720" tIns="45720" rIns="45720" bIns="45720" rtlCol="0" anchor="ctr">
            <a:spAutoFit/>
          </a:bodyPr>
          <a:lstStyle>
            <a:lvl1pPr algn="ctr">
              <a:defRPr sz="1000">
                <a:solidFill>
                  <a:schemeClr val="tx1">
                    <a:tint val="75000"/>
                    <a:alpha val="99000"/>
                  </a:schemeClr>
                </a:solidFill>
              </a:defRPr>
            </a:lvl1pPr>
          </a:lstStyle>
          <a:p>
            <a:fld id="{9A881832-B993-44E5-ABA9-04FBEBD4FD5D}" type="slidenum">
              <a:rPr lang="en-IN" smtClean="0">
                <a:solidFill>
                  <a:srgbClr val="FFFFFF">
                    <a:tint val="75000"/>
                    <a:alpha val="99000"/>
                  </a:srgbClr>
                </a:solidFill>
              </a:rPr>
              <a:pPr/>
              <a:t>‹#›</a:t>
            </a:fld>
            <a:endParaRPr lang="en-IN" dirty="0">
              <a:solidFill>
                <a:srgbClr val="FFFFFF">
                  <a:tint val="75000"/>
                  <a:alpha val="99000"/>
                </a:srgbClr>
              </a:solidFill>
            </a:endParaRPr>
          </a:p>
        </p:txBody>
      </p:sp>
    </p:spTree>
    <p:extLst>
      <p:ext uri="{BB962C8B-B14F-4D97-AF65-F5344CB8AC3E}">
        <p14:creationId xmlns:p14="http://schemas.microsoft.com/office/powerpoint/2010/main" val="3669299926"/>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3050" y="1447799"/>
            <a:ext cx="8595360" cy="2000548"/>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Text Placeholder 6"/>
          <p:cNvSpPr>
            <a:spLocks noGrp="1"/>
          </p:cNvSpPr>
          <p:nvPr>
            <p:ph type="body" sz="quarter" idx="11"/>
          </p:nvPr>
        </p:nvSpPr>
        <p:spPr>
          <a:xfrm>
            <a:off x="273049" y="766547"/>
            <a:ext cx="8594725" cy="249299"/>
          </a:xfrm>
        </p:spPr>
        <p:txBody>
          <a:bodyPr/>
          <a:lstStyle>
            <a:lvl1pPr marL="0" indent="0">
              <a:buFont typeface="Arial" pitchFamily="34" charset="0"/>
              <a:buNone/>
              <a:defRPr sz="1800"/>
            </a:lvl1pPr>
          </a:lstStyle>
          <a:p>
            <a:pPr lvl="0"/>
            <a:r>
              <a:rPr lang="en-US" dirty="0" smtClean="0"/>
              <a:t>Click to edit Master text styles</a:t>
            </a:r>
          </a:p>
        </p:txBody>
      </p:sp>
      <p:sp>
        <p:nvSpPr>
          <p:cNvPr id="8" name="Slide Number Placeholder 3"/>
          <p:cNvSpPr>
            <a:spLocks noGrp="1"/>
          </p:cNvSpPr>
          <p:nvPr>
            <p:ph type="sldNum" sz="quarter" idx="4"/>
          </p:nvPr>
        </p:nvSpPr>
        <p:spPr>
          <a:xfrm>
            <a:off x="4269347" y="6611779"/>
            <a:ext cx="605307" cy="246221"/>
          </a:xfrm>
          <a:prstGeom prst="rect">
            <a:avLst/>
          </a:prstGeom>
        </p:spPr>
        <p:txBody>
          <a:bodyPr vert="horz" lIns="45720" tIns="45720" rIns="45720" bIns="45720" rtlCol="0" anchor="ctr">
            <a:spAutoFit/>
          </a:bodyPr>
          <a:lstStyle>
            <a:lvl1pPr algn="ctr">
              <a:defRPr sz="1000">
                <a:solidFill>
                  <a:schemeClr val="tx1">
                    <a:tint val="75000"/>
                    <a:alpha val="99000"/>
                  </a:schemeClr>
                </a:solidFill>
              </a:defRPr>
            </a:lvl1pPr>
          </a:lstStyle>
          <a:p>
            <a:fld id="{9A881832-B993-44E5-ABA9-04FBEBD4FD5D}" type="slidenum">
              <a:rPr lang="en-IN" smtClean="0">
                <a:solidFill>
                  <a:srgbClr val="FFFFFF">
                    <a:tint val="75000"/>
                    <a:alpha val="99000"/>
                  </a:srgbClr>
                </a:solidFill>
              </a:rPr>
              <a:pPr/>
              <a:t>‹#›</a:t>
            </a:fld>
            <a:endParaRPr lang="en-IN" dirty="0">
              <a:solidFill>
                <a:srgbClr val="FFFFFF">
                  <a:tint val="75000"/>
                  <a:alpha val="99000"/>
                </a:srgbClr>
              </a:solidFill>
            </a:endParaRPr>
          </a:p>
        </p:txBody>
      </p:sp>
    </p:spTree>
    <p:extLst>
      <p:ext uri="{BB962C8B-B14F-4D97-AF65-F5344CB8AC3E}">
        <p14:creationId xmlns:p14="http://schemas.microsoft.com/office/powerpoint/2010/main" val="43279503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64256245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5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58750" cy="158750"/>
                      </a:xfrm>
                      <a:prstGeom prst="rect">
                        <a:avLst/>
                      </a:prstGeom>
                    </p:spPr>
                  </p:pic>
                </p:oleObj>
              </mc:Fallback>
            </mc:AlternateContent>
          </a:graphicData>
        </a:graphic>
      </p:graphicFrame>
      <p:sp>
        <p:nvSpPr>
          <p:cNvPr id="5" name="Title 4"/>
          <p:cNvSpPr>
            <a:spLocks noGrp="1"/>
          </p:cNvSpPr>
          <p:nvPr>
            <p:ph type="title"/>
          </p:nvPr>
        </p:nvSpPr>
        <p:spPr/>
        <p:txBody>
          <a:bodyPr/>
          <a:lstStyle/>
          <a:p>
            <a:r>
              <a:rPr lang="en-US" smtClean="0"/>
              <a:t>Click to edit Master title style</a:t>
            </a:r>
            <a:endParaRPr lang="en-IN"/>
          </a:p>
        </p:txBody>
      </p:sp>
      <p:sp>
        <p:nvSpPr>
          <p:cNvPr id="6" name="Slide Number Placeholder 3"/>
          <p:cNvSpPr>
            <a:spLocks noGrp="1"/>
          </p:cNvSpPr>
          <p:nvPr>
            <p:ph type="sldNum" sz="quarter" idx="4"/>
          </p:nvPr>
        </p:nvSpPr>
        <p:spPr>
          <a:xfrm>
            <a:off x="4269347" y="6611779"/>
            <a:ext cx="605307" cy="246221"/>
          </a:xfrm>
          <a:prstGeom prst="rect">
            <a:avLst/>
          </a:prstGeom>
        </p:spPr>
        <p:txBody>
          <a:bodyPr vert="horz" lIns="45720" tIns="45720" rIns="45720" bIns="45720" rtlCol="0" anchor="ctr">
            <a:spAutoFit/>
          </a:bodyPr>
          <a:lstStyle>
            <a:lvl1pPr algn="ctr">
              <a:defRPr sz="1000">
                <a:solidFill>
                  <a:schemeClr val="tx1">
                    <a:tint val="75000"/>
                    <a:alpha val="99000"/>
                  </a:schemeClr>
                </a:solidFill>
              </a:defRPr>
            </a:lvl1pPr>
          </a:lstStyle>
          <a:p>
            <a:fld id="{9A881832-B993-44E5-ABA9-04FBEBD4FD5D}" type="slidenum">
              <a:rPr lang="en-IN" smtClean="0">
                <a:solidFill>
                  <a:srgbClr val="FFFFFF">
                    <a:tint val="75000"/>
                    <a:alpha val="99000"/>
                  </a:srgbClr>
                </a:solidFill>
              </a:rPr>
              <a:pPr/>
              <a:t>‹#›</a:t>
            </a:fld>
            <a:endParaRPr lang="en-IN" dirty="0">
              <a:solidFill>
                <a:srgbClr val="FFFFFF">
                  <a:tint val="75000"/>
                  <a:alpha val="99000"/>
                </a:srgbClr>
              </a:solidFill>
            </a:endParaRPr>
          </a:p>
        </p:txBody>
      </p:sp>
    </p:spTree>
    <p:extLst>
      <p:ext uri="{BB962C8B-B14F-4D97-AF65-F5344CB8AC3E}">
        <p14:creationId xmlns:p14="http://schemas.microsoft.com/office/powerpoint/2010/main" val="2641763531"/>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4269347" y="6611779"/>
            <a:ext cx="605307" cy="246221"/>
          </a:xfrm>
          <a:prstGeom prst="rect">
            <a:avLst/>
          </a:prstGeom>
        </p:spPr>
        <p:txBody>
          <a:bodyPr vert="horz" lIns="45720" tIns="45720" rIns="45720" bIns="45720" rtlCol="0" anchor="ctr">
            <a:spAutoFit/>
          </a:bodyPr>
          <a:lstStyle>
            <a:lvl1pPr algn="ctr">
              <a:defRPr sz="1000">
                <a:solidFill>
                  <a:schemeClr val="tx1">
                    <a:tint val="75000"/>
                    <a:alpha val="99000"/>
                  </a:schemeClr>
                </a:solidFill>
              </a:defRPr>
            </a:lvl1pPr>
          </a:lstStyle>
          <a:p>
            <a:fld id="{9A881832-B993-44E5-ABA9-04FBEBD4FD5D}" type="slidenum">
              <a:rPr lang="en-IN" smtClean="0">
                <a:solidFill>
                  <a:srgbClr val="FFFFFF">
                    <a:tint val="75000"/>
                    <a:alpha val="99000"/>
                  </a:srgbClr>
                </a:solidFill>
              </a:rPr>
              <a:pPr/>
              <a:t>‹#›</a:t>
            </a:fld>
            <a:endParaRPr lang="en-IN" dirty="0">
              <a:solidFill>
                <a:srgbClr val="FFFFFF">
                  <a:tint val="75000"/>
                  <a:alpha val="99000"/>
                </a:srgbClr>
              </a:solidFill>
            </a:endParaRPr>
          </a:p>
        </p:txBody>
      </p:sp>
    </p:spTree>
    <p:extLst>
      <p:ext uri="{BB962C8B-B14F-4D97-AF65-F5344CB8AC3E}">
        <p14:creationId xmlns:p14="http://schemas.microsoft.com/office/powerpoint/2010/main" val="1122622786"/>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WALKIN - Prints in GRAYSCALE">
    <p:bg bwMode="ltGray">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5278218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176"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0" y="0"/>
                        <a:ext cx="158750" cy="158750"/>
                      </a:xfrm>
                      <a:prstGeom prst="rect">
                        <a:avLst/>
                      </a:prstGeom>
                    </p:spPr>
                  </p:pic>
                </p:oleObj>
              </mc:Fallback>
            </mc:AlternateContent>
          </a:graphicData>
        </a:graphic>
      </p:graphicFrame>
      <p:pic>
        <p:nvPicPr>
          <p:cNvPr id="2" name="Picture 1"/>
          <p:cNvPicPr>
            <a:picLocks noChangeAspect="1"/>
          </p:cNvPicPr>
          <p:nvPr userDrawn="1">
            <p:custDataLst>
              <p:tags r:id="rId3"/>
            </p:custDataLst>
          </p:nvPr>
        </p:nvPicPr>
        <p:blipFill>
          <a:blip r:embed="rId13">
            <a:duotone>
              <a:prstClr val="black"/>
              <a:schemeClr val="tx2">
                <a:tint val="45000"/>
                <a:satMod val="400000"/>
              </a:schemeClr>
            </a:duotone>
            <a:extLst>
              <a:ext uri="{BEBA8EAE-BF5A-486C-A8C5-ECC9F3942E4B}">
                <a14:imgProps xmlns:a14="http://schemas.microsoft.com/office/drawing/2010/main">
                  <a14:imgLayer r:embed="rId1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userDrawn="1">
            <p:custDataLst>
              <p:tags r:id="rId4"/>
            </p:custDataLst>
          </p:nvPr>
        </p:nvPicPr>
        <p:blipFill>
          <a:blip r:embed="rId15" cstate="screen">
            <a:alphaModFix amt="20000"/>
            <a:grayscl/>
            <a:extLst>
              <a:ext uri="{28A0092B-C50C-407E-A947-70E740481C1C}">
                <a14:useLocalDpi xmlns:a14="http://schemas.microsoft.com/office/drawing/2010/main"/>
              </a:ext>
            </a:extLst>
          </a:blip>
          <a:stretch>
            <a:fillRect/>
          </a:stretch>
        </p:blipFill>
        <p:spPr>
          <a:xfrm>
            <a:off x="0" y="1713933"/>
            <a:ext cx="9144000" cy="5143501"/>
          </a:xfrm>
          <a:prstGeom prst="rect">
            <a:avLst/>
          </a:prstGeom>
          <a:blipFill dpi="0" rotWithShape="1">
            <a:blip r:embed="rId16">
              <a:alphaModFix amt="20000"/>
              <a:grayscl/>
            </a:blip>
            <a:srcRect/>
            <a:stretch>
              <a:fillRect/>
            </a:stretch>
          </a:blipFill>
          <a:ln w="55000" cap="flat" cmpd="thickThin" algn="ctr">
            <a:noFill/>
            <a:prstDash val="solid"/>
            <a:headEnd type="none" w="med" len="med"/>
            <a:tailEnd type="none" w="med" len="med"/>
          </a:ln>
          <a:effectLst/>
        </p:spPr>
      </p:pic>
      <p:sp>
        <p:nvSpPr>
          <p:cNvPr id="8" name="Rectangle 7"/>
          <p:cNvSpPr/>
          <p:nvPr userDrawn="1">
            <p:custDataLst>
              <p:tags r:id="rId5"/>
            </p:custDataLst>
          </p:nvPr>
        </p:nvSpPr>
        <p:spPr bwMode="auto">
          <a:xfrm>
            <a:off x="1" y="1153297"/>
            <a:ext cx="9144000" cy="1503406"/>
          </a:xfrm>
          <a:prstGeom prst="rect">
            <a:avLst/>
          </a:prstGeom>
          <a:gradFill flip="none" rotWithShape="1">
            <a:gsLst>
              <a:gs pos="0">
                <a:schemeClr val="accent2"/>
              </a:gs>
              <a:gs pos="100000">
                <a:schemeClr val="accent2">
                  <a:alpha val="5000"/>
                </a:schemeClr>
              </a:gs>
            </a:gsLst>
            <a:lin ang="0" scaled="1"/>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i="1" dirty="0">
              <a:gradFill>
                <a:gsLst>
                  <a:gs pos="0">
                    <a:srgbClr val="FFFFFF"/>
                  </a:gs>
                  <a:gs pos="86000">
                    <a:srgbClr val="FFFFFF"/>
                  </a:gs>
                </a:gsLst>
                <a:lin ang="5400000" scaled="0"/>
              </a:gradFill>
              <a:latin typeface="Segoe" pitchFamily="34" charset="0"/>
            </a:endParaRPr>
          </a:p>
        </p:txBody>
      </p:sp>
      <p:pic>
        <p:nvPicPr>
          <p:cNvPr id="4" name="Picture 2" descr="Microsoft logo and tagline"/>
          <p:cNvPicPr>
            <a:picLocks noChangeArrowheads="1"/>
          </p:cNvPicPr>
          <p:nvPr userDrawn="1">
            <p:custDataLst>
              <p:tags r:id="rId6"/>
            </p:custDataLst>
          </p:nvPr>
        </p:nvPicPr>
        <p:blipFill rotWithShape="1">
          <a:blip r:embed="rId17" cstate="screen">
            <a:extLst>
              <a:ext uri="{28A0092B-C50C-407E-A947-70E740481C1C}">
                <a14:useLocalDpi xmlns:a14="http://schemas.microsoft.com/office/drawing/2010/main"/>
              </a:ext>
            </a:extLst>
          </a:blip>
          <a:stretch/>
        </p:blipFill>
        <p:spPr bwMode="black">
          <a:xfrm>
            <a:off x="387055" y="6418704"/>
            <a:ext cx="1274064" cy="213360"/>
          </a:xfrm>
          <a:prstGeom prst="rect">
            <a:avLst/>
          </a:prstGeom>
          <a:noFill/>
          <a:ln>
            <a:noFill/>
          </a:ln>
        </p:spPr>
      </p:pic>
      <p:sp>
        <p:nvSpPr>
          <p:cNvPr id="6" name="Title 1"/>
          <p:cNvSpPr>
            <a:spLocks noGrp="1"/>
          </p:cNvSpPr>
          <p:nvPr>
            <p:ph type="ctrTitle"/>
            <p:custDataLst>
              <p:tags r:id="rId7"/>
            </p:custDataLst>
          </p:nvPr>
        </p:nvSpPr>
        <p:spPr>
          <a:xfrm>
            <a:off x="273050" y="1312700"/>
            <a:ext cx="8031163" cy="1184600"/>
          </a:xfrm>
        </p:spPr>
        <p:txBody>
          <a:bodyPr anchor="ctr" anchorCtr="0">
            <a:noAutofit/>
          </a:bodyPr>
          <a:lstStyle>
            <a:lvl1pPr>
              <a:lnSpc>
                <a:spcPct val="90000"/>
              </a:lnSpc>
              <a:defRPr sz="4000"/>
            </a:lvl1pPr>
          </a:lstStyle>
          <a:p>
            <a:r>
              <a:rPr lang="en-US" dirty="0" smtClean="0"/>
              <a:t>Click to edit Master title style</a:t>
            </a:r>
            <a:endParaRPr lang="en-US" dirty="0"/>
          </a:p>
        </p:txBody>
      </p:sp>
      <p:sp>
        <p:nvSpPr>
          <p:cNvPr id="7" name="Subtitle 2"/>
          <p:cNvSpPr>
            <a:spLocks noGrp="1"/>
          </p:cNvSpPr>
          <p:nvPr>
            <p:ph type="subTitle" idx="1"/>
            <p:custDataLst>
              <p:tags r:id="rId8"/>
            </p:custDataLst>
          </p:nvPr>
        </p:nvSpPr>
        <p:spPr>
          <a:xfrm>
            <a:off x="273050" y="3880145"/>
            <a:ext cx="4184944" cy="463255"/>
          </a:xfrm>
        </p:spPr>
        <p:txBody>
          <a:bodyPr tIns="0">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903033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7853" y="1752601"/>
            <a:ext cx="7772400" cy="1219200"/>
          </a:xfrm>
        </p:spPr>
        <p:txBody>
          <a:bodyPr anchor="t" anchorCtr="0">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rmAutofit/>
          </a:bodyPr>
          <a:lstStyle>
            <a:lvl1pPr marL="0" indent="0">
              <a:buNone/>
              <a:defRPr sz="1800" b="0">
                <a:solidFill>
                  <a:srgbClr val="E8E8E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D271169-D5A2-4E26-9D3F-58E320BF9E89}"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602734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marL="460375" indent="-460375">
              <a:buClr>
                <a:srgbClr val="FFFFFF"/>
              </a:buClr>
              <a:buSzPct val="70000"/>
              <a:buFontTx/>
              <a:buBlip>
                <a:blip r:embed="rId2"/>
              </a:buBlip>
              <a:defRPr>
                <a:gradFill>
                  <a:gsLst>
                    <a:gs pos="0">
                      <a:srgbClr val="FFFFFF"/>
                    </a:gs>
                    <a:gs pos="86000">
                      <a:srgbClr val="FFFFFF"/>
                    </a:gs>
                  </a:gsLst>
                  <a:lin ang="5400000" scaled="0"/>
                </a:gradFill>
              </a:defRPr>
            </a:lvl1pPr>
            <a:lvl2pPr marL="855663" indent="-395288">
              <a:buClr>
                <a:srgbClr val="FFFFFF"/>
              </a:buClr>
              <a:buSzPct val="70000"/>
              <a:buFontTx/>
              <a:buBlip>
                <a:blip r:embed="rId2"/>
              </a:buBlip>
              <a:defRPr>
                <a:gradFill>
                  <a:gsLst>
                    <a:gs pos="0">
                      <a:srgbClr val="FFFFFF"/>
                    </a:gs>
                    <a:gs pos="86000">
                      <a:srgbClr val="FFFFFF"/>
                    </a:gs>
                  </a:gsLst>
                  <a:lin ang="5400000" scaled="0"/>
                </a:gradFill>
              </a:defRPr>
            </a:lvl2pPr>
            <a:lvl3pPr marL="1258888" indent="-403225">
              <a:buClr>
                <a:srgbClr val="FFFFFF"/>
              </a:buClr>
              <a:buSzPct val="70000"/>
              <a:buFontTx/>
              <a:buBlip>
                <a:blip r:embed="rId2"/>
              </a:buBlip>
              <a:defRPr>
                <a:gradFill>
                  <a:gsLst>
                    <a:gs pos="0">
                      <a:srgbClr val="FFFFFF"/>
                    </a:gs>
                    <a:gs pos="86000">
                      <a:srgbClr val="FFFFFF"/>
                    </a:gs>
                  </a:gsLst>
                  <a:lin ang="5400000" scaled="0"/>
                </a:gradFill>
              </a:defRPr>
            </a:lvl3pPr>
            <a:lvl4pPr marL="1604963" indent="-346075">
              <a:buClr>
                <a:srgbClr val="FFFFFF"/>
              </a:buClr>
              <a:buSzPct val="70000"/>
              <a:buFontTx/>
              <a:buBlip>
                <a:blip r:embed="rId2"/>
              </a:buBlip>
              <a:defRPr>
                <a:gradFill>
                  <a:gsLst>
                    <a:gs pos="0">
                      <a:srgbClr val="FFFFFF"/>
                    </a:gs>
                    <a:gs pos="86000">
                      <a:srgbClr val="FFFFFF"/>
                    </a:gs>
                  </a:gsLst>
                  <a:lin ang="5400000" scaled="0"/>
                </a:gradFill>
              </a:defRPr>
            </a:lvl4pPr>
            <a:lvl5pPr marL="1941513" indent="-336550">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8701807"/>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marL="460375" indent="-460375">
              <a:buClr>
                <a:srgbClr val="FFFFFF"/>
              </a:buClr>
              <a:buSzPct val="70000"/>
              <a:buFontTx/>
              <a:buBlip>
                <a:blip r:embed="rId2"/>
              </a:buBlip>
              <a:defRPr>
                <a:gradFill>
                  <a:gsLst>
                    <a:gs pos="0">
                      <a:srgbClr val="FFFFFF"/>
                    </a:gs>
                    <a:gs pos="86000">
                      <a:srgbClr val="FFFFFF"/>
                    </a:gs>
                  </a:gsLst>
                  <a:lin ang="5400000" scaled="0"/>
                </a:gradFill>
              </a:defRPr>
            </a:lvl1pPr>
            <a:lvl2pPr marL="855663" indent="-395288">
              <a:buClr>
                <a:srgbClr val="FFFFFF"/>
              </a:buClr>
              <a:buSzPct val="70000"/>
              <a:buFontTx/>
              <a:buBlip>
                <a:blip r:embed="rId2"/>
              </a:buBlip>
              <a:defRPr>
                <a:gradFill>
                  <a:gsLst>
                    <a:gs pos="0">
                      <a:srgbClr val="FFFFFF"/>
                    </a:gs>
                    <a:gs pos="86000">
                      <a:srgbClr val="FFFFFF"/>
                    </a:gs>
                  </a:gsLst>
                  <a:lin ang="5400000" scaled="0"/>
                </a:gradFill>
              </a:defRPr>
            </a:lvl2pPr>
            <a:lvl3pPr marL="1258888" indent="-403225">
              <a:buClr>
                <a:srgbClr val="FFFFFF"/>
              </a:buClr>
              <a:buSzPct val="70000"/>
              <a:buFontTx/>
              <a:buBlip>
                <a:blip r:embed="rId2"/>
              </a:buBlip>
              <a:defRPr>
                <a:gradFill>
                  <a:gsLst>
                    <a:gs pos="0">
                      <a:srgbClr val="FFFFFF"/>
                    </a:gs>
                    <a:gs pos="86000">
                      <a:srgbClr val="FFFFFF"/>
                    </a:gs>
                  </a:gsLst>
                  <a:lin ang="5400000" scaled="0"/>
                </a:gradFill>
              </a:defRPr>
            </a:lvl3pPr>
            <a:lvl4pPr marL="1604963" indent="-346075">
              <a:buClr>
                <a:srgbClr val="FFFFFF"/>
              </a:buClr>
              <a:buSzPct val="70000"/>
              <a:buFontTx/>
              <a:buBlip>
                <a:blip r:embed="rId2"/>
              </a:buBlip>
              <a:defRPr>
                <a:gradFill>
                  <a:gsLst>
                    <a:gs pos="0">
                      <a:srgbClr val="FFFFFF"/>
                    </a:gs>
                    <a:gs pos="86000">
                      <a:srgbClr val="FFFFFF"/>
                    </a:gs>
                  </a:gsLst>
                  <a:lin ang="5400000" scaled="0"/>
                </a:gradFill>
              </a:defRPr>
            </a:lvl4pPr>
            <a:lvl5pPr marL="1941513" indent="-336550">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344251728"/>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7853" y="1143001"/>
            <a:ext cx="7772400" cy="1143000"/>
          </a:xfrm>
        </p:spPr>
        <p:txBody>
          <a:bodyPr>
            <a:normAutofit/>
          </a:bodyPr>
          <a:lstStyle>
            <a:lvl1pPr>
              <a:defRPr sz="3600">
                <a:solidFill>
                  <a:srgbClr val="E8E8E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29876" y="2275703"/>
            <a:ext cx="7029632" cy="772297"/>
          </a:xfrm>
        </p:spPr>
        <p:txBody>
          <a:bodyPr>
            <a:normAutofit/>
          </a:bodyPr>
          <a:lstStyle>
            <a:lvl1pPr marL="0" indent="0" algn="l">
              <a:buNone/>
              <a:defRPr sz="2400">
                <a:solidFill>
                  <a:srgbClr val="E8E8E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Rectangle 7"/>
          <p:cNvSpPr>
            <a:spLocks/>
          </p:cNvSpPr>
          <p:nvPr/>
        </p:nvSpPr>
        <p:spPr bwMode="auto">
          <a:xfrm>
            <a:off x="468313" y="3332163"/>
            <a:ext cx="41751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lstStyle/>
          <a:p>
            <a:pPr>
              <a:lnSpc>
                <a:spcPct val="90000"/>
              </a:lnSpc>
            </a:pPr>
            <a:r>
              <a:rPr lang="en-US" sz="800" dirty="0">
                <a:solidFill>
                  <a:srgbClr val="E8E8E8"/>
                </a:solidFill>
              </a:rPr>
              <a:t>This document has been prepared for limited distribution within </a:t>
            </a:r>
            <a:r>
              <a:rPr lang="en-US" sz="800" dirty="0" smtClean="0">
                <a:solidFill>
                  <a:srgbClr val="E8E8E8"/>
                </a:solidFill>
              </a:rPr>
              <a:t>Microsoft. This </a:t>
            </a:r>
            <a:r>
              <a:rPr lang="en-US" sz="800" dirty="0">
                <a:solidFill>
                  <a:srgbClr val="E8E8E8"/>
                </a:solidFill>
              </a:rPr>
              <a:t>document contains materials and information that Microsoft considers confidential, </a:t>
            </a:r>
            <a:r>
              <a:rPr lang="en-US" sz="800" dirty="0" smtClean="0">
                <a:solidFill>
                  <a:srgbClr val="E8E8E8"/>
                </a:solidFill>
              </a:rPr>
              <a:t>proprietary, </a:t>
            </a:r>
            <a:r>
              <a:rPr lang="en-US" sz="800" dirty="0">
                <a:solidFill>
                  <a:srgbClr val="E8E8E8"/>
                </a:solidFill>
              </a:rPr>
              <a:t>and significant for the protection of its business. </a:t>
            </a:r>
            <a:r>
              <a:rPr lang="en-US" sz="800" dirty="0" smtClean="0">
                <a:solidFill>
                  <a:srgbClr val="E8E8E8"/>
                </a:solidFill>
              </a:rPr>
              <a:t>The distribution of this document is limited to those solely involved with the program described within.</a:t>
            </a:r>
            <a:endParaRPr lang="en-US" sz="800" dirty="0">
              <a:solidFill>
                <a:srgbClr val="E8E8E8"/>
              </a:solidFill>
              <a:ea typeface="MS PGothic" pitchFamily="34" charset="-128"/>
              <a:sym typeface="Segoe" charset="0"/>
            </a:endParaRPr>
          </a:p>
        </p:txBody>
      </p:sp>
      <p:sp>
        <p:nvSpPr>
          <p:cNvPr id="10" name="TextBox 9"/>
          <p:cNvSpPr txBox="1">
            <a:spLocks noChangeArrowheads="1"/>
          </p:cNvSpPr>
          <p:nvPr/>
        </p:nvSpPr>
        <p:spPr bwMode="auto">
          <a:xfrm>
            <a:off x="539750" y="6021388"/>
            <a:ext cx="22733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sz="800" dirty="0">
                <a:solidFill>
                  <a:srgbClr val="E8E8E8"/>
                </a:solidFill>
                <a:latin typeface="Arial" pitchFamily="34" charset="0"/>
                <a:cs typeface="Times New Roman" pitchFamily="18" charset="0"/>
              </a:rPr>
              <a:t>Confidential and Proprietary © </a:t>
            </a:r>
            <a:r>
              <a:rPr lang="en-US" sz="800" dirty="0" smtClean="0">
                <a:solidFill>
                  <a:srgbClr val="E8E8E8"/>
                </a:solidFill>
                <a:latin typeface="Arial" pitchFamily="34" charset="0"/>
                <a:cs typeface="Times New Roman" pitchFamily="18" charset="0"/>
              </a:rPr>
              <a:t>2011 </a:t>
            </a:r>
            <a:r>
              <a:rPr lang="en-US" sz="800" dirty="0">
                <a:solidFill>
                  <a:srgbClr val="E8E8E8"/>
                </a:solidFill>
                <a:latin typeface="Arial" pitchFamily="34" charset="0"/>
                <a:cs typeface="Times New Roman" pitchFamily="18" charset="0"/>
              </a:rPr>
              <a:t>Microsoft</a:t>
            </a:r>
          </a:p>
          <a:p>
            <a:pPr eaLnBrk="1" hangingPunct="1"/>
            <a:r>
              <a:rPr lang="en-US" sz="800" dirty="0">
                <a:solidFill>
                  <a:srgbClr val="E8E8E8"/>
                </a:solidFill>
                <a:latin typeface="Arial" pitchFamily="34" charset="0"/>
                <a:ea typeface="Cambria" pitchFamily="18" charset="0"/>
                <a:cs typeface="Times New Roman" pitchFamily="18" charset="0"/>
              </a:rPr>
              <a:t>Last Updated: </a:t>
            </a:r>
            <a:fld id="{AD4E979C-9C54-42F0-B9E0-2724E2F47EF2}" type="datetime2">
              <a:rPr lang="en-US" sz="800">
                <a:solidFill>
                  <a:srgbClr val="E8E8E8"/>
                </a:solidFill>
                <a:latin typeface="Arial" pitchFamily="34" charset="0"/>
                <a:ea typeface="Cambria" pitchFamily="18" charset="0"/>
                <a:cs typeface="Times New Roman" pitchFamily="18" charset="0"/>
              </a:rPr>
              <a:pPr eaLnBrk="1" hangingPunct="1"/>
              <a:t>Friday, March 30, 2012</a:t>
            </a:fld>
            <a:endParaRPr lang="en-US" sz="800" dirty="0">
              <a:solidFill>
                <a:srgbClr val="E8E8E8"/>
              </a:solidFill>
              <a:cs typeface="Arial"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817" y="5431528"/>
            <a:ext cx="2107383" cy="435872"/>
          </a:xfrm>
          <a:prstGeom prst="rect">
            <a:avLst/>
          </a:prstGeom>
        </p:spPr>
      </p:pic>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5817" y="5431528"/>
            <a:ext cx="2107383" cy="435872"/>
          </a:xfrm>
          <a:prstGeom prst="rect">
            <a:avLst/>
          </a:prstGeom>
        </p:spPr>
      </p:pic>
    </p:spTree>
    <p:extLst>
      <p:ext uri="{BB962C8B-B14F-4D97-AF65-F5344CB8AC3E}">
        <p14:creationId xmlns:p14="http://schemas.microsoft.com/office/powerpoint/2010/main" val="24774500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979345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7853" y="1752601"/>
            <a:ext cx="7772400" cy="1219200"/>
          </a:xfrm>
        </p:spPr>
        <p:txBody>
          <a:bodyPr anchor="t" anchorCtr="0">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rmAutofit/>
          </a:bodyPr>
          <a:lstStyle>
            <a:lvl1pPr marL="0" indent="0">
              <a:buNone/>
              <a:defRPr sz="1800" b="0">
                <a:solidFill>
                  <a:srgbClr val="E8E8E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srgbClr val="FFFFF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D271169-D5A2-4E26-9D3F-58E320BF9E89}"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001797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7853" y="1752601"/>
            <a:ext cx="7772400" cy="1219200"/>
          </a:xfrm>
        </p:spPr>
        <p:txBody>
          <a:bodyPr anchor="t" anchorCtr="0">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rmAutofit/>
          </a:bodyPr>
          <a:lstStyle>
            <a:lvl1pPr marL="0" indent="0">
              <a:buNone/>
              <a:defRPr sz="1800" b="0">
                <a:solidFill>
                  <a:srgbClr val="E8E8E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srgbClr val="FFFFF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D271169-D5A2-4E26-9D3F-58E320BF9E89}"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00602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7853" y="1752601"/>
            <a:ext cx="7772400" cy="1219200"/>
          </a:xfrm>
        </p:spPr>
        <p:txBody>
          <a:bodyPr anchor="t" anchorCtr="0">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rmAutofit/>
          </a:bodyPr>
          <a:lstStyle>
            <a:lvl1pPr marL="0" indent="0">
              <a:buNone/>
              <a:defRPr sz="1800" b="0">
                <a:solidFill>
                  <a:srgbClr val="E8E8E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srgbClr val="FFFFF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D271169-D5A2-4E26-9D3F-58E320BF9E89}"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614402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7853" y="1752601"/>
            <a:ext cx="7772400" cy="1219200"/>
          </a:xfrm>
        </p:spPr>
        <p:txBody>
          <a:bodyPr anchor="t" anchorCtr="0">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rmAutofit/>
          </a:bodyPr>
          <a:lstStyle>
            <a:lvl1pPr marL="0" indent="0">
              <a:buNone/>
              <a:defRPr sz="1800" b="0">
                <a:solidFill>
                  <a:srgbClr val="E8E8E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srgbClr val="FFFFF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D271169-D5A2-4E26-9D3F-58E320BF9E89}"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73807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990600"/>
            <a:ext cx="3733800" cy="5135563"/>
          </a:xfrm>
        </p:spPr>
        <p:txBody>
          <a:bodyPr/>
          <a:lstStyle>
            <a:lvl1pPr>
              <a:defRPr sz="2000"/>
            </a:lvl1pPr>
            <a:lvl2pPr>
              <a:defRPr sz="17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53000" y="990600"/>
            <a:ext cx="3733800" cy="5135563"/>
          </a:xfrm>
        </p:spPr>
        <p:txBody>
          <a:bodyPr/>
          <a:lstStyle>
            <a:lvl1pPr>
              <a:defRPr sz="2000"/>
            </a:lvl1pPr>
            <a:lvl2pPr>
              <a:defRPr sz="17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srgbClr val="FFFFFF"/>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BD271169-D5A2-4E26-9D3F-58E320BF9E89}"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4593" y="6430821"/>
            <a:ext cx="1267082" cy="262072"/>
          </a:xfrm>
          <a:prstGeom prst="rect">
            <a:avLst/>
          </a:prstGeom>
        </p:spPr>
      </p:pic>
    </p:spTree>
    <p:extLst>
      <p:ext uri="{BB962C8B-B14F-4D97-AF65-F5344CB8AC3E}">
        <p14:creationId xmlns:p14="http://schemas.microsoft.com/office/powerpoint/2010/main" val="39824141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914400"/>
            <a:ext cx="3733800" cy="63976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00200"/>
            <a:ext cx="3733800" cy="4525963"/>
          </a:xfrm>
        </p:spPr>
        <p:txBody>
          <a:bodyPr/>
          <a:lstStyle>
            <a:lvl1pPr>
              <a:defRPr sz="2000"/>
            </a:lvl1pPr>
            <a:lvl2pPr>
              <a:defRPr sz="17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53000" y="914400"/>
            <a:ext cx="3733800" cy="63976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3000" y="1600200"/>
            <a:ext cx="3733800" cy="4525963"/>
          </a:xfrm>
        </p:spPr>
        <p:txBody>
          <a:bodyPr/>
          <a:lstStyle>
            <a:lvl1pPr>
              <a:defRPr sz="2000"/>
            </a:lvl1pPr>
            <a:lvl2pPr>
              <a:defRPr sz="17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solidFill>
                <a:srgbClr val="FFFFFF"/>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BD271169-D5A2-4E26-9D3F-58E320BF9E89}" type="slidenum">
              <a:rPr lang="en-US" smtClean="0"/>
              <a:pPr/>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4593" y="6430821"/>
            <a:ext cx="1267082" cy="262072"/>
          </a:xfrm>
          <a:prstGeom prst="rect">
            <a:avLst/>
          </a:prstGeom>
        </p:spPr>
      </p:pic>
    </p:spTree>
    <p:extLst>
      <p:ext uri="{BB962C8B-B14F-4D97-AF65-F5344CB8AC3E}">
        <p14:creationId xmlns:p14="http://schemas.microsoft.com/office/powerpoint/2010/main" val="8316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7853" y="1752601"/>
            <a:ext cx="7772400" cy="1219200"/>
          </a:xfrm>
        </p:spPr>
        <p:txBody>
          <a:bodyPr anchor="t" anchorCtr="0">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rmAutofit/>
          </a:bodyPr>
          <a:lstStyle>
            <a:lvl1pPr marL="0" indent="0">
              <a:buNone/>
              <a:defRPr sz="1800" b="0">
                <a:solidFill>
                  <a:srgbClr val="E8E8E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D271169-D5A2-4E26-9D3F-58E320BF9E89}"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961447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de Sa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solidFill>
                <a:srgbClr val="FFFFFF"/>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BD271169-D5A2-4E26-9D3F-58E320BF9E89}" type="slidenum">
              <a:rPr lang="en-US" smtClean="0"/>
              <a:pPr/>
              <a:t>‹#›</a:t>
            </a:fld>
            <a:endParaRPr lang="en-US"/>
          </a:p>
        </p:txBody>
      </p:sp>
      <p:sp>
        <p:nvSpPr>
          <p:cNvPr id="7" name="Text Placeholder 2"/>
          <p:cNvSpPr>
            <a:spLocks noGrp="1"/>
          </p:cNvSpPr>
          <p:nvPr>
            <p:ph idx="1"/>
          </p:nvPr>
        </p:nvSpPr>
        <p:spPr>
          <a:xfrm>
            <a:off x="457200" y="990600"/>
            <a:ext cx="8229600" cy="5181600"/>
          </a:xfrm>
          <a:prstGeom prst="rect">
            <a:avLst/>
          </a:prstGeom>
        </p:spPr>
        <p:txBody>
          <a:bodyPr vert="horz" lIns="91440" tIns="45720" rIns="91440" bIns="45720" rtlCol="0">
            <a:normAutofit/>
          </a:bodyPr>
          <a:lstStyle>
            <a:lvl1pPr marL="457200" indent="-457200">
              <a:buFont typeface="+mj-lt"/>
              <a:buAutoNum type="arabicPeriod"/>
              <a:defRPr>
                <a:latin typeface="Consolas" pitchFamily="49" charset="0"/>
                <a:cs typeface="Consolas" pitchFamily="49" charset="0"/>
              </a:defRPr>
            </a:lvl1pPr>
            <a:lvl2pPr marL="617220" indent="-342900">
              <a:buFont typeface="+mj-lt"/>
              <a:buAutoNum type="arabicPeriod"/>
              <a:defRPr>
                <a:latin typeface="Consolas" pitchFamily="49" charset="0"/>
                <a:cs typeface="Consolas" pitchFamily="49" charset="0"/>
              </a:defRPr>
            </a:lvl2pPr>
            <a:lvl3pPr marL="845820" indent="-342900">
              <a:buFont typeface="+mj-lt"/>
              <a:buAutoNum type="arabicPeriod"/>
              <a:defRPr>
                <a:latin typeface="Consolas" pitchFamily="49" charset="0"/>
                <a:cs typeface="Consolas" pitchFamily="49" charset="0"/>
              </a:defRPr>
            </a:lvl3pPr>
            <a:lvl4pPr marL="960120" indent="-228600">
              <a:buFont typeface="+mj-lt"/>
              <a:buAutoNum type="arabicPeriod"/>
              <a:defRPr>
                <a:latin typeface="Consolas" pitchFamily="49" charset="0"/>
                <a:cs typeface="Consolas" pitchFamily="49" charset="0"/>
              </a:defRPr>
            </a:lvl4pPr>
            <a:lvl5pPr marL="1188720" indent="-228600">
              <a:buFont typeface="+mj-lt"/>
              <a:buAutoNum type="arabicPeriod"/>
              <a:defRPr>
                <a:latin typeface="Consolas" pitchFamily="49" charset="0"/>
                <a:cs typeface="Consolas" pitchFamily="49" charset="0"/>
              </a:defRPr>
            </a:lvl5pPr>
          </a:lstStyle>
          <a:p>
            <a:pPr lvl="0"/>
            <a:r>
              <a:rPr lang="en-US" smtClean="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4593" y="6430821"/>
            <a:ext cx="1267082" cy="262072"/>
          </a:xfrm>
          <a:prstGeom prst="rect">
            <a:avLst/>
          </a:prstGeom>
        </p:spPr>
      </p:pic>
    </p:spTree>
    <p:extLst>
      <p:ext uri="{BB962C8B-B14F-4D97-AF65-F5344CB8AC3E}">
        <p14:creationId xmlns:p14="http://schemas.microsoft.com/office/powerpoint/2010/main" val="6159408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ack Cover">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solidFill>
                <a:srgbClr val="FFFFFF"/>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BD271169-D5A2-4E26-9D3F-58E320BF9E89}" type="slidenum">
              <a:rPr lang="en-US" smtClean="0"/>
              <a:pPr/>
              <a:t>‹#›</a:t>
            </a:fld>
            <a:endParaRPr lang="en-US"/>
          </a:p>
        </p:txBody>
      </p:sp>
      <p:sp>
        <p:nvSpPr>
          <p:cNvPr id="7" name="Text Box 3"/>
          <p:cNvSpPr txBox="1">
            <a:spLocks noChangeArrowheads="1"/>
          </p:cNvSpPr>
          <p:nvPr/>
        </p:nvSpPr>
        <p:spPr bwMode="blackWhite">
          <a:xfrm>
            <a:off x="381000" y="606502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rgbClr val="B8B8B8"/>
                </a:solidFill>
                <a:latin typeface="Segoe" pitchFamily="34" charset="0"/>
                <a:cs typeface="Arial" charset="0"/>
              </a:rPr>
              <a:t>© </a:t>
            </a:r>
            <a:r>
              <a:rPr lang="en-US" sz="700" dirty="0" smtClean="0">
                <a:solidFill>
                  <a:srgbClr val="B8B8B8"/>
                </a:solidFill>
                <a:latin typeface="Segoe" pitchFamily="34" charset="0"/>
                <a:cs typeface="Arial" charset="0"/>
              </a:rPr>
              <a:t>2011 Microsoft </a:t>
            </a:r>
            <a:r>
              <a:rPr lang="en-US" sz="700" dirty="0">
                <a:solidFill>
                  <a:srgbClr val="B8B8B8"/>
                </a:solidFill>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solidFill>
                  <a:srgbClr val="B8B8B8"/>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rgbClr val="B8B8B8"/>
                </a:solidFill>
                <a:latin typeface="Segoe" pitchFamily="34" charset="0"/>
                <a:cs typeface="Arial" charset="0"/>
              </a:rPr>
            </a:br>
            <a:r>
              <a:rPr lang="en-US" sz="700" dirty="0">
                <a:solidFill>
                  <a:srgbClr val="B8B8B8"/>
                </a:solidFill>
                <a:latin typeface="Segoe" pitchFamily="34" charset="0"/>
                <a:cs typeface="Arial" charset="0"/>
              </a:rPr>
              <a:t>MICROSOFT MAKES NO WARRANTIES, EXPRESS, IMPLIED OR STATUTORY, AS TO THE INFORMATION IN THIS PRESENTATION.</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05729" y="2942511"/>
            <a:ext cx="1916666" cy="54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Box 3"/>
          <p:cNvSpPr txBox="1">
            <a:spLocks noChangeArrowheads="1"/>
          </p:cNvSpPr>
          <p:nvPr userDrawn="1"/>
        </p:nvSpPr>
        <p:spPr bwMode="blackWhite">
          <a:xfrm>
            <a:off x="381000" y="606502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rgbClr val="B8B8B8"/>
                </a:solidFill>
                <a:latin typeface="Segoe" pitchFamily="34" charset="0"/>
                <a:cs typeface="Arial" charset="0"/>
              </a:rPr>
              <a:t>© </a:t>
            </a:r>
            <a:r>
              <a:rPr lang="en-US" sz="700" dirty="0" smtClean="0">
                <a:solidFill>
                  <a:srgbClr val="B8B8B8"/>
                </a:solidFill>
                <a:latin typeface="Segoe" pitchFamily="34" charset="0"/>
                <a:cs typeface="Arial" charset="0"/>
              </a:rPr>
              <a:t>2011 Microsoft </a:t>
            </a:r>
            <a:r>
              <a:rPr lang="en-US" sz="700" dirty="0">
                <a:solidFill>
                  <a:srgbClr val="B8B8B8"/>
                </a:solidFill>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solidFill>
                  <a:srgbClr val="B8B8B8"/>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rgbClr val="B8B8B8"/>
                </a:solidFill>
                <a:latin typeface="Segoe" pitchFamily="34" charset="0"/>
                <a:cs typeface="Arial" charset="0"/>
              </a:rPr>
            </a:br>
            <a:r>
              <a:rPr lang="en-US" sz="700" dirty="0">
                <a:solidFill>
                  <a:srgbClr val="B8B8B8"/>
                </a:solidFill>
                <a:latin typeface="Segoe" pitchFamily="34" charset="0"/>
                <a:cs typeface="Arial" charset="0"/>
              </a:rPr>
              <a:t>MICROSOFT MAKES NO WARRANTIES, EXPRESS, IMPLIED OR STATUTORY, AS TO THE INFORMATION IN THIS PRESENTATION.</a:t>
            </a:r>
          </a:p>
        </p:txBody>
      </p:sp>
      <p:pic>
        <p:nvPicPr>
          <p:cNvPr id="11"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3605729" y="2942511"/>
            <a:ext cx="1916666" cy="54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33039652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Code Sa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solidFill>
                <a:srgbClr val="FFFFFF"/>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BD271169-D5A2-4E26-9D3F-58E320BF9E89}" type="slidenum">
              <a:rPr lang="en-US" smtClean="0"/>
              <a:pPr/>
              <a:t>‹#›</a:t>
            </a:fld>
            <a:endParaRPr lang="en-US"/>
          </a:p>
        </p:txBody>
      </p:sp>
      <p:sp>
        <p:nvSpPr>
          <p:cNvPr id="7" name="Text Placeholder 2"/>
          <p:cNvSpPr>
            <a:spLocks noGrp="1"/>
          </p:cNvSpPr>
          <p:nvPr>
            <p:ph idx="1"/>
          </p:nvPr>
        </p:nvSpPr>
        <p:spPr>
          <a:xfrm>
            <a:off x="457200" y="990600"/>
            <a:ext cx="8229600" cy="5181600"/>
          </a:xfrm>
          <a:prstGeom prst="rect">
            <a:avLst/>
          </a:prstGeom>
        </p:spPr>
        <p:txBody>
          <a:bodyPr vert="horz" lIns="91440" tIns="45720" rIns="91440" bIns="45720" rtlCol="0">
            <a:normAutofit/>
          </a:bodyPr>
          <a:lstStyle>
            <a:lvl1pPr marL="457200" indent="-457200">
              <a:buFont typeface="+mj-lt"/>
              <a:buAutoNum type="arabicPeriod"/>
              <a:defRPr>
                <a:latin typeface="Consolas" pitchFamily="49" charset="0"/>
                <a:cs typeface="Consolas" pitchFamily="49" charset="0"/>
              </a:defRPr>
            </a:lvl1pPr>
            <a:lvl2pPr marL="617220" indent="-342900">
              <a:buFont typeface="+mj-lt"/>
              <a:buAutoNum type="arabicPeriod"/>
              <a:defRPr>
                <a:latin typeface="Consolas" pitchFamily="49" charset="0"/>
                <a:cs typeface="Consolas" pitchFamily="49" charset="0"/>
              </a:defRPr>
            </a:lvl2pPr>
            <a:lvl3pPr marL="845820" indent="-342900">
              <a:buFont typeface="+mj-lt"/>
              <a:buAutoNum type="arabicPeriod"/>
              <a:defRPr>
                <a:latin typeface="Consolas" pitchFamily="49" charset="0"/>
                <a:cs typeface="Consolas" pitchFamily="49" charset="0"/>
              </a:defRPr>
            </a:lvl3pPr>
            <a:lvl4pPr marL="960120" indent="-228600">
              <a:buFont typeface="+mj-lt"/>
              <a:buAutoNum type="arabicPeriod"/>
              <a:defRPr>
                <a:latin typeface="Consolas" pitchFamily="49" charset="0"/>
                <a:cs typeface="Consolas" pitchFamily="49" charset="0"/>
              </a:defRPr>
            </a:lvl4pPr>
            <a:lvl5pPr marL="1188720" indent="-228600">
              <a:buFont typeface="+mj-lt"/>
              <a:buAutoNum type="arabicPeriod"/>
              <a:defRPr>
                <a:latin typeface="Consolas" pitchFamily="49" charset="0"/>
                <a:cs typeface="Consolas" pitchFamily="49" charset="0"/>
              </a:defRPr>
            </a:lvl5pPr>
          </a:lstStyle>
          <a:p>
            <a:pPr lvl="0"/>
            <a:r>
              <a:rPr lang="en-US" smtClean="0"/>
              <a:t>Click to edit Master text styles</a:t>
            </a:r>
          </a:p>
        </p:txBody>
      </p:sp>
    </p:spTree>
    <p:extLst>
      <p:ext uri="{BB962C8B-B14F-4D97-AF65-F5344CB8AC3E}">
        <p14:creationId xmlns:p14="http://schemas.microsoft.com/office/powerpoint/2010/main" val="22262090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1" y="1153297"/>
            <a:ext cx="9144000" cy="1503406"/>
          </a:xfrm>
          <a:prstGeom prst="rect">
            <a:avLst/>
          </a:prstGeom>
          <a:gradFill flip="none" rotWithShape="1">
            <a:gsLst>
              <a:gs pos="0">
                <a:schemeClr val="tx2">
                  <a:alpha val="30000"/>
                </a:schemeClr>
              </a:gs>
              <a:gs pos="100000">
                <a:schemeClr val="tx2">
                  <a:alpha val="0"/>
                </a:schemeClr>
              </a:gs>
            </a:gsLst>
            <a:lin ang="0" scaled="1"/>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i="1" dirty="0">
              <a:gradFill>
                <a:gsLst>
                  <a:gs pos="0">
                    <a:srgbClr val="FFFFFF"/>
                  </a:gs>
                  <a:gs pos="86000">
                    <a:srgbClr val="FFFFFF"/>
                  </a:gs>
                </a:gsLst>
                <a:lin ang="5400000" scaled="0"/>
              </a:gradFill>
              <a:latin typeface="Segoe" pitchFamily="34" charset="0"/>
            </a:endParaRPr>
          </a:p>
        </p:txBody>
      </p:sp>
      <p:pic>
        <p:nvPicPr>
          <p:cNvPr id="3" name="Picture 2"/>
          <p:cNvPicPr>
            <a:picLocks noChangeAspect="1"/>
          </p:cNvPicPr>
          <p:nvPr userDrawn="1"/>
        </p:nvPicPr>
        <p:blipFill>
          <a:blip r:embed="rId3" cstate="screen">
            <a:alphaModFix amt="20000"/>
            <a:extLst>
              <a:ext uri="{28A0092B-C50C-407E-A947-70E740481C1C}">
                <a14:useLocalDpi xmlns:a14="http://schemas.microsoft.com/office/drawing/2010/main"/>
              </a:ext>
            </a:extLst>
          </a:blip>
          <a:stretch>
            <a:fillRect/>
          </a:stretch>
        </p:blipFill>
        <p:spPr>
          <a:xfrm>
            <a:off x="0" y="1713933"/>
            <a:ext cx="9144000" cy="5143501"/>
          </a:xfrm>
          <a:prstGeom prst="rect">
            <a:avLst/>
          </a:prstGeom>
          <a:blipFill dpi="0" rotWithShape="1">
            <a:blip r:embed="rId4">
              <a:alphaModFix amt="20000"/>
            </a:blip>
            <a:srcRect/>
            <a:stretch>
              <a:fillRect/>
            </a:stretch>
          </a:blipFill>
          <a:ln w="55000" cap="flat" cmpd="thickThin" algn="ctr">
            <a:noFill/>
            <a:prstDash val="solid"/>
            <a:headEnd type="none" w="med" len="med"/>
            <a:tailEnd type="none" w="med" len="med"/>
          </a:ln>
          <a:effectLst/>
        </p:spPr>
      </p:pic>
      <p:pic>
        <p:nvPicPr>
          <p:cNvPr id="4" name="Picture 2" descr="Microsoft logo and tagline"/>
          <p:cNvPicPr>
            <a:picLocks noChangeArrowheads="1"/>
          </p:cNvPicPr>
          <p:nvPr userDrawn="1"/>
        </p:nvPicPr>
        <p:blipFill rotWithShape="1">
          <a:blip r:embed="rId5" cstate="screen">
            <a:extLst>
              <a:ext uri="{28A0092B-C50C-407E-A947-70E740481C1C}">
                <a14:useLocalDpi xmlns:a14="http://schemas.microsoft.com/office/drawing/2010/main"/>
              </a:ext>
            </a:extLst>
          </a:blip>
          <a:stretch/>
        </p:blipFill>
        <p:spPr bwMode="black">
          <a:xfrm>
            <a:off x="387055" y="6418704"/>
            <a:ext cx="1274064" cy="213360"/>
          </a:xfrm>
          <a:prstGeom prst="rect">
            <a:avLst/>
          </a:prstGeom>
          <a:noFill/>
          <a:ln>
            <a:noFill/>
          </a:ln>
        </p:spPr>
      </p:pic>
      <p:sp>
        <p:nvSpPr>
          <p:cNvPr id="6" name="Title 1"/>
          <p:cNvSpPr>
            <a:spLocks noGrp="1"/>
          </p:cNvSpPr>
          <p:nvPr>
            <p:ph type="ctrTitle"/>
          </p:nvPr>
        </p:nvSpPr>
        <p:spPr>
          <a:xfrm>
            <a:off x="381000" y="1312701"/>
            <a:ext cx="8031163" cy="1184600"/>
          </a:xfrm>
        </p:spPr>
        <p:txBody>
          <a:bodyPr anchor="ctr" anchorCtr="0">
            <a:noAutofit/>
          </a:bodyPr>
          <a:lstStyle>
            <a:lvl1pPr>
              <a:lnSpc>
                <a:spcPct val="90000"/>
              </a:lnSpc>
              <a:defRPr sz="4000"/>
            </a:lvl1pPr>
          </a:lstStyle>
          <a:p>
            <a:r>
              <a:rPr lang="en-US" smtClean="0"/>
              <a:t>Click to edit Master title style</a:t>
            </a:r>
            <a:endParaRPr lang="en-US" dirty="0"/>
          </a:p>
        </p:txBody>
      </p:sp>
      <p:sp>
        <p:nvSpPr>
          <p:cNvPr id="7" name="Subtitle 2"/>
          <p:cNvSpPr>
            <a:spLocks noGrp="1"/>
          </p:cNvSpPr>
          <p:nvPr>
            <p:ph type="subTitle" idx="1"/>
          </p:nvPr>
        </p:nvSpPr>
        <p:spPr>
          <a:xfrm>
            <a:off x="387056" y="3880145"/>
            <a:ext cx="4184944" cy="463255"/>
          </a:xfrm>
        </p:spPr>
        <p:txBody>
          <a:bodyPr tIns="0">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26744792"/>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991197226"/>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295"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0" y="0"/>
                        <a:ext cx="158750" cy="158750"/>
                      </a:xfrm>
                      <a:prstGeom prst="rect">
                        <a:avLst/>
                      </a:prstGeom>
                    </p:spPr>
                  </p:pic>
                </p:oleObj>
              </mc:Fallback>
            </mc:AlternateContent>
          </a:graphicData>
        </a:graphic>
      </p:graphicFrame>
      <p:pic>
        <p:nvPicPr>
          <p:cNvPr id="4" name="Picture 3"/>
          <p:cNvPicPr>
            <a:picLocks noChangeAspect="1"/>
          </p:cNvPicPr>
          <p:nvPr userDrawn="1">
            <p:custDataLst>
              <p:tags r:id="rId3"/>
            </p:custDataLst>
          </p:nvPr>
        </p:nvPicPr>
        <p:blipFill>
          <a:blip r:embed="rId10">
            <a:duotone>
              <a:prstClr val="black"/>
              <a:schemeClr val="tx2">
                <a:tint val="45000"/>
                <a:satMod val="400000"/>
              </a:schemeClr>
            </a:duotone>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custDataLst>
              <p:tags r:id="rId4"/>
            </p:custDataLst>
          </p:nvPr>
        </p:nvSpPr>
        <p:spPr>
          <a:xfrm>
            <a:off x="727663" y="1905001"/>
            <a:ext cx="7683913" cy="1523497"/>
          </a:xfrm>
        </p:spPr>
        <p:txBody>
          <a:bodyPr anchor="ctr">
            <a:noAutofit/>
          </a:bodyPr>
          <a:lstStyle>
            <a:lvl1pPr>
              <a:lnSpc>
                <a:spcPct val="90000"/>
              </a:lnSpc>
              <a:defRPr sz="4800"/>
            </a:lvl1pPr>
          </a:lstStyle>
          <a:p>
            <a:r>
              <a:rPr lang="en-US" dirty="0" smtClean="0"/>
              <a:t>Click to edit Master title style</a:t>
            </a:r>
            <a:endParaRPr lang="en-US" dirty="0"/>
          </a:p>
        </p:txBody>
      </p:sp>
      <p:sp>
        <p:nvSpPr>
          <p:cNvPr id="3" name="Subtitle 2"/>
          <p:cNvSpPr>
            <a:spLocks noGrp="1"/>
          </p:cNvSpPr>
          <p:nvPr>
            <p:ph type="subTitle" idx="1"/>
            <p:custDataLst>
              <p:tags r:id="rId5"/>
            </p:custDataLst>
          </p:nvPr>
        </p:nvSpPr>
        <p:spPr>
          <a:xfrm>
            <a:off x="727662" y="4343401"/>
            <a:ext cx="7683914"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922248132"/>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gradFill>
          <a:gsLst>
            <a:gs pos="0">
              <a:srgbClr val="323232"/>
            </a:gs>
            <a:gs pos="50000">
              <a:srgbClr val="323232"/>
            </a:gs>
            <a:gs pos="100000">
              <a:srgbClr val="2A2A2A"/>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075" y="1447800"/>
            <a:ext cx="7038975" cy="498598"/>
          </a:xfrm>
        </p:spPr>
        <p:txBody>
          <a:bodyPr anchor="t" anchorCtr="0">
            <a:sp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727076" y="1853044"/>
            <a:ext cx="7038975" cy="517065"/>
          </a:xfrm>
        </p:spPr>
        <p:txBody>
          <a:bodyPr tIns="182880">
            <a:spAutoFit/>
          </a:bodyPr>
          <a:lstStyle>
            <a:lvl1pPr marL="0" indent="0" algn="l">
              <a:lnSpc>
                <a:spcPct val="90000"/>
              </a:lnSpc>
              <a:spcBef>
                <a:spcPts val="0"/>
              </a:spcBef>
              <a:buNone/>
              <a:defRPr sz="2400" b="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1074324" y="4623492"/>
            <a:ext cx="7337839"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0" u="none" strike="noStrike" kern="1200" cap="none" spc="-642"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615606527"/>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IN"/>
          </a:p>
        </p:txBody>
      </p:sp>
      <p:sp>
        <p:nvSpPr>
          <p:cNvPr id="6" name="Text Placeholder 5"/>
          <p:cNvSpPr>
            <a:spLocks noGrp="1"/>
          </p:cNvSpPr>
          <p:nvPr>
            <p:ph type="body" sz="quarter" idx="10"/>
          </p:nvPr>
        </p:nvSpPr>
        <p:spPr>
          <a:xfrm>
            <a:off x="273050" y="1447800"/>
            <a:ext cx="8595360" cy="2000548"/>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Slide Number Placeholder 3"/>
          <p:cNvSpPr>
            <a:spLocks noGrp="1"/>
          </p:cNvSpPr>
          <p:nvPr>
            <p:ph type="sldNum" sz="quarter" idx="4"/>
          </p:nvPr>
        </p:nvSpPr>
        <p:spPr>
          <a:xfrm>
            <a:off x="4269347" y="6605588"/>
            <a:ext cx="605307" cy="252412"/>
          </a:xfrm>
          <a:prstGeom prst="rect">
            <a:avLst/>
          </a:prstGeom>
        </p:spPr>
        <p:txBody>
          <a:bodyPr vert="horz" lIns="45720" tIns="45720" rIns="45720" bIns="45720" rtlCol="0" anchor="ctr">
            <a:spAutoFit/>
          </a:bodyPr>
          <a:lstStyle>
            <a:lvl1pPr>
              <a:defRPr kumimoji="0" lang="en-IN" sz="1000" b="0" i="0" u="none" strike="noStrike" cap="none" spc="0" normalizeH="0" baseline="0" smtClean="0">
                <a:ln>
                  <a:noFill/>
                </a:ln>
                <a:solidFill>
                  <a:srgbClr val="FFFFFF">
                    <a:tint val="75000"/>
                    <a:alpha val="99000"/>
                  </a:srgbClr>
                </a:solidFill>
                <a:effectLst/>
                <a:uLnTx/>
                <a:uFillTx/>
                <a:latin typeface="Segoe UI"/>
              </a:defRPr>
            </a:lvl1pPr>
          </a:lstStyle>
          <a:p>
            <a:pPr algn="ctr"/>
            <a:fld id="{9A881832-B993-44E5-ABA9-04FBEBD4FD5D}" type="slidenum">
              <a:rPr lang="en-US"/>
              <a:pPr algn="ctr"/>
              <a:t>‹#›</a:t>
            </a:fld>
            <a:endParaRPr lang="en-US" dirty="0"/>
          </a:p>
        </p:txBody>
      </p:sp>
    </p:spTree>
    <p:extLst>
      <p:ext uri="{BB962C8B-B14F-4D97-AF65-F5344CB8AC3E}">
        <p14:creationId xmlns:p14="http://schemas.microsoft.com/office/powerpoint/2010/main" val="158875462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7" name="Text Placeholder 6"/>
          <p:cNvSpPr>
            <a:spLocks noGrp="1"/>
          </p:cNvSpPr>
          <p:nvPr>
            <p:ph type="body" sz="quarter" idx="11"/>
          </p:nvPr>
        </p:nvSpPr>
        <p:spPr>
          <a:xfrm>
            <a:off x="273049" y="766547"/>
            <a:ext cx="8594725" cy="249299"/>
          </a:xfrm>
        </p:spPr>
        <p:txBody>
          <a:bodyPr/>
          <a:lstStyle>
            <a:lvl1pPr marL="0" indent="0">
              <a:buFont typeface="Arial" pitchFamily="34" charset="0"/>
              <a:buNone/>
              <a:defRPr sz="1800"/>
            </a:lvl1pPr>
          </a:lstStyle>
          <a:p>
            <a:pPr lvl="0"/>
            <a:r>
              <a:rPr lang="en-US" dirty="0" smtClean="0"/>
              <a:t>Click to edit Master text styles</a:t>
            </a:r>
          </a:p>
        </p:txBody>
      </p:sp>
      <p:sp>
        <p:nvSpPr>
          <p:cNvPr id="5" name="Slide Number Placeholder 3"/>
          <p:cNvSpPr>
            <a:spLocks noGrp="1"/>
          </p:cNvSpPr>
          <p:nvPr>
            <p:ph type="sldNum" sz="quarter" idx="4"/>
          </p:nvPr>
        </p:nvSpPr>
        <p:spPr>
          <a:xfrm>
            <a:off x="4269347" y="6605588"/>
            <a:ext cx="605307" cy="252412"/>
          </a:xfrm>
          <a:prstGeom prst="rect">
            <a:avLst/>
          </a:prstGeom>
        </p:spPr>
        <p:txBody>
          <a:bodyPr vert="horz" lIns="45720" tIns="45720" rIns="45720" bIns="45720" rtlCol="0" anchor="ctr">
            <a:spAutoFit/>
          </a:bodyPr>
          <a:lstStyle>
            <a:lvl1pPr>
              <a:defRPr kumimoji="0" lang="en-IN" sz="1000" b="0" i="0" u="none" strike="noStrike" cap="none" spc="0" normalizeH="0" baseline="0" smtClean="0">
                <a:ln>
                  <a:noFill/>
                </a:ln>
                <a:solidFill>
                  <a:srgbClr val="FFFFFF">
                    <a:tint val="75000"/>
                    <a:alpha val="99000"/>
                  </a:srgbClr>
                </a:solidFill>
                <a:effectLst/>
                <a:uLnTx/>
                <a:uFillTx/>
                <a:latin typeface="Segoe UI"/>
              </a:defRPr>
            </a:lvl1pPr>
          </a:lstStyle>
          <a:p>
            <a:pPr algn="ctr"/>
            <a:fld id="{9A881832-B993-44E5-ABA9-04FBEBD4FD5D}" type="slidenum">
              <a:rPr lang="en-US"/>
              <a:pPr algn="ctr"/>
              <a:t>‹#›</a:t>
            </a:fld>
            <a:endParaRPr lang="en-US" dirty="0"/>
          </a:p>
        </p:txBody>
      </p:sp>
    </p:spTree>
    <p:extLst>
      <p:ext uri="{BB962C8B-B14F-4D97-AF65-F5344CB8AC3E}">
        <p14:creationId xmlns:p14="http://schemas.microsoft.com/office/powerpoint/2010/main" val="1414055609"/>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87070024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31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58750" cy="158750"/>
                      </a:xfrm>
                      <a:prstGeom prst="rect">
                        <a:avLst/>
                      </a:prstGeom>
                    </p:spPr>
                  </p:pic>
                </p:oleObj>
              </mc:Fallback>
            </mc:AlternateContent>
          </a:graphicData>
        </a:graphic>
      </p:graphicFrame>
      <p:sp>
        <p:nvSpPr>
          <p:cNvPr id="5" name="Title 4"/>
          <p:cNvSpPr>
            <a:spLocks noGrp="1"/>
          </p:cNvSpPr>
          <p:nvPr>
            <p:ph type="title"/>
          </p:nvPr>
        </p:nvSpPr>
        <p:spPr/>
        <p:txBody>
          <a:bodyPr/>
          <a:lstStyle/>
          <a:p>
            <a:r>
              <a:rPr lang="en-US" smtClean="0"/>
              <a:t>Click to edit Master title style</a:t>
            </a:r>
            <a:endParaRPr lang="en-IN"/>
          </a:p>
        </p:txBody>
      </p:sp>
      <p:sp>
        <p:nvSpPr>
          <p:cNvPr id="7" name="Slide Number Placeholder 3"/>
          <p:cNvSpPr>
            <a:spLocks noGrp="1"/>
          </p:cNvSpPr>
          <p:nvPr>
            <p:ph type="sldNum" sz="quarter" idx="4"/>
          </p:nvPr>
        </p:nvSpPr>
        <p:spPr>
          <a:xfrm>
            <a:off x="4269347" y="6605588"/>
            <a:ext cx="605307" cy="252412"/>
          </a:xfrm>
          <a:prstGeom prst="rect">
            <a:avLst/>
          </a:prstGeom>
        </p:spPr>
        <p:txBody>
          <a:bodyPr vert="horz" lIns="45720" tIns="45720" rIns="45720" bIns="45720" rtlCol="0" anchor="ctr">
            <a:spAutoFit/>
          </a:bodyPr>
          <a:lstStyle>
            <a:lvl1pPr>
              <a:defRPr kumimoji="0" lang="en-IN" sz="1000" b="0" i="0" u="none" strike="noStrike" cap="none" spc="0" normalizeH="0" baseline="0" smtClean="0">
                <a:ln>
                  <a:noFill/>
                </a:ln>
                <a:solidFill>
                  <a:srgbClr val="FFFFFF">
                    <a:tint val="75000"/>
                    <a:alpha val="99000"/>
                  </a:srgbClr>
                </a:solidFill>
                <a:effectLst/>
                <a:uLnTx/>
                <a:uFillTx/>
                <a:latin typeface="Segoe UI"/>
              </a:defRPr>
            </a:lvl1pPr>
          </a:lstStyle>
          <a:p>
            <a:pPr algn="ctr"/>
            <a:fld id="{9A881832-B993-44E5-ABA9-04FBEBD4FD5D}" type="slidenum">
              <a:rPr lang="en-US"/>
              <a:pPr algn="ctr"/>
              <a:t>‹#›</a:t>
            </a:fld>
            <a:endParaRPr lang="en-US" dirty="0"/>
          </a:p>
        </p:txBody>
      </p:sp>
    </p:spTree>
    <p:extLst>
      <p:ext uri="{BB962C8B-B14F-4D97-AF65-F5344CB8AC3E}">
        <p14:creationId xmlns:p14="http://schemas.microsoft.com/office/powerpoint/2010/main" val="1204165994"/>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4269347" y="6605588"/>
            <a:ext cx="605307" cy="252412"/>
          </a:xfrm>
          <a:prstGeom prst="rect">
            <a:avLst/>
          </a:prstGeom>
        </p:spPr>
        <p:txBody>
          <a:bodyPr vert="horz" lIns="45720" tIns="45720" rIns="45720" bIns="45720" rtlCol="0" anchor="ctr">
            <a:spAutoFit/>
          </a:bodyPr>
          <a:lstStyle>
            <a:lvl1pPr>
              <a:defRPr kumimoji="0" lang="en-IN" sz="1000" b="0" i="0" u="none" strike="noStrike" cap="none" spc="0" normalizeH="0" baseline="0" smtClean="0">
                <a:ln>
                  <a:noFill/>
                </a:ln>
                <a:solidFill>
                  <a:srgbClr val="FFFFFF">
                    <a:tint val="75000"/>
                    <a:alpha val="99000"/>
                  </a:srgbClr>
                </a:solidFill>
                <a:effectLst/>
                <a:uLnTx/>
                <a:uFillTx/>
                <a:latin typeface="Segoe UI"/>
              </a:defRPr>
            </a:lvl1pPr>
          </a:lstStyle>
          <a:p>
            <a:pPr algn="ctr"/>
            <a:fld id="{9A881832-B993-44E5-ABA9-04FBEBD4FD5D}" type="slidenum">
              <a:rPr lang="en-US"/>
              <a:pPr algn="ctr"/>
              <a:t>‹#›</a:t>
            </a:fld>
            <a:endParaRPr lang="en-US" dirty="0"/>
          </a:p>
        </p:txBody>
      </p:sp>
    </p:spTree>
    <p:extLst>
      <p:ext uri="{BB962C8B-B14F-4D97-AF65-F5344CB8AC3E}">
        <p14:creationId xmlns:p14="http://schemas.microsoft.com/office/powerpoint/2010/main" val="405036112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7853" y="1752601"/>
            <a:ext cx="7772400" cy="1219200"/>
          </a:xfrm>
        </p:spPr>
        <p:txBody>
          <a:bodyPr anchor="t" anchorCtr="0">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rmAutofit/>
          </a:bodyPr>
          <a:lstStyle>
            <a:lvl1pPr marL="0" indent="0">
              <a:buNone/>
              <a:defRPr sz="1800" b="0">
                <a:solidFill>
                  <a:srgbClr val="E8E8E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D271169-D5A2-4E26-9D3F-58E320BF9E89}"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823538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WALKIN - Prints in GRAYSCALE">
    <p:bg bwMode="ltGray">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7225289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343"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0" y="0"/>
                        <a:ext cx="158750" cy="158750"/>
                      </a:xfrm>
                      <a:prstGeom prst="rect">
                        <a:avLst/>
                      </a:prstGeom>
                    </p:spPr>
                  </p:pic>
                </p:oleObj>
              </mc:Fallback>
            </mc:AlternateContent>
          </a:graphicData>
        </a:graphic>
      </p:graphicFrame>
      <p:pic>
        <p:nvPicPr>
          <p:cNvPr id="2" name="Picture 1"/>
          <p:cNvPicPr>
            <a:picLocks noChangeAspect="1"/>
          </p:cNvPicPr>
          <p:nvPr userDrawn="1">
            <p:custDataLst>
              <p:tags r:id="rId3"/>
            </p:custDataLst>
          </p:nvPr>
        </p:nvPicPr>
        <p:blipFill>
          <a:blip r:embed="rId13">
            <a:duotone>
              <a:prstClr val="black"/>
              <a:schemeClr val="tx2">
                <a:tint val="45000"/>
                <a:satMod val="400000"/>
              </a:schemeClr>
            </a:duotone>
            <a:extLst>
              <a:ext uri="{BEBA8EAE-BF5A-486C-A8C5-ECC9F3942E4B}">
                <a14:imgProps xmlns:a14="http://schemas.microsoft.com/office/drawing/2010/main">
                  <a14:imgLayer r:embed="rId1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userDrawn="1">
            <p:custDataLst>
              <p:tags r:id="rId4"/>
            </p:custDataLst>
          </p:nvPr>
        </p:nvPicPr>
        <p:blipFill>
          <a:blip r:embed="rId15" cstate="screen">
            <a:alphaModFix amt="20000"/>
            <a:grayscl/>
            <a:extLst>
              <a:ext uri="{28A0092B-C50C-407E-A947-70E740481C1C}">
                <a14:useLocalDpi xmlns:a14="http://schemas.microsoft.com/office/drawing/2010/main"/>
              </a:ext>
            </a:extLst>
          </a:blip>
          <a:stretch>
            <a:fillRect/>
          </a:stretch>
        </p:blipFill>
        <p:spPr>
          <a:xfrm>
            <a:off x="0" y="1713933"/>
            <a:ext cx="9144000" cy="5143501"/>
          </a:xfrm>
          <a:prstGeom prst="rect">
            <a:avLst/>
          </a:prstGeom>
          <a:blipFill dpi="0" rotWithShape="1">
            <a:blip r:embed="rId16">
              <a:alphaModFix amt="20000"/>
              <a:grayscl/>
            </a:blip>
            <a:srcRect/>
            <a:stretch>
              <a:fillRect/>
            </a:stretch>
          </a:blipFill>
          <a:ln w="55000" cap="flat" cmpd="thickThin" algn="ctr">
            <a:noFill/>
            <a:prstDash val="solid"/>
            <a:headEnd type="none" w="med" len="med"/>
            <a:tailEnd type="none" w="med" len="med"/>
          </a:ln>
          <a:effectLst/>
        </p:spPr>
      </p:pic>
      <p:sp>
        <p:nvSpPr>
          <p:cNvPr id="8" name="Rectangle 7"/>
          <p:cNvSpPr/>
          <p:nvPr userDrawn="1">
            <p:custDataLst>
              <p:tags r:id="rId5"/>
            </p:custDataLst>
          </p:nvPr>
        </p:nvSpPr>
        <p:spPr bwMode="auto">
          <a:xfrm>
            <a:off x="1" y="1153297"/>
            <a:ext cx="9144000" cy="1503406"/>
          </a:xfrm>
          <a:prstGeom prst="rect">
            <a:avLst/>
          </a:prstGeom>
          <a:gradFill flip="none" rotWithShape="1">
            <a:gsLst>
              <a:gs pos="0">
                <a:schemeClr val="accent2"/>
              </a:gs>
              <a:gs pos="100000">
                <a:schemeClr val="accent2">
                  <a:alpha val="5000"/>
                </a:schemeClr>
              </a:gs>
            </a:gsLst>
            <a:lin ang="0" scaled="1"/>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i="1" dirty="0">
              <a:gradFill>
                <a:gsLst>
                  <a:gs pos="0">
                    <a:srgbClr val="FFFFFF"/>
                  </a:gs>
                  <a:gs pos="86000">
                    <a:srgbClr val="FFFFFF"/>
                  </a:gs>
                </a:gsLst>
                <a:lin ang="5400000" scaled="0"/>
              </a:gradFill>
              <a:latin typeface="Segoe" pitchFamily="34" charset="0"/>
            </a:endParaRPr>
          </a:p>
        </p:txBody>
      </p:sp>
      <p:pic>
        <p:nvPicPr>
          <p:cNvPr id="4" name="Picture 2" descr="Microsoft logo and tagline"/>
          <p:cNvPicPr>
            <a:picLocks noChangeArrowheads="1"/>
          </p:cNvPicPr>
          <p:nvPr userDrawn="1">
            <p:custDataLst>
              <p:tags r:id="rId6"/>
            </p:custDataLst>
          </p:nvPr>
        </p:nvPicPr>
        <p:blipFill rotWithShape="1">
          <a:blip r:embed="rId17" cstate="screen">
            <a:extLst>
              <a:ext uri="{28A0092B-C50C-407E-A947-70E740481C1C}">
                <a14:useLocalDpi xmlns:a14="http://schemas.microsoft.com/office/drawing/2010/main"/>
              </a:ext>
            </a:extLst>
          </a:blip>
          <a:stretch/>
        </p:blipFill>
        <p:spPr bwMode="black">
          <a:xfrm>
            <a:off x="387055" y="6418704"/>
            <a:ext cx="1274064" cy="213360"/>
          </a:xfrm>
          <a:prstGeom prst="rect">
            <a:avLst/>
          </a:prstGeom>
          <a:noFill/>
          <a:ln>
            <a:noFill/>
          </a:ln>
        </p:spPr>
      </p:pic>
      <p:sp>
        <p:nvSpPr>
          <p:cNvPr id="6" name="Title 1"/>
          <p:cNvSpPr>
            <a:spLocks noGrp="1"/>
          </p:cNvSpPr>
          <p:nvPr>
            <p:ph type="ctrTitle"/>
            <p:custDataLst>
              <p:tags r:id="rId7"/>
            </p:custDataLst>
          </p:nvPr>
        </p:nvSpPr>
        <p:spPr>
          <a:xfrm>
            <a:off x="273050" y="1312700"/>
            <a:ext cx="8031163" cy="1184600"/>
          </a:xfrm>
        </p:spPr>
        <p:txBody>
          <a:bodyPr anchor="ctr" anchorCtr="0">
            <a:noAutofit/>
          </a:bodyPr>
          <a:lstStyle>
            <a:lvl1pPr>
              <a:lnSpc>
                <a:spcPct val="90000"/>
              </a:lnSpc>
              <a:defRPr sz="4000"/>
            </a:lvl1pPr>
          </a:lstStyle>
          <a:p>
            <a:r>
              <a:rPr lang="en-US" dirty="0" smtClean="0"/>
              <a:t>Click to edit Master title style</a:t>
            </a:r>
            <a:endParaRPr lang="en-US" dirty="0"/>
          </a:p>
        </p:txBody>
      </p:sp>
      <p:sp>
        <p:nvSpPr>
          <p:cNvPr id="7" name="Subtitle 2"/>
          <p:cNvSpPr>
            <a:spLocks noGrp="1"/>
          </p:cNvSpPr>
          <p:nvPr>
            <p:ph type="subTitle" idx="1"/>
            <p:custDataLst>
              <p:tags r:id="rId8"/>
            </p:custDataLst>
          </p:nvPr>
        </p:nvSpPr>
        <p:spPr>
          <a:xfrm>
            <a:off x="273050" y="3880145"/>
            <a:ext cx="4184944" cy="463255"/>
          </a:xfrm>
        </p:spPr>
        <p:txBody>
          <a:bodyPr tIns="0">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1150109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marL="460375" indent="-460375">
              <a:buClr>
                <a:srgbClr val="FFFFFF"/>
              </a:buClr>
              <a:buSzPct val="70000"/>
              <a:buFontTx/>
              <a:buBlip>
                <a:blip r:embed="rId2"/>
              </a:buBlip>
              <a:defRPr>
                <a:gradFill>
                  <a:gsLst>
                    <a:gs pos="0">
                      <a:srgbClr val="FFFFFF"/>
                    </a:gs>
                    <a:gs pos="86000">
                      <a:srgbClr val="FFFFFF"/>
                    </a:gs>
                  </a:gsLst>
                  <a:lin ang="5400000" scaled="0"/>
                </a:gradFill>
              </a:defRPr>
            </a:lvl1pPr>
            <a:lvl2pPr marL="855663" indent="-395288">
              <a:buClr>
                <a:srgbClr val="FFFFFF"/>
              </a:buClr>
              <a:buSzPct val="70000"/>
              <a:buFontTx/>
              <a:buBlip>
                <a:blip r:embed="rId2"/>
              </a:buBlip>
              <a:defRPr>
                <a:gradFill>
                  <a:gsLst>
                    <a:gs pos="0">
                      <a:srgbClr val="FFFFFF"/>
                    </a:gs>
                    <a:gs pos="86000">
                      <a:srgbClr val="FFFFFF"/>
                    </a:gs>
                  </a:gsLst>
                  <a:lin ang="5400000" scaled="0"/>
                </a:gradFill>
              </a:defRPr>
            </a:lvl2pPr>
            <a:lvl3pPr marL="1258888" indent="-403225">
              <a:buClr>
                <a:srgbClr val="FFFFFF"/>
              </a:buClr>
              <a:buSzPct val="70000"/>
              <a:buFontTx/>
              <a:buBlip>
                <a:blip r:embed="rId2"/>
              </a:buBlip>
              <a:defRPr>
                <a:gradFill>
                  <a:gsLst>
                    <a:gs pos="0">
                      <a:srgbClr val="FFFFFF"/>
                    </a:gs>
                    <a:gs pos="86000">
                      <a:srgbClr val="FFFFFF"/>
                    </a:gs>
                  </a:gsLst>
                  <a:lin ang="5400000" scaled="0"/>
                </a:gradFill>
              </a:defRPr>
            </a:lvl3pPr>
            <a:lvl4pPr marL="1604963" indent="-346075">
              <a:buClr>
                <a:srgbClr val="FFFFFF"/>
              </a:buClr>
              <a:buSzPct val="70000"/>
              <a:buFontTx/>
              <a:buBlip>
                <a:blip r:embed="rId2"/>
              </a:buBlip>
              <a:defRPr>
                <a:gradFill>
                  <a:gsLst>
                    <a:gs pos="0">
                      <a:srgbClr val="FFFFFF"/>
                    </a:gs>
                    <a:gs pos="86000">
                      <a:srgbClr val="FFFFFF"/>
                    </a:gs>
                  </a:gsLst>
                  <a:lin ang="5400000" scaled="0"/>
                </a:gradFill>
              </a:defRPr>
            </a:lvl4pPr>
            <a:lvl5pPr marL="1941513" indent="-336550">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874723"/>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marL="460375" indent="-460375">
              <a:buClr>
                <a:srgbClr val="FFFFFF"/>
              </a:buClr>
              <a:buSzPct val="70000"/>
              <a:buFontTx/>
              <a:buBlip>
                <a:blip r:embed="rId2"/>
              </a:buBlip>
              <a:defRPr>
                <a:gradFill>
                  <a:gsLst>
                    <a:gs pos="0">
                      <a:srgbClr val="FFFFFF"/>
                    </a:gs>
                    <a:gs pos="86000">
                      <a:srgbClr val="FFFFFF"/>
                    </a:gs>
                  </a:gsLst>
                  <a:lin ang="5400000" scaled="0"/>
                </a:gradFill>
              </a:defRPr>
            </a:lvl1pPr>
            <a:lvl2pPr marL="855663" indent="-395288">
              <a:buClr>
                <a:srgbClr val="FFFFFF"/>
              </a:buClr>
              <a:buSzPct val="70000"/>
              <a:buFontTx/>
              <a:buBlip>
                <a:blip r:embed="rId2"/>
              </a:buBlip>
              <a:defRPr>
                <a:gradFill>
                  <a:gsLst>
                    <a:gs pos="0">
                      <a:srgbClr val="FFFFFF"/>
                    </a:gs>
                    <a:gs pos="86000">
                      <a:srgbClr val="FFFFFF"/>
                    </a:gs>
                  </a:gsLst>
                  <a:lin ang="5400000" scaled="0"/>
                </a:gradFill>
              </a:defRPr>
            </a:lvl2pPr>
            <a:lvl3pPr marL="1258888" indent="-403225">
              <a:buClr>
                <a:srgbClr val="FFFFFF"/>
              </a:buClr>
              <a:buSzPct val="70000"/>
              <a:buFontTx/>
              <a:buBlip>
                <a:blip r:embed="rId2"/>
              </a:buBlip>
              <a:defRPr>
                <a:gradFill>
                  <a:gsLst>
                    <a:gs pos="0">
                      <a:srgbClr val="FFFFFF"/>
                    </a:gs>
                    <a:gs pos="86000">
                      <a:srgbClr val="FFFFFF"/>
                    </a:gs>
                  </a:gsLst>
                  <a:lin ang="5400000" scaled="0"/>
                </a:gradFill>
              </a:defRPr>
            </a:lvl3pPr>
            <a:lvl4pPr marL="1604963" indent="-346075">
              <a:buClr>
                <a:srgbClr val="FFFFFF"/>
              </a:buClr>
              <a:buSzPct val="70000"/>
              <a:buFontTx/>
              <a:buBlip>
                <a:blip r:embed="rId2"/>
              </a:buBlip>
              <a:defRPr>
                <a:gradFill>
                  <a:gsLst>
                    <a:gs pos="0">
                      <a:srgbClr val="FFFFFF"/>
                    </a:gs>
                    <a:gs pos="86000">
                      <a:srgbClr val="FFFFFF"/>
                    </a:gs>
                  </a:gsLst>
                  <a:lin ang="5400000" scaled="0"/>
                </a:gradFill>
              </a:defRPr>
            </a:lvl4pPr>
            <a:lvl5pPr marL="1941513" indent="-336550">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809067094"/>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16832903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438"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0" y="0"/>
                        <a:ext cx="158750" cy="158750"/>
                      </a:xfrm>
                      <a:prstGeom prst="rect">
                        <a:avLst/>
                      </a:prstGeom>
                    </p:spPr>
                  </p:pic>
                </p:oleObj>
              </mc:Fallback>
            </mc:AlternateContent>
          </a:graphicData>
        </a:graphic>
      </p:graphicFrame>
      <p:pic>
        <p:nvPicPr>
          <p:cNvPr id="4" name="Picture 3"/>
          <p:cNvPicPr>
            <a:picLocks noChangeAspect="1"/>
          </p:cNvPicPr>
          <p:nvPr userDrawn="1">
            <p:custDataLst>
              <p:tags r:id="rId3"/>
            </p:custDataLst>
          </p:nvPr>
        </p:nvPicPr>
        <p:blipFill>
          <a:blip r:embed="rId10">
            <a:duotone>
              <a:prstClr val="black"/>
              <a:schemeClr val="tx2">
                <a:tint val="45000"/>
                <a:satMod val="400000"/>
              </a:schemeClr>
            </a:duotone>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custDataLst>
              <p:tags r:id="rId4"/>
            </p:custDataLst>
          </p:nvPr>
        </p:nvSpPr>
        <p:spPr>
          <a:xfrm>
            <a:off x="727663" y="1905001"/>
            <a:ext cx="7683913" cy="1523497"/>
          </a:xfrm>
        </p:spPr>
        <p:txBody>
          <a:bodyPr anchor="ctr">
            <a:noAutofit/>
          </a:bodyPr>
          <a:lstStyle>
            <a:lvl1pPr>
              <a:lnSpc>
                <a:spcPct val="90000"/>
              </a:lnSpc>
              <a:defRPr sz="4800"/>
            </a:lvl1pPr>
          </a:lstStyle>
          <a:p>
            <a:r>
              <a:rPr lang="en-US" dirty="0" smtClean="0"/>
              <a:t>Click to edit Master title style</a:t>
            </a:r>
            <a:endParaRPr lang="en-US" dirty="0"/>
          </a:p>
        </p:txBody>
      </p:sp>
      <p:sp>
        <p:nvSpPr>
          <p:cNvPr id="3" name="Subtitle 2"/>
          <p:cNvSpPr>
            <a:spLocks noGrp="1"/>
          </p:cNvSpPr>
          <p:nvPr>
            <p:ph type="subTitle" idx="1"/>
            <p:custDataLst>
              <p:tags r:id="rId5"/>
            </p:custDataLst>
          </p:nvPr>
        </p:nvSpPr>
        <p:spPr>
          <a:xfrm>
            <a:off x="727662" y="4343401"/>
            <a:ext cx="7683914"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887164809"/>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gradFill>
          <a:gsLst>
            <a:gs pos="0">
              <a:srgbClr val="323232"/>
            </a:gs>
            <a:gs pos="50000">
              <a:srgbClr val="323232"/>
            </a:gs>
            <a:gs pos="100000">
              <a:srgbClr val="2A2A2A"/>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075" y="1447800"/>
            <a:ext cx="7038975" cy="498598"/>
          </a:xfrm>
        </p:spPr>
        <p:txBody>
          <a:bodyPr anchor="t" anchorCtr="0">
            <a:sp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727076" y="1853044"/>
            <a:ext cx="7038975" cy="517065"/>
          </a:xfrm>
        </p:spPr>
        <p:txBody>
          <a:bodyPr tIns="182880">
            <a:spAutoFit/>
          </a:bodyPr>
          <a:lstStyle>
            <a:lvl1pPr marL="0" indent="0" algn="l">
              <a:lnSpc>
                <a:spcPct val="90000"/>
              </a:lnSpc>
              <a:spcBef>
                <a:spcPts val="0"/>
              </a:spcBef>
              <a:buNone/>
              <a:defRPr sz="2400" b="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1074324" y="4623492"/>
            <a:ext cx="7337839"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0" u="none" strike="noStrike" kern="1200" cap="none" spc="-642"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038156436"/>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IN"/>
          </a:p>
        </p:txBody>
      </p:sp>
      <p:sp>
        <p:nvSpPr>
          <p:cNvPr id="6" name="Text Placeholder 5"/>
          <p:cNvSpPr>
            <a:spLocks noGrp="1"/>
          </p:cNvSpPr>
          <p:nvPr>
            <p:ph type="body" sz="quarter" idx="10"/>
          </p:nvPr>
        </p:nvSpPr>
        <p:spPr>
          <a:xfrm>
            <a:off x="273050" y="1447800"/>
            <a:ext cx="8595360" cy="2000548"/>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Slide Number Placeholder 3"/>
          <p:cNvSpPr>
            <a:spLocks noGrp="1"/>
          </p:cNvSpPr>
          <p:nvPr>
            <p:ph type="sldNum" sz="quarter" idx="4"/>
          </p:nvPr>
        </p:nvSpPr>
        <p:spPr>
          <a:xfrm>
            <a:off x="4269347" y="6605588"/>
            <a:ext cx="605307" cy="252412"/>
          </a:xfrm>
          <a:prstGeom prst="rect">
            <a:avLst/>
          </a:prstGeom>
        </p:spPr>
        <p:txBody>
          <a:bodyPr vert="horz" lIns="91440" tIns="45720" rIns="91440" bIns="45720" rtlCol="0" anchor="ctr"/>
          <a:lstStyle>
            <a:lvl1pPr algn="ctr">
              <a:defRPr sz="1000">
                <a:solidFill>
                  <a:schemeClr val="tx1">
                    <a:tint val="75000"/>
                    <a:alpha val="99000"/>
                  </a:schemeClr>
                </a:solidFill>
              </a:defRPr>
            </a:lvl1pPr>
          </a:lstStyle>
          <a:p>
            <a:fld id="{9A881832-B993-44E5-ABA9-04FBEBD4FD5D}" type="slidenum">
              <a:rPr lang="en-IN" smtClean="0">
                <a:solidFill>
                  <a:srgbClr val="FFFFFF">
                    <a:tint val="75000"/>
                    <a:alpha val="99000"/>
                  </a:srgbClr>
                </a:solidFill>
              </a:rPr>
              <a:pPr/>
              <a:t>‹#›</a:t>
            </a:fld>
            <a:endParaRPr lang="en-IN" dirty="0">
              <a:solidFill>
                <a:srgbClr val="FFFFFF">
                  <a:tint val="75000"/>
                  <a:alpha val="99000"/>
                </a:srgbClr>
              </a:solidFill>
            </a:endParaRPr>
          </a:p>
        </p:txBody>
      </p:sp>
    </p:spTree>
    <p:extLst>
      <p:ext uri="{BB962C8B-B14F-4D97-AF65-F5344CB8AC3E}">
        <p14:creationId xmlns:p14="http://schemas.microsoft.com/office/powerpoint/2010/main" val="1556717657"/>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280991853"/>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546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58750" cy="158750"/>
                      </a:xfrm>
                      <a:prstGeom prst="rect">
                        <a:avLst/>
                      </a:prstGeom>
                    </p:spPr>
                  </p:pic>
                </p:oleObj>
              </mc:Fallback>
            </mc:AlternateContent>
          </a:graphicData>
        </a:graphic>
      </p:graphicFrame>
      <p:sp>
        <p:nvSpPr>
          <p:cNvPr id="5" name="Title 4"/>
          <p:cNvSpPr>
            <a:spLocks noGrp="1"/>
          </p:cNvSpPr>
          <p:nvPr>
            <p:ph type="title"/>
          </p:nvPr>
        </p:nvSpPr>
        <p:spPr/>
        <p:txBody>
          <a:bodyPr/>
          <a:lstStyle/>
          <a:p>
            <a:r>
              <a:rPr lang="en-US" smtClean="0"/>
              <a:t>Click to edit Master title style</a:t>
            </a:r>
            <a:endParaRPr lang="en-IN"/>
          </a:p>
        </p:txBody>
      </p:sp>
      <p:sp>
        <p:nvSpPr>
          <p:cNvPr id="7" name="Slide Number Placeholder 3"/>
          <p:cNvSpPr>
            <a:spLocks noGrp="1"/>
          </p:cNvSpPr>
          <p:nvPr>
            <p:ph type="sldNum" sz="quarter" idx="4"/>
          </p:nvPr>
        </p:nvSpPr>
        <p:spPr>
          <a:xfrm>
            <a:off x="4269347" y="6605588"/>
            <a:ext cx="605307" cy="252412"/>
          </a:xfrm>
          <a:prstGeom prst="rect">
            <a:avLst/>
          </a:prstGeom>
        </p:spPr>
        <p:txBody>
          <a:bodyPr vert="horz" lIns="91440" tIns="45720" rIns="91440" bIns="45720" rtlCol="0" anchor="ctr"/>
          <a:lstStyle>
            <a:lvl1pPr algn="ctr">
              <a:defRPr sz="1000">
                <a:solidFill>
                  <a:schemeClr val="tx1">
                    <a:tint val="75000"/>
                    <a:alpha val="99000"/>
                  </a:schemeClr>
                </a:solidFill>
              </a:defRPr>
            </a:lvl1pPr>
          </a:lstStyle>
          <a:p>
            <a:fld id="{9A881832-B993-44E5-ABA9-04FBEBD4FD5D}" type="slidenum">
              <a:rPr lang="en-IN" smtClean="0">
                <a:solidFill>
                  <a:srgbClr val="FFFFFF">
                    <a:tint val="75000"/>
                    <a:alpha val="99000"/>
                  </a:srgbClr>
                </a:solidFill>
              </a:rPr>
              <a:pPr/>
              <a:t>‹#›</a:t>
            </a:fld>
            <a:endParaRPr lang="en-IN" dirty="0">
              <a:solidFill>
                <a:srgbClr val="FFFFFF">
                  <a:tint val="75000"/>
                  <a:alpha val="99000"/>
                </a:srgbClr>
              </a:solidFill>
            </a:endParaRPr>
          </a:p>
        </p:txBody>
      </p:sp>
    </p:spTree>
    <p:extLst>
      <p:ext uri="{BB962C8B-B14F-4D97-AF65-F5344CB8AC3E}">
        <p14:creationId xmlns:p14="http://schemas.microsoft.com/office/powerpoint/2010/main" val="1296458305"/>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4"/>
          </p:nvPr>
        </p:nvSpPr>
        <p:spPr>
          <a:xfrm>
            <a:off x="4269347" y="6605588"/>
            <a:ext cx="605307" cy="252412"/>
          </a:xfrm>
          <a:prstGeom prst="rect">
            <a:avLst/>
          </a:prstGeom>
        </p:spPr>
        <p:txBody>
          <a:bodyPr vert="horz" lIns="91440" tIns="45720" rIns="91440" bIns="45720" rtlCol="0" anchor="ctr"/>
          <a:lstStyle>
            <a:lvl1pPr algn="ctr">
              <a:defRPr sz="1000">
                <a:solidFill>
                  <a:schemeClr val="tx1">
                    <a:tint val="75000"/>
                    <a:alpha val="99000"/>
                  </a:schemeClr>
                </a:solidFill>
              </a:defRPr>
            </a:lvl1pPr>
          </a:lstStyle>
          <a:p>
            <a:fld id="{9A881832-B993-44E5-ABA9-04FBEBD4FD5D}" type="slidenum">
              <a:rPr lang="en-IN" smtClean="0">
                <a:solidFill>
                  <a:srgbClr val="FFFFFF">
                    <a:tint val="75000"/>
                    <a:alpha val="99000"/>
                  </a:srgbClr>
                </a:solidFill>
              </a:rPr>
              <a:pPr/>
              <a:t>‹#›</a:t>
            </a:fld>
            <a:endParaRPr lang="en-IN" dirty="0">
              <a:solidFill>
                <a:srgbClr val="FFFFFF">
                  <a:tint val="75000"/>
                  <a:alpha val="99000"/>
                </a:srgbClr>
              </a:solidFill>
            </a:endParaRPr>
          </a:p>
        </p:txBody>
      </p:sp>
    </p:spTree>
    <p:extLst>
      <p:ext uri="{BB962C8B-B14F-4D97-AF65-F5344CB8AC3E}">
        <p14:creationId xmlns:p14="http://schemas.microsoft.com/office/powerpoint/2010/main" val="238312520"/>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WALKIN - Prints in GRAYSCALE">
    <p:bg bwMode="ltGray">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02552907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6486"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0" y="0"/>
                        <a:ext cx="158750" cy="158750"/>
                      </a:xfrm>
                      <a:prstGeom prst="rect">
                        <a:avLst/>
                      </a:prstGeom>
                    </p:spPr>
                  </p:pic>
                </p:oleObj>
              </mc:Fallback>
            </mc:AlternateContent>
          </a:graphicData>
        </a:graphic>
      </p:graphicFrame>
      <p:pic>
        <p:nvPicPr>
          <p:cNvPr id="2" name="Picture 1"/>
          <p:cNvPicPr>
            <a:picLocks noChangeAspect="1"/>
          </p:cNvPicPr>
          <p:nvPr userDrawn="1">
            <p:custDataLst>
              <p:tags r:id="rId3"/>
            </p:custDataLst>
          </p:nvPr>
        </p:nvPicPr>
        <p:blipFill>
          <a:blip r:embed="rId13">
            <a:duotone>
              <a:prstClr val="black"/>
              <a:schemeClr val="tx2">
                <a:tint val="45000"/>
                <a:satMod val="400000"/>
              </a:schemeClr>
            </a:duotone>
            <a:extLst>
              <a:ext uri="{BEBA8EAE-BF5A-486C-A8C5-ECC9F3942E4B}">
                <a14:imgProps xmlns:a14="http://schemas.microsoft.com/office/drawing/2010/main">
                  <a14:imgLayer r:embed="rId1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userDrawn="1">
            <p:custDataLst>
              <p:tags r:id="rId4"/>
            </p:custDataLst>
          </p:nvPr>
        </p:nvPicPr>
        <p:blipFill>
          <a:blip r:embed="rId15" cstate="screen">
            <a:alphaModFix amt="20000"/>
            <a:grayscl/>
            <a:extLst>
              <a:ext uri="{28A0092B-C50C-407E-A947-70E740481C1C}">
                <a14:useLocalDpi xmlns:a14="http://schemas.microsoft.com/office/drawing/2010/main"/>
              </a:ext>
            </a:extLst>
          </a:blip>
          <a:stretch>
            <a:fillRect/>
          </a:stretch>
        </p:blipFill>
        <p:spPr>
          <a:xfrm>
            <a:off x="0" y="1713933"/>
            <a:ext cx="9144000" cy="5143501"/>
          </a:xfrm>
          <a:prstGeom prst="rect">
            <a:avLst/>
          </a:prstGeom>
          <a:blipFill dpi="0" rotWithShape="1">
            <a:blip r:embed="rId16">
              <a:alphaModFix amt="20000"/>
              <a:grayscl/>
            </a:blip>
            <a:srcRect/>
            <a:stretch>
              <a:fillRect/>
            </a:stretch>
          </a:blipFill>
          <a:ln w="55000" cap="flat" cmpd="thickThin" algn="ctr">
            <a:noFill/>
            <a:prstDash val="solid"/>
            <a:headEnd type="none" w="med" len="med"/>
            <a:tailEnd type="none" w="med" len="med"/>
          </a:ln>
          <a:effectLst/>
        </p:spPr>
      </p:pic>
      <p:sp>
        <p:nvSpPr>
          <p:cNvPr id="8" name="Rectangle 7"/>
          <p:cNvSpPr/>
          <p:nvPr userDrawn="1">
            <p:custDataLst>
              <p:tags r:id="rId5"/>
            </p:custDataLst>
          </p:nvPr>
        </p:nvSpPr>
        <p:spPr bwMode="auto">
          <a:xfrm>
            <a:off x="1" y="1153297"/>
            <a:ext cx="9144000" cy="1503406"/>
          </a:xfrm>
          <a:prstGeom prst="rect">
            <a:avLst/>
          </a:prstGeom>
          <a:gradFill flip="none" rotWithShape="1">
            <a:gsLst>
              <a:gs pos="0">
                <a:schemeClr val="accent2"/>
              </a:gs>
              <a:gs pos="100000">
                <a:schemeClr val="accent2">
                  <a:alpha val="0"/>
                </a:schemeClr>
              </a:gs>
            </a:gsLst>
            <a:lin ang="0" scaled="1"/>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i="1" dirty="0">
              <a:gradFill>
                <a:gsLst>
                  <a:gs pos="0">
                    <a:srgbClr val="FFFFFF"/>
                  </a:gs>
                  <a:gs pos="86000">
                    <a:srgbClr val="FFFFFF"/>
                  </a:gs>
                </a:gsLst>
                <a:lin ang="5400000" scaled="0"/>
              </a:gradFill>
              <a:latin typeface="Segoe" pitchFamily="34" charset="0"/>
            </a:endParaRPr>
          </a:p>
        </p:txBody>
      </p:sp>
      <p:pic>
        <p:nvPicPr>
          <p:cNvPr id="4" name="Picture 2" descr="Microsoft logo and tagline"/>
          <p:cNvPicPr>
            <a:picLocks noChangeArrowheads="1"/>
          </p:cNvPicPr>
          <p:nvPr userDrawn="1">
            <p:custDataLst>
              <p:tags r:id="rId6"/>
            </p:custDataLst>
          </p:nvPr>
        </p:nvPicPr>
        <p:blipFill rotWithShape="1">
          <a:blip r:embed="rId17" cstate="screen">
            <a:extLst>
              <a:ext uri="{28A0092B-C50C-407E-A947-70E740481C1C}">
                <a14:useLocalDpi xmlns:a14="http://schemas.microsoft.com/office/drawing/2010/main"/>
              </a:ext>
            </a:extLst>
          </a:blip>
          <a:stretch/>
        </p:blipFill>
        <p:spPr bwMode="black">
          <a:xfrm>
            <a:off x="387055" y="6418704"/>
            <a:ext cx="1274064" cy="213360"/>
          </a:xfrm>
          <a:prstGeom prst="rect">
            <a:avLst/>
          </a:prstGeom>
          <a:noFill/>
          <a:ln>
            <a:noFill/>
          </a:ln>
        </p:spPr>
      </p:pic>
      <p:sp>
        <p:nvSpPr>
          <p:cNvPr id="6" name="Title 1"/>
          <p:cNvSpPr>
            <a:spLocks noGrp="1"/>
          </p:cNvSpPr>
          <p:nvPr>
            <p:ph type="ctrTitle"/>
            <p:custDataLst>
              <p:tags r:id="rId7"/>
            </p:custDataLst>
          </p:nvPr>
        </p:nvSpPr>
        <p:spPr>
          <a:xfrm>
            <a:off x="273050" y="1312700"/>
            <a:ext cx="8031163" cy="1184600"/>
          </a:xfrm>
        </p:spPr>
        <p:txBody>
          <a:bodyPr anchor="ctr" anchorCtr="0">
            <a:noAutofit/>
          </a:bodyPr>
          <a:lstStyle>
            <a:lvl1pPr>
              <a:lnSpc>
                <a:spcPct val="90000"/>
              </a:lnSpc>
              <a:defRPr sz="4000"/>
            </a:lvl1pPr>
          </a:lstStyle>
          <a:p>
            <a:r>
              <a:rPr lang="en-US" dirty="0" smtClean="0"/>
              <a:t>Click to edit Master title style</a:t>
            </a:r>
            <a:endParaRPr lang="en-US" dirty="0"/>
          </a:p>
        </p:txBody>
      </p:sp>
      <p:sp>
        <p:nvSpPr>
          <p:cNvPr id="7" name="Subtitle 2"/>
          <p:cNvSpPr>
            <a:spLocks noGrp="1"/>
          </p:cNvSpPr>
          <p:nvPr>
            <p:ph type="subTitle" idx="1"/>
            <p:custDataLst>
              <p:tags r:id="rId8"/>
            </p:custDataLst>
          </p:nvPr>
        </p:nvSpPr>
        <p:spPr>
          <a:xfrm>
            <a:off x="273050" y="3880145"/>
            <a:ext cx="4184944" cy="463255"/>
          </a:xfrm>
        </p:spPr>
        <p:txBody>
          <a:bodyPr tIns="0">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679257784"/>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marL="460375" indent="-460375">
              <a:buClr>
                <a:srgbClr val="FFFFFF"/>
              </a:buClr>
              <a:buSzPct val="70000"/>
              <a:buFontTx/>
              <a:buBlip>
                <a:blip r:embed="rId2"/>
              </a:buBlip>
              <a:defRPr>
                <a:gradFill>
                  <a:gsLst>
                    <a:gs pos="0">
                      <a:srgbClr val="FFFFFF"/>
                    </a:gs>
                    <a:gs pos="86000">
                      <a:srgbClr val="FFFFFF"/>
                    </a:gs>
                  </a:gsLst>
                  <a:lin ang="5400000" scaled="0"/>
                </a:gradFill>
              </a:defRPr>
            </a:lvl1pPr>
            <a:lvl2pPr marL="855663" indent="-395288">
              <a:buClr>
                <a:srgbClr val="FFFFFF"/>
              </a:buClr>
              <a:buSzPct val="70000"/>
              <a:buFontTx/>
              <a:buBlip>
                <a:blip r:embed="rId2"/>
              </a:buBlip>
              <a:defRPr>
                <a:gradFill>
                  <a:gsLst>
                    <a:gs pos="0">
                      <a:srgbClr val="FFFFFF"/>
                    </a:gs>
                    <a:gs pos="86000">
                      <a:srgbClr val="FFFFFF"/>
                    </a:gs>
                  </a:gsLst>
                  <a:lin ang="5400000" scaled="0"/>
                </a:gradFill>
              </a:defRPr>
            </a:lvl2pPr>
            <a:lvl3pPr marL="1258888" indent="-403225">
              <a:buClr>
                <a:srgbClr val="FFFFFF"/>
              </a:buClr>
              <a:buSzPct val="70000"/>
              <a:buFontTx/>
              <a:buBlip>
                <a:blip r:embed="rId2"/>
              </a:buBlip>
              <a:defRPr>
                <a:gradFill>
                  <a:gsLst>
                    <a:gs pos="0">
                      <a:srgbClr val="FFFFFF"/>
                    </a:gs>
                    <a:gs pos="86000">
                      <a:srgbClr val="FFFFFF"/>
                    </a:gs>
                  </a:gsLst>
                  <a:lin ang="5400000" scaled="0"/>
                </a:gradFill>
              </a:defRPr>
            </a:lvl3pPr>
            <a:lvl4pPr marL="1604963" indent="-346075">
              <a:buClr>
                <a:srgbClr val="FFFFFF"/>
              </a:buClr>
              <a:buSzPct val="70000"/>
              <a:buFontTx/>
              <a:buBlip>
                <a:blip r:embed="rId2"/>
              </a:buBlip>
              <a:defRPr>
                <a:gradFill>
                  <a:gsLst>
                    <a:gs pos="0">
                      <a:srgbClr val="FFFFFF"/>
                    </a:gs>
                    <a:gs pos="86000">
                      <a:srgbClr val="FFFFFF"/>
                    </a:gs>
                  </a:gsLst>
                  <a:lin ang="5400000" scaled="0"/>
                </a:gradFill>
              </a:defRPr>
            </a:lvl4pPr>
            <a:lvl5pPr marL="1941513" indent="-336550">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7220768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7853" y="1752601"/>
            <a:ext cx="7772400" cy="1219200"/>
          </a:xfrm>
        </p:spPr>
        <p:txBody>
          <a:bodyPr anchor="t" anchorCtr="0">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rmAutofit/>
          </a:bodyPr>
          <a:lstStyle>
            <a:lvl1pPr marL="0" indent="0">
              <a:buNone/>
              <a:defRPr sz="1800" b="0">
                <a:solidFill>
                  <a:srgbClr val="E8E8E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D271169-D5A2-4E26-9D3F-58E320BF9E89}"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60051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marL="460375" indent="-460375">
              <a:buClr>
                <a:srgbClr val="FFFFFF"/>
              </a:buClr>
              <a:buSzPct val="70000"/>
              <a:buFontTx/>
              <a:buBlip>
                <a:blip r:embed="rId2"/>
              </a:buBlip>
              <a:defRPr>
                <a:gradFill>
                  <a:gsLst>
                    <a:gs pos="0">
                      <a:srgbClr val="FFFFFF"/>
                    </a:gs>
                    <a:gs pos="86000">
                      <a:srgbClr val="FFFFFF"/>
                    </a:gs>
                  </a:gsLst>
                  <a:lin ang="5400000" scaled="0"/>
                </a:gradFill>
              </a:defRPr>
            </a:lvl1pPr>
            <a:lvl2pPr marL="855663" indent="-395288">
              <a:buClr>
                <a:srgbClr val="FFFFFF"/>
              </a:buClr>
              <a:buSzPct val="70000"/>
              <a:buFontTx/>
              <a:buBlip>
                <a:blip r:embed="rId2"/>
              </a:buBlip>
              <a:defRPr>
                <a:gradFill>
                  <a:gsLst>
                    <a:gs pos="0">
                      <a:srgbClr val="FFFFFF"/>
                    </a:gs>
                    <a:gs pos="86000">
                      <a:srgbClr val="FFFFFF"/>
                    </a:gs>
                  </a:gsLst>
                  <a:lin ang="5400000" scaled="0"/>
                </a:gradFill>
              </a:defRPr>
            </a:lvl2pPr>
            <a:lvl3pPr marL="1258888" indent="-403225">
              <a:buClr>
                <a:srgbClr val="FFFFFF"/>
              </a:buClr>
              <a:buSzPct val="70000"/>
              <a:buFontTx/>
              <a:buBlip>
                <a:blip r:embed="rId2"/>
              </a:buBlip>
              <a:defRPr>
                <a:gradFill>
                  <a:gsLst>
                    <a:gs pos="0">
                      <a:srgbClr val="FFFFFF"/>
                    </a:gs>
                    <a:gs pos="86000">
                      <a:srgbClr val="FFFFFF"/>
                    </a:gs>
                  </a:gsLst>
                  <a:lin ang="5400000" scaled="0"/>
                </a:gradFill>
              </a:defRPr>
            </a:lvl3pPr>
            <a:lvl4pPr marL="1604963" indent="-346075">
              <a:buClr>
                <a:srgbClr val="FFFFFF"/>
              </a:buClr>
              <a:buSzPct val="70000"/>
              <a:buFontTx/>
              <a:buBlip>
                <a:blip r:embed="rId2"/>
              </a:buBlip>
              <a:defRPr>
                <a:gradFill>
                  <a:gsLst>
                    <a:gs pos="0">
                      <a:srgbClr val="FFFFFF"/>
                    </a:gs>
                    <a:gs pos="86000">
                      <a:srgbClr val="FFFFFF"/>
                    </a:gs>
                  </a:gsLst>
                  <a:lin ang="5400000" scaled="0"/>
                </a:gradFill>
              </a:defRPr>
            </a:lvl4pPr>
            <a:lvl5pPr marL="1941513" indent="-336550">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50897750"/>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435944576"/>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510"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0" y="0"/>
                        <a:ext cx="158750" cy="158750"/>
                      </a:xfrm>
                      <a:prstGeom prst="rect">
                        <a:avLst/>
                      </a:prstGeom>
                    </p:spPr>
                  </p:pic>
                </p:oleObj>
              </mc:Fallback>
            </mc:AlternateContent>
          </a:graphicData>
        </a:graphic>
      </p:graphicFrame>
      <p:pic>
        <p:nvPicPr>
          <p:cNvPr id="4" name="Picture 3"/>
          <p:cNvPicPr>
            <a:picLocks noChangeAspect="1"/>
          </p:cNvPicPr>
          <p:nvPr userDrawn="1">
            <p:custDataLst>
              <p:tags r:id="rId3"/>
            </p:custDataLst>
          </p:nvPr>
        </p:nvPicPr>
        <p:blipFill>
          <a:blip r:embed="rId10">
            <a:duotone>
              <a:prstClr val="black"/>
              <a:schemeClr val="tx2">
                <a:tint val="45000"/>
                <a:satMod val="400000"/>
              </a:schemeClr>
            </a:duotone>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custDataLst>
              <p:tags r:id="rId4"/>
            </p:custDataLst>
          </p:nvPr>
        </p:nvSpPr>
        <p:spPr>
          <a:xfrm>
            <a:off x="727663" y="1905001"/>
            <a:ext cx="7683913" cy="1523497"/>
          </a:xfrm>
        </p:spPr>
        <p:txBody>
          <a:bodyPr anchor="ctr">
            <a:noAutofit/>
          </a:bodyPr>
          <a:lstStyle>
            <a:lvl1pPr>
              <a:lnSpc>
                <a:spcPct val="90000"/>
              </a:lnSpc>
              <a:defRPr sz="4800"/>
            </a:lvl1pPr>
          </a:lstStyle>
          <a:p>
            <a:r>
              <a:rPr lang="en-US" dirty="0" smtClean="0"/>
              <a:t>Click to edit Master title style</a:t>
            </a:r>
            <a:endParaRPr lang="en-US" dirty="0"/>
          </a:p>
        </p:txBody>
      </p:sp>
      <p:sp>
        <p:nvSpPr>
          <p:cNvPr id="3" name="Subtitle 2"/>
          <p:cNvSpPr>
            <a:spLocks noGrp="1"/>
          </p:cNvSpPr>
          <p:nvPr>
            <p:ph type="subTitle" idx="1"/>
            <p:custDataLst>
              <p:tags r:id="rId5"/>
            </p:custDataLst>
          </p:nvPr>
        </p:nvSpPr>
        <p:spPr>
          <a:xfrm>
            <a:off x="727662" y="4343401"/>
            <a:ext cx="7683914"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87985831"/>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gradFill>
          <a:gsLst>
            <a:gs pos="0">
              <a:srgbClr val="323232"/>
            </a:gs>
            <a:gs pos="50000">
              <a:srgbClr val="323232"/>
            </a:gs>
            <a:gs pos="100000">
              <a:srgbClr val="2A2A2A"/>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075" y="1447800"/>
            <a:ext cx="7038975" cy="498598"/>
          </a:xfrm>
        </p:spPr>
        <p:txBody>
          <a:bodyPr anchor="t" anchorCtr="0">
            <a:sp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727076" y="1853044"/>
            <a:ext cx="7038975" cy="517065"/>
          </a:xfrm>
        </p:spPr>
        <p:txBody>
          <a:bodyPr tIns="182880">
            <a:spAutoFit/>
          </a:bodyPr>
          <a:lstStyle>
            <a:lvl1pPr marL="0" indent="0" algn="l">
              <a:lnSpc>
                <a:spcPct val="90000"/>
              </a:lnSpc>
              <a:spcBef>
                <a:spcPts val="0"/>
              </a:spcBef>
              <a:buNone/>
              <a:defRPr sz="2400" b="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1074324" y="4623492"/>
            <a:ext cx="7337839"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0" u="none" strike="noStrike" kern="1200" cap="none" spc="-642"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70673576"/>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IN"/>
          </a:p>
        </p:txBody>
      </p:sp>
      <p:sp>
        <p:nvSpPr>
          <p:cNvPr id="6" name="Text Placeholder 5"/>
          <p:cNvSpPr>
            <a:spLocks noGrp="1"/>
          </p:cNvSpPr>
          <p:nvPr>
            <p:ph type="body" sz="quarter" idx="10"/>
          </p:nvPr>
        </p:nvSpPr>
        <p:spPr>
          <a:xfrm>
            <a:off x="273050" y="1447800"/>
            <a:ext cx="8595360" cy="2000548"/>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Slide Number Placeholder 3"/>
          <p:cNvSpPr>
            <a:spLocks noGrp="1"/>
          </p:cNvSpPr>
          <p:nvPr>
            <p:ph type="sldNum" sz="quarter" idx="4"/>
          </p:nvPr>
        </p:nvSpPr>
        <p:spPr>
          <a:xfrm>
            <a:off x="4269347" y="6605588"/>
            <a:ext cx="605307" cy="252412"/>
          </a:xfrm>
          <a:prstGeom prst="rect">
            <a:avLst/>
          </a:prstGeom>
        </p:spPr>
        <p:txBody>
          <a:bodyPr vert="horz" lIns="45720" tIns="45720" rIns="45720" bIns="45720" rtlCol="0" anchor="ctr">
            <a:spAutoFit/>
          </a:bodyPr>
          <a:lstStyle>
            <a:lvl1pPr>
              <a:defRPr kumimoji="0" lang="en-IN" sz="1000" b="0" i="0" u="none" strike="noStrike" cap="none" spc="0" normalizeH="0" baseline="0" smtClean="0">
                <a:ln>
                  <a:noFill/>
                </a:ln>
                <a:solidFill>
                  <a:srgbClr val="FFFFFF">
                    <a:tint val="75000"/>
                    <a:alpha val="99000"/>
                  </a:srgbClr>
                </a:solidFill>
                <a:effectLst/>
                <a:uLnTx/>
                <a:uFillTx/>
                <a:latin typeface="Segoe UI"/>
              </a:defRPr>
            </a:lvl1pPr>
          </a:lstStyle>
          <a:p>
            <a:pPr algn="ctr"/>
            <a:fld id="{9A881832-B993-44E5-ABA9-04FBEBD4FD5D}" type="slidenum">
              <a:rPr lang="en-US"/>
              <a:pPr algn="ctr"/>
              <a:t>‹#›</a:t>
            </a:fld>
            <a:endParaRPr lang="en-US" dirty="0"/>
          </a:p>
        </p:txBody>
      </p:sp>
    </p:spTree>
    <p:extLst>
      <p:ext uri="{BB962C8B-B14F-4D97-AF65-F5344CB8AC3E}">
        <p14:creationId xmlns:p14="http://schemas.microsoft.com/office/powerpoint/2010/main" val="15437333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263067453"/>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53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58750" cy="158750"/>
                      </a:xfrm>
                      <a:prstGeom prst="rect">
                        <a:avLst/>
                      </a:prstGeom>
                    </p:spPr>
                  </p:pic>
                </p:oleObj>
              </mc:Fallback>
            </mc:AlternateContent>
          </a:graphicData>
        </a:graphic>
      </p:graphicFrame>
      <p:sp>
        <p:nvSpPr>
          <p:cNvPr id="5" name="Title 4"/>
          <p:cNvSpPr>
            <a:spLocks noGrp="1"/>
          </p:cNvSpPr>
          <p:nvPr>
            <p:ph type="title"/>
          </p:nvPr>
        </p:nvSpPr>
        <p:spPr/>
        <p:txBody>
          <a:bodyPr/>
          <a:lstStyle/>
          <a:p>
            <a:r>
              <a:rPr lang="en-US" smtClean="0"/>
              <a:t>Click to edit Master title style</a:t>
            </a:r>
            <a:endParaRPr lang="en-IN"/>
          </a:p>
        </p:txBody>
      </p:sp>
      <p:sp>
        <p:nvSpPr>
          <p:cNvPr id="7" name="Slide Number Placeholder 3"/>
          <p:cNvSpPr>
            <a:spLocks noGrp="1"/>
          </p:cNvSpPr>
          <p:nvPr>
            <p:ph type="sldNum" sz="quarter" idx="4"/>
          </p:nvPr>
        </p:nvSpPr>
        <p:spPr>
          <a:xfrm>
            <a:off x="4269347" y="6605588"/>
            <a:ext cx="605307" cy="252412"/>
          </a:xfrm>
          <a:prstGeom prst="rect">
            <a:avLst/>
          </a:prstGeom>
        </p:spPr>
        <p:txBody>
          <a:bodyPr vert="horz" lIns="45720" tIns="45720" rIns="45720" bIns="45720" rtlCol="0" anchor="ctr">
            <a:spAutoFit/>
          </a:bodyPr>
          <a:lstStyle>
            <a:lvl1pPr>
              <a:defRPr kumimoji="0" lang="en-IN" sz="1000" b="0" i="0" u="none" strike="noStrike" cap="none" spc="0" normalizeH="0" baseline="0" smtClean="0">
                <a:ln>
                  <a:noFill/>
                </a:ln>
                <a:solidFill>
                  <a:srgbClr val="FFFFFF">
                    <a:tint val="75000"/>
                    <a:alpha val="99000"/>
                  </a:srgbClr>
                </a:solidFill>
                <a:effectLst/>
                <a:uLnTx/>
                <a:uFillTx/>
                <a:latin typeface="Segoe UI"/>
              </a:defRPr>
            </a:lvl1pPr>
          </a:lstStyle>
          <a:p>
            <a:pPr algn="ctr"/>
            <a:fld id="{9A881832-B993-44E5-ABA9-04FBEBD4FD5D}" type="slidenum">
              <a:rPr lang="en-US"/>
              <a:pPr algn="ctr"/>
              <a:t>‹#›</a:t>
            </a:fld>
            <a:endParaRPr lang="en-US" dirty="0"/>
          </a:p>
        </p:txBody>
      </p:sp>
    </p:spTree>
    <p:extLst>
      <p:ext uri="{BB962C8B-B14F-4D97-AF65-F5344CB8AC3E}">
        <p14:creationId xmlns:p14="http://schemas.microsoft.com/office/powerpoint/2010/main" val="1785026476"/>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4269347" y="6605588"/>
            <a:ext cx="605307" cy="252412"/>
          </a:xfrm>
          <a:prstGeom prst="rect">
            <a:avLst/>
          </a:prstGeom>
        </p:spPr>
        <p:txBody>
          <a:bodyPr vert="horz" lIns="45720" tIns="45720" rIns="45720" bIns="45720" rtlCol="0" anchor="ctr">
            <a:spAutoFit/>
          </a:bodyPr>
          <a:lstStyle>
            <a:lvl1pPr>
              <a:defRPr kumimoji="0" lang="en-IN" sz="1000" b="0" i="0" u="none" strike="noStrike" cap="none" spc="0" normalizeH="0" baseline="0" smtClean="0">
                <a:ln>
                  <a:noFill/>
                </a:ln>
                <a:solidFill>
                  <a:srgbClr val="FFFFFF">
                    <a:tint val="75000"/>
                    <a:alpha val="99000"/>
                  </a:srgbClr>
                </a:solidFill>
                <a:effectLst/>
                <a:uLnTx/>
                <a:uFillTx/>
                <a:latin typeface="Segoe UI"/>
              </a:defRPr>
            </a:lvl1pPr>
          </a:lstStyle>
          <a:p>
            <a:pPr algn="ctr"/>
            <a:fld id="{9A881832-B993-44E5-ABA9-04FBEBD4FD5D}" type="slidenum">
              <a:rPr lang="en-US"/>
              <a:pPr algn="ctr"/>
              <a:t>‹#›</a:t>
            </a:fld>
            <a:endParaRPr lang="en-US" dirty="0"/>
          </a:p>
        </p:txBody>
      </p:sp>
    </p:spTree>
    <p:extLst>
      <p:ext uri="{BB962C8B-B14F-4D97-AF65-F5344CB8AC3E}">
        <p14:creationId xmlns:p14="http://schemas.microsoft.com/office/powerpoint/2010/main" val="3720128930"/>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_WALKIN - Prints in GRAYSCALE">
    <p:bg bwMode="ltGray">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8203106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9558"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0" y="0"/>
                        <a:ext cx="158750" cy="158750"/>
                      </a:xfrm>
                      <a:prstGeom prst="rect">
                        <a:avLst/>
                      </a:prstGeom>
                    </p:spPr>
                  </p:pic>
                </p:oleObj>
              </mc:Fallback>
            </mc:AlternateContent>
          </a:graphicData>
        </a:graphic>
      </p:graphicFrame>
      <p:pic>
        <p:nvPicPr>
          <p:cNvPr id="2" name="Picture 1"/>
          <p:cNvPicPr>
            <a:picLocks noChangeAspect="1"/>
          </p:cNvPicPr>
          <p:nvPr userDrawn="1">
            <p:custDataLst>
              <p:tags r:id="rId3"/>
            </p:custDataLst>
          </p:nvPr>
        </p:nvPicPr>
        <p:blipFill>
          <a:blip r:embed="rId13">
            <a:duotone>
              <a:prstClr val="black"/>
              <a:schemeClr val="tx2">
                <a:tint val="45000"/>
                <a:satMod val="400000"/>
              </a:schemeClr>
            </a:duotone>
            <a:extLst>
              <a:ext uri="{BEBA8EAE-BF5A-486C-A8C5-ECC9F3942E4B}">
                <a14:imgProps xmlns:a14="http://schemas.microsoft.com/office/drawing/2010/main">
                  <a14:imgLayer r:embed="rId1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userDrawn="1">
            <p:custDataLst>
              <p:tags r:id="rId4"/>
            </p:custDataLst>
          </p:nvPr>
        </p:nvPicPr>
        <p:blipFill>
          <a:blip r:embed="rId15" cstate="screen">
            <a:alphaModFix amt="20000"/>
            <a:grayscl/>
            <a:extLst>
              <a:ext uri="{28A0092B-C50C-407E-A947-70E740481C1C}">
                <a14:useLocalDpi xmlns:a14="http://schemas.microsoft.com/office/drawing/2010/main"/>
              </a:ext>
            </a:extLst>
          </a:blip>
          <a:stretch>
            <a:fillRect/>
          </a:stretch>
        </p:blipFill>
        <p:spPr>
          <a:xfrm>
            <a:off x="0" y="1713933"/>
            <a:ext cx="9144000" cy="5143501"/>
          </a:xfrm>
          <a:prstGeom prst="rect">
            <a:avLst/>
          </a:prstGeom>
          <a:blipFill dpi="0" rotWithShape="1">
            <a:blip r:embed="rId16">
              <a:alphaModFix amt="20000"/>
              <a:grayscl/>
            </a:blip>
            <a:srcRect/>
            <a:stretch>
              <a:fillRect/>
            </a:stretch>
          </a:blipFill>
          <a:ln w="55000" cap="flat" cmpd="thickThin" algn="ctr">
            <a:noFill/>
            <a:prstDash val="solid"/>
            <a:headEnd type="none" w="med" len="med"/>
            <a:tailEnd type="none" w="med" len="med"/>
          </a:ln>
          <a:effectLst/>
        </p:spPr>
      </p:pic>
      <p:sp>
        <p:nvSpPr>
          <p:cNvPr id="8" name="Rectangle 7"/>
          <p:cNvSpPr/>
          <p:nvPr userDrawn="1">
            <p:custDataLst>
              <p:tags r:id="rId5"/>
            </p:custDataLst>
          </p:nvPr>
        </p:nvSpPr>
        <p:spPr bwMode="auto">
          <a:xfrm>
            <a:off x="1" y="1153297"/>
            <a:ext cx="9144000" cy="1503406"/>
          </a:xfrm>
          <a:prstGeom prst="rect">
            <a:avLst/>
          </a:prstGeom>
          <a:gradFill flip="none" rotWithShape="1">
            <a:gsLst>
              <a:gs pos="0">
                <a:schemeClr val="accent2"/>
              </a:gs>
              <a:gs pos="100000">
                <a:schemeClr val="accent2">
                  <a:alpha val="0"/>
                </a:schemeClr>
              </a:gs>
            </a:gsLst>
            <a:lin ang="0" scaled="1"/>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i="1" dirty="0">
              <a:gradFill>
                <a:gsLst>
                  <a:gs pos="0">
                    <a:srgbClr val="FFFFFF"/>
                  </a:gs>
                  <a:gs pos="86000">
                    <a:srgbClr val="FFFFFF"/>
                  </a:gs>
                </a:gsLst>
                <a:lin ang="5400000" scaled="0"/>
              </a:gradFill>
              <a:latin typeface="Segoe" pitchFamily="34" charset="0"/>
            </a:endParaRPr>
          </a:p>
        </p:txBody>
      </p:sp>
      <p:pic>
        <p:nvPicPr>
          <p:cNvPr id="4" name="Picture 2" descr="Microsoft logo and tagline"/>
          <p:cNvPicPr>
            <a:picLocks noChangeArrowheads="1"/>
          </p:cNvPicPr>
          <p:nvPr userDrawn="1">
            <p:custDataLst>
              <p:tags r:id="rId6"/>
            </p:custDataLst>
          </p:nvPr>
        </p:nvPicPr>
        <p:blipFill rotWithShape="1">
          <a:blip r:embed="rId17" cstate="screen">
            <a:extLst>
              <a:ext uri="{28A0092B-C50C-407E-A947-70E740481C1C}">
                <a14:useLocalDpi xmlns:a14="http://schemas.microsoft.com/office/drawing/2010/main"/>
              </a:ext>
            </a:extLst>
          </a:blip>
          <a:stretch/>
        </p:blipFill>
        <p:spPr bwMode="black">
          <a:xfrm>
            <a:off x="387055" y="6418704"/>
            <a:ext cx="1274064" cy="213360"/>
          </a:xfrm>
          <a:prstGeom prst="rect">
            <a:avLst/>
          </a:prstGeom>
          <a:noFill/>
          <a:ln>
            <a:noFill/>
          </a:ln>
        </p:spPr>
      </p:pic>
      <p:sp>
        <p:nvSpPr>
          <p:cNvPr id="6" name="Title 1"/>
          <p:cNvSpPr>
            <a:spLocks noGrp="1"/>
          </p:cNvSpPr>
          <p:nvPr>
            <p:ph type="ctrTitle"/>
            <p:custDataLst>
              <p:tags r:id="rId7"/>
            </p:custDataLst>
          </p:nvPr>
        </p:nvSpPr>
        <p:spPr>
          <a:xfrm>
            <a:off x="273050" y="1312700"/>
            <a:ext cx="8031163" cy="1184600"/>
          </a:xfrm>
        </p:spPr>
        <p:txBody>
          <a:bodyPr anchor="ctr" anchorCtr="0">
            <a:noAutofit/>
          </a:bodyPr>
          <a:lstStyle>
            <a:lvl1pPr>
              <a:lnSpc>
                <a:spcPct val="90000"/>
              </a:lnSpc>
              <a:defRPr sz="4000"/>
            </a:lvl1pPr>
          </a:lstStyle>
          <a:p>
            <a:r>
              <a:rPr lang="en-US" dirty="0" smtClean="0"/>
              <a:t>Click to edit Master title style</a:t>
            </a:r>
            <a:endParaRPr lang="en-US" dirty="0"/>
          </a:p>
        </p:txBody>
      </p:sp>
      <p:sp>
        <p:nvSpPr>
          <p:cNvPr id="7" name="Subtitle 2"/>
          <p:cNvSpPr>
            <a:spLocks noGrp="1"/>
          </p:cNvSpPr>
          <p:nvPr>
            <p:ph type="subTitle" idx="1"/>
            <p:custDataLst>
              <p:tags r:id="rId8"/>
            </p:custDataLst>
          </p:nvPr>
        </p:nvSpPr>
        <p:spPr>
          <a:xfrm>
            <a:off x="273050" y="3880145"/>
            <a:ext cx="4184944" cy="463255"/>
          </a:xfrm>
        </p:spPr>
        <p:txBody>
          <a:bodyPr tIns="0">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237630703"/>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marL="460375" indent="-460375">
              <a:buClr>
                <a:srgbClr val="FFFFFF"/>
              </a:buClr>
              <a:buSzPct val="70000"/>
              <a:buFontTx/>
              <a:buBlip>
                <a:blip r:embed="rId2"/>
              </a:buBlip>
              <a:defRPr>
                <a:gradFill>
                  <a:gsLst>
                    <a:gs pos="0">
                      <a:srgbClr val="FFFFFF"/>
                    </a:gs>
                    <a:gs pos="86000">
                      <a:srgbClr val="FFFFFF"/>
                    </a:gs>
                  </a:gsLst>
                  <a:lin ang="5400000" scaled="0"/>
                </a:gradFill>
              </a:defRPr>
            </a:lvl1pPr>
            <a:lvl2pPr marL="855663" indent="-395288">
              <a:buClr>
                <a:srgbClr val="FFFFFF"/>
              </a:buClr>
              <a:buSzPct val="70000"/>
              <a:buFontTx/>
              <a:buBlip>
                <a:blip r:embed="rId2"/>
              </a:buBlip>
              <a:defRPr>
                <a:gradFill>
                  <a:gsLst>
                    <a:gs pos="0">
                      <a:srgbClr val="FFFFFF"/>
                    </a:gs>
                    <a:gs pos="86000">
                      <a:srgbClr val="FFFFFF"/>
                    </a:gs>
                  </a:gsLst>
                  <a:lin ang="5400000" scaled="0"/>
                </a:gradFill>
              </a:defRPr>
            </a:lvl2pPr>
            <a:lvl3pPr marL="1258888" indent="-403225">
              <a:buClr>
                <a:srgbClr val="FFFFFF"/>
              </a:buClr>
              <a:buSzPct val="70000"/>
              <a:buFontTx/>
              <a:buBlip>
                <a:blip r:embed="rId2"/>
              </a:buBlip>
              <a:defRPr>
                <a:gradFill>
                  <a:gsLst>
                    <a:gs pos="0">
                      <a:srgbClr val="FFFFFF"/>
                    </a:gs>
                    <a:gs pos="86000">
                      <a:srgbClr val="FFFFFF"/>
                    </a:gs>
                  </a:gsLst>
                  <a:lin ang="5400000" scaled="0"/>
                </a:gradFill>
              </a:defRPr>
            </a:lvl3pPr>
            <a:lvl4pPr marL="1604963" indent="-346075">
              <a:buClr>
                <a:srgbClr val="FFFFFF"/>
              </a:buClr>
              <a:buSzPct val="70000"/>
              <a:buFontTx/>
              <a:buBlip>
                <a:blip r:embed="rId2"/>
              </a:buBlip>
              <a:defRPr>
                <a:gradFill>
                  <a:gsLst>
                    <a:gs pos="0">
                      <a:srgbClr val="FFFFFF"/>
                    </a:gs>
                    <a:gs pos="86000">
                      <a:srgbClr val="FFFFFF"/>
                    </a:gs>
                  </a:gsLst>
                  <a:lin ang="5400000" scaled="0"/>
                </a:gradFill>
              </a:defRPr>
            </a:lvl4pPr>
            <a:lvl5pPr marL="1941513" indent="-336550">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0040186"/>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marL="460375" indent="-460375">
              <a:buClr>
                <a:srgbClr val="FFFFFF"/>
              </a:buClr>
              <a:buSzPct val="70000"/>
              <a:buFontTx/>
              <a:buBlip>
                <a:blip r:embed="rId2"/>
              </a:buBlip>
              <a:defRPr>
                <a:gradFill>
                  <a:gsLst>
                    <a:gs pos="0">
                      <a:srgbClr val="FFFFFF"/>
                    </a:gs>
                    <a:gs pos="86000">
                      <a:srgbClr val="FFFFFF"/>
                    </a:gs>
                  </a:gsLst>
                  <a:lin ang="5400000" scaled="0"/>
                </a:gradFill>
              </a:defRPr>
            </a:lvl1pPr>
            <a:lvl2pPr marL="855663" indent="-395288">
              <a:buClr>
                <a:srgbClr val="FFFFFF"/>
              </a:buClr>
              <a:buSzPct val="70000"/>
              <a:buFontTx/>
              <a:buBlip>
                <a:blip r:embed="rId2"/>
              </a:buBlip>
              <a:defRPr>
                <a:gradFill>
                  <a:gsLst>
                    <a:gs pos="0">
                      <a:srgbClr val="FFFFFF"/>
                    </a:gs>
                    <a:gs pos="86000">
                      <a:srgbClr val="FFFFFF"/>
                    </a:gs>
                  </a:gsLst>
                  <a:lin ang="5400000" scaled="0"/>
                </a:gradFill>
              </a:defRPr>
            </a:lvl2pPr>
            <a:lvl3pPr marL="1258888" indent="-403225">
              <a:buClr>
                <a:srgbClr val="FFFFFF"/>
              </a:buClr>
              <a:buSzPct val="70000"/>
              <a:buFontTx/>
              <a:buBlip>
                <a:blip r:embed="rId2"/>
              </a:buBlip>
              <a:defRPr>
                <a:gradFill>
                  <a:gsLst>
                    <a:gs pos="0">
                      <a:srgbClr val="FFFFFF"/>
                    </a:gs>
                    <a:gs pos="86000">
                      <a:srgbClr val="FFFFFF"/>
                    </a:gs>
                  </a:gsLst>
                  <a:lin ang="5400000" scaled="0"/>
                </a:gradFill>
              </a:defRPr>
            </a:lvl3pPr>
            <a:lvl4pPr marL="1604963" indent="-346075">
              <a:buClr>
                <a:srgbClr val="FFFFFF"/>
              </a:buClr>
              <a:buSzPct val="70000"/>
              <a:buFontTx/>
              <a:buBlip>
                <a:blip r:embed="rId2"/>
              </a:buBlip>
              <a:defRPr>
                <a:gradFill>
                  <a:gsLst>
                    <a:gs pos="0">
                      <a:srgbClr val="FFFFFF"/>
                    </a:gs>
                    <a:gs pos="86000">
                      <a:srgbClr val="FFFFFF"/>
                    </a:gs>
                  </a:gsLst>
                  <a:lin ang="5400000" scaled="0"/>
                </a:gradFill>
              </a:defRPr>
            </a:lvl4pPr>
            <a:lvl5pPr marL="1941513" indent="-336550">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097914352"/>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7853" y="1143001"/>
            <a:ext cx="7772400" cy="1143000"/>
          </a:xfrm>
        </p:spPr>
        <p:txBody>
          <a:bodyPr>
            <a:normAutofit/>
          </a:bodyPr>
          <a:lstStyle>
            <a:lvl1pPr>
              <a:defRPr sz="3600">
                <a:solidFill>
                  <a:srgbClr val="E8E8E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29876" y="2275703"/>
            <a:ext cx="7029632" cy="772297"/>
          </a:xfrm>
        </p:spPr>
        <p:txBody>
          <a:bodyPr>
            <a:normAutofit/>
          </a:bodyPr>
          <a:lstStyle>
            <a:lvl1pPr marL="0" indent="0" algn="l">
              <a:buNone/>
              <a:defRPr sz="2400">
                <a:solidFill>
                  <a:srgbClr val="E8E8E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Rectangle 7"/>
          <p:cNvSpPr>
            <a:spLocks/>
          </p:cNvSpPr>
          <p:nvPr/>
        </p:nvSpPr>
        <p:spPr bwMode="auto">
          <a:xfrm>
            <a:off x="468313" y="3332163"/>
            <a:ext cx="41751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lstStyle/>
          <a:p>
            <a:pPr>
              <a:lnSpc>
                <a:spcPct val="90000"/>
              </a:lnSpc>
            </a:pPr>
            <a:r>
              <a:rPr lang="en-US" sz="800" dirty="0">
                <a:solidFill>
                  <a:srgbClr val="E8E8E8"/>
                </a:solidFill>
              </a:rPr>
              <a:t>This document has been prepared for limited distribution within </a:t>
            </a:r>
            <a:r>
              <a:rPr lang="en-US" sz="800" dirty="0" smtClean="0">
                <a:solidFill>
                  <a:srgbClr val="E8E8E8"/>
                </a:solidFill>
              </a:rPr>
              <a:t>Microsoft. This </a:t>
            </a:r>
            <a:r>
              <a:rPr lang="en-US" sz="800" dirty="0">
                <a:solidFill>
                  <a:srgbClr val="E8E8E8"/>
                </a:solidFill>
              </a:rPr>
              <a:t>document contains materials and information that Microsoft considers confidential, </a:t>
            </a:r>
            <a:r>
              <a:rPr lang="en-US" sz="800" dirty="0" smtClean="0">
                <a:solidFill>
                  <a:srgbClr val="E8E8E8"/>
                </a:solidFill>
              </a:rPr>
              <a:t>proprietary, </a:t>
            </a:r>
            <a:r>
              <a:rPr lang="en-US" sz="800" dirty="0">
                <a:solidFill>
                  <a:srgbClr val="E8E8E8"/>
                </a:solidFill>
              </a:rPr>
              <a:t>and significant for the protection of its business. </a:t>
            </a:r>
            <a:r>
              <a:rPr lang="en-US" sz="800" dirty="0" smtClean="0">
                <a:solidFill>
                  <a:srgbClr val="E8E8E8"/>
                </a:solidFill>
              </a:rPr>
              <a:t>The distribution of this document is limited to those solely involved with the program described within.</a:t>
            </a:r>
            <a:endParaRPr lang="en-US" sz="800" dirty="0">
              <a:solidFill>
                <a:srgbClr val="E8E8E8"/>
              </a:solidFill>
              <a:ea typeface="MS PGothic" pitchFamily="34" charset="-128"/>
              <a:sym typeface="Segoe" charset="0"/>
            </a:endParaRPr>
          </a:p>
        </p:txBody>
      </p:sp>
      <p:sp>
        <p:nvSpPr>
          <p:cNvPr id="10" name="TextBox 9"/>
          <p:cNvSpPr txBox="1">
            <a:spLocks noChangeArrowheads="1"/>
          </p:cNvSpPr>
          <p:nvPr/>
        </p:nvSpPr>
        <p:spPr bwMode="auto">
          <a:xfrm>
            <a:off x="539750" y="6021388"/>
            <a:ext cx="22733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sz="800" dirty="0">
                <a:solidFill>
                  <a:srgbClr val="E8E8E8"/>
                </a:solidFill>
                <a:latin typeface="Arial" pitchFamily="34" charset="0"/>
                <a:cs typeface="Times New Roman" pitchFamily="18" charset="0"/>
              </a:rPr>
              <a:t>Confidential and Proprietary © </a:t>
            </a:r>
            <a:r>
              <a:rPr lang="en-US" sz="800" dirty="0" smtClean="0">
                <a:solidFill>
                  <a:srgbClr val="E8E8E8"/>
                </a:solidFill>
                <a:latin typeface="Arial" pitchFamily="34" charset="0"/>
                <a:cs typeface="Times New Roman" pitchFamily="18" charset="0"/>
              </a:rPr>
              <a:t>2011 </a:t>
            </a:r>
            <a:r>
              <a:rPr lang="en-US" sz="800" dirty="0">
                <a:solidFill>
                  <a:srgbClr val="E8E8E8"/>
                </a:solidFill>
                <a:latin typeface="Arial" pitchFamily="34" charset="0"/>
                <a:cs typeface="Times New Roman" pitchFamily="18" charset="0"/>
              </a:rPr>
              <a:t>Microsoft</a:t>
            </a:r>
          </a:p>
          <a:p>
            <a:pPr eaLnBrk="1" hangingPunct="1"/>
            <a:r>
              <a:rPr lang="en-US" sz="800" dirty="0">
                <a:solidFill>
                  <a:srgbClr val="E8E8E8"/>
                </a:solidFill>
                <a:latin typeface="Arial" pitchFamily="34" charset="0"/>
                <a:ea typeface="Cambria" pitchFamily="18" charset="0"/>
                <a:cs typeface="Times New Roman" pitchFamily="18" charset="0"/>
              </a:rPr>
              <a:t>Last Updated: </a:t>
            </a:r>
            <a:fld id="{AD4E979C-9C54-42F0-B9E0-2724E2F47EF2}" type="datetime2">
              <a:rPr lang="en-US" sz="800">
                <a:solidFill>
                  <a:srgbClr val="E8E8E8"/>
                </a:solidFill>
                <a:latin typeface="Arial" pitchFamily="34" charset="0"/>
                <a:ea typeface="Cambria" pitchFamily="18" charset="0"/>
                <a:cs typeface="Times New Roman" pitchFamily="18" charset="0"/>
              </a:rPr>
              <a:pPr eaLnBrk="1" hangingPunct="1"/>
              <a:t>Friday, March 30, 2012</a:t>
            </a:fld>
            <a:endParaRPr lang="en-US" sz="800" dirty="0">
              <a:solidFill>
                <a:srgbClr val="E8E8E8"/>
              </a:solidFill>
              <a:cs typeface="Arial"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817" y="5431528"/>
            <a:ext cx="2107383" cy="435872"/>
          </a:xfrm>
          <a:prstGeom prst="rect">
            <a:avLst/>
          </a:prstGeom>
        </p:spPr>
      </p:pic>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5817" y="5431528"/>
            <a:ext cx="2107383" cy="435872"/>
          </a:xfrm>
          <a:prstGeom prst="rect">
            <a:avLst/>
          </a:prstGeom>
        </p:spPr>
      </p:pic>
    </p:spTree>
    <p:extLst>
      <p:ext uri="{BB962C8B-B14F-4D97-AF65-F5344CB8AC3E}">
        <p14:creationId xmlns:p14="http://schemas.microsoft.com/office/powerpoint/2010/main" val="942436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990600"/>
            <a:ext cx="3733800" cy="5135563"/>
          </a:xfrm>
        </p:spPr>
        <p:txBody>
          <a:bodyPr/>
          <a:lstStyle>
            <a:lvl1pPr>
              <a:defRPr sz="2000"/>
            </a:lvl1pPr>
            <a:lvl2pPr>
              <a:defRPr sz="17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53000" y="990600"/>
            <a:ext cx="3733800" cy="5135563"/>
          </a:xfrm>
        </p:spPr>
        <p:txBody>
          <a:bodyPr/>
          <a:lstStyle>
            <a:lvl1pPr>
              <a:defRPr sz="2000"/>
            </a:lvl1pPr>
            <a:lvl2pPr>
              <a:defRPr sz="17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D271169-D5A2-4E26-9D3F-58E320BF9E89}"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4593" y="6430821"/>
            <a:ext cx="1267082" cy="262072"/>
          </a:xfrm>
          <a:prstGeom prst="rect">
            <a:avLst/>
          </a:prstGeom>
        </p:spPr>
      </p:pic>
    </p:spTree>
    <p:extLst>
      <p:ext uri="{BB962C8B-B14F-4D97-AF65-F5344CB8AC3E}">
        <p14:creationId xmlns:p14="http://schemas.microsoft.com/office/powerpoint/2010/main" val="21340431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4381832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6065554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7853" y="1752601"/>
            <a:ext cx="7772400" cy="1219200"/>
          </a:xfrm>
        </p:spPr>
        <p:txBody>
          <a:bodyPr anchor="t" anchorCtr="0">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rmAutofit/>
          </a:bodyPr>
          <a:lstStyle>
            <a:lvl1pPr marL="0" indent="0">
              <a:buNone/>
              <a:defRPr sz="1800" b="0">
                <a:solidFill>
                  <a:srgbClr val="E8E8E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srgbClr val="FFFFF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D271169-D5A2-4E26-9D3F-58E320BF9E89}"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7449862"/>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7853" y="1752601"/>
            <a:ext cx="7772400" cy="1219200"/>
          </a:xfrm>
        </p:spPr>
        <p:txBody>
          <a:bodyPr anchor="t" anchorCtr="0">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rmAutofit/>
          </a:bodyPr>
          <a:lstStyle>
            <a:lvl1pPr marL="0" indent="0">
              <a:buNone/>
              <a:defRPr sz="1800" b="0">
                <a:solidFill>
                  <a:srgbClr val="E8E8E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srgbClr val="FFFFF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D271169-D5A2-4E26-9D3F-58E320BF9E89}"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301052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7853" y="1752601"/>
            <a:ext cx="7772400" cy="1219200"/>
          </a:xfrm>
        </p:spPr>
        <p:txBody>
          <a:bodyPr anchor="t" anchorCtr="0">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rmAutofit/>
          </a:bodyPr>
          <a:lstStyle>
            <a:lvl1pPr marL="0" indent="0">
              <a:buNone/>
              <a:defRPr sz="1800" b="0">
                <a:solidFill>
                  <a:srgbClr val="E8E8E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srgbClr val="FFFFF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D271169-D5A2-4E26-9D3F-58E320BF9E89}"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268240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7853" y="1752601"/>
            <a:ext cx="7772400" cy="1219200"/>
          </a:xfrm>
        </p:spPr>
        <p:txBody>
          <a:bodyPr anchor="t" anchorCtr="0">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rmAutofit/>
          </a:bodyPr>
          <a:lstStyle>
            <a:lvl1pPr marL="0" indent="0">
              <a:buNone/>
              <a:defRPr sz="1800" b="0">
                <a:solidFill>
                  <a:srgbClr val="E8E8E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srgbClr val="FFFFF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D271169-D5A2-4E26-9D3F-58E320BF9E89}"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813185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990600"/>
            <a:ext cx="3733800" cy="5135563"/>
          </a:xfrm>
        </p:spPr>
        <p:txBody>
          <a:bodyPr/>
          <a:lstStyle>
            <a:lvl1pPr>
              <a:defRPr sz="2000"/>
            </a:lvl1pPr>
            <a:lvl2pPr>
              <a:defRPr sz="17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53000" y="990600"/>
            <a:ext cx="3733800" cy="5135563"/>
          </a:xfrm>
        </p:spPr>
        <p:txBody>
          <a:bodyPr/>
          <a:lstStyle>
            <a:lvl1pPr>
              <a:defRPr sz="2000"/>
            </a:lvl1pPr>
            <a:lvl2pPr>
              <a:defRPr sz="17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srgbClr val="FFFFFF"/>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BD271169-D5A2-4E26-9D3F-58E320BF9E89}" type="slidenum">
              <a:rPr lang="en-US" smtClean="0"/>
              <a:pPr/>
              <a:t>‹#›</a:t>
            </a:fld>
            <a:endParaRPr lang="en-US"/>
          </a:p>
        </p:txBody>
      </p:sp>
    </p:spTree>
    <p:extLst>
      <p:ext uri="{BB962C8B-B14F-4D97-AF65-F5344CB8AC3E}">
        <p14:creationId xmlns:p14="http://schemas.microsoft.com/office/powerpoint/2010/main" val="38189386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914400"/>
            <a:ext cx="3733800" cy="63976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00200"/>
            <a:ext cx="3733800" cy="4525963"/>
          </a:xfrm>
        </p:spPr>
        <p:txBody>
          <a:bodyPr/>
          <a:lstStyle>
            <a:lvl1pPr>
              <a:defRPr sz="2000"/>
            </a:lvl1pPr>
            <a:lvl2pPr>
              <a:defRPr sz="17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53000" y="914400"/>
            <a:ext cx="3733800" cy="63976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3000" y="1600200"/>
            <a:ext cx="3733800" cy="4525963"/>
          </a:xfrm>
        </p:spPr>
        <p:txBody>
          <a:bodyPr/>
          <a:lstStyle>
            <a:lvl1pPr>
              <a:defRPr sz="2000"/>
            </a:lvl1pPr>
            <a:lvl2pPr>
              <a:defRPr sz="17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solidFill>
                <a:srgbClr val="FFFFFF"/>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BD271169-D5A2-4E26-9D3F-58E320BF9E89}" type="slidenum">
              <a:rPr lang="en-US" smtClean="0"/>
              <a:pPr/>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4593" y="6430821"/>
            <a:ext cx="1267082" cy="262072"/>
          </a:xfrm>
          <a:prstGeom prst="rect">
            <a:avLst/>
          </a:prstGeom>
        </p:spPr>
      </p:pic>
    </p:spTree>
    <p:extLst>
      <p:ext uri="{BB962C8B-B14F-4D97-AF65-F5344CB8AC3E}">
        <p14:creationId xmlns:p14="http://schemas.microsoft.com/office/powerpoint/2010/main" val="29421903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ode Sa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solidFill>
                <a:srgbClr val="FFFFFF"/>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BD271169-D5A2-4E26-9D3F-58E320BF9E89}" type="slidenum">
              <a:rPr lang="en-US" smtClean="0"/>
              <a:pPr/>
              <a:t>‹#›</a:t>
            </a:fld>
            <a:endParaRPr lang="en-US"/>
          </a:p>
        </p:txBody>
      </p:sp>
      <p:sp>
        <p:nvSpPr>
          <p:cNvPr id="7" name="Text Placeholder 2"/>
          <p:cNvSpPr>
            <a:spLocks noGrp="1"/>
          </p:cNvSpPr>
          <p:nvPr>
            <p:ph idx="1"/>
          </p:nvPr>
        </p:nvSpPr>
        <p:spPr>
          <a:xfrm>
            <a:off x="457200" y="990600"/>
            <a:ext cx="8229600" cy="5181600"/>
          </a:xfrm>
          <a:prstGeom prst="rect">
            <a:avLst/>
          </a:prstGeom>
        </p:spPr>
        <p:txBody>
          <a:bodyPr vert="horz" lIns="91440" tIns="45720" rIns="91440" bIns="45720" rtlCol="0">
            <a:normAutofit/>
          </a:bodyPr>
          <a:lstStyle>
            <a:lvl1pPr marL="457200" indent="-457200">
              <a:buFont typeface="+mj-lt"/>
              <a:buAutoNum type="arabicPeriod"/>
              <a:defRPr>
                <a:latin typeface="Consolas" pitchFamily="49" charset="0"/>
                <a:cs typeface="Consolas" pitchFamily="49" charset="0"/>
              </a:defRPr>
            </a:lvl1pPr>
            <a:lvl2pPr marL="617220" indent="-342900">
              <a:buFont typeface="+mj-lt"/>
              <a:buAutoNum type="arabicPeriod"/>
              <a:defRPr>
                <a:latin typeface="Consolas" pitchFamily="49" charset="0"/>
                <a:cs typeface="Consolas" pitchFamily="49" charset="0"/>
              </a:defRPr>
            </a:lvl2pPr>
            <a:lvl3pPr marL="845820" indent="-342900">
              <a:buFont typeface="+mj-lt"/>
              <a:buAutoNum type="arabicPeriod"/>
              <a:defRPr>
                <a:latin typeface="Consolas" pitchFamily="49" charset="0"/>
                <a:cs typeface="Consolas" pitchFamily="49" charset="0"/>
              </a:defRPr>
            </a:lvl3pPr>
            <a:lvl4pPr marL="960120" indent="-228600">
              <a:buFont typeface="+mj-lt"/>
              <a:buAutoNum type="arabicPeriod"/>
              <a:defRPr>
                <a:latin typeface="Consolas" pitchFamily="49" charset="0"/>
                <a:cs typeface="Consolas" pitchFamily="49" charset="0"/>
              </a:defRPr>
            </a:lvl4pPr>
            <a:lvl5pPr marL="1188720" indent="-228600">
              <a:buFont typeface="+mj-lt"/>
              <a:buAutoNum type="arabicPeriod"/>
              <a:defRPr>
                <a:latin typeface="Consolas" pitchFamily="49" charset="0"/>
                <a:cs typeface="Consolas" pitchFamily="49" charset="0"/>
              </a:defRPr>
            </a:lvl5pPr>
          </a:lstStyle>
          <a:p>
            <a:pPr lvl="0"/>
            <a:r>
              <a:rPr lang="en-US" smtClean="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4593" y="6430821"/>
            <a:ext cx="1267082" cy="262072"/>
          </a:xfrm>
          <a:prstGeom prst="rect">
            <a:avLst/>
          </a:prstGeom>
        </p:spPr>
      </p:pic>
    </p:spTree>
    <p:extLst>
      <p:ext uri="{BB962C8B-B14F-4D97-AF65-F5344CB8AC3E}">
        <p14:creationId xmlns:p14="http://schemas.microsoft.com/office/powerpoint/2010/main" val="36048717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ack Cover">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solidFill>
                <a:srgbClr val="FFFFFF"/>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BD271169-D5A2-4E26-9D3F-58E320BF9E89}" type="slidenum">
              <a:rPr lang="en-US" smtClean="0"/>
              <a:pPr/>
              <a:t>‹#›</a:t>
            </a:fld>
            <a:endParaRPr lang="en-US"/>
          </a:p>
        </p:txBody>
      </p:sp>
      <p:sp>
        <p:nvSpPr>
          <p:cNvPr id="7" name="Text Box 3"/>
          <p:cNvSpPr txBox="1">
            <a:spLocks noChangeArrowheads="1"/>
          </p:cNvSpPr>
          <p:nvPr/>
        </p:nvSpPr>
        <p:spPr bwMode="blackWhite">
          <a:xfrm>
            <a:off x="381000" y="606502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rgbClr val="B8B8B8"/>
                </a:solidFill>
                <a:latin typeface="Segoe" pitchFamily="34" charset="0"/>
                <a:cs typeface="Arial" charset="0"/>
              </a:rPr>
              <a:t>© </a:t>
            </a:r>
            <a:r>
              <a:rPr lang="en-US" sz="700" dirty="0" smtClean="0">
                <a:solidFill>
                  <a:srgbClr val="B8B8B8"/>
                </a:solidFill>
                <a:latin typeface="Segoe" pitchFamily="34" charset="0"/>
                <a:cs typeface="Arial" charset="0"/>
              </a:rPr>
              <a:t>2011 Microsoft </a:t>
            </a:r>
            <a:r>
              <a:rPr lang="en-US" sz="700" dirty="0">
                <a:solidFill>
                  <a:srgbClr val="B8B8B8"/>
                </a:solidFill>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solidFill>
                  <a:srgbClr val="B8B8B8"/>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rgbClr val="B8B8B8"/>
                </a:solidFill>
                <a:latin typeface="Segoe" pitchFamily="34" charset="0"/>
                <a:cs typeface="Arial" charset="0"/>
              </a:rPr>
            </a:br>
            <a:r>
              <a:rPr lang="en-US" sz="700" dirty="0">
                <a:solidFill>
                  <a:srgbClr val="B8B8B8"/>
                </a:solidFill>
                <a:latin typeface="Segoe" pitchFamily="34" charset="0"/>
                <a:cs typeface="Arial" charset="0"/>
              </a:rPr>
              <a:t>MICROSOFT MAKES NO WARRANTIES, EXPRESS, IMPLIED OR STATUTORY, AS TO THE INFORMATION IN THIS PRESENTATION.</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05729" y="2942511"/>
            <a:ext cx="1916666" cy="54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Box 3"/>
          <p:cNvSpPr txBox="1">
            <a:spLocks noChangeArrowheads="1"/>
          </p:cNvSpPr>
          <p:nvPr userDrawn="1"/>
        </p:nvSpPr>
        <p:spPr bwMode="blackWhite">
          <a:xfrm>
            <a:off x="381000" y="606502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rgbClr val="B8B8B8"/>
                </a:solidFill>
                <a:latin typeface="Segoe" pitchFamily="34" charset="0"/>
                <a:cs typeface="Arial" charset="0"/>
              </a:rPr>
              <a:t>© </a:t>
            </a:r>
            <a:r>
              <a:rPr lang="en-US" sz="700" dirty="0" smtClean="0">
                <a:solidFill>
                  <a:srgbClr val="B8B8B8"/>
                </a:solidFill>
                <a:latin typeface="Segoe" pitchFamily="34" charset="0"/>
                <a:cs typeface="Arial" charset="0"/>
              </a:rPr>
              <a:t>2011 Microsoft </a:t>
            </a:r>
            <a:r>
              <a:rPr lang="en-US" sz="700" dirty="0">
                <a:solidFill>
                  <a:srgbClr val="B8B8B8"/>
                </a:solidFill>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solidFill>
                  <a:srgbClr val="B8B8B8"/>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rgbClr val="B8B8B8"/>
                </a:solidFill>
                <a:latin typeface="Segoe" pitchFamily="34" charset="0"/>
                <a:cs typeface="Arial" charset="0"/>
              </a:rPr>
            </a:br>
            <a:r>
              <a:rPr lang="en-US" sz="700" dirty="0">
                <a:solidFill>
                  <a:srgbClr val="B8B8B8"/>
                </a:solidFill>
                <a:latin typeface="Segoe" pitchFamily="34" charset="0"/>
                <a:cs typeface="Arial" charset="0"/>
              </a:rPr>
              <a:t>MICROSOFT MAKES NO WARRANTIES, EXPRESS, IMPLIED OR STATUTORY, AS TO THE INFORMATION IN THIS PRESENTATION.</a:t>
            </a:r>
          </a:p>
        </p:txBody>
      </p:sp>
      <p:pic>
        <p:nvPicPr>
          <p:cNvPr id="11"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3605729" y="2942511"/>
            <a:ext cx="1916666" cy="54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182561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914400"/>
            <a:ext cx="3733800" cy="63976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00200"/>
            <a:ext cx="3733800" cy="4525963"/>
          </a:xfrm>
        </p:spPr>
        <p:txBody>
          <a:bodyPr/>
          <a:lstStyle>
            <a:lvl1pPr>
              <a:defRPr sz="2000"/>
            </a:lvl1pPr>
            <a:lvl2pPr>
              <a:defRPr sz="17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53000" y="914400"/>
            <a:ext cx="3733800" cy="63976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3000" y="1600200"/>
            <a:ext cx="3733800" cy="4525963"/>
          </a:xfrm>
        </p:spPr>
        <p:txBody>
          <a:bodyPr/>
          <a:lstStyle>
            <a:lvl1pPr>
              <a:defRPr sz="2000"/>
            </a:lvl1pPr>
            <a:lvl2pPr>
              <a:defRPr sz="17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D271169-D5A2-4E26-9D3F-58E320BF9E89}"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4593" y="6430821"/>
            <a:ext cx="1267082" cy="262072"/>
          </a:xfrm>
          <a:prstGeom prst="rect">
            <a:avLst/>
          </a:prstGeom>
        </p:spPr>
      </p:pic>
    </p:spTree>
    <p:extLst>
      <p:ext uri="{BB962C8B-B14F-4D97-AF65-F5344CB8AC3E}">
        <p14:creationId xmlns:p14="http://schemas.microsoft.com/office/powerpoint/2010/main" val="4389100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_Code Sa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solidFill>
                <a:srgbClr val="FFFFFF"/>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BD271169-D5A2-4E26-9D3F-58E320BF9E89}" type="slidenum">
              <a:rPr lang="en-US" smtClean="0"/>
              <a:pPr/>
              <a:t>‹#›</a:t>
            </a:fld>
            <a:endParaRPr lang="en-US"/>
          </a:p>
        </p:txBody>
      </p:sp>
      <p:sp>
        <p:nvSpPr>
          <p:cNvPr id="7" name="Text Placeholder 2"/>
          <p:cNvSpPr>
            <a:spLocks noGrp="1"/>
          </p:cNvSpPr>
          <p:nvPr>
            <p:ph idx="1"/>
          </p:nvPr>
        </p:nvSpPr>
        <p:spPr>
          <a:xfrm>
            <a:off x="457200" y="990600"/>
            <a:ext cx="8229600" cy="5181600"/>
          </a:xfrm>
          <a:prstGeom prst="rect">
            <a:avLst/>
          </a:prstGeom>
        </p:spPr>
        <p:txBody>
          <a:bodyPr vert="horz" lIns="91440" tIns="45720" rIns="91440" bIns="45720" rtlCol="0">
            <a:normAutofit/>
          </a:bodyPr>
          <a:lstStyle>
            <a:lvl1pPr marL="457200" indent="-457200">
              <a:buFont typeface="+mj-lt"/>
              <a:buAutoNum type="arabicPeriod"/>
              <a:defRPr>
                <a:latin typeface="Consolas" pitchFamily="49" charset="0"/>
                <a:cs typeface="Consolas" pitchFamily="49" charset="0"/>
              </a:defRPr>
            </a:lvl1pPr>
            <a:lvl2pPr marL="617220" indent="-342900">
              <a:buFont typeface="+mj-lt"/>
              <a:buAutoNum type="arabicPeriod"/>
              <a:defRPr>
                <a:latin typeface="Consolas" pitchFamily="49" charset="0"/>
                <a:cs typeface="Consolas" pitchFamily="49" charset="0"/>
              </a:defRPr>
            </a:lvl2pPr>
            <a:lvl3pPr marL="845820" indent="-342900">
              <a:buFont typeface="+mj-lt"/>
              <a:buAutoNum type="arabicPeriod"/>
              <a:defRPr>
                <a:latin typeface="Consolas" pitchFamily="49" charset="0"/>
                <a:cs typeface="Consolas" pitchFamily="49" charset="0"/>
              </a:defRPr>
            </a:lvl3pPr>
            <a:lvl4pPr marL="960120" indent="-228600">
              <a:buFont typeface="+mj-lt"/>
              <a:buAutoNum type="arabicPeriod"/>
              <a:defRPr>
                <a:latin typeface="Consolas" pitchFamily="49" charset="0"/>
                <a:cs typeface="Consolas" pitchFamily="49" charset="0"/>
              </a:defRPr>
            </a:lvl4pPr>
            <a:lvl5pPr marL="1188720" indent="-228600">
              <a:buFont typeface="+mj-lt"/>
              <a:buAutoNum type="arabicPeriod"/>
              <a:defRPr>
                <a:latin typeface="Consolas" pitchFamily="49" charset="0"/>
                <a:cs typeface="Consolas" pitchFamily="49" charset="0"/>
              </a:defRPr>
            </a:lvl5pPr>
          </a:lstStyle>
          <a:p>
            <a:pPr lvl="0"/>
            <a:r>
              <a:rPr lang="en-US" smtClean="0"/>
              <a:t>Click to edit Master text styles</a:t>
            </a:r>
          </a:p>
        </p:txBody>
      </p:sp>
    </p:spTree>
    <p:extLst>
      <p:ext uri="{BB962C8B-B14F-4D97-AF65-F5344CB8AC3E}">
        <p14:creationId xmlns:p14="http://schemas.microsoft.com/office/powerpoint/2010/main" val="8278167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12104075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8740"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0" y="0"/>
                        <a:ext cx="158750" cy="158750"/>
                      </a:xfrm>
                      <a:prstGeom prst="rect">
                        <a:avLst/>
                      </a:prstGeom>
                    </p:spPr>
                  </p:pic>
                </p:oleObj>
              </mc:Fallback>
            </mc:AlternateContent>
          </a:graphicData>
        </a:graphic>
      </p:graphicFrame>
      <p:pic>
        <p:nvPicPr>
          <p:cNvPr id="4" name="Picture 3"/>
          <p:cNvPicPr>
            <a:picLocks noChangeAspect="1"/>
          </p:cNvPicPr>
          <p:nvPr userDrawn="1">
            <p:custDataLst>
              <p:tags r:id="rId3"/>
            </p:custDataLst>
          </p:nvPr>
        </p:nvPicPr>
        <p:blipFill>
          <a:blip r:embed="rId10">
            <a:duotone>
              <a:prstClr val="black"/>
              <a:schemeClr val="tx2">
                <a:tint val="45000"/>
                <a:satMod val="400000"/>
              </a:schemeClr>
            </a:duotone>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custDataLst>
              <p:tags r:id="rId4"/>
            </p:custDataLst>
          </p:nvPr>
        </p:nvSpPr>
        <p:spPr>
          <a:xfrm>
            <a:off x="727663" y="1905001"/>
            <a:ext cx="7683913" cy="1523497"/>
          </a:xfrm>
        </p:spPr>
        <p:txBody>
          <a:bodyPr anchor="ctr">
            <a:noAutofit/>
          </a:bodyPr>
          <a:lstStyle>
            <a:lvl1pPr>
              <a:lnSpc>
                <a:spcPct val="90000"/>
              </a:lnSpc>
              <a:defRPr sz="4800"/>
            </a:lvl1pPr>
          </a:lstStyle>
          <a:p>
            <a:r>
              <a:rPr lang="en-US" dirty="0" smtClean="0"/>
              <a:t>Click to edit Master title style</a:t>
            </a:r>
            <a:endParaRPr lang="en-US" dirty="0"/>
          </a:p>
        </p:txBody>
      </p:sp>
      <p:sp>
        <p:nvSpPr>
          <p:cNvPr id="3" name="Subtitle 2"/>
          <p:cNvSpPr>
            <a:spLocks noGrp="1"/>
          </p:cNvSpPr>
          <p:nvPr>
            <p:ph type="subTitle" idx="1"/>
            <p:custDataLst>
              <p:tags r:id="rId5"/>
            </p:custDataLst>
          </p:nvPr>
        </p:nvSpPr>
        <p:spPr>
          <a:xfrm>
            <a:off x="727662" y="4343401"/>
            <a:ext cx="7683914"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78719782"/>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gradFill>
          <a:gsLst>
            <a:gs pos="0">
              <a:srgbClr val="323232"/>
            </a:gs>
            <a:gs pos="50000">
              <a:srgbClr val="323232"/>
            </a:gs>
            <a:gs pos="100000">
              <a:srgbClr val="2A2A2A"/>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075" y="1447800"/>
            <a:ext cx="7038975" cy="498598"/>
          </a:xfrm>
        </p:spPr>
        <p:txBody>
          <a:bodyPr anchor="t" anchorCtr="0">
            <a:sp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727076" y="1853044"/>
            <a:ext cx="7038975" cy="517065"/>
          </a:xfrm>
        </p:spPr>
        <p:txBody>
          <a:bodyPr tIns="182880">
            <a:spAutoFit/>
          </a:bodyPr>
          <a:lstStyle>
            <a:lvl1pPr marL="0" indent="0" algn="l">
              <a:lnSpc>
                <a:spcPct val="90000"/>
              </a:lnSpc>
              <a:spcBef>
                <a:spcPts val="0"/>
              </a:spcBef>
              <a:buNone/>
              <a:defRPr sz="2400" b="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1074324" y="4623492"/>
            <a:ext cx="7337839"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0" u="none" strike="noStrike" kern="1200" cap="none" spc="-642"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502437047"/>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IN"/>
          </a:p>
        </p:txBody>
      </p:sp>
      <p:sp>
        <p:nvSpPr>
          <p:cNvPr id="6" name="Text Placeholder 5"/>
          <p:cNvSpPr>
            <a:spLocks noGrp="1"/>
          </p:cNvSpPr>
          <p:nvPr>
            <p:ph type="body" sz="quarter" idx="10"/>
          </p:nvPr>
        </p:nvSpPr>
        <p:spPr>
          <a:xfrm>
            <a:off x="273050" y="1447800"/>
            <a:ext cx="8595360" cy="2000548"/>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Slide Number Placeholder 3"/>
          <p:cNvSpPr>
            <a:spLocks noGrp="1"/>
          </p:cNvSpPr>
          <p:nvPr>
            <p:ph type="sldNum" sz="quarter" idx="4"/>
          </p:nvPr>
        </p:nvSpPr>
        <p:spPr>
          <a:xfrm>
            <a:off x="4269347" y="6605588"/>
            <a:ext cx="605307" cy="252412"/>
          </a:xfrm>
          <a:prstGeom prst="rect">
            <a:avLst/>
          </a:prstGeom>
        </p:spPr>
        <p:txBody>
          <a:bodyPr vert="horz" lIns="45720" tIns="45720" rIns="45720" bIns="45720" rtlCol="0" anchor="ctr">
            <a:spAutoFit/>
          </a:bodyPr>
          <a:lstStyle>
            <a:lvl1pPr>
              <a:defRPr kumimoji="0" lang="en-IN" sz="1000" b="0" i="0" u="none" strike="noStrike" cap="none" spc="0" normalizeH="0" baseline="0" smtClean="0">
                <a:ln>
                  <a:noFill/>
                </a:ln>
                <a:solidFill>
                  <a:srgbClr val="FFFFFF">
                    <a:tint val="75000"/>
                    <a:alpha val="99000"/>
                  </a:srgbClr>
                </a:solidFill>
                <a:effectLst/>
                <a:uLnTx/>
                <a:uFillTx/>
                <a:latin typeface="Segoe UI"/>
              </a:defRPr>
            </a:lvl1pPr>
          </a:lstStyle>
          <a:p>
            <a:pPr algn="ctr"/>
            <a:fld id="{9A881832-B993-44E5-ABA9-04FBEBD4FD5D}" type="slidenum">
              <a:rPr lang="en-US"/>
              <a:pPr algn="ctr"/>
              <a:t>‹#›</a:t>
            </a:fld>
            <a:endParaRPr lang="en-US" dirty="0"/>
          </a:p>
        </p:txBody>
      </p:sp>
    </p:spTree>
    <p:extLst>
      <p:ext uri="{BB962C8B-B14F-4D97-AF65-F5344CB8AC3E}">
        <p14:creationId xmlns:p14="http://schemas.microsoft.com/office/powerpoint/2010/main" val="2771174038"/>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7" name="Text Placeholder 6"/>
          <p:cNvSpPr>
            <a:spLocks noGrp="1"/>
          </p:cNvSpPr>
          <p:nvPr>
            <p:ph type="body" sz="quarter" idx="11"/>
          </p:nvPr>
        </p:nvSpPr>
        <p:spPr>
          <a:xfrm>
            <a:off x="273049" y="766547"/>
            <a:ext cx="8594725" cy="249299"/>
          </a:xfrm>
        </p:spPr>
        <p:txBody>
          <a:bodyPr/>
          <a:lstStyle>
            <a:lvl1pPr marL="0" indent="0">
              <a:buFont typeface="Arial" pitchFamily="34" charset="0"/>
              <a:buNone/>
              <a:defRPr sz="1800"/>
            </a:lvl1pPr>
          </a:lstStyle>
          <a:p>
            <a:pPr lvl="0"/>
            <a:r>
              <a:rPr lang="en-US" dirty="0" smtClean="0"/>
              <a:t>Click to edit Master text styles</a:t>
            </a:r>
          </a:p>
        </p:txBody>
      </p:sp>
      <p:sp>
        <p:nvSpPr>
          <p:cNvPr id="5" name="Slide Number Placeholder 3"/>
          <p:cNvSpPr>
            <a:spLocks noGrp="1"/>
          </p:cNvSpPr>
          <p:nvPr>
            <p:ph type="sldNum" sz="quarter" idx="4"/>
          </p:nvPr>
        </p:nvSpPr>
        <p:spPr>
          <a:xfrm>
            <a:off x="4269347" y="6605588"/>
            <a:ext cx="605307" cy="252412"/>
          </a:xfrm>
          <a:prstGeom prst="rect">
            <a:avLst/>
          </a:prstGeom>
        </p:spPr>
        <p:txBody>
          <a:bodyPr vert="horz" lIns="45720" tIns="45720" rIns="45720" bIns="45720" rtlCol="0" anchor="ctr">
            <a:spAutoFit/>
          </a:bodyPr>
          <a:lstStyle>
            <a:lvl1pPr>
              <a:defRPr kumimoji="0" lang="en-IN" sz="1000" b="0" i="0" u="none" strike="noStrike" cap="none" spc="0" normalizeH="0" baseline="0" smtClean="0">
                <a:ln>
                  <a:noFill/>
                </a:ln>
                <a:solidFill>
                  <a:srgbClr val="FFFFFF">
                    <a:tint val="75000"/>
                    <a:alpha val="99000"/>
                  </a:srgbClr>
                </a:solidFill>
                <a:effectLst/>
                <a:uLnTx/>
                <a:uFillTx/>
                <a:latin typeface="Segoe UI"/>
              </a:defRPr>
            </a:lvl1pPr>
          </a:lstStyle>
          <a:p>
            <a:pPr algn="ctr"/>
            <a:fld id="{9A881832-B993-44E5-ABA9-04FBEBD4FD5D}" type="slidenum">
              <a:rPr lang="en-US"/>
              <a:pPr algn="ctr"/>
              <a:t>‹#›</a:t>
            </a:fld>
            <a:endParaRPr lang="en-US" dirty="0"/>
          </a:p>
        </p:txBody>
      </p:sp>
    </p:spTree>
    <p:extLst>
      <p:ext uri="{BB962C8B-B14F-4D97-AF65-F5344CB8AC3E}">
        <p14:creationId xmlns:p14="http://schemas.microsoft.com/office/powerpoint/2010/main" val="611257181"/>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20207978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976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58750" cy="158750"/>
                      </a:xfrm>
                      <a:prstGeom prst="rect">
                        <a:avLst/>
                      </a:prstGeom>
                    </p:spPr>
                  </p:pic>
                </p:oleObj>
              </mc:Fallback>
            </mc:AlternateContent>
          </a:graphicData>
        </a:graphic>
      </p:graphicFrame>
      <p:sp>
        <p:nvSpPr>
          <p:cNvPr id="5" name="Title 4"/>
          <p:cNvSpPr>
            <a:spLocks noGrp="1"/>
          </p:cNvSpPr>
          <p:nvPr>
            <p:ph type="title"/>
          </p:nvPr>
        </p:nvSpPr>
        <p:spPr/>
        <p:txBody>
          <a:bodyPr/>
          <a:lstStyle/>
          <a:p>
            <a:r>
              <a:rPr lang="en-US" smtClean="0"/>
              <a:t>Click to edit Master title style</a:t>
            </a:r>
            <a:endParaRPr lang="en-IN"/>
          </a:p>
        </p:txBody>
      </p:sp>
      <p:sp>
        <p:nvSpPr>
          <p:cNvPr id="7" name="Slide Number Placeholder 3"/>
          <p:cNvSpPr>
            <a:spLocks noGrp="1"/>
          </p:cNvSpPr>
          <p:nvPr>
            <p:ph type="sldNum" sz="quarter" idx="4"/>
          </p:nvPr>
        </p:nvSpPr>
        <p:spPr>
          <a:xfrm>
            <a:off x="4269347" y="6605588"/>
            <a:ext cx="605307" cy="252412"/>
          </a:xfrm>
          <a:prstGeom prst="rect">
            <a:avLst/>
          </a:prstGeom>
        </p:spPr>
        <p:txBody>
          <a:bodyPr vert="horz" lIns="45720" tIns="45720" rIns="45720" bIns="45720" rtlCol="0" anchor="ctr">
            <a:spAutoFit/>
          </a:bodyPr>
          <a:lstStyle>
            <a:lvl1pPr>
              <a:defRPr kumimoji="0" lang="en-IN" sz="1000" b="0" i="0" u="none" strike="noStrike" cap="none" spc="0" normalizeH="0" baseline="0" smtClean="0">
                <a:ln>
                  <a:noFill/>
                </a:ln>
                <a:solidFill>
                  <a:srgbClr val="FFFFFF">
                    <a:tint val="75000"/>
                    <a:alpha val="99000"/>
                  </a:srgbClr>
                </a:solidFill>
                <a:effectLst/>
                <a:uLnTx/>
                <a:uFillTx/>
                <a:latin typeface="Segoe UI"/>
              </a:defRPr>
            </a:lvl1pPr>
          </a:lstStyle>
          <a:p>
            <a:pPr algn="ctr"/>
            <a:fld id="{9A881832-B993-44E5-ABA9-04FBEBD4FD5D}" type="slidenum">
              <a:rPr lang="en-US"/>
              <a:pPr algn="ctr"/>
              <a:t>‹#›</a:t>
            </a:fld>
            <a:endParaRPr lang="en-US" dirty="0"/>
          </a:p>
        </p:txBody>
      </p:sp>
    </p:spTree>
    <p:extLst>
      <p:ext uri="{BB962C8B-B14F-4D97-AF65-F5344CB8AC3E}">
        <p14:creationId xmlns:p14="http://schemas.microsoft.com/office/powerpoint/2010/main" val="2220227961"/>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4269347" y="6605588"/>
            <a:ext cx="605307" cy="252412"/>
          </a:xfrm>
          <a:prstGeom prst="rect">
            <a:avLst/>
          </a:prstGeom>
        </p:spPr>
        <p:txBody>
          <a:bodyPr vert="horz" lIns="45720" tIns="45720" rIns="45720" bIns="45720" rtlCol="0" anchor="ctr">
            <a:spAutoFit/>
          </a:bodyPr>
          <a:lstStyle>
            <a:lvl1pPr>
              <a:defRPr kumimoji="0" lang="en-IN" sz="1000" b="0" i="0" u="none" strike="noStrike" cap="none" spc="0" normalizeH="0" baseline="0" smtClean="0">
                <a:ln>
                  <a:noFill/>
                </a:ln>
                <a:solidFill>
                  <a:srgbClr val="FFFFFF">
                    <a:tint val="75000"/>
                    <a:alpha val="99000"/>
                  </a:srgbClr>
                </a:solidFill>
                <a:effectLst/>
                <a:uLnTx/>
                <a:uFillTx/>
                <a:latin typeface="Segoe UI"/>
              </a:defRPr>
            </a:lvl1pPr>
          </a:lstStyle>
          <a:p>
            <a:pPr algn="ctr"/>
            <a:fld id="{9A881832-B993-44E5-ABA9-04FBEBD4FD5D}" type="slidenum">
              <a:rPr lang="en-US"/>
              <a:pPr algn="ctr"/>
              <a:t>‹#›</a:t>
            </a:fld>
            <a:endParaRPr lang="en-US" dirty="0"/>
          </a:p>
        </p:txBody>
      </p:sp>
    </p:spTree>
    <p:extLst>
      <p:ext uri="{BB962C8B-B14F-4D97-AF65-F5344CB8AC3E}">
        <p14:creationId xmlns:p14="http://schemas.microsoft.com/office/powerpoint/2010/main" val="356969693"/>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_WALKIN - Prints in GRAYSCALE">
    <p:bg bwMode="ltGray">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2303854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788"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0" y="0"/>
                        <a:ext cx="158750" cy="158750"/>
                      </a:xfrm>
                      <a:prstGeom prst="rect">
                        <a:avLst/>
                      </a:prstGeom>
                    </p:spPr>
                  </p:pic>
                </p:oleObj>
              </mc:Fallback>
            </mc:AlternateContent>
          </a:graphicData>
        </a:graphic>
      </p:graphicFrame>
      <p:pic>
        <p:nvPicPr>
          <p:cNvPr id="2" name="Picture 1"/>
          <p:cNvPicPr>
            <a:picLocks noChangeAspect="1"/>
          </p:cNvPicPr>
          <p:nvPr userDrawn="1">
            <p:custDataLst>
              <p:tags r:id="rId3"/>
            </p:custDataLst>
          </p:nvPr>
        </p:nvPicPr>
        <p:blipFill>
          <a:blip r:embed="rId13">
            <a:duotone>
              <a:prstClr val="black"/>
              <a:schemeClr val="tx2">
                <a:tint val="45000"/>
                <a:satMod val="400000"/>
              </a:schemeClr>
            </a:duotone>
            <a:extLst>
              <a:ext uri="{BEBA8EAE-BF5A-486C-A8C5-ECC9F3942E4B}">
                <a14:imgProps xmlns:a14="http://schemas.microsoft.com/office/drawing/2010/main">
                  <a14:imgLayer r:embed="rId1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userDrawn="1">
            <p:custDataLst>
              <p:tags r:id="rId4"/>
            </p:custDataLst>
          </p:nvPr>
        </p:nvPicPr>
        <p:blipFill>
          <a:blip r:embed="rId15" cstate="screen">
            <a:alphaModFix amt="20000"/>
            <a:grayscl/>
            <a:extLst>
              <a:ext uri="{28A0092B-C50C-407E-A947-70E740481C1C}">
                <a14:useLocalDpi xmlns:a14="http://schemas.microsoft.com/office/drawing/2010/main"/>
              </a:ext>
            </a:extLst>
          </a:blip>
          <a:stretch>
            <a:fillRect/>
          </a:stretch>
        </p:blipFill>
        <p:spPr>
          <a:xfrm>
            <a:off x="0" y="1713933"/>
            <a:ext cx="9144000" cy="5143501"/>
          </a:xfrm>
          <a:prstGeom prst="rect">
            <a:avLst/>
          </a:prstGeom>
          <a:blipFill dpi="0" rotWithShape="1">
            <a:blip r:embed="rId16">
              <a:alphaModFix amt="20000"/>
              <a:grayscl/>
            </a:blip>
            <a:srcRect/>
            <a:stretch>
              <a:fillRect/>
            </a:stretch>
          </a:blipFill>
          <a:ln w="55000" cap="flat" cmpd="thickThin" algn="ctr">
            <a:noFill/>
            <a:prstDash val="solid"/>
            <a:headEnd type="none" w="med" len="med"/>
            <a:tailEnd type="none" w="med" len="med"/>
          </a:ln>
          <a:effectLst/>
        </p:spPr>
      </p:pic>
      <p:sp>
        <p:nvSpPr>
          <p:cNvPr id="8" name="Rectangle 7"/>
          <p:cNvSpPr/>
          <p:nvPr userDrawn="1">
            <p:custDataLst>
              <p:tags r:id="rId5"/>
            </p:custDataLst>
          </p:nvPr>
        </p:nvSpPr>
        <p:spPr bwMode="auto">
          <a:xfrm>
            <a:off x="1" y="1153297"/>
            <a:ext cx="9144000" cy="1503406"/>
          </a:xfrm>
          <a:prstGeom prst="rect">
            <a:avLst/>
          </a:prstGeom>
          <a:gradFill flip="none" rotWithShape="1">
            <a:gsLst>
              <a:gs pos="0">
                <a:schemeClr val="accent2"/>
              </a:gs>
              <a:gs pos="100000">
                <a:schemeClr val="accent2">
                  <a:alpha val="5000"/>
                </a:schemeClr>
              </a:gs>
            </a:gsLst>
            <a:lin ang="0" scaled="1"/>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i="1" dirty="0">
              <a:gradFill>
                <a:gsLst>
                  <a:gs pos="0">
                    <a:srgbClr val="FFFFFF"/>
                  </a:gs>
                  <a:gs pos="86000">
                    <a:srgbClr val="FFFFFF"/>
                  </a:gs>
                </a:gsLst>
                <a:lin ang="5400000" scaled="0"/>
              </a:gradFill>
              <a:latin typeface="Segoe" pitchFamily="34" charset="0"/>
            </a:endParaRPr>
          </a:p>
        </p:txBody>
      </p:sp>
      <p:pic>
        <p:nvPicPr>
          <p:cNvPr id="4" name="Picture 2" descr="Microsoft logo and tagline"/>
          <p:cNvPicPr>
            <a:picLocks noChangeArrowheads="1"/>
          </p:cNvPicPr>
          <p:nvPr userDrawn="1">
            <p:custDataLst>
              <p:tags r:id="rId6"/>
            </p:custDataLst>
          </p:nvPr>
        </p:nvPicPr>
        <p:blipFill rotWithShape="1">
          <a:blip r:embed="rId17" cstate="screen">
            <a:extLst>
              <a:ext uri="{28A0092B-C50C-407E-A947-70E740481C1C}">
                <a14:useLocalDpi xmlns:a14="http://schemas.microsoft.com/office/drawing/2010/main"/>
              </a:ext>
            </a:extLst>
          </a:blip>
          <a:stretch/>
        </p:blipFill>
        <p:spPr bwMode="black">
          <a:xfrm>
            <a:off x="387055" y="6418704"/>
            <a:ext cx="1274064" cy="213360"/>
          </a:xfrm>
          <a:prstGeom prst="rect">
            <a:avLst/>
          </a:prstGeom>
          <a:noFill/>
          <a:ln>
            <a:noFill/>
          </a:ln>
        </p:spPr>
      </p:pic>
      <p:sp>
        <p:nvSpPr>
          <p:cNvPr id="6" name="Title 1"/>
          <p:cNvSpPr>
            <a:spLocks noGrp="1"/>
          </p:cNvSpPr>
          <p:nvPr>
            <p:ph type="ctrTitle"/>
            <p:custDataLst>
              <p:tags r:id="rId7"/>
            </p:custDataLst>
          </p:nvPr>
        </p:nvSpPr>
        <p:spPr>
          <a:xfrm>
            <a:off x="273050" y="1312700"/>
            <a:ext cx="8031163" cy="1184600"/>
          </a:xfrm>
        </p:spPr>
        <p:txBody>
          <a:bodyPr anchor="ctr" anchorCtr="0">
            <a:noAutofit/>
          </a:bodyPr>
          <a:lstStyle>
            <a:lvl1pPr>
              <a:lnSpc>
                <a:spcPct val="90000"/>
              </a:lnSpc>
              <a:defRPr sz="4000"/>
            </a:lvl1pPr>
          </a:lstStyle>
          <a:p>
            <a:r>
              <a:rPr lang="en-US" dirty="0" smtClean="0"/>
              <a:t>Click to edit Master title style</a:t>
            </a:r>
            <a:endParaRPr lang="en-US" dirty="0"/>
          </a:p>
        </p:txBody>
      </p:sp>
      <p:sp>
        <p:nvSpPr>
          <p:cNvPr id="7" name="Subtitle 2"/>
          <p:cNvSpPr>
            <a:spLocks noGrp="1"/>
          </p:cNvSpPr>
          <p:nvPr>
            <p:ph type="subTitle" idx="1"/>
            <p:custDataLst>
              <p:tags r:id="rId8"/>
            </p:custDataLst>
          </p:nvPr>
        </p:nvSpPr>
        <p:spPr>
          <a:xfrm>
            <a:off x="273050" y="3880145"/>
            <a:ext cx="4184944" cy="463255"/>
          </a:xfrm>
        </p:spPr>
        <p:txBody>
          <a:bodyPr tIns="0">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804827486"/>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marL="460375" indent="-460375">
              <a:buClr>
                <a:srgbClr val="FFFFFF"/>
              </a:buClr>
              <a:buSzPct val="70000"/>
              <a:buFontTx/>
              <a:buBlip>
                <a:blip r:embed="rId2"/>
              </a:buBlip>
              <a:defRPr>
                <a:gradFill>
                  <a:gsLst>
                    <a:gs pos="0">
                      <a:srgbClr val="FFFFFF"/>
                    </a:gs>
                    <a:gs pos="86000">
                      <a:srgbClr val="FFFFFF"/>
                    </a:gs>
                  </a:gsLst>
                  <a:lin ang="5400000" scaled="0"/>
                </a:gradFill>
              </a:defRPr>
            </a:lvl1pPr>
            <a:lvl2pPr marL="855663" indent="-395288">
              <a:buClr>
                <a:srgbClr val="FFFFFF"/>
              </a:buClr>
              <a:buSzPct val="70000"/>
              <a:buFontTx/>
              <a:buBlip>
                <a:blip r:embed="rId2"/>
              </a:buBlip>
              <a:defRPr>
                <a:gradFill>
                  <a:gsLst>
                    <a:gs pos="0">
                      <a:srgbClr val="FFFFFF"/>
                    </a:gs>
                    <a:gs pos="86000">
                      <a:srgbClr val="FFFFFF"/>
                    </a:gs>
                  </a:gsLst>
                  <a:lin ang="5400000" scaled="0"/>
                </a:gradFill>
              </a:defRPr>
            </a:lvl2pPr>
            <a:lvl3pPr marL="1258888" indent="-403225">
              <a:buClr>
                <a:srgbClr val="FFFFFF"/>
              </a:buClr>
              <a:buSzPct val="70000"/>
              <a:buFontTx/>
              <a:buBlip>
                <a:blip r:embed="rId2"/>
              </a:buBlip>
              <a:defRPr>
                <a:gradFill>
                  <a:gsLst>
                    <a:gs pos="0">
                      <a:srgbClr val="FFFFFF"/>
                    </a:gs>
                    <a:gs pos="86000">
                      <a:srgbClr val="FFFFFF"/>
                    </a:gs>
                  </a:gsLst>
                  <a:lin ang="5400000" scaled="0"/>
                </a:gradFill>
              </a:defRPr>
            </a:lvl3pPr>
            <a:lvl4pPr marL="1604963" indent="-346075">
              <a:buClr>
                <a:srgbClr val="FFFFFF"/>
              </a:buClr>
              <a:buSzPct val="70000"/>
              <a:buFontTx/>
              <a:buBlip>
                <a:blip r:embed="rId2"/>
              </a:buBlip>
              <a:defRPr>
                <a:gradFill>
                  <a:gsLst>
                    <a:gs pos="0">
                      <a:srgbClr val="FFFFFF"/>
                    </a:gs>
                    <a:gs pos="86000">
                      <a:srgbClr val="FFFFFF"/>
                    </a:gs>
                  </a:gsLst>
                  <a:lin ang="5400000" scaled="0"/>
                </a:gradFill>
              </a:defRPr>
            </a:lvl4pPr>
            <a:lvl5pPr marL="1941513" indent="-336550">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15779334"/>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marL="460375" indent="-460375">
              <a:buClr>
                <a:srgbClr val="FFFFFF"/>
              </a:buClr>
              <a:buSzPct val="70000"/>
              <a:buFontTx/>
              <a:buBlip>
                <a:blip r:embed="rId2"/>
              </a:buBlip>
              <a:defRPr>
                <a:gradFill>
                  <a:gsLst>
                    <a:gs pos="0">
                      <a:srgbClr val="FFFFFF"/>
                    </a:gs>
                    <a:gs pos="86000">
                      <a:srgbClr val="FFFFFF"/>
                    </a:gs>
                  </a:gsLst>
                  <a:lin ang="5400000" scaled="0"/>
                </a:gradFill>
              </a:defRPr>
            </a:lvl1pPr>
            <a:lvl2pPr marL="855663" indent="-395288">
              <a:buClr>
                <a:srgbClr val="FFFFFF"/>
              </a:buClr>
              <a:buSzPct val="70000"/>
              <a:buFontTx/>
              <a:buBlip>
                <a:blip r:embed="rId2"/>
              </a:buBlip>
              <a:defRPr>
                <a:gradFill>
                  <a:gsLst>
                    <a:gs pos="0">
                      <a:srgbClr val="FFFFFF"/>
                    </a:gs>
                    <a:gs pos="86000">
                      <a:srgbClr val="FFFFFF"/>
                    </a:gs>
                  </a:gsLst>
                  <a:lin ang="5400000" scaled="0"/>
                </a:gradFill>
              </a:defRPr>
            </a:lvl2pPr>
            <a:lvl3pPr marL="1258888" indent="-403225">
              <a:buClr>
                <a:srgbClr val="FFFFFF"/>
              </a:buClr>
              <a:buSzPct val="70000"/>
              <a:buFontTx/>
              <a:buBlip>
                <a:blip r:embed="rId2"/>
              </a:buBlip>
              <a:defRPr>
                <a:gradFill>
                  <a:gsLst>
                    <a:gs pos="0">
                      <a:srgbClr val="FFFFFF"/>
                    </a:gs>
                    <a:gs pos="86000">
                      <a:srgbClr val="FFFFFF"/>
                    </a:gs>
                  </a:gsLst>
                  <a:lin ang="5400000" scaled="0"/>
                </a:gradFill>
              </a:defRPr>
            </a:lvl3pPr>
            <a:lvl4pPr marL="1604963" indent="-346075">
              <a:buClr>
                <a:srgbClr val="FFFFFF"/>
              </a:buClr>
              <a:buSzPct val="70000"/>
              <a:buFontTx/>
              <a:buBlip>
                <a:blip r:embed="rId2"/>
              </a:buBlip>
              <a:defRPr>
                <a:gradFill>
                  <a:gsLst>
                    <a:gs pos="0">
                      <a:srgbClr val="FFFFFF"/>
                    </a:gs>
                    <a:gs pos="86000">
                      <a:srgbClr val="FFFFFF"/>
                    </a:gs>
                  </a:gsLst>
                  <a:lin ang="5400000" scaled="0"/>
                </a:gradFill>
              </a:defRPr>
            </a:lvl4pPr>
            <a:lvl5pPr marL="1941513" indent="-336550">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407393365"/>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de Sa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D271169-D5A2-4E26-9D3F-58E320BF9E89}" type="slidenum">
              <a:rPr lang="en-US" smtClean="0"/>
              <a:t>‹#›</a:t>
            </a:fld>
            <a:endParaRPr lang="en-US"/>
          </a:p>
        </p:txBody>
      </p:sp>
      <p:sp>
        <p:nvSpPr>
          <p:cNvPr id="7" name="Text Placeholder 2"/>
          <p:cNvSpPr>
            <a:spLocks noGrp="1"/>
          </p:cNvSpPr>
          <p:nvPr>
            <p:ph idx="1"/>
          </p:nvPr>
        </p:nvSpPr>
        <p:spPr>
          <a:xfrm>
            <a:off x="457200" y="990600"/>
            <a:ext cx="8229600" cy="5181600"/>
          </a:xfrm>
          <a:prstGeom prst="rect">
            <a:avLst/>
          </a:prstGeom>
        </p:spPr>
        <p:txBody>
          <a:bodyPr vert="horz" lIns="91440" tIns="45720" rIns="91440" bIns="45720" rtlCol="0">
            <a:normAutofit/>
          </a:bodyPr>
          <a:lstStyle>
            <a:lvl1pPr marL="457200" indent="-457200">
              <a:buFont typeface="+mj-lt"/>
              <a:buAutoNum type="arabicPeriod"/>
              <a:defRPr>
                <a:latin typeface="Consolas" pitchFamily="49" charset="0"/>
                <a:cs typeface="Consolas" pitchFamily="49" charset="0"/>
              </a:defRPr>
            </a:lvl1pPr>
            <a:lvl2pPr marL="617220" indent="-342900">
              <a:buFont typeface="+mj-lt"/>
              <a:buAutoNum type="arabicPeriod"/>
              <a:defRPr>
                <a:latin typeface="Consolas" pitchFamily="49" charset="0"/>
                <a:cs typeface="Consolas" pitchFamily="49" charset="0"/>
              </a:defRPr>
            </a:lvl2pPr>
            <a:lvl3pPr marL="845820" indent="-342900">
              <a:buFont typeface="+mj-lt"/>
              <a:buAutoNum type="arabicPeriod"/>
              <a:defRPr>
                <a:latin typeface="Consolas" pitchFamily="49" charset="0"/>
                <a:cs typeface="Consolas" pitchFamily="49" charset="0"/>
              </a:defRPr>
            </a:lvl3pPr>
            <a:lvl4pPr marL="960120" indent="-228600">
              <a:buFont typeface="+mj-lt"/>
              <a:buAutoNum type="arabicPeriod"/>
              <a:defRPr>
                <a:latin typeface="Consolas" pitchFamily="49" charset="0"/>
                <a:cs typeface="Consolas" pitchFamily="49" charset="0"/>
              </a:defRPr>
            </a:lvl4pPr>
            <a:lvl5pPr marL="1188720" indent="-228600">
              <a:buFont typeface="+mj-lt"/>
              <a:buAutoNum type="arabicPeriod"/>
              <a:defRPr>
                <a:latin typeface="Consolas" pitchFamily="49" charset="0"/>
                <a:cs typeface="Consolas" pitchFamily="49" charset="0"/>
              </a:defRPr>
            </a:lvl5pPr>
          </a:lstStyle>
          <a:p>
            <a:pPr lvl="0"/>
            <a:r>
              <a:rPr lang="en-US" smtClean="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4593" y="6430821"/>
            <a:ext cx="1267082" cy="262072"/>
          </a:xfrm>
          <a:prstGeom prst="rect">
            <a:avLst/>
          </a:prstGeom>
        </p:spPr>
      </p:pic>
    </p:spTree>
    <p:extLst>
      <p:ext uri="{BB962C8B-B14F-4D97-AF65-F5344CB8AC3E}">
        <p14:creationId xmlns:p14="http://schemas.microsoft.com/office/powerpoint/2010/main" val="36666012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447800"/>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441439"/>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7467600" y="126958"/>
            <a:ext cx="1606530" cy="253916"/>
          </a:xfrm>
          <a:prstGeom prst="rect">
            <a:avLst/>
          </a:prstGeom>
          <a:noFill/>
        </p:spPr>
        <p:txBody>
          <a:bodyPr wrap="none" rtlCol="0">
            <a:spAutoFit/>
          </a:bodyPr>
          <a:lstStyle/>
          <a:p>
            <a:r>
              <a:rPr lang="en-US" sz="1050" dirty="0" smtClean="0">
                <a:solidFill>
                  <a:prstClr val="white"/>
                </a:solidFill>
                <a:latin typeface="Segoe UI" pitchFamily="34" charset="0"/>
                <a:ea typeface="Segoe UI" pitchFamily="34" charset="0"/>
                <a:cs typeface="Segoe UI" pitchFamily="34" charset="0"/>
              </a:rPr>
              <a:t>Welcome, Vicki   |    LCA</a:t>
            </a:r>
          </a:p>
        </p:txBody>
      </p:sp>
      <p:sp>
        <p:nvSpPr>
          <p:cNvPr id="3" name="Rectangle 2"/>
          <p:cNvSpPr/>
          <p:nvPr userDrawn="1"/>
        </p:nvSpPr>
        <p:spPr>
          <a:xfrm>
            <a:off x="0" y="0"/>
            <a:ext cx="9144000" cy="762000"/>
          </a:xfrm>
          <a:prstGeom prst="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solidFill>
                <a:prstClr val="black"/>
              </a:solidFill>
              <a:latin typeface="Segoe UI" pitchFamily="34" charset="0"/>
              <a:ea typeface="Segoe UI" pitchFamily="34" charset="0"/>
              <a:cs typeface="Segoe UI" pitchFamily="34" charset="0"/>
            </a:endParaRPr>
          </a:p>
        </p:txBody>
      </p:sp>
      <p:sp>
        <p:nvSpPr>
          <p:cNvPr id="4" name="Rectangle 3"/>
          <p:cNvSpPr/>
          <p:nvPr userDrawn="1"/>
        </p:nvSpPr>
        <p:spPr>
          <a:xfrm>
            <a:off x="0" y="649524"/>
            <a:ext cx="9144000" cy="3410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 name="Straight Connector 5"/>
          <p:cNvCxnSpPr/>
          <p:nvPr userDrawn="1"/>
        </p:nvCxnSpPr>
        <p:spPr>
          <a:xfrm>
            <a:off x="0" y="649523"/>
            <a:ext cx="9144000"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161925" y="97608"/>
            <a:ext cx="2603277" cy="400110"/>
          </a:xfrm>
          <a:prstGeom prst="rect">
            <a:avLst/>
          </a:prstGeom>
          <a:noFill/>
        </p:spPr>
        <p:txBody>
          <a:bodyPr wrap="none" rtlCol="0">
            <a:spAutoFit/>
          </a:bodyPr>
          <a:lstStyle/>
          <a:p>
            <a:r>
              <a:rPr lang="en-US" sz="2000" dirty="0" smtClean="0">
                <a:solidFill>
                  <a:prstClr val="white"/>
                </a:solidFill>
                <a:latin typeface="Segoe UI" pitchFamily="34" charset="0"/>
                <a:ea typeface="Segoe UI" pitchFamily="34" charset="0"/>
                <a:cs typeface="Segoe UI" pitchFamily="34" charset="0"/>
              </a:rPr>
              <a:t>MS Data </a:t>
            </a:r>
            <a:r>
              <a:rPr lang="en-US" sz="2000" dirty="0" err="1" smtClean="0">
                <a:solidFill>
                  <a:prstClr val="white"/>
                </a:solidFill>
                <a:latin typeface="Segoe UI" pitchFamily="34" charset="0"/>
                <a:ea typeface="Segoe UI" pitchFamily="34" charset="0"/>
                <a:cs typeface="Segoe UI" pitchFamily="34" charset="0"/>
              </a:rPr>
              <a:t>MarketPlace</a:t>
            </a:r>
            <a:endParaRPr lang="en-US" sz="2000" dirty="0" smtClean="0">
              <a:solidFill>
                <a:prstClr val="white"/>
              </a:solidFill>
              <a:latin typeface="Segoe UI" pitchFamily="34" charset="0"/>
              <a:ea typeface="Segoe UI" pitchFamily="34" charset="0"/>
              <a:cs typeface="Segoe UI" pitchFamily="34" charset="0"/>
            </a:endParaRPr>
          </a:p>
        </p:txBody>
      </p:sp>
      <p:sp>
        <p:nvSpPr>
          <p:cNvPr id="8" name="TextBox 7"/>
          <p:cNvSpPr txBox="1"/>
          <p:nvPr userDrawn="1"/>
        </p:nvSpPr>
        <p:spPr>
          <a:xfrm>
            <a:off x="161925" y="381000"/>
            <a:ext cx="2064989" cy="246221"/>
          </a:xfrm>
          <a:prstGeom prst="rect">
            <a:avLst/>
          </a:prstGeom>
          <a:noFill/>
        </p:spPr>
        <p:txBody>
          <a:bodyPr wrap="none" rtlCol="0">
            <a:spAutoFit/>
          </a:bodyPr>
          <a:lstStyle/>
          <a:p>
            <a:r>
              <a:rPr lang="en-US" sz="1000" i="1" dirty="0" smtClean="0">
                <a:solidFill>
                  <a:prstClr val="white"/>
                </a:solidFill>
                <a:latin typeface="Segoe UI" pitchFamily="34" charset="0"/>
                <a:ea typeface="Segoe UI" pitchFamily="34" charset="0"/>
                <a:cs typeface="Segoe UI" pitchFamily="34" charset="0"/>
              </a:rPr>
              <a:t>Your one stop for enterprise data</a:t>
            </a:r>
          </a:p>
        </p:txBody>
      </p:sp>
      <p:sp>
        <p:nvSpPr>
          <p:cNvPr id="9" name="Rectangle 8"/>
          <p:cNvSpPr/>
          <p:nvPr userDrawn="1"/>
        </p:nvSpPr>
        <p:spPr>
          <a:xfrm>
            <a:off x="7391400" y="715091"/>
            <a:ext cx="1524000" cy="228600"/>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prstClr val="white">
                    <a:lumMod val="50000"/>
                  </a:prstClr>
                </a:solidFill>
                <a:latin typeface="Segoe UI" pitchFamily="34" charset="0"/>
                <a:ea typeface="Segoe UI" pitchFamily="34" charset="0"/>
                <a:cs typeface="Segoe UI" pitchFamily="34" charset="0"/>
              </a:rPr>
              <a:t>I need to              </a:t>
            </a:r>
            <a:r>
              <a:rPr lang="en-US" sz="1200" dirty="0" smtClean="0">
                <a:solidFill>
                  <a:prstClr val="white">
                    <a:lumMod val="50000"/>
                  </a:prstClr>
                </a:solidFill>
                <a:latin typeface="Webdings" pitchFamily="18" charset="2"/>
                <a:ea typeface="Segoe UI" pitchFamily="34" charset="0"/>
                <a:cs typeface="Segoe UI" pitchFamily="34" charset="0"/>
              </a:rPr>
              <a:t>6</a:t>
            </a:r>
          </a:p>
        </p:txBody>
      </p:sp>
      <p:sp>
        <p:nvSpPr>
          <p:cNvPr id="2" name="TextBox 1"/>
          <p:cNvSpPr txBox="1"/>
          <p:nvPr userDrawn="1"/>
        </p:nvSpPr>
        <p:spPr>
          <a:xfrm>
            <a:off x="6172200" y="220719"/>
            <a:ext cx="2901930" cy="230832"/>
          </a:xfrm>
          <a:prstGeom prst="rect">
            <a:avLst/>
          </a:prstGeom>
          <a:noFill/>
        </p:spPr>
        <p:txBody>
          <a:bodyPr wrap="square" rtlCol="0">
            <a:spAutoFit/>
          </a:bodyPr>
          <a:lstStyle/>
          <a:p>
            <a:pPr algn="r"/>
            <a:r>
              <a:rPr lang="en-US" sz="900" dirty="0" smtClean="0">
                <a:solidFill>
                  <a:prstClr val="white"/>
                </a:solidFill>
                <a:latin typeface="Segoe UI" pitchFamily="34" charset="0"/>
                <a:ea typeface="Segoe UI" pitchFamily="34" charset="0"/>
                <a:cs typeface="Segoe UI" pitchFamily="34" charset="0"/>
              </a:rPr>
              <a:t>Welcome,  Vicki     |    LCA</a:t>
            </a:r>
          </a:p>
        </p:txBody>
      </p:sp>
    </p:spTree>
    <p:extLst>
      <p:ext uri="{BB962C8B-B14F-4D97-AF65-F5344CB8AC3E}">
        <p14:creationId xmlns:p14="http://schemas.microsoft.com/office/powerpoint/2010/main" val="2322662633"/>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4" name="Rectangle 3"/>
          <p:cNvSpPr/>
          <p:nvPr userDrawn="1"/>
        </p:nvSpPr>
        <p:spPr>
          <a:xfrm>
            <a:off x="0" y="0"/>
            <a:ext cx="9144000" cy="762000"/>
          </a:xfrm>
          <a:prstGeom prst="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solidFill>
                <a:prstClr val="black"/>
              </a:solidFill>
              <a:latin typeface="Segoe UI" pitchFamily="34" charset="0"/>
              <a:ea typeface="Segoe UI" pitchFamily="34" charset="0"/>
              <a:cs typeface="Segoe UI" pitchFamily="34" charset="0"/>
            </a:endParaRPr>
          </a:p>
        </p:txBody>
      </p:sp>
      <p:sp>
        <p:nvSpPr>
          <p:cNvPr id="5" name="Rectangle 4"/>
          <p:cNvSpPr/>
          <p:nvPr userDrawn="1"/>
        </p:nvSpPr>
        <p:spPr>
          <a:xfrm>
            <a:off x="0" y="649524"/>
            <a:ext cx="9144000" cy="3410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 name="Straight Connector 5"/>
          <p:cNvCxnSpPr/>
          <p:nvPr userDrawn="1"/>
        </p:nvCxnSpPr>
        <p:spPr>
          <a:xfrm>
            <a:off x="0" y="649523"/>
            <a:ext cx="9144000"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161925" y="97608"/>
            <a:ext cx="2603277" cy="400110"/>
          </a:xfrm>
          <a:prstGeom prst="rect">
            <a:avLst/>
          </a:prstGeom>
          <a:noFill/>
        </p:spPr>
        <p:txBody>
          <a:bodyPr wrap="none" rtlCol="0">
            <a:spAutoFit/>
          </a:bodyPr>
          <a:lstStyle/>
          <a:p>
            <a:r>
              <a:rPr lang="en-US" sz="2000" dirty="0" smtClean="0">
                <a:solidFill>
                  <a:prstClr val="white"/>
                </a:solidFill>
                <a:latin typeface="Segoe UI" pitchFamily="34" charset="0"/>
                <a:ea typeface="Segoe UI" pitchFamily="34" charset="0"/>
                <a:cs typeface="Segoe UI" pitchFamily="34" charset="0"/>
              </a:rPr>
              <a:t>MS Data </a:t>
            </a:r>
            <a:r>
              <a:rPr lang="en-US" sz="2000" dirty="0" err="1" smtClean="0">
                <a:solidFill>
                  <a:prstClr val="white"/>
                </a:solidFill>
                <a:latin typeface="Segoe UI" pitchFamily="34" charset="0"/>
                <a:ea typeface="Segoe UI" pitchFamily="34" charset="0"/>
                <a:cs typeface="Segoe UI" pitchFamily="34" charset="0"/>
              </a:rPr>
              <a:t>MarketPlace</a:t>
            </a:r>
            <a:endParaRPr lang="en-US" sz="2000" dirty="0" smtClean="0">
              <a:solidFill>
                <a:prstClr val="white"/>
              </a:solidFill>
              <a:latin typeface="Segoe UI" pitchFamily="34" charset="0"/>
              <a:ea typeface="Segoe UI" pitchFamily="34" charset="0"/>
              <a:cs typeface="Segoe UI" pitchFamily="34" charset="0"/>
            </a:endParaRPr>
          </a:p>
        </p:txBody>
      </p:sp>
      <p:sp>
        <p:nvSpPr>
          <p:cNvPr id="8" name="TextBox 7"/>
          <p:cNvSpPr txBox="1"/>
          <p:nvPr userDrawn="1"/>
        </p:nvSpPr>
        <p:spPr>
          <a:xfrm>
            <a:off x="161925" y="381000"/>
            <a:ext cx="2064989" cy="246221"/>
          </a:xfrm>
          <a:prstGeom prst="rect">
            <a:avLst/>
          </a:prstGeom>
          <a:noFill/>
        </p:spPr>
        <p:txBody>
          <a:bodyPr wrap="none" rtlCol="0">
            <a:spAutoFit/>
          </a:bodyPr>
          <a:lstStyle/>
          <a:p>
            <a:r>
              <a:rPr lang="en-US" sz="1000" i="1" dirty="0" smtClean="0">
                <a:solidFill>
                  <a:prstClr val="white"/>
                </a:solidFill>
                <a:latin typeface="Segoe UI" pitchFamily="34" charset="0"/>
                <a:ea typeface="Segoe UI" pitchFamily="34" charset="0"/>
                <a:cs typeface="Segoe UI" pitchFamily="34" charset="0"/>
              </a:rPr>
              <a:t>Your one stop for enterprise data</a:t>
            </a:r>
          </a:p>
        </p:txBody>
      </p:sp>
      <p:sp>
        <p:nvSpPr>
          <p:cNvPr id="9" name="Rectangle 8"/>
          <p:cNvSpPr/>
          <p:nvPr userDrawn="1"/>
        </p:nvSpPr>
        <p:spPr>
          <a:xfrm>
            <a:off x="7391400" y="715091"/>
            <a:ext cx="1524000" cy="228600"/>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prstClr val="white">
                    <a:lumMod val="50000"/>
                  </a:prstClr>
                </a:solidFill>
                <a:latin typeface="Segoe UI" pitchFamily="34" charset="0"/>
                <a:ea typeface="Segoe UI" pitchFamily="34" charset="0"/>
                <a:cs typeface="Segoe UI" pitchFamily="34" charset="0"/>
              </a:rPr>
              <a:t>I need to              </a:t>
            </a:r>
            <a:r>
              <a:rPr lang="en-US" sz="1200" dirty="0" smtClean="0">
                <a:solidFill>
                  <a:prstClr val="white">
                    <a:lumMod val="50000"/>
                  </a:prstClr>
                </a:solidFill>
                <a:latin typeface="Webdings" pitchFamily="18" charset="2"/>
                <a:ea typeface="Segoe UI" pitchFamily="34" charset="0"/>
                <a:cs typeface="Segoe UI" pitchFamily="34" charset="0"/>
              </a:rPr>
              <a:t>6</a:t>
            </a:r>
          </a:p>
        </p:txBody>
      </p:sp>
      <p:sp>
        <p:nvSpPr>
          <p:cNvPr id="11" name="TextBox 10"/>
          <p:cNvSpPr txBox="1"/>
          <p:nvPr userDrawn="1"/>
        </p:nvSpPr>
        <p:spPr>
          <a:xfrm>
            <a:off x="6172200" y="220719"/>
            <a:ext cx="2901930" cy="230832"/>
          </a:xfrm>
          <a:prstGeom prst="rect">
            <a:avLst/>
          </a:prstGeom>
          <a:noFill/>
        </p:spPr>
        <p:txBody>
          <a:bodyPr wrap="square" rtlCol="0">
            <a:spAutoFit/>
          </a:bodyPr>
          <a:lstStyle/>
          <a:p>
            <a:pPr algn="r"/>
            <a:r>
              <a:rPr lang="en-US" sz="900" dirty="0" smtClean="0">
                <a:solidFill>
                  <a:prstClr val="white"/>
                </a:solidFill>
                <a:latin typeface="Segoe UI" pitchFamily="34" charset="0"/>
                <a:ea typeface="Segoe UI" pitchFamily="34" charset="0"/>
                <a:cs typeface="Segoe UI" pitchFamily="34" charset="0"/>
              </a:rPr>
              <a:t>Welcome,  Vicki     |    LCA</a:t>
            </a:r>
          </a:p>
        </p:txBody>
      </p:sp>
    </p:spTree>
    <p:extLst>
      <p:ext uri="{BB962C8B-B14F-4D97-AF65-F5344CB8AC3E}">
        <p14:creationId xmlns:p14="http://schemas.microsoft.com/office/powerpoint/2010/main" val="3745523980"/>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p:cNvSpPr/>
          <p:nvPr userDrawn="1"/>
        </p:nvSpPr>
        <p:spPr>
          <a:xfrm flipH="1">
            <a:off x="2025399" y="990598"/>
            <a:ext cx="154797" cy="5867401"/>
          </a:xfrm>
          <a:prstGeom prst="rect">
            <a:avLst/>
          </a:prstGeom>
          <a:pattFill prst="ltUpDiag">
            <a:fgClr>
              <a:srgbClr val="00B0F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userDrawn="1"/>
        </p:nvSpPr>
        <p:spPr>
          <a:xfrm>
            <a:off x="0" y="990598"/>
            <a:ext cx="1982397" cy="5867402"/>
          </a:xfrm>
          <a:prstGeom prst="rect">
            <a:avLst/>
          </a:prstGeom>
          <a:solidFill>
            <a:schemeClr val="bg1">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userDrawn="1"/>
        </p:nvSpPr>
        <p:spPr>
          <a:xfrm>
            <a:off x="0" y="0"/>
            <a:ext cx="9144000" cy="762000"/>
          </a:xfrm>
          <a:prstGeom prst="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solidFill>
                <a:prstClr val="black"/>
              </a:solidFill>
              <a:latin typeface="Segoe UI" pitchFamily="34" charset="0"/>
              <a:ea typeface="Segoe UI" pitchFamily="34" charset="0"/>
              <a:cs typeface="Segoe UI" pitchFamily="34" charset="0"/>
            </a:endParaRPr>
          </a:p>
        </p:txBody>
      </p:sp>
      <p:sp>
        <p:nvSpPr>
          <p:cNvPr id="7" name="Rectangle 6"/>
          <p:cNvSpPr/>
          <p:nvPr userDrawn="1"/>
        </p:nvSpPr>
        <p:spPr>
          <a:xfrm>
            <a:off x="0" y="649524"/>
            <a:ext cx="9144000" cy="3410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 name="Straight Connector 7"/>
          <p:cNvCxnSpPr/>
          <p:nvPr userDrawn="1"/>
        </p:nvCxnSpPr>
        <p:spPr>
          <a:xfrm>
            <a:off x="0" y="649523"/>
            <a:ext cx="9144000"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61925" y="97608"/>
            <a:ext cx="2603277" cy="400110"/>
          </a:xfrm>
          <a:prstGeom prst="rect">
            <a:avLst/>
          </a:prstGeom>
          <a:noFill/>
        </p:spPr>
        <p:txBody>
          <a:bodyPr wrap="none" rtlCol="0">
            <a:spAutoFit/>
          </a:bodyPr>
          <a:lstStyle/>
          <a:p>
            <a:r>
              <a:rPr lang="en-US" sz="2000" dirty="0" smtClean="0">
                <a:solidFill>
                  <a:prstClr val="white"/>
                </a:solidFill>
                <a:latin typeface="Segoe UI" pitchFamily="34" charset="0"/>
                <a:ea typeface="Segoe UI" pitchFamily="34" charset="0"/>
                <a:cs typeface="Segoe UI" pitchFamily="34" charset="0"/>
              </a:rPr>
              <a:t>MS Data </a:t>
            </a:r>
            <a:r>
              <a:rPr lang="en-US" sz="2000" dirty="0" err="1" smtClean="0">
                <a:solidFill>
                  <a:prstClr val="white"/>
                </a:solidFill>
                <a:latin typeface="Segoe UI" pitchFamily="34" charset="0"/>
                <a:ea typeface="Segoe UI" pitchFamily="34" charset="0"/>
                <a:cs typeface="Segoe UI" pitchFamily="34" charset="0"/>
              </a:rPr>
              <a:t>MarketPlace</a:t>
            </a:r>
            <a:endParaRPr lang="en-US" sz="2000" dirty="0" smtClean="0">
              <a:solidFill>
                <a:prstClr val="white"/>
              </a:solidFill>
              <a:latin typeface="Segoe UI" pitchFamily="34" charset="0"/>
              <a:ea typeface="Segoe UI" pitchFamily="34" charset="0"/>
              <a:cs typeface="Segoe UI" pitchFamily="34" charset="0"/>
            </a:endParaRPr>
          </a:p>
        </p:txBody>
      </p:sp>
      <p:sp>
        <p:nvSpPr>
          <p:cNvPr id="10" name="TextBox 9"/>
          <p:cNvSpPr txBox="1"/>
          <p:nvPr userDrawn="1"/>
        </p:nvSpPr>
        <p:spPr>
          <a:xfrm>
            <a:off x="161925" y="381000"/>
            <a:ext cx="2064989" cy="246221"/>
          </a:xfrm>
          <a:prstGeom prst="rect">
            <a:avLst/>
          </a:prstGeom>
          <a:noFill/>
        </p:spPr>
        <p:txBody>
          <a:bodyPr wrap="none" rtlCol="0">
            <a:spAutoFit/>
          </a:bodyPr>
          <a:lstStyle/>
          <a:p>
            <a:r>
              <a:rPr lang="en-US" sz="1000" i="1" dirty="0" smtClean="0">
                <a:solidFill>
                  <a:prstClr val="white"/>
                </a:solidFill>
                <a:latin typeface="Segoe UI" pitchFamily="34" charset="0"/>
                <a:ea typeface="Segoe UI" pitchFamily="34" charset="0"/>
                <a:cs typeface="Segoe UI" pitchFamily="34" charset="0"/>
              </a:rPr>
              <a:t>Your one stop for enterprise data</a:t>
            </a:r>
          </a:p>
        </p:txBody>
      </p:sp>
      <p:sp>
        <p:nvSpPr>
          <p:cNvPr id="11" name="Rectangle 10"/>
          <p:cNvSpPr/>
          <p:nvPr userDrawn="1"/>
        </p:nvSpPr>
        <p:spPr>
          <a:xfrm>
            <a:off x="7391400" y="715091"/>
            <a:ext cx="1524000" cy="228600"/>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prstClr val="white">
                    <a:lumMod val="50000"/>
                  </a:prstClr>
                </a:solidFill>
                <a:latin typeface="Segoe UI" pitchFamily="34" charset="0"/>
                <a:ea typeface="Segoe UI" pitchFamily="34" charset="0"/>
                <a:cs typeface="Segoe UI" pitchFamily="34" charset="0"/>
              </a:rPr>
              <a:t>I need to              </a:t>
            </a:r>
            <a:r>
              <a:rPr lang="en-US" sz="1200" dirty="0" smtClean="0">
                <a:solidFill>
                  <a:prstClr val="white">
                    <a:lumMod val="50000"/>
                  </a:prstClr>
                </a:solidFill>
                <a:latin typeface="Webdings" pitchFamily="18" charset="2"/>
                <a:ea typeface="Segoe UI" pitchFamily="34" charset="0"/>
                <a:cs typeface="Segoe UI" pitchFamily="34" charset="0"/>
              </a:rPr>
              <a:t>6</a:t>
            </a:r>
          </a:p>
        </p:txBody>
      </p:sp>
      <p:sp>
        <p:nvSpPr>
          <p:cNvPr id="13" name="TextBox 12"/>
          <p:cNvSpPr txBox="1"/>
          <p:nvPr userDrawn="1"/>
        </p:nvSpPr>
        <p:spPr>
          <a:xfrm>
            <a:off x="6172200" y="220719"/>
            <a:ext cx="2901930" cy="230832"/>
          </a:xfrm>
          <a:prstGeom prst="rect">
            <a:avLst/>
          </a:prstGeom>
          <a:noFill/>
        </p:spPr>
        <p:txBody>
          <a:bodyPr wrap="square" rtlCol="0">
            <a:spAutoFit/>
          </a:bodyPr>
          <a:lstStyle/>
          <a:p>
            <a:pPr algn="r"/>
            <a:r>
              <a:rPr lang="en-US" sz="900" dirty="0" smtClean="0">
                <a:solidFill>
                  <a:prstClr val="white"/>
                </a:solidFill>
                <a:latin typeface="Segoe UI" pitchFamily="34" charset="0"/>
                <a:ea typeface="Segoe UI" pitchFamily="34" charset="0"/>
                <a:cs typeface="Segoe UI" pitchFamily="34" charset="0"/>
              </a:rPr>
              <a:t>Welcome,  Vicki     |    LCA</a:t>
            </a:r>
          </a:p>
        </p:txBody>
      </p:sp>
    </p:spTree>
    <p:extLst>
      <p:ext uri="{BB962C8B-B14F-4D97-AF65-F5344CB8AC3E}">
        <p14:creationId xmlns:p14="http://schemas.microsoft.com/office/powerpoint/2010/main" val="3236247358"/>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5" name="Rectangle 4"/>
          <p:cNvSpPr/>
          <p:nvPr userDrawn="1"/>
        </p:nvSpPr>
        <p:spPr>
          <a:xfrm>
            <a:off x="0" y="990598"/>
            <a:ext cx="1982397" cy="5867402"/>
          </a:xfrm>
          <a:prstGeom prst="rect">
            <a:avLst/>
          </a:prstGeom>
          <a:solidFill>
            <a:schemeClr val="bg1">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10634" y="5812984"/>
            <a:ext cx="216159" cy="1045015"/>
          </a:xfrm>
          <a:prstGeom prst="rect">
            <a:avLst/>
          </a:prstGeom>
          <a:pattFill prst="ltUpDiag">
            <a:fgClr>
              <a:srgbClr val="00B0F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prstClr val="white"/>
              </a:solidFill>
            </a:endParaRPr>
          </a:p>
        </p:txBody>
      </p:sp>
      <p:sp>
        <p:nvSpPr>
          <p:cNvPr id="8" name="Rectangle 7"/>
          <p:cNvSpPr/>
          <p:nvPr userDrawn="1"/>
        </p:nvSpPr>
        <p:spPr>
          <a:xfrm>
            <a:off x="8920715" y="5812984"/>
            <a:ext cx="216159" cy="1045015"/>
          </a:xfrm>
          <a:prstGeom prst="rect">
            <a:avLst/>
          </a:prstGeom>
          <a:pattFill prst="ltUpDiag">
            <a:fgClr>
              <a:srgbClr val="00B0F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prstClr val="white"/>
              </a:solidFill>
            </a:endParaRPr>
          </a:p>
        </p:txBody>
      </p:sp>
      <p:sp>
        <p:nvSpPr>
          <p:cNvPr id="6" name="Rectangle 5"/>
          <p:cNvSpPr/>
          <p:nvPr userDrawn="1"/>
        </p:nvSpPr>
        <p:spPr>
          <a:xfrm>
            <a:off x="0" y="0"/>
            <a:ext cx="9144000" cy="762000"/>
          </a:xfrm>
          <a:prstGeom prst="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solidFill>
                <a:prstClr val="black"/>
              </a:solidFill>
              <a:latin typeface="Segoe UI" pitchFamily="34" charset="0"/>
              <a:ea typeface="Segoe UI" pitchFamily="34" charset="0"/>
              <a:cs typeface="Segoe UI" pitchFamily="34" charset="0"/>
            </a:endParaRPr>
          </a:p>
        </p:txBody>
      </p:sp>
      <p:sp>
        <p:nvSpPr>
          <p:cNvPr id="9" name="Rectangle 8"/>
          <p:cNvSpPr/>
          <p:nvPr userDrawn="1"/>
        </p:nvSpPr>
        <p:spPr>
          <a:xfrm>
            <a:off x="0" y="649524"/>
            <a:ext cx="9144000" cy="3410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p:nvPr userDrawn="1"/>
        </p:nvCxnSpPr>
        <p:spPr>
          <a:xfrm>
            <a:off x="0" y="649523"/>
            <a:ext cx="9144000"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61925" y="97608"/>
            <a:ext cx="2603277" cy="400110"/>
          </a:xfrm>
          <a:prstGeom prst="rect">
            <a:avLst/>
          </a:prstGeom>
          <a:noFill/>
        </p:spPr>
        <p:txBody>
          <a:bodyPr wrap="none" rtlCol="0">
            <a:spAutoFit/>
          </a:bodyPr>
          <a:lstStyle/>
          <a:p>
            <a:r>
              <a:rPr lang="en-US" sz="2000" dirty="0" smtClean="0">
                <a:solidFill>
                  <a:prstClr val="white"/>
                </a:solidFill>
                <a:latin typeface="Segoe UI" pitchFamily="34" charset="0"/>
                <a:ea typeface="Segoe UI" pitchFamily="34" charset="0"/>
                <a:cs typeface="Segoe UI" pitchFamily="34" charset="0"/>
              </a:rPr>
              <a:t>MS Data </a:t>
            </a:r>
            <a:r>
              <a:rPr lang="en-US" sz="2000" dirty="0" err="1" smtClean="0">
                <a:solidFill>
                  <a:prstClr val="white"/>
                </a:solidFill>
                <a:latin typeface="Segoe UI" pitchFamily="34" charset="0"/>
                <a:ea typeface="Segoe UI" pitchFamily="34" charset="0"/>
                <a:cs typeface="Segoe UI" pitchFamily="34" charset="0"/>
              </a:rPr>
              <a:t>MarketPlace</a:t>
            </a:r>
            <a:endParaRPr lang="en-US" sz="2000" dirty="0" smtClean="0">
              <a:solidFill>
                <a:prstClr val="white"/>
              </a:solidFill>
              <a:latin typeface="Segoe UI" pitchFamily="34" charset="0"/>
              <a:ea typeface="Segoe UI" pitchFamily="34" charset="0"/>
              <a:cs typeface="Segoe UI" pitchFamily="34" charset="0"/>
            </a:endParaRPr>
          </a:p>
        </p:txBody>
      </p:sp>
      <p:sp>
        <p:nvSpPr>
          <p:cNvPr id="12" name="TextBox 11"/>
          <p:cNvSpPr txBox="1"/>
          <p:nvPr userDrawn="1"/>
        </p:nvSpPr>
        <p:spPr>
          <a:xfrm>
            <a:off x="161925" y="381000"/>
            <a:ext cx="2064989" cy="246221"/>
          </a:xfrm>
          <a:prstGeom prst="rect">
            <a:avLst/>
          </a:prstGeom>
          <a:noFill/>
        </p:spPr>
        <p:txBody>
          <a:bodyPr wrap="none" rtlCol="0">
            <a:spAutoFit/>
          </a:bodyPr>
          <a:lstStyle/>
          <a:p>
            <a:r>
              <a:rPr lang="en-US" sz="1000" i="1" dirty="0" smtClean="0">
                <a:solidFill>
                  <a:prstClr val="white"/>
                </a:solidFill>
                <a:latin typeface="Segoe UI" pitchFamily="34" charset="0"/>
                <a:ea typeface="Segoe UI" pitchFamily="34" charset="0"/>
                <a:cs typeface="Segoe UI" pitchFamily="34" charset="0"/>
              </a:rPr>
              <a:t>Your one stop for enterprise data</a:t>
            </a:r>
          </a:p>
        </p:txBody>
      </p:sp>
      <p:sp>
        <p:nvSpPr>
          <p:cNvPr id="13" name="Rectangle 12"/>
          <p:cNvSpPr/>
          <p:nvPr userDrawn="1"/>
        </p:nvSpPr>
        <p:spPr>
          <a:xfrm>
            <a:off x="7391400" y="715091"/>
            <a:ext cx="1524000" cy="228600"/>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prstClr val="white">
                    <a:lumMod val="50000"/>
                  </a:prstClr>
                </a:solidFill>
                <a:latin typeface="Segoe UI" pitchFamily="34" charset="0"/>
                <a:ea typeface="Segoe UI" pitchFamily="34" charset="0"/>
                <a:cs typeface="Segoe UI" pitchFamily="34" charset="0"/>
              </a:rPr>
              <a:t>I need to              </a:t>
            </a:r>
            <a:r>
              <a:rPr lang="en-US" sz="1200" dirty="0" smtClean="0">
                <a:solidFill>
                  <a:prstClr val="white">
                    <a:lumMod val="50000"/>
                  </a:prstClr>
                </a:solidFill>
                <a:latin typeface="Webdings" pitchFamily="18" charset="2"/>
                <a:ea typeface="Segoe UI" pitchFamily="34" charset="0"/>
                <a:cs typeface="Segoe UI" pitchFamily="34" charset="0"/>
              </a:rPr>
              <a:t>6</a:t>
            </a:r>
          </a:p>
        </p:txBody>
      </p:sp>
      <p:sp>
        <p:nvSpPr>
          <p:cNvPr id="15" name="TextBox 14"/>
          <p:cNvSpPr txBox="1"/>
          <p:nvPr userDrawn="1"/>
        </p:nvSpPr>
        <p:spPr>
          <a:xfrm>
            <a:off x="6172200" y="220719"/>
            <a:ext cx="2901930" cy="230832"/>
          </a:xfrm>
          <a:prstGeom prst="rect">
            <a:avLst/>
          </a:prstGeom>
          <a:noFill/>
        </p:spPr>
        <p:txBody>
          <a:bodyPr wrap="square" rtlCol="0">
            <a:spAutoFit/>
          </a:bodyPr>
          <a:lstStyle/>
          <a:p>
            <a:pPr algn="r"/>
            <a:r>
              <a:rPr lang="en-US" sz="900" dirty="0" smtClean="0">
                <a:solidFill>
                  <a:prstClr val="white"/>
                </a:solidFill>
                <a:latin typeface="Segoe UI" pitchFamily="34" charset="0"/>
                <a:ea typeface="Segoe UI" pitchFamily="34" charset="0"/>
                <a:cs typeface="Segoe UI" pitchFamily="34" charset="0"/>
              </a:rPr>
              <a:t>Welcome,  Vicki     |    LCA</a:t>
            </a:r>
          </a:p>
        </p:txBody>
      </p:sp>
    </p:spTree>
    <p:extLst>
      <p:ext uri="{BB962C8B-B14F-4D97-AF65-F5344CB8AC3E}">
        <p14:creationId xmlns:p14="http://schemas.microsoft.com/office/powerpoint/2010/main" val="4149071255"/>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3" name="TextBox 2"/>
          <p:cNvSpPr txBox="1"/>
          <p:nvPr userDrawn="1"/>
        </p:nvSpPr>
        <p:spPr>
          <a:xfrm>
            <a:off x="7467600" y="126958"/>
            <a:ext cx="1544012" cy="253916"/>
          </a:xfrm>
          <a:prstGeom prst="rect">
            <a:avLst/>
          </a:prstGeom>
          <a:noFill/>
        </p:spPr>
        <p:txBody>
          <a:bodyPr wrap="none" rtlCol="0">
            <a:spAutoFit/>
          </a:bodyPr>
          <a:lstStyle/>
          <a:p>
            <a:r>
              <a:rPr lang="en-US" sz="1050" dirty="0" smtClean="0">
                <a:solidFill>
                  <a:prstClr val="white"/>
                </a:solidFill>
                <a:latin typeface="Segoe UI" pitchFamily="34" charset="0"/>
                <a:ea typeface="Segoe UI" pitchFamily="34" charset="0"/>
                <a:cs typeface="Segoe UI" pitchFamily="34" charset="0"/>
              </a:rPr>
              <a:t>Welcome, Ben |    MSIT</a:t>
            </a:r>
          </a:p>
        </p:txBody>
      </p:sp>
    </p:spTree>
    <p:extLst>
      <p:ext uri="{BB962C8B-B14F-4D97-AF65-F5344CB8AC3E}">
        <p14:creationId xmlns:p14="http://schemas.microsoft.com/office/powerpoint/2010/main" val="2174444681"/>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BF9DA1C-6754-4BD7-A4FF-55D953142175}" type="datetimeFigureOut">
              <a:rPr lang="en-US" smtClean="0">
                <a:solidFill>
                  <a:prstClr val="black"/>
                </a:solidFill>
              </a:rPr>
              <a:pPr/>
              <a:t>3/30/2012</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4860EF5-FB6B-4C77-855B-18E8502121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618432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49" y="0"/>
            <a:ext cx="913090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0"/>
            <a:ext cx="1937445" cy="556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27853" y="1143002"/>
            <a:ext cx="7772400" cy="1143000"/>
          </a:xfrm>
          <a:prstGeom prst="rect">
            <a:avLst/>
          </a:prstGeom>
        </p:spPr>
        <p:txBody>
          <a:bodyPr lIns="38405" tIns="19202" rIns="38405" bIns="19202"/>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429876" y="2275704"/>
            <a:ext cx="7029632" cy="772298"/>
          </a:xfrm>
          <a:prstGeom prst="rect">
            <a:avLst/>
          </a:prstGeom>
        </p:spPr>
        <p:txBody>
          <a:bodyPr lIns="38405" tIns="19202" rIns="38405" bIns="19202">
            <a:normAutofit/>
          </a:bodyPr>
          <a:lstStyle>
            <a:lvl1pPr marL="0" indent="0" algn="l">
              <a:buNone/>
              <a:defRPr sz="2700">
                <a:solidFill>
                  <a:srgbClr val="595959"/>
                </a:solidFill>
              </a:defRPr>
            </a:lvl1pPr>
            <a:lvl2pPr marL="512051" indent="0" algn="ctr">
              <a:buNone/>
              <a:defRPr>
                <a:solidFill>
                  <a:schemeClr val="tx1">
                    <a:tint val="75000"/>
                  </a:schemeClr>
                </a:solidFill>
              </a:defRPr>
            </a:lvl2pPr>
            <a:lvl3pPr marL="1024102" indent="0" algn="ctr">
              <a:buNone/>
              <a:defRPr>
                <a:solidFill>
                  <a:schemeClr val="tx1">
                    <a:tint val="75000"/>
                  </a:schemeClr>
                </a:solidFill>
              </a:defRPr>
            </a:lvl3pPr>
            <a:lvl4pPr marL="1536154" indent="0" algn="ctr">
              <a:buNone/>
              <a:defRPr>
                <a:solidFill>
                  <a:schemeClr val="tx1">
                    <a:tint val="75000"/>
                  </a:schemeClr>
                </a:solidFill>
              </a:defRPr>
            </a:lvl4pPr>
            <a:lvl5pPr marL="2048205" indent="0" algn="ctr">
              <a:buNone/>
              <a:defRPr>
                <a:solidFill>
                  <a:schemeClr val="tx1">
                    <a:tint val="75000"/>
                  </a:schemeClr>
                </a:solidFill>
              </a:defRPr>
            </a:lvl5pPr>
            <a:lvl6pPr marL="2560256" indent="0" algn="ctr">
              <a:buNone/>
              <a:defRPr>
                <a:solidFill>
                  <a:schemeClr val="tx1">
                    <a:tint val="75000"/>
                  </a:schemeClr>
                </a:solidFill>
              </a:defRPr>
            </a:lvl6pPr>
            <a:lvl7pPr marL="3072307" indent="0" algn="ctr">
              <a:buNone/>
              <a:defRPr>
                <a:solidFill>
                  <a:schemeClr val="tx1">
                    <a:tint val="75000"/>
                  </a:schemeClr>
                </a:solidFill>
              </a:defRPr>
            </a:lvl7pPr>
            <a:lvl8pPr marL="3584359" indent="0" algn="ctr">
              <a:buNone/>
              <a:defRPr>
                <a:solidFill>
                  <a:schemeClr val="tx1">
                    <a:tint val="75000"/>
                  </a:schemeClr>
                </a:solidFill>
              </a:defRPr>
            </a:lvl8pPr>
            <a:lvl9pPr marL="4096410" indent="0" algn="ctr">
              <a:buNone/>
              <a:defRPr>
                <a:solidFill>
                  <a:schemeClr val="tx1">
                    <a:tint val="75000"/>
                  </a:schemeClr>
                </a:solidFill>
              </a:defRPr>
            </a:lvl9pPr>
          </a:lstStyle>
          <a:p>
            <a:r>
              <a:rPr lang="en-US" smtClean="0"/>
              <a:t>Click to edit Master subtitle style</a:t>
            </a:r>
            <a:endParaRPr lang="en-US" dirty="0"/>
          </a:p>
        </p:txBody>
      </p:sp>
      <p:sp>
        <p:nvSpPr>
          <p:cNvPr id="9" name="Footer Placeholder 4"/>
          <p:cNvSpPr>
            <a:spLocks noGrp="1"/>
          </p:cNvSpPr>
          <p:nvPr>
            <p:ph type="ftr" sz="quarter" idx="11"/>
          </p:nvPr>
        </p:nvSpPr>
        <p:spPr>
          <a:xfrm>
            <a:off x="3124200" y="6356350"/>
            <a:ext cx="2895600" cy="365125"/>
          </a:xfrm>
          <a:prstGeom prst="rect">
            <a:avLst/>
          </a:prstGeom>
        </p:spPr>
        <p:txBody>
          <a:bodyPr lIns="38405" tIns="19202" rIns="38405" bIns="19202"/>
          <a:lstStyle>
            <a:lvl1pPr>
              <a:defRPr/>
            </a:lvl1pPr>
          </a:lstStyle>
          <a:p>
            <a:pPr>
              <a:defRPr/>
            </a:pPr>
            <a:endParaRPr lang="en-US"/>
          </a:p>
        </p:txBody>
      </p:sp>
      <p:sp>
        <p:nvSpPr>
          <p:cNvPr id="10" name="Slide Number Placeholder 5"/>
          <p:cNvSpPr>
            <a:spLocks noGrp="1"/>
          </p:cNvSpPr>
          <p:nvPr>
            <p:ph type="sldNum" sz="quarter" idx="12"/>
          </p:nvPr>
        </p:nvSpPr>
        <p:spPr>
          <a:xfrm>
            <a:off x="8686800" y="6442075"/>
            <a:ext cx="371475" cy="365125"/>
          </a:xfrm>
          <a:prstGeom prst="rect">
            <a:avLst/>
          </a:prstGeom>
        </p:spPr>
        <p:txBody>
          <a:bodyPr lIns="38405" tIns="19202" rIns="38405" bIns="19202"/>
          <a:lstStyle>
            <a:lvl1pPr>
              <a:defRPr/>
            </a:lvl1pPr>
          </a:lstStyle>
          <a:p>
            <a:pPr>
              <a:defRPr/>
            </a:pPr>
            <a:fld id="{97E5E9D5-55DB-4CDE-8E82-A05849726227}" type="slidenum">
              <a:rPr lang="en-US"/>
              <a:pPr>
                <a:defRPr/>
              </a:pPr>
              <a:t>‹#›</a:t>
            </a:fld>
            <a:endParaRPr lang="en-US"/>
          </a:p>
        </p:txBody>
      </p:sp>
    </p:spTree>
    <p:extLst>
      <p:ext uri="{BB962C8B-B14F-4D97-AF65-F5344CB8AC3E}">
        <p14:creationId xmlns:p14="http://schemas.microsoft.com/office/powerpoint/2010/main" val="4148627666"/>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theme" Target="../theme/theme10.xml"/><Relationship Id="rId1" Type="http://schemas.openxmlformats.org/officeDocument/2006/relationships/slideLayout" Target="../slideLayouts/slideLayout90.xml"/><Relationship Id="rId5" Type="http://schemas.openxmlformats.org/officeDocument/2006/relationships/image" Target="../media/image21.png"/><Relationship Id="rId4" Type="http://schemas.openxmlformats.org/officeDocument/2006/relationships/image" Target="../media/image20.gif"/></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5" Type="http://schemas.openxmlformats.org/officeDocument/2006/relationships/slideLayout" Target="../slideLayouts/slideLayout95.xml"/><Relationship Id="rId4" Type="http://schemas.openxmlformats.org/officeDocument/2006/relationships/slideLayout" Target="../slideLayouts/slideLayout9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0.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11.pn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image" Target="../media/image11.png"/><Relationship Id="rId5" Type="http://schemas.openxmlformats.org/officeDocument/2006/relationships/slideLayout" Target="../slideLayouts/slideLayout48.xml"/><Relationship Id="rId10" Type="http://schemas.openxmlformats.org/officeDocument/2006/relationships/theme" Target="../theme/theme5.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10" Type="http://schemas.openxmlformats.org/officeDocument/2006/relationships/image" Target="../media/image11.png"/><Relationship Id="rId4" Type="http://schemas.openxmlformats.org/officeDocument/2006/relationships/slideLayout" Target="../slideLayouts/slideLayout56.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10" Type="http://schemas.openxmlformats.org/officeDocument/2006/relationships/image" Target="../media/image11.png"/><Relationship Id="rId4" Type="http://schemas.openxmlformats.org/officeDocument/2006/relationships/slideLayout" Target="../slideLayouts/slideLayout64.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8.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image" Target="../media/image11.png"/><Relationship Id="rId5" Type="http://schemas.openxmlformats.org/officeDocument/2006/relationships/slideLayout" Target="../slideLayouts/slideLayout85.xml"/><Relationship Id="rId10" Type="http://schemas.openxmlformats.org/officeDocument/2006/relationships/theme" Target="../theme/theme9.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6262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63562"/>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990600"/>
            <a:ext cx="8229600" cy="5181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686800" y="6441724"/>
            <a:ext cx="371717" cy="365125"/>
          </a:xfrm>
          <a:prstGeom prst="rect">
            <a:avLst/>
          </a:prstGeom>
        </p:spPr>
        <p:txBody>
          <a:bodyPr vert="horz" lIns="91440" tIns="45720" rIns="91440" bIns="45720" rtlCol="0" anchor="ctr"/>
          <a:lstStyle>
            <a:lvl1pPr algn="r">
              <a:defRPr sz="800">
                <a:solidFill>
                  <a:srgbClr val="E8E8E8"/>
                </a:solidFill>
              </a:defRPr>
            </a:lvl1pPr>
          </a:lstStyle>
          <a:p>
            <a:fld id="{BD271169-D5A2-4E26-9D3F-58E320BF9E89}" type="slidenum">
              <a:rPr lang="en-US" smtClean="0"/>
              <a:pPr/>
              <a:t>‹#›</a:t>
            </a:fld>
            <a:endParaRPr lang="en-US" dirty="0"/>
          </a:p>
        </p:txBody>
      </p:sp>
    </p:spTree>
    <p:extLst>
      <p:ext uri="{BB962C8B-B14F-4D97-AF65-F5344CB8AC3E}">
        <p14:creationId xmlns:p14="http://schemas.microsoft.com/office/powerpoint/2010/main" val="25960252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spcBef>
          <a:spcPct val="0"/>
        </a:spcBef>
        <a:buNone/>
        <a:defRPr sz="2800" kern="1200" cap="all" baseline="0">
          <a:solidFill>
            <a:srgbClr val="E8E8E8"/>
          </a:solidFill>
          <a:latin typeface="Segoe Light" pitchFamily="34" charset="0"/>
          <a:ea typeface="+mj-ea"/>
          <a:cs typeface="+mj-cs"/>
        </a:defRPr>
      </a:lvl1pPr>
    </p:titleStyle>
    <p:bodyStyle>
      <a:lvl1pPr marL="182880" indent="-182880" algn="l" defTabSz="914400" rtl="0" eaLnBrk="1" latinLnBrk="0" hangingPunct="1">
        <a:spcBef>
          <a:spcPct val="20000"/>
        </a:spcBef>
        <a:buFont typeface="Arial" pitchFamily="34" charset="0"/>
        <a:buChar char="•"/>
        <a:defRPr sz="2000" kern="1200">
          <a:solidFill>
            <a:srgbClr val="E8E8E8"/>
          </a:solidFill>
          <a:latin typeface="+mn-lt"/>
          <a:ea typeface="+mn-ea"/>
          <a:cs typeface="+mn-cs"/>
        </a:defRPr>
      </a:lvl1pPr>
      <a:lvl2pPr marL="457200" indent="-182880" algn="l" defTabSz="914400" rtl="0" eaLnBrk="1" latinLnBrk="0" hangingPunct="1">
        <a:spcBef>
          <a:spcPct val="20000"/>
        </a:spcBef>
        <a:buFont typeface="Arial" pitchFamily="34" charset="0"/>
        <a:buChar char="•"/>
        <a:defRPr sz="1700" kern="1200">
          <a:solidFill>
            <a:srgbClr val="E8E8E8"/>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1400" kern="1200">
          <a:solidFill>
            <a:srgbClr val="E8E8E8"/>
          </a:solidFill>
          <a:latin typeface="+mn-lt"/>
          <a:ea typeface="+mn-ea"/>
          <a:cs typeface="+mn-cs"/>
        </a:defRPr>
      </a:lvl3pPr>
      <a:lvl4pPr marL="914400" indent="-182880" algn="l" defTabSz="914400" rtl="0" eaLnBrk="1" latinLnBrk="0" hangingPunct="1">
        <a:spcBef>
          <a:spcPct val="20000"/>
        </a:spcBef>
        <a:buFont typeface="Arial" pitchFamily="34" charset="0"/>
        <a:buChar char="–"/>
        <a:defRPr sz="1200" kern="1200">
          <a:solidFill>
            <a:srgbClr val="E8E8E8"/>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200" kern="1200">
          <a:solidFill>
            <a:srgbClr val="E8E8E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11" name="Rectangle 10"/>
          <p:cNvSpPr/>
          <p:nvPr/>
        </p:nvSpPr>
        <p:spPr bwMode="auto">
          <a:xfrm>
            <a:off x="0" y="6477000"/>
            <a:ext cx="9144000" cy="381000"/>
          </a:xfrm>
          <a:prstGeom prst="rect">
            <a:avLst/>
          </a:prstGeom>
          <a:gradFill>
            <a:gsLst>
              <a:gs pos="0">
                <a:schemeClr val="bg1">
                  <a:lumMod val="85000"/>
                </a:schemeClr>
              </a:gs>
              <a:gs pos="50000">
                <a:schemeClr val="bg1"/>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006600"/>
              </a:solidFill>
              <a:latin typeface="Arial" charset="0"/>
            </a:endParaRPr>
          </a:p>
        </p:txBody>
      </p:sp>
      <p:sp>
        <p:nvSpPr>
          <p:cNvPr id="3075" name="Rectangle 2"/>
          <p:cNvSpPr>
            <a:spLocks noGrp="1" noChangeArrowheads="1"/>
          </p:cNvSpPr>
          <p:nvPr>
            <p:ph type="title"/>
          </p:nvPr>
        </p:nvSpPr>
        <p:spPr bwMode="auto">
          <a:xfrm>
            <a:off x="457200" y="625475"/>
            <a:ext cx="8229600" cy="112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a:p>
        </p:txBody>
      </p:sp>
      <p:sp>
        <p:nvSpPr>
          <p:cNvPr id="3076" name="Rectangle 3"/>
          <p:cNvSpPr>
            <a:spLocks noGrp="1" noChangeArrowheads="1"/>
          </p:cNvSpPr>
          <p:nvPr>
            <p:ph type="body" idx="1"/>
          </p:nvPr>
        </p:nvSpPr>
        <p:spPr bwMode="auto">
          <a:xfrm>
            <a:off x="457200" y="19050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Rectangle 6"/>
          <p:cNvSpPr>
            <a:spLocks noGrp="1" noChangeArrowheads="1"/>
          </p:cNvSpPr>
          <p:nvPr>
            <p:ph type="sldNum" sz="quarter" idx="4"/>
          </p:nvPr>
        </p:nvSpPr>
        <p:spPr bwMode="auto">
          <a:xfrm>
            <a:off x="8610600" y="6477000"/>
            <a:ext cx="4572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b="0">
                <a:latin typeface="Segoe UI" pitchFamily="-108" charset="0"/>
              </a:defRPr>
            </a:lvl1pPr>
          </a:lstStyle>
          <a:p>
            <a:fld id="{0EE7D5B3-9529-4AA1-BD46-D49C4EABA6EB}" type="slidenum">
              <a:rPr lang="en-US" smtClean="0">
                <a:solidFill>
                  <a:srgbClr val="006600"/>
                </a:solidFill>
              </a:rPr>
              <a:pPr/>
              <a:t>‹#›</a:t>
            </a:fld>
            <a:endParaRPr lang="en-US" dirty="0">
              <a:solidFill>
                <a:srgbClr val="006600"/>
              </a:solidFill>
            </a:endParaRPr>
          </a:p>
        </p:txBody>
      </p:sp>
      <p:sp>
        <p:nvSpPr>
          <p:cNvPr id="1054" name="Rectangle 30"/>
          <p:cNvSpPr>
            <a:spLocks noChangeArrowheads="1"/>
          </p:cNvSpPr>
          <p:nvPr/>
        </p:nvSpPr>
        <p:spPr bwMode="auto">
          <a:xfrm>
            <a:off x="228600" y="6553200"/>
            <a:ext cx="1392238" cy="244475"/>
          </a:xfrm>
          <a:prstGeom prst="rect">
            <a:avLst/>
          </a:prstGeom>
          <a:noFill/>
          <a:ln w="9525">
            <a:noFill/>
            <a:miter lim="800000"/>
            <a:headEnd/>
            <a:tailEnd/>
          </a:ln>
          <a:effectLst/>
        </p:spPr>
        <p:txBody>
          <a:bodyPr wrap="none">
            <a:prstTxWarp prst="textNoShape">
              <a:avLst/>
            </a:prstTxWarp>
            <a:spAutoFit/>
          </a:bodyPr>
          <a:lstStyle/>
          <a:p>
            <a:r>
              <a:rPr lang="en-US" sz="1000" i="1" dirty="0">
                <a:solidFill>
                  <a:srgbClr val="336600"/>
                </a:solidFill>
              </a:rPr>
              <a:t>Microsoft Confidential</a:t>
            </a:r>
          </a:p>
        </p:txBody>
      </p:sp>
      <p:pic>
        <p:nvPicPr>
          <p:cNvPr id="10" name="Picture 9" descr="TopBand.png"/>
          <p:cNvPicPr>
            <a:picLocks noChangeAspect="1"/>
          </p:cNvPicPr>
          <p:nvPr/>
        </p:nvPicPr>
        <p:blipFill>
          <a:blip r:embed="rId3" cstate="print"/>
          <a:stretch>
            <a:fillRect/>
          </a:stretch>
        </p:blipFill>
        <p:spPr>
          <a:xfrm>
            <a:off x="0" y="0"/>
            <a:ext cx="9144000" cy="47548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789" y="6278792"/>
            <a:ext cx="1813986" cy="762000"/>
          </a:xfrm>
          <a:prstGeom prst="rect">
            <a:avLst/>
          </a:prstGeom>
        </p:spPr>
      </p:pic>
    </p:spTree>
    <p:extLst>
      <p:ext uri="{BB962C8B-B14F-4D97-AF65-F5344CB8AC3E}">
        <p14:creationId xmlns:p14="http://schemas.microsoft.com/office/powerpoint/2010/main" val="586409942"/>
      </p:ext>
    </p:extLst>
  </p:cSld>
  <p:clrMap bg1="dk1" tx1="lt1" bg2="dk2" tx2="lt2" accent1="accent1" accent2="accent2" accent3="accent3" accent4="accent4" accent5="accent5" accent6="accent6" hlink="hlink" folHlink="folHlink"/>
  <p:sldLayoutIdLst>
    <p:sldLayoutId id="2147483802" r:id="rId1"/>
  </p:sldLayoutIdLst>
  <p:transition>
    <p:fade/>
  </p:transition>
  <p:timing>
    <p:tnLst>
      <p:par>
        <p:cTn id="1" dur="indefinite" restart="never" nodeType="tmRoot"/>
      </p:par>
    </p:tnLst>
  </p:timing>
  <p:hf hdr="0" dt="0"/>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Segoe UI" pitchFamily="34" charset="0"/>
        </a:defRPr>
      </a:lvl2pPr>
      <a:lvl3pPr algn="l" rtl="0" eaLnBrk="1" fontAlgn="base" hangingPunct="1">
        <a:spcBef>
          <a:spcPct val="0"/>
        </a:spcBef>
        <a:spcAft>
          <a:spcPct val="0"/>
        </a:spcAft>
        <a:defRPr sz="4400">
          <a:solidFill>
            <a:schemeClr val="tx1"/>
          </a:solidFill>
          <a:latin typeface="Segoe UI" pitchFamily="34" charset="0"/>
        </a:defRPr>
      </a:lvl3pPr>
      <a:lvl4pPr algn="l" rtl="0" eaLnBrk="1" fontAlgn="base" hangingPunct="1">
        <a:spcBef>
          <a:spcPct val="0"/>
        </a:spcBef>
        <a:spcAft>
          <a:spcPct val="0"/>
        </a:spcAft>
        <a:defRPr sz="4400">
          <a:solidFill>
            <a:schemeClr val="tx1"/>
          </a:solidFill>
          <a:latin typeface="Segoe UI" pitchFamily="34" charset="0"/>
        </a:defRPr>
      </a:lvl4pPr>
      <a:lvl5pPr algn="l" rtl="0" eaLnBrk="1" fontAlgn="base" hangingPunct="1">
        <a:spcBef>
          <a:spcPct val="0"/>
        </a:spcBef>
        <a:spcAft>
          <a:spcPct val="0"/>
        </a:spcAft>
        <a:defRPr sz="4400">
          <a:solidFill>
            <a:schemeClr val="tx1"/>
          </a:solidFill>
          <a:latin typeface="Segoe UI" pitchFamily="34" charset="0"/>
        </a:defRPr>
      </a:lvl5pPr>
      <a:lvl6pPr marL="457200" algn="l" rtl="0" eaLnBrk="1" fontAlgn="base" hangingPunct="1">
        <a:spcBef>
          <a:spcPct val="0"/>
        </a:spcBef>
        <a:spcAft>
          <a:spcPct val="0"/>
        </a:spcAft>
        <a:defRPr sz="4400">
          <a:solidFill>
            <a:schemeClr val="tx1"/>
          </a:solidFill>
          <a:latin typeface="Segoe UI" pitchFamily="34" charset="0"/>
        </a:defRPr>
      </a:lvl6pPr>
      <a:lvl7pPr marL="914400" algn="l" rtl="0" eaLnBrk="1" fontAlgn="base" hangingPunct="1">
        <a:spcBef>
          <a:spcPct val="0"/>
        </a:spcBef>
        <a:spcAft>
          <a:spcPct val="0"/>
        </a:spcAft>
        <a:defRPr sz="4400">
          <a:solidFill>
            <a:schemeClr val="tx1"/>
          </a:solidFill>
          <a:latin typeface="Segoe UI" pitchFamily="34" charset="0"/>
        </a:defRPr>
      </a:lvl7pPr>
      <a:lvl8pPr marL="1371600" algn="l" rtl="0" eaLnBrk="1" fontAlgn="base" hangingPunct="1">
        <a:spcBef>
          <a:spcPct val="0"/>
        </a:spcBef>
        <a:spcAft>
          <a:spcPct val="0"/>
        </a:spcAft>
        <a:defRPr sz="4400">
          <a:solidFill>
            <a:schemeClr val="tx1"/>
          </a:solidFill>
          <a:latin typeface="Segoe UI" pitchFamily="34" charset="0"/>
        </a:defRPr>
      </a:lvl8pPr>
      <a:lvl9pPr marL="1828800" algn="l" rtl="0" eaLnBrk="1" fontAlgn="base" hangingPunct="1">
        <a:spcBef>
          <a:spcPct val="0"/>
        </a:spcBef>
        <a:spcAft>
          <a:spcPct val="0"/>
        </a:spcAft>
        <a:defRPr sz="4400">
          <a:solidFill>
            <a:schemeClr val="tx1"/>
          </a:solidFill>
          <a:latin typeface="Segoe UI" pitchFamily="34" charset="0"/>
        </a:defRPr>
      </a:lvl9pPr>
    </p:titleStyle>
    <p:bodyStyle>
      <a:lvl1pPr marL="457200" indent="-457200" algn="l" rtl="0" eaLnBrk="1" fontAlgn="base" hangingPunct="1">
        <a:spcBef>
          <a:spcPct val="20000"/>
        </a:spcBef>
        <a:spcAft>
          <a:spcPct val="0"/>
        </a:spcAft>
        <a:buClr>
          <a:schemeClr val="bg2"/>
        </a:buClr>
        <a:buSzPct val="85000"/>
        <a:buBlip>
          <a:blip r:embed="rId5"/>
        </a:buBlip>
        <a:defRPr sz="3200">
          <a:solidFill>
            <a:schemeClr val="tx1"/>
          </a:solidFill>
          <a:latin typeface="+mn-lt"/>
          <a:ea typeface="+mn-ea"/>
          <a:cs typeface="+mn-cs"/>
        </a:defRPr>
      </a:lvl1pPr>
      <a:lvl2pPr marL="842963" indent="-384175" algn="l" rtl="0" eaLnBrk="1" fontAlgn="base" hangingPunct="1">
        <a:spcBef>
          <a:spcPct val="20000"/>
        </a:spcBef>
        <a:spcAft>
          <a:spcPct val="0"/>
        </a:spcAft>
        <a:buClr>
          <a:schemeClr val="bg2"/>
        </a:buClr>
        <a:buSzPct val="85000"/>
        <a:buBlip>
          <a:blip r:embed="rId5"/>
        </a:buBlip>
        <a:defRPr sz="2800">
          <a:solidFill>
            <a:schemeClr val="tx1"/>
          </a:solidFill>
          <a:latin typeface="+mn-lt"/>
          <a:ea typeface="ＭＳ Ｐゴシック" pitchFamily="-108" charset="-128"/>
        </a:defRPr>
      </a:lvl2pPr>
      <a:lvl3pPr marL="1203325" indent="-358775" algn="l" rtl="0" eaLnBrk="1" fontAlgn="base" hangingPunct="1">
        <a:spcBef>
          <a:spcPct val="20000"/>
        </a:spcBef>
        <a:spcAft>
          <a:spcPct val="0"/>
        </a:spcAft>
        <a:buClr>
          <a:schemeClr val="bg2"/>
        </a:buClr>
        <a:buSzPct val="85000"/>
        <a:buBlip>
          <a:blip r:embed="rId5"/>
        </a:buBlip>
        <a:defRPr sz="2400">
          <a:solidFill>
            <a:schemeClr val="tx1"/>
          </a:solidFill>
          <a:latin typeface="+mn-lt"/>
          <a:ea typeface="ＭＳ Ｐゴシック" pitchFamily="-108" charset="-128"/>
        </a:defRPr>
      </a:lvl3pPr>
      <a:lvl4pPr marL="1492250" indent="-287338" algn="l" rtl="0" eaLnBrk="1" fontAlgn="base" hangingPunct="1">
        <a:spcBef>
          <a:spcPct val="20000"/>
        </a:spcBef>
        <a:spcAft>
          <a:spcPct val="0"/>
        </a:spcAft>
        <a:buClr>
          <a:schemeClr val="bg2"/>
        </a:buClr>
        <a:buSzPct val="85000"/>
        <a:buBlip>
          <a:blip r:embed="rId5"/>
        </a:buBlip>
        <a:defRPr sz="2000">
          <a:solidFill>
            <a:schemeClr val="tx1"/>
          </a:solidFill>
          <a:latin typeface="+mn-lt"/>
          <a:ea typeface="ＭＳ Ｐゴシック" pitchFamily="-108" charset="-128"/>
        </a:defRPr>
      </a:lvl4pPr>
      <a:lvl5pPr marL="1757363" indent="-263525" algn="l" rtl="0" eaLnBrk="1" fontAlgn="base" hangingPunct="1">
        <a:spcBef>
          <a:spcPct val="20000"/>
        </a:spcBef>
        <a:spcAft>
          <a:spcPct val="0"/>
        </a:spcAft>
        <a:buClr>
          <a:schemeClr val="bg2"/>
        </a:buClr>
        <a:buSzPct val="85000"/>
        <a:buBlip>
          <a:blip r:embed="rId5"/>
        </a:buBlip>
        <a:defRPr sz="2000">
          <a:solidFill>
            <a:schemeClr val="tx1"/>
          </a:solidFill>
          <a:latin typeface="+mn-lt"/>
          <a:ea typeface="ＭＳ Ｐゴシック" pitchFamily="-108" charset="-128"/>
        </a:defRPr>
      </a:lvl5pPr>
      <a:lvl6pPr marL="2214563" indent="-263525" algn="l" rtl="0" eaLnBrk="1" fontAlgn="base" hangingPunct="1">
        <a:spcBef>
          <a:spcPct val="20000"/>
        </a:spcBef>
        <a:spcAft>
          <a:spcPct val="0"/>
        </a:spcAft>
        <a:buClr>
          <a:schemeClr val="bg2"/>
        </a:buClr>
        <a:buSzPct val="85000"/>
        <a:buBlip>
          <a:blip r:embed="rId5"/>
        </a:buBlip>
        <a:defRPr sz="2000">
          <a:solidFill>
            <a:schemeClr val="tx1"/>
          </a:solidFill>
          <a:latin typeface="+mn-lt"/>
        </a:defRPr>
      </a:lvl6pPr>
      <a:lvl7pPr marL="2671763" indent="-263525" algn="l" rtl="0" eaLnBrk="1" fontAlgn="base" hangingPunct="1">
        <a:spcBef>
          <a:spcPct val="20000"/>
        </a:spcBef>
        <a:spcAft>
          <a:spcPct val="0"/>
        </a:spcAft>
        <a:buClr>
          <a:schemeClr val="bg2"/>
        </a:buClr>
        <a:buSzPct val="85000"/>
        <a:buBlip>
          <a:blip r:embed="rId5"/>
        </a:buBlip>
        <a:defRPr sz="2000">
          <a:solidFill>
            <a:schemeClr val="tx1"/>
          </a:solidFill>
          <a:latin typeface="+mn-lt"/>
        </a:defRPr>
      </a:lvl7pPr>
      <a:lvl8pPr marL="3128963" indent="-263525" algn="l" rtl="0" eaLnBrk="1" fontAlgn="base" hangingPunct="1">
        <a:spcBef>
          <a:spcPct val="20000"/>
        </a:spcBef>
        <a:spcAft>
          <a:spcPct val="0"/>
        </a:spcAft>
        <a:buClr>
          <a:schemeClr val="bg2"/>
        </a:buClr>
        <a:buSzPct val="85000"/>
        <a:buBlip>
          <a:blip r:embed="rId5"/>
        </a:buBlip>
        <a:defRPr sz="2000">
          <a:solidFill>
            <a:schemeClr val="tx1"/>
          </a:solidFill>
          <a:latin typeface="+mn-lt"/>
        </a:defRPr>
      </a:lvl8pPr>
      <a:lvl9pPr marL="3586163" indent="-263525" algn="l" rtl="0" eaLnBrk="1" fontAlgn="base" hangingPunct="1">
        <a:spcBef>
          <a:spcPct val="20000"/>
        </a:spcBef>
        <a:spcAft>
          <a:spcPct val="0"/>
        </a:spcAft>
        <a:buClr>
          <a:schemeClr val="bg2"/>
        </a:buClr>
        <a:buSzPct val="85000"/>
        <a:buBlip>
          <a:blip r:embed="rId5"/>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rgbClr val="FFFFFF"/>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881648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0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solidFill>
            <a:srgbClr val="262626"/>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Placeholder 1"/>
          <p:cNvSpPr>
            <a:spLocks noGrp="1"/>
          </p:cNvSpPr>
          <p:nvPr>
            <p:ph type="title"/>
          </p:nvPr>
        </p:nvSpPr>
        <p:spPr>
          <a:xfrm>
            <a:off x="389436" y="228600"/>
            <a:ext cx="8363938" cy="4985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447800"/>
            <a:ext cx="8363937"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1117885"/>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36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0000"/>
        <a:buFontTx/>
        <a:buBlip>
          <a:blip r:embed="rId1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0000"/>
        <a:buFontTx/>
        <a:buBlip>
          <a:blip r:embed="rId1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0000"/>
        <a:buFontTx/>
        <a:buBlip>
          <a:blip r:embed="rId1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262626"/>
            </a:gs>
            <a:gs pos="50000">
              <a:srgbClr val="262626"/>
            </a:gs>
            <a:gs pos="100000">
              <a:srgbClr val="141414"/>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3049" y="228600"/>
            <a:ext cx="8594725" cy="4985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73049" y="1447800"/>
            <a:ext cx="8594726"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4"/>
          </p:nvPr>
        </p:nvSpPr>
        <p:spPr>
          <a:xfrm>
            <a:off x="4269347" y="6611779"/>
            <a:ext cx="605307" cy="246221"/>
          </a:xfrm>
          <a:prstGeom prst="rect">
            <a:avLst/>
          </a:prstGeom>
        </p:spPr>
        <p:txBody>
          <a:bodyPr vert="horz" lIns="45720" tIns="45720" rIns="45720" bIns="45720" rtlCol="0" anchor="ctr">
            <a:spAutoFit/>
          </a:bodyPr>
          <a:lstStyle>
            <a:lvl1pPr algn="ctr">
              <a:defRPr sz="1000">
                <a:solidFill>
                  <a:schemeClr val="tx1">
                    <a:tint val="75000"/>
                    <a:alpha val="99000"/>
                  </a:schemeClr>
                </a:solidFill>
              </a:defRPr>
            </a:lvl1pPr>
          </a:lstStyle>
          <a:p>
            <a:pPr defTabSz="914363"/>
            <a:fld id="{9A881832-B993-44E5-ABA9-04FBEBD4FD5D}" type="slidenum">
              <a:rPr lang="en-IN" smtClean="0">
                <a:solidFill>
                  <a:srgbClr val="FFFFFF">
                    <a:tint val="75000"/>
                    <a:alpha val="99000"/>
                  </a:srgbClr>
                </a:solidFill>
              </a:rPr>
              <a:pPr defTabSz="914363"/>
              <a:t>‹#›</a:t>
            </a:fld>
            <a:endParaRPr lang="en-IN" dirty="0">
              <a:solidFill>
                <a:srgbClr val="FFFFFF">
                  <a:tint val="75000"/>
                  <a:alpha val="99000"/>
                </a:srgbClr>
              </a:solidFill>
            </a:endParaRPr>
          </a:p>
        </p:txBody>
      </p:sp>
    </p:spTree>
    <p:extLst>
      <p:ext uri="{BB962C8B-B14F-4D97-AF65-F5344CB8AC3E}">
        <p14:creationId xmlns:p14="http://schemas.microsoft.com/office/powerpoint/2010/main" val="2809865164"/>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3600" b="0" kern="1200" cap="none" spc="-100" baseline="0" dirty="0" smtClean="0">
          <a:ln w="3175">
            <a:noFill/>
          </a:ln>
          <a:solidFill>
            <a:schemeClr val="tx1">
              <a:alpha val="99000"/>
            </a:schemeClr>
          </a:soli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0000"/>
        <a:buFontTx/>
        <a:buBlip>
          <a:blip r:embed="rId11"/>
        </a:buBlip>
        <a:defRPr sz="3200" kern="1200">
          <a:solidFill>
            <a:schemeClr val="tx1">
              <a:alpha val="99000"/>
            </a:schemeClr>
          </a:solidFill>
          <a:latin typeface="+mn-lt"/>
          <a:ea typeface="+mn-ea"/>
          <a:cs typeface="+mn-cs"/>
        </a:defRPr>
      </a:lvl1pPr>
      <a:lvl2pPr marL="855663" indent="-395288" algn="l" defTabSz="914363" rtl="0" eaLnBrk="1" latinLnBrk="0" hangingPunct="1">
        <a:lnSpc>
          <a:spcPct val="90000"/>
        </a:lnSpc>
        <a:spcBef>
          <a:spcPct val="20000"/>
        </a:spcBef>
        <a:buSzPct val="80000"/>
        <a:buFontTx/>
        <a:buBlip>
          <a:blip r:embed="rId11"/>
        </a:buBlip>
        <a:defRPr sz="2800" kern="1200">
          <a:solidFill>
            <a:schemeClr val="tx1">
              <a:alpha val="99000"/>
            </a:schemeClr>
          </a:solidFill>
          <a:latin typeface="+mn-lt"/>
          <a:ea typeface="+mn-ea"/>
          <a:cs typeface="+mn-cs"/>
        </a:defRPr>
      </a:lvl2pPr>
      <a:lvl3pPr marL="1258888" indent="-403225" algn="l" defTabSz="914363" rtl="0" eaLnBrk="1" latinLnBrk="0" hangingPunct="1">
        <a:lnSpc>
          <a:spcPct val="90000"/>
        </a:lnSpc>
        <a:spcBef>
          <a:spcPct val="20000"/>
        </a:spcBef>
        <a:buSzPct val="80000"/>
        <a:buFontTx/>
        <a:buBlip>
          <a:blip r:embed="rId11"/>
        </a:buBlip>
        <a:defRPr sz="2400" kern="1200">
          <a:solidFill>
            <a:schemeClr val="tx1">
              <a:alpha val="99000"/>
            </a:schemeClr>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1"/>
        </a:buBlip>
        <a:defRPr sz="2000" kern="1200">
          <a:solidFill>
            <a:schemeClr val="tx1">
              <a:alpha val="99000"/>
            </a:schemeClr>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1"/>
        </a:buBlip>
        <a:defRPr sz="2000" kern="1200">
          <a:solidFill>
            <a:schemeClr val="tx1">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26262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63562"/>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990600"/>
            <a:ext cx="8229600" cy="5181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686800" y="6441724"/>
            <a:ext cx="371717" cy="365125"/>
          </a:xfrm>
          <a:prstGeom prst="rect">
            <a:avLst/>
          </a:prstGeom>
        </p:spPr>
        <p:txBody>
          <a:bodyPr vert="horz" lIns="91440" tIns="45720" rIns="91440" bIns="45720" rtlCol="0" anchor="ctr"/>
          <a:lstStyle>
            <a:lvl1pPr algn="r">
              <a:defRPr sz="800">
                <a:solidFill>
                  <a:srgbClr val="E8E8E8"/>
                </a:solidFill>
              </a:defRPr>
            </a:lvl1pPr>
          </a:lstStyle>
          <a:p>
            <a:fld id="{BD271169-D5A2-4E26-9D3F-58E320BF9E89}" type="slidenum">
              <a:rPr lang="en-US" smtClean="0"/>
              <a:pPr/>
              <a:t>‹#›</a:t>
            </a:fld>
            <a:endParaRPr lang="en-US" dirty="0"/>
          </a:p>
        </p:txBody>
      </p:sp>
    </p:spTree>
    <p:extLst>
      <p:ext uri="{BB962C8B-B14F-4D97-AF65-F5344CB8AC3E}">
        <p14:creationId xmlns:p14="http://schemas.microsoft.com/office/powerpoint/2010/main" val="7275774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hf sldNum="0" hdr="0" ftr="0" dt="0"/>
  <p:txStyles>
    <p:titleStyle>
      <a:lvl1pPr algn="l" defTabSz="914400" rtl="0" eaLnBrk="1" latinLnBrk="0" hangingPunct="1">
        <a:spcBef>
          <a:spcPct val="0"/>
        </a:spcBef>
        <a:buNone/>
        <a:defRPr sz="2800" kern="1200" cap="all" baseline="0">
          <a:solidFill>
            <a:srgbClr val="E8E8E8"/>
          </a:solidFill>
          <a:latin typeface="Segoe Light" pitchFamily="34" charset="0"/>
          <a:ea typeface="+mj-ea"/>
          <a:cs typeface="+mj-cs"/>
        </a:defRPr>
      </a:lvl1pPr>
    </p:titleStyle>
    <p:bodyStyle>
      <a:lvl1pPr marL="182880" indent="-182880" algn="l" defTabSz="914400" rtl="0" eaLnBrk="1" latinLnBrk="0" hangingPunct="1">
        <a:spcBef>
          <a:spcPct val="20000"/>
        </a:spcBef>
        <a:buFont typeface="Arial" pitchFamily="34" charset="0"/>
        <a:buChar char="•"/>
        <a:defRPr sz="2000" kern="1200">
          <a:solidFill>
            <a:srgbClr val="E8E8E8"/>
          </a:solidFill>
          <a:latin typeface="+mn-lt"/>
          <a:ea typeface="+mn-ea"/>
          <a:cs typeface="+mn-cs"/>
        </a:defRPr>
      </a:lvl1pPr>
      <a:lvl2pPr marL="457200" indent="-182880" algn="l" defTabSz="914400" rtl="0" eaLnBrk="1" latinLnBrk="0" hangingPunct="1">
        <a:spcBef>
          <a:spcPct val="20000"/>
        </a:spcBef>
        <a:buFont typeface="Arial" pitchFamily="34" charset="0"/>
        <a:buChar char="•"/>
        <a:defRPr sz="1700" kern="1200">
          <a:solidFill>
            <a:srgbClr val="E8E8E8"/>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1400" kern="1200">
          <a:solidFill>
            <a:srgbClr val="E8E8E8"/>
          </a:solidFill>
          <a:latin typeface="+mn-lt"/>
          <a:ea typeface="+mn-ea"/>
          <a:cs typeface="+mn-cs"/>
        </a:defRPr>
      </a:lvl3pPr>
      <a:lvl4pPr marL="914400" indent="-182880" algn="l" defTabSz="914400" rtl="0" eaLnBrk="1" latinLnBrk="0" hangingPunct="1">
        <a:spcBef>
          <a:spcPct val="20000"/>
        </a:spcBef>
        <a:buFont typeface="Arial" pitchFamily="34" charset="0"/>
        <a:buChar char="–"/>
        <a:defRPr sz="1200" kern="1200">
          <a:solidFill>
            <a:srgbClr val="E8E8E8"/>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200" kern="1200">
          <a:solidFill>
            <a:srgbClr val="E8E8E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262626"/>
            </a:gs>
            <a:gs pos="50000">
              <a:srgbClr val="262626"/>
            </a:gs>
            <a:gs pos="100000">
              <a:srgbClr val="141414"/>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3049" y="228600"/>
            <a:ext cx="8594725" cy="4985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73049" y="1447800"/>
            <a:ext cx="8594726"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4"/>
          </p:nvPr>
        </p:nvSpPr>
        <p:spPr>
          <a:xfrm>
            <a:off x="4269347" y="6605588"/>
            <a:ext cx="605307" cy="252412"/>
          </a:xfrm>
          <a:prstGeom prst="rect">
            <a:avLst/>
          </a:prstGeom>
        </p:spPr>
        <p:txBody>
          <a:bodyPr vert="horz" lIns="45720" tIns="45720" rIns="45720" bIns="45720" rtlCol="0" anchor="ctr">
            <a:spAutoFit/>
          </a:bodyPr>
          <a:lstStyle>
            <a:lvl1pPr>
              <a:defRPr kumimoji="0" lang="en-IN" sz="1000" b="0" i="0" u="none" strike="noStrike" cap="none" spc="0" normalizeH="0" baseline="0" smtClean="0">
                <a:ln>
                  <a:noFill/>
                </a:ln>
                <a:solidFill>
                  <a:srgbClr val="FFFFFF">
                    <a:tint val="75000"/>
                    <a:alpha val="99000"/>
                  </a:srgbClr>
                </a:solidFill>
                <a:effectLst/>
                <a:uLnTx/>
                <a:uFillTx/>
                <a:latin typeface="Segoe UI"/>
              </a:defRPr>
            </a:lvl1pPr>
          </a:lstStyle>
          <a:p>
            <a:pPr algn="ctr" defTabSz="914363"/>
            <a:fld id="{9A881832-B993-44E5-ABA9-04FBEBD4FD5D}" type="slidenum">
              <a:rPr lang="en-US"/>
              <a:pPr algn="ctr" defTabSz="914363"/>
              <a:t>‹#›</a:t>
            </a:fld>
            <a:endParaRPr lang="en-US" dirty="0"/>
          </a:p>
        </p:txBody>
      </p:sp>
    </p:spTree>
    <p:extLst>
      <p:ext uri="{BB962C8B-B14F-4D97-AF65-F5344CB8AC3E}">
        <p14:creationId xmlns:p14="http://schemas.microsoft.com/office/powerpoint/2010/main" val="974037542"/>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3600" b="0" kern="1200" cap="none" spc="-100" baseline="0" dirty="0" smtClean="0">
          <a:ln w="3175">
            <a:noFill/>
          </a:ln>
          <a:solidFill>
            <a:schemeClr val="tx1">
              <a:alpha val="99000"/>
            </a:schemeClr>
          </a:soli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0000"/>
        <a:buFontTx/>
        <a:buBlip>
          <a:blip r:embed="rId11"/>
        </a:buBlip>
        <a:defRPr sz="3200" kern="1200">
          <a:solidFill>
            <a:schemeClr val="tx1">
              <a:alpha val="99000"/>
            </a:schemeClr>
          </a:solidFill>
          <a:latin typeface="+mn-lt"/>
          <a:ea typeface="+mn-ea"/>
          <a:cs typeface="+mn-cs"/>
        </a:defRPr>
      </a:lvl1pPr>
      <a:lvl2pPr marL="855663" indent="-395288" algn="l" defTabSz="914363" rtl="0" eaLnBrk="1" latinLnBrk="0" hangingPunct="1">
        <a:lnSpc>
          <a:spcPct val="90000"/>
        </a:lnSpc>
        <a:spcBef>
          <a:spcPct val="20000"/>
        </a:spcBef>
        <a:buSzPct val="80000"/>
        <a:buFontTx/>
        <a:buBlip>
          <a:blip r:embed="rId11"/>
        </a:buBlip>
        <a:defRPr sz="2800" kern="1200">
          <a:solidFill>
            <a:schemeClr val="tx1">
              <a:alpha val="99000"/>
            </a:schemeClr>
          </a:solidFill>
          <a:latin typeface="+mn-lt"/>
          <a:ea typeface="+mn-ea"/>
          <a:cs typeface="+mn-cs"/>
        </a:defRPr>
      </a:lvl2pPr>
      <a:lvl3pPr marL="1258888" indent="-403225" algn="l" defTabSz="914363" rtl="0" eaLnBrk="1" latinLnBrk="0" hangingPunct="1">
        <a:lnSpc>
          <a:spcPct val="90000"/>
        </a:lnSpc>
        <a:spcBef>
          <a:spcPct val="20000"/>
        </a:spcBef>
        <a:buSzPct val="80000"/>
        <a:buFontTx/>
        <a:buBlip>
          <a:blip r:embed="rId11"/>
        </a:buBlip>
        <a:defRPr sz="2400" kern="1200">
          <a:solidFill>
            <a:schemeClr val="tx1">
              <a:alpha val="99000"/>
            </a:schemeClr>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1"/>
        </a:buBlip>
        <a:defRPr sz="2000" kern="1200">
          <a:solidFill>
            <a:schemeClr val="tx1">
              <a:alpha val="99000"/>
            </a:schemeClr>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1"/>
        </a:buBlip>
        <a:defRPr sz="2000" kern="1200">
          <a:solidFill>
            <a:schemeClr val="tx1">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262626"/>
            </a:gs>
            <a:gs pos="50000">
              <a:srgbClr val="262626"/>
            </a:gs>
            <a:gs pos="100000">
              <a:srgbClr val="141414"/>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3049" y="228600"/>
            <a:ext cx="8594725" cy="4985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73049" y="1447800"/>
            <a:ext cx="8594726"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4"/>
          </p:nvPr>
        </p:nvSpPr>
        <p:spPr>
          <a:xfrm>
            <a:off x="4269347" y="6605588"/>
            <a:ext cx="605307" cy="252412"/>
          </a:xfrm>
          <a:prstGeom prst="rect">
            <a:avLst/>
          </a:prstGeom>
        </p:spPr>
        <p:txBody>
          <a:bodyPr vert="horz" lIns="91440" tIns="45720" rIns="91440" bIns="45720" rtlCol="0" anchor="ctr"/>
          <a:lstStyle>
            <a:lvl1pPr algn="ctr">
              <a:defRPr sz="1000">
                <a:solidFill>
                  <a:schemeClr val="tx1">
                    <a:tint val="75000"/>
                    <a:alpha val="99000"/>
                  </a:schemeClr>
                </a:solidFill>
              </a:defRPr>
            </a:lvl1pPr>
          </a:lstStyle>
          <a:p>
            <a:pPr defTabSz="914363"/>
            <a:fld id="{9A881832-B993-44E5-ABA9-04FBEBD4FD5D}" type="slidenum">
              <a:rPr lang="en-IN" smtClean="0">
                <a:solidFill>
                  <a:srgbClr val="FFFFFF">
                    <a:tint val="75000"/>
                    <a:alpha val="99000"/>
                  </a:srgbClr>
                </a:solidFill>
              </a:rPr>
              <a:pPr defTabSz="914363"/>
              <a:t>‹#›</a:t>
            </a:fld>
            <a:endParaRPr lang="en-IN" dirty="0">
              <a:solidFill>
                <a:srgbClr val="FFFFFF">
                  <a:tint val="75000"/>
                  <a:alpha val="99000"/>
                </a:srgbClr>
              </a:solidFill>
            </a:endParaRPr>
          </a:p>
        </p:txBody>
      </p:sp>
    </p:spTree>
    <p:extLst>
      <p:ext uri="{BB962C8B-B14F-4D97-AF65-F5344CB8AC3E}">
        <p14:creationId xmlns:p14="http://schemas.microsoft.com/office/powerpoint/2010/main" val="1944476396"/>
      </p:ext>
    </p:extLst>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3600" b="0" kern="1200" cap="none" spc="-100" baseline="0" dirty="0" smtClean="0">
          <a:ln w="3175">
            <a:noFill/>
          </a:ln>
          <a:solidFill>
            <a:schemeClr val="tx1">
              <a:alpha val="99000"/>
            </a:schemeClr>
          </a:soli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0000"/>
        <a:buFontTx/>
        <a:buBlip>
          <a:blip r:embed="rId10"/>
        </a:buBlip>
        <a:defRPr sz="3200" kern="1200">
          <a:solidFill>
            <a:schemeClr val="tx1">
              <a:alpha val="99000"/>
            </a:schemeClr>
          </a:solidFill>
          <a:latin typeface="+mn-lt"/>
          <a:ea typeface="+mn-ea"/>
          <a:cs typeface="+mn-cs"/>
        </a:defRPr>
      </a:lvl1pPr>
      <a:lvl2pPr marL="855663" indent="-395288" algn="l" defTabSz="914363" rtl="0" eaLnBrk="1" latinLnBrk="0" hangingPunct="1">
        <a:lnSpc>
          <a:spcPct val="90000"/>
        </a:lnSpc>
        <a:spcBef>
          <a:spcPct val="20000"/>
        </a:spcBef>
        <a:buSzPct val="80000"/>
        <a:buFontTx/>
        <a:buBlip>
          <a:blip r:embed="rId10"/>
        </a:buBlip>
        <a:defRPr sz="2800" kern="1200">
          <a:solidFill>
            <a:schemeClr val="tx1">
              <a:alpha val="99000"/>
            </a:schemeClr>
          </a:solidFill>
          <a:latin typeface="+mn-lt"/>
          <a:ea typeface="+mn-ea"/>
          <a:cs typeface="+mn-cs"/>
        </a:defRPr>
      </a:lvl2pPr>
      <a:lvl3pPr marL="1258888" indent="-403225" algn="l" defTabSz="914363" rtl="0" eaLnBrk="1" latinLnBrk="0" hangingPunct="1">
        <a:lnSpc>
          <a:spcPct val="90000"/>
        </a:lnSpc>
        <a:spcBef>
          <a:spcPct val="20000"/>
        </a:spcBef>
        <a:buSzPct val="80000"/>
        <a:buFontTx/>
        <a:buBlip>
          <a:blip r:embed="rId10"/>
        </a:buBlip>
        <a:defRPr sz="2400" kern="1200">
          <a:solidFill>
            <a:schemeClr val="tx1">
              <a:alpha val="99000"/>
            </a:schemeClr>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0"/>
        </a:buBlip>
        <a:defRPr sz="2000" kern="1200">
          <a:solidFill>
            <a:schemeClr val="tx1">
              <a:alpha val="99000"/>
            </a:schemeClr>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0"/>
        </a:buBlip>
        <a:defRPr sz="2000" kern="1200">
          <a:solidFill>
            <a:schemeClr val="tx1">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262626"/>
            </a:gs>
            <a:gs pos="50000">
              <a:srgbClr val="262626"/>
            </a:gs>
            <a:gs pos="100000">
              <a:srgbClr val="141414"/>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3049" y="228600"/>
            <a:ext cx="8594725" cy="4985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73049" y="1447800"/>
            <a:ext cx="8594726"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4"/>
          </p:nvPr>
        </p:nvSpPr>
        <p:spPr>
          <a:xfrm>
            <a:off x="4269347" y="6605588"/>
            <a:ext cx="605307" cy="252412"/>
          </a:xfrm>
          <a:prstGeom prst="rect">
            <a:avLst/>
          </a:prstGeom>
        </p:spPr>
        <p:txBody>
          <a:bodyPr vert="horz" lIns="45720" tIns="45720" rIns="45720" bIns="45720" rtlCol="0" anchor="ctr">
            <a:spAutoFit/>
          </a:bodyPr>
          <a:lstStyle>
            <a:lvl1pPr>
              <a:defRPr kumimoji="0" lang="en-IN" sz="1000" b="0" i="0" u="none" strike="noStrike" cap="none" spc="0" normalizeH="0" baseline="0" smtClean="0">
                <a:ln>
                  <a:noFill/>
                </a:ln>
                <a:solidFill>
                  <a:srgbClr val="FFFFFF">
                    <a:tint val="75000"/>
                    <a:alpha val="99000"/>
                  </a:srgbClr>
                </a:solidFill>
                <a:effectLst/>
                <a:uLnTx/>
                <a:uFillTx/>
                <a:latin typeface="Segoe UI"/>
              </a:defRPr>
            </a:lvl1pPr>
          </a:lstStyle>
          <a:p>
            <a:pPr algn="ctr" defTabSz="914363"/>
            <a:fld id="{9A881832-B993-44E5-ABA9-04FBEBD4FD5D}" type="slidenum">
              <a:rPr lang="en-US"/>
              <a:pPr algn="ctr" defTabSz="914363"/>
              <a:t>‹#›</a:t>
            </a:fld>
            <a:endParaRPr lang="en-US" dirty="0"/>
          </a:p>
        </p:txBody>
      </p:sp>
    </p:spTree>
    <p:extLst>
      <p:ext uri="{BB962C8B-B14F-4D97-AF65-F5344CB8AC3E}">
        <p14:creationId xmlns:p14="http://schemas.microsoft.com/office/powerpoint/2010/main" val="1114195103"/>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3600" b="0" kern="1200" cap="none" spc="-100" baseline="0" dirty="0" smtClean="0">
          <a:ln w="3175">
            <a:noFill/>
          </a:ln>
          <a:solidFill>
            <a:schemeClr val="tx1">
              <a:alpha val="99000"/>
            </a:schemeClr>
          </a:soli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0000"/>
        <a:buFontTx/>
        <a:buBlip>
          <a:blip r:embed="rId10"/>
        </a:buBlip>
        <a:defRPr sz="3200" kern="1200">
          <a:solidFill>
            <a:schemeClr val="tx1">
              <a:alpha val="99000"/>
            </a:schemeClr>
          </a:solidFill>
          <a:latin typeface="+mn-lt"/>
          <a:ea typeface="+mn-ea"/>
          <a:cs typeface="+mn-cs"/>
        </a:defRPr>
      </a:lvl1pPr>
      <a:lvl2pPr marL="855663" indent="-395288" algn="l" defTabSz="914363" rtl="0" eaLnBrk="1" latinLnBrk="0" hangingPunct="1">
        <a:lnSpc>
          <a:spcPct val="90000"/>
        </a:lnSpc>
        <a:spcBef>
          <a:spcPct val="20000"/>
        </a:spcBef>
        <a:buSzPct val="80000"/>
        <a:buFontTx/>
        <a:buBlip>
          <a:blip r:embed="rId10"/>
        </a:buBlip>
        <a:defRPr sz="2800" kern="1200">
          <a:solidFill>
            <a:schemeClr val="tx1">
              <a:alpha val="99000"/>
            </a:schemeClr>
          </a:solidFill>
          <a:latin typeface="+mn-lt"/>
          <a:ea typeface="+mn-ea"/>
          <a:cs typeface="+mn-cs"/>
        </a:defRPr>
      </a:lvl2pPr>
      <a:lvl3pPr marL="1258888" indent="-403225" algn="l" defTabSz="914363" rtl="0" eaLnBrk="1" latinLnBrk="0" hangingPunct="1">
        <a:lnSpc>
          <a:spcPct val="90000"/>
        </a:lnSpc>
        <a:spcBef>
          <a:spcPct val="20000"/>
        </a:spcBef>
        <a:buSzPct val="80000"/>
        <a:buFontTx/>
        <a:buBlip>
          <a:blip r:embed="rId10"/>
        </a:buBlip>
        <a:defRPr sz="2400" kern="1200">
          <a:solidFill>
            <a:schemeClr val="tx1">
              <a:alpha val="99000"/>
            </a:schemeClr>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0"/>
        </a:buBlip>
        <a:defRPr sz="2000" kern="1200">
          <a:solidFill>
            <a:schemeClr val="tx1">
              <a:alpha val="99000"/>
            </a:schemeClr>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0"/>
        </a:buBlip>
        <a:defRPr sz="2000" kern="1200">
          <a:solidFill>
            <a:schemeClr val="tx1">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26262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63562"/>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990600"/>
            <a:ext cx="8229600" cy="5181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686800" y="6441724"/>
            <a:ext cx="371717" cy="365125"/>
          </a:xfrm>
          <a:prstGeom prst="rect">
            <a:avLst/>
          </a:prstGeom>
        </p:spPr>
        <p:txBody>
          <a:bodyPr vert="horz" lIns="91440" tIns="45720" rIns="91440" bIns="45720" rtlCol="0" anchor="ctr"/>
          <a:lstStyle>
            <a:lvl1pPr algn="r">
              <a:defRPr sz="800">
                <a:solidFill>
                  <a:srgbClr val="E8E8E8"/>
                </a:solidFill>
              </a:defRPr>
            </a:lvl1pPr>
          </a:lstStyle>
          <a:p>
            <a:fld id="{BD271169-D5A2-4E26-9D3F-58E320BF9E89}" type="slidenum">
              <a:rPr lang="en-US" smtClean="0"/>
              <a:pPr/>
              <a:t>‹#›</a:t>
            </a:fld>
            <a:endParaRPr lang="en-US" dirty="0"/>
          </a:p>
        </p:txBody>
      </p:sp>
    </p:spTree>
    <p:extLst>
      <p:ext uri="{BB962C8B-B14F-4D97-AF65-F5344CB8AC3E}">
        <p14:creationId xmlns:p14="http://schemas.microsoft.com/office/powerpoint/2010/main" val="497208795"/>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hf sldNum="0" hdr="0" ftr="0" dt="0"/>
  <p:txStyles>
    <p:titleStyle>
      <a:lvl1pPr algn="l" defTabSz="914400" rtl="0" eaLnBrk="1" latinLnBrk="0" hangingPunct="1">
        <a:spcBef>
          <a:spcPct val="0"/>
        </a:spcBef>
        <a:buNone/>
        <a:defRPr sz="2800" kern="1200" cap="all" baseline="0">
          <a:solidFill>
            <a:srgbClr val="E8E8E8"/>
          </a:solidFill>
          <a:latin typeface="Segoe Light" pitchFamily="34" charset="0"/>
          <a:ea typeface="+mj-ea"/>
          <a:cs typeface="+mj-cs"/>
        </a:defRPr>
      </a:lvl1pPr>
    </p:titleStyle>
    <p:bodyStyle>
      <a:lvl1pPr marL="182880" indent="-182880" algn="l" defTabSz="914400" rtl="0" eaLnBrk="1" latinLnBrk="0" hangingPunct="1">
        <a:spcBef>
          <a:spcPct val="20000"/>
        </a:spcBef>
        <a:buFont typeface="Arial" pitchFamily="34" charset="0"/>
        <a:buChar char="•"/>
        <a:defRPr sz="2000" kern="1200">
          <a:solidFill>
            <a:srgbClr val="E8E8E8"/>
          </a:solidFill>
          <a:latin typeface="+mn-lt"/>
          <a:ea typeface="+mn-ea"/>
          <a:cs typeface="+mn-cs"/>
        </a:defRPr>
      </a:lvl1pPr>
      <a:lvl2pPr marL="457200" indent="-182880" algn="l" defTabSz="914400" rtl="0" eaLnBrk="1" latinLnBrk="0" hangingPunct="1">
        <a:spcBef>
          <a:spcPct val="20000"/>
        </a:spcBef>
        <a:buFont typeface="Arial" pitchFamily="34" charset="0"/>
        <a:buChar char="•"/>
        <a:defRPr sz="1700" kern="1200">
          <a:solidFill>
            <a:srgbClr val="E8E8E8"/>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1400" kern="1200">
          <a:solidFill>
            <a:srgbClr val="E8E8E8"/>
          </a:solidFill>
          <a:latin typeface="+mn-lt"/>
          <a:ea typeface="+mn-ea"/>
          <a:cs typeface="+mn-cs"/>
        </a:defRPr>
      </a:lvl3pPr>
      <a:lvl4pPr marL="914400" indent="-182880" algn="l" defTabSz="914400" rtl="0" eaLnBrk="1" latinLnBrk="0" hangingPunct="1">
        <a:spcBef>
          <a:spcPct val="20000"/>
        </a:spcBef>
        <a:buFont typeface="Arial" pitchFamily="34" charset="0"/>
        <a:buChar char="–"/>
        <a:defRPr sz="1200" kern="1200">
          <a:solidFill>
            <a:srgbClr val="E8E8E8"/>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200" kern="1200">
          <a:solidFill>
            <a:srgbClr val="E8E8E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262626"/>
            </a:gs>
            <a:gs pos="50000">
              <a:srgbClr val="262626"/>
            </a:gs>
            <a:gs pos="100000">
              <a:srgbClr val="141414"/>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3049" y="228600"/>
            <a:ext cx="8594725" cy="4985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73049" y="1447800"/>
            <a:ext cx="8594726"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4"/>
          </p:nvPr>
        </p:nvSpPr>
        <p:spPr>
          <a:xfrm>
            <a:off x="4269347" y="6605588"/>
            <a:ext cx="605307" cy="252412"/>
          </a:xfrm>
          <a:prstGeom prst="rect">
            <a:avLst/>
          </a:prstGeom>
        </p:spPr>
        <p:txBody>
          <a:bodyPr vert="horz" lIns="45720" tIns="45720" rIns="45720" bIns="45720" rtlCol="0" anchor="ctr">
            <a:spAutoFit/>
          </a:bodyPr>
          <a:lstStyle>
            <a:lvl1pPr>
              <a:defRPr kumimoji="0" lang="en-IN" sz="1000" b="0" i="0" u="none" strike="noStrike" cap="none" spc="0" normalizeH="0" baseline="0" smtClean="0">
                <a:ln>
                  <a:noFill/>
                </a:ln>
                <a:solidFill>
                  <a:srgbClr val="FFFFFF">
                    <a:tint val="75000"/>
                    <a:alpha val="99000"/>
                  </a:srgbClr>
                </a:solidFill>
                <a:effectLst/>
                <a:uLnTx/>
                <a:uFillTx/>
                <a:latin typeface="Segoe UI"/>
              </a:defRPr>
            </a:lvl1pPr>
          </a:lstStyle>
          <a:p>
            <a:pPr algn="ctr" defTabSz="914363"/>
            <a:fld id="{9A881832-B993-44E5-ABA9-04FBEBD4FD5D}" type="slidenum">
              <a:rPr lang="en-US"/>
              <a:pPr algn="ctr" defTabSz="914363"/>
              <a:t>‹#›</a:t>
            </a:fld>
            <a:endParaRPr lang="en-US" dirty="0"/>
          </a:p>
        </p:txBody>
      </p:sp>
    </p:spTree>
    <p:extLst>
      <p:ext uri="{BB962C8B-B14F-4D97-AF65-F5344CB8AC3E}">
        <p14:creationId xmlns:p14="http://schemas.microsoft.com/office/powerpoint/2010/main" val="1177907603"/>
      </p:ext>
    </p:extLst>
  </p:cSld>
  <p:clrMap bg1="dk1" tx1="lt1" bg2="dk2"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3600" b="0" kern="1200" cap="none" spc="-100" baseline="0" dirty="0" smtClean="0">
          <a:ln w="3175">
            <a:noFill/>
          </a:ln>
          <a:solidFill>
            <a:schemeClr val="tx1">
              <a:alpha val="99000"/>
            </a:schemeClr>
          </a:soli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0000"/>
        <a:buFontTx/>
        <a:buBlip>
          <a:blip r:embed="rId11"/>
        </a:buBlip>
        <a:defRPr sz="3200" kern="1200">
          <a:solidFill>
            <a:schemeClr val="tx1">
              <a:alpha val="99000"/>
            </a:schemeClr>
          </a:solidFill>
          <a:latin typeface="+mn-lt"/>
          <a:ea typeface="+mn-ea"/>
          <a:cs typeface="+mn-cs"/>
        </a:defRPr>
      </a:lvl1pPr>
      <a:lvl2pPr marL="855663" indent="-395288" algn="l" defTabSz="914363" rtl="0" eaLnBrk="1" latinLnBrk="0" hangingPunct="1">
        <a:lnSpc>
          <a:spcPct val="90000"/>
        </a:lnSpc>
        <a:spcBef>
          <a:spcPct val="20000"/>
        </a:spcBef>
        <a:buSzPct val="80000"/>
        <a:buFontTx/>
        <a:buBlip>
          <a:blip r:embed="rId11"/>
        </a:buBlip>
        <a:defRPr sz="2800" kern="1200">
          <a:solidFill>
            <a:schemeClr val="tx1">
              <a:alpha val="99000"/>
            </a:schemeClr>
          </a:solidFill>
          <a:latin typeface="+mn-lt"/>
          <a:ea typeface="+mn-ea"/>
          <a:cs typeface="+mn-cs"/>
        </a:defRPr>
      </a:lvl2pPr>
      <a:lvl3pPr marL="1258888" indent="-403225" algn="l" defTabSz="914363" rtl="0" eaLnBrk="1" latinLnBrk="0" hangingPunct="1">
        <a:lnSpc>
          <a:spcPct val="90000"/>
        </a:lnSpc>
        <a:spcBef>
          <a:spcPct val="20000"/>
        </a:spcBef>
        <a:buSzPct val="80000"/>
        <a:buFontTx/>
        <a:buBlip>
          <a:blip r:embed="rId11"/>
        </a:buBlip>
        <a:defRPr sz="2400" kern="1200">
          <a:solidFill>
            <a:schemeClr val="tx1">
              <a:alpha val="99000"/>
            </a:schemeClr>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1"/>
        </a:buBlip>
        <a:defRPr sz="2000" kern="1200">
          <a:solidFill>
            <a:schemeClr val="tx1">
              <a:alpha val="99000"/>
            </a:schemeClr>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1"/>
        </a:buBlip>
        <a:defRPr sz="2000" kern="1200">
          <a:solidFill>
            <a:schemeClr val="tx1">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24.jpeg"/><Relationship Id="rId1" Type="http://schemas.openxmlformats.org/officeDocument/2006/relationships/slideLayout" Target="../slideLayouts/slideLayout96.xml"/><Relationship Id="rId6" Type="http://schemas.openxmlformats.org/officeDocument/2006/relationships/image" Target="../media/image26.jpeg"/><Relationship Id="rId5" Type="http://schemas.microsoft.com/office/2007/relationships/hdphoto" Target="../media/hdphoto3.wdp"/><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jpeg"/><Relationship Id="rId1" Type="http://schemas.openxmlformats.org/officeDocument/2006/relationships/slideLayout" Target="../slideLayouts/slideLayout96.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jpeg"/><Relationship Id="rId1" Type="http://schemas.openxmlformats.org/officeDocument/2006/relationships/slideLayout" Target="../slideLayouts/slideLayout96.xml"/></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96.xml"/><Relationship Id="rId6" Type="http://schemas.microsoft.com/office/2007/relationships/hdphoto" Target="../media/hdphoto7.wdp"/><Relationship Id="rId5" Type="http://schemas.openxmlformats.org/officeDocument/2006/relationships/image" Target="../media/image30.png"/><Relationship Id="rId4" Type="http://schemas.microsoft.com/office/2007/relationships/hdphoto" Target="../media/hdphoto6.wdp"/></Relationships>
</file>

<file path=ppt/slides/_rels/slide7.xml.rels><?xml version="1.0" encoding="UTF-8" standalone="yes"?>
<Relationships xmlns="http://schemas.openxmlformats.org/package/2006/relationships"><Relationship Id="rId3" Type="http://schemas.microsoft.com/office/2007/relationships/hdphoto" Target="../media/hdphoto8.wdp"/><Relationship Id="rId7" Type="http://schemas.microsoft.com/office/2007/relationships/hdphoto" Target="../media/hdphoto10.wdp"/><Relationship Id="rId2" Type="http://schemas.openxmlformats.org/officeDocument/2006/relationships/image" Target="../media/image31.jpeg"/><Relationship Id="rId1" Type="http://schemas.openxmlformats.org/officeDocument/2006/relationships/slideLayout" Target="../slideLayouts/slideLayout96.xml"/><Relationship Id="rId6" Type="http://schemas.openxmlformats.org/officeDocument/2006/relationships/image" Target="../media/image33.jpeg"/><Relationship Id="rId5" Type="http://schemas.microsoft.com/office/2007/relationships/hdphoto" Target="../media/hdphoto9.wdp"/><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9.xml.rels><?xml version="1.0" encoding="UTF-8" standalone="yes"?>
<Relationships xmlns="http://schemas.openxmlformats.org/package/2006/relationships"><Relationship Id="rId3" Type="http://schemas.openxmlformats.org/officeDocument/2006/relationships/hyperlink" Target="http://blogs.msdn.com/dataexplorer" TargetMode="External"/><Relationship Id="rId2" Type="http://schemas.openxmlformats.org/officeDocument/2006/relationships/hyperlink" Target="http://dataexplorer.sqlazurelabs.com/" TargetMode="External"/><Relationship Id="rId1" Type="http://schemas.openxmlformats.org/officeDocument/2006/relationships/slideLayout" Target="../slideLayouts/slideLayout96.xml"/><Relationship Id="rId4" Type="http://schemas.openxmlformats.org/officeDocument/2006/relationships/hyperlink" Target="http://www.sqlazurelab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28030" y="1676400"/>
            <a:ext cx="8639770" cy="1143000"/>
          </a:xfrm>
        </p:spPr>
        <p:txBody>
          <a:bodyPr>
            <a:noAutofit/>
          </a:bodyPr>
          <a:lstStyle/>
          <a:p>
            <a:pPr algn="l">
              <a:defRPr/>
            </a:pPr>
            <a:r>
              <a:rPr lang="en-US" sz="3600" cap="all" dirty="0" smtClean="0">
                <a:solidFill>
                  <a:srgbClr val="595959"/>
                </a:solidFill>
                <a:latin typeface="Segoe Light" pitchFamily="34" charset="0"/>
              </a:rPr>
              <a:t>MICROSOFT CODENAME “Data explorer”</a:t>
            </a:r>
            <a:endParaRPr lang="en-US" sz="3600" cap="all" dirty="0">
              <a:solidFill>
                <a:srgbClr val="595959"/>
              </a:solidFill>
              <a:latin typeface="Segoe Light" pitchFamily="34" charset="0"/>
            </a:endParaRPr>
          </a:p>
        </p:txBody>
      </p:sp>
      <p:sp>
        <p:nvSpPr>
          <p:cNvPr id="4" name="Subtitle 3"/>
          <p:cNvSpPr>
            <a:spLocks noGrp="1"/>
          </p:cNvSpPr>
          <p:nvPr>
            <p:ph type="subTitle" idx="1"/>
          </p:nvPr>
        </p:nvSpPr>
        <p:spPr>
          <a:xfrm>
            <a:off x="457200" y="2286000"/>
            <a:ext cx="7391400" cy="495300"/>
          </a:xfrm>
        </p:spPr>
        <p:txBody>
          <a:bodyPr>
            <a:noAutofit/>
          </a:bodyPr>
          <a:lstStyle/>
          <a:p>
            <a:pPr>
              <a:defRPr/>
            </a:pPr>
            <a:r>
              <a:rPr lang="en-US" sz="3200" dirty="0" smtClean="0">
                <a:ln>
                  <a:solidFill>
                    <a:prstClr val="white">
                      <a:alpha val="0"/>
                    </a:prstClr>
                  </a:solidFill>
                </a:ln>
                <a:solidFill>
                  <a:srgbClr val="C00000"/>
                </a:solidFill>
                <a:latin typeface="Segoe Condensed" pitchFamily="34" charset="0"/>
              </a:rPr>
              <a:t>Find</a:t>
            </a:r>
            <a:r>
              <a:rPr lang="en-US" sz="3200" dirty="0">
                <a:ln>
                  <a:solidFill>
                    <a:prstClr val="white">
                      <a:alpha val="0"/>
                    </a:prstClr>
                  </a:solidFill>
                </a:ln>
                <a:solidFill>
                  <a:srgbClr val="C00000"/>
                </a:solidFill>
                <a:latin typeface="Segoe Condensed" pitchFamily="34" charset="0"/>
              </a:rPr>
              <a:t>, Enrich and Combine Data from Multiple </a:t>
            </a:r>
            <a:r>
              <a:rPr lang="en-US" sz="3200" dirty="0" smtClean="0">
                <a:ln>
                  <a:solidFill>
                    <a:prstClr val="white">
                      <a:alpha val="0"/>
                    </a:prstClr>
                  </a:solidFill>
                </a:ln>
                <a:solidFill>
                  <a:srgbClr val="C00000"/>
                </a:solidFill>
                <a:latin typeface="Segoe Condensed" pitchFamily="34" charset="0"/>
              </a:rPr>
              <a:t>Sources</a:t>
            </a:r>
            <a:endParaRPr lang="en-US" sz="3200" dirty="0">
              <a:ln>
                <a:solidFill>
                  <a:prstClr val="white">
                    <a:alpha val="0"/>
                  </a:prstClr>
                </a:solidFill>
              </a:ln>
              <a:solidFill>
                <a:srgbClr val="C00000"/>
              </a:solidFill>
              <a:latin typeface="Segoe Condensed" pitchFamily="34" charset="0"/>
            </a:endParaRPr>
          </a:p>
        </p:txBody>
      </p:sp>
      <p:sp>
        <p:nvSpPr>
          <p:cNvPr id="5" name="Subtitle 3"/>
          <p:cNvSpPr txBox="1">
            <a:spLocks/>
          </p:cNvSpPr>
          <p:nvPr/>
        </p:nvSpPr>
        <p:spPr>
          <a:xfrm>
            <a:off x="457200" y="4000500"/>
            <a:ext cx="7391400" cy="1790700"/>
          </a:xfrm>
          <a:prstGeom prst="rect">
            <a:avLst/>
          </a:prstGeom>
        </p:spPr>
        <p:txBody>
          <a:bodyPr lIns="38405" tIns="19202" rIns="38405" bIns="19202">
            <a:noAutofit/>
          </a:bodyPr>
          <a:lstStyle>
            <a:lvl1pPr marL="0" indent="0" algn="l" defTabSz="914400" rtl="0" eaLnBrk="1" latinLnBrk="0" hangingPunct="1">
              <a:spcBef>
                <a:spcPct val="20000"/>
              </a:spcBef>
              <a:buFont typeface="Arial" pitchFamily="34" charset="0"/>
              <a:buNone/>
              <a:defRPr sz="2700" kern="1200">
                <a:solidFill>
                  <a:srgbClr val="595959"/>
                </a:solidFill>
                <a:latin typeface="+mn-lt"/>
                <a:ea typeface="+mn-ea"/>
                <a:cs typeface="+mn-cs"/>
              </a:defRPr>
            </a:lvl1pPr>
            <a:lvl2pPr marL="512051"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1024102"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536154"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2048205"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560256"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3072307"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584359"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409641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n-US" sz="1600" b="1" dirty="0" smtClean="0">
                <a:ln>
                  <a:solidFill>
                    <a:prstClr val="white">
                      <a:alpha val="0"/>
                    </a:prstClr>
                  </a:solidFill>
                </a:ln>
                <a:solidFill>
                  <a:schemeClr val="bg1">
                    <a:lumMod val="50000"/>
                  </a:schemeClr>
                </a:solidFill>
                <a:latin typeface="Segoe UI" pitchFamily="34" charset="0"/>
                <a:ea typeface="Segoe UI" pitchFamily="34" charset="0"/>
                <a:cs typeface="Segoe UI" pitchFamily="34" charset="0"/>
              </a:rPr>
              <a:t>Faisal </a:t>
            </a:r>
            <a:r>
              <a:rPr lang="en-US" sz="1600" b="1" dirty="0" err="1" smtClean="0">
                <a:ln>
                  <a:solidFill>
                    <a:prstClr val="white">
                      <a:alpha val="0"/>
                    </a:prstClr>
                  </a:solidFill>
                </a:ln>
                <a:solidFill>
                  <a:schemeClr val="bg1">
                    <a:lumMod val="50000"/>
                  </a:schemeClr>
                </a:solidFill>
                <a:latin typeface="Segoe UI" pitchFamily="34" charset="0"/>
                <a:ea typeface="Segoe UI" pitchFamily="34" charset="0"/>
                <a:cs typeface="Segoe UI" pitchFamily="34" charset="0"/>
              </a:rPr>
              <a:t>Mohamood</a:t>
            </a:r>
            <a:endParaRPr lang="en-US" sz="1600" b="1" dirty="0">
              <a:ln>
                <a:solidFill>
                  <a:prstClr val="white">
                    <a:alpha val="0"/>
                  </a:prstClr>
                </a:solidFill>
              </a:ln>
              <a:solidFill>
                <a:schemeClr val="bg1">
                  <a:lumMod val="50000"/>
                </a:schemeClr>
              </a:solidFill>
              <a:latin typeface="Segoe UI" pitchFamily="34" charset="0"/>
              <a:ea typeface="Segoe UI" pitchFamily="34" charset="0"/>
              <a:cs typeface="Segoe UI" pitchFamily="34" charset="0"/>
            </a:endParaRPr>
          </a:p>
          <a:p>
            <a:pPr>
              <a:defRPr/>
            </a:pPr>
            <a:r>
              <a:rPr lang="en-US" sz="1600" dirty="0" smtClean="0">
                <a:ln>
                  <a:solidFill>
                    <a:prstClr val="white">
                      <a:alpha val="0"/>
                    </a:prstClr>
                  </a:solidFill>
                </a:ln>
                <a:solidFill>
                  <a:schemeClr val="bg1">
                    <a:lumMod val="50000"/>
                  </a:schemeClr>
                </a:solidFill>
                <a:latin typeface="Segoe UI" pitchFamily="34" charset="0"/>
                <a:ea typeface="Segoe UI" pitchFamily="34" charset="0"/>
                <a:cs typeface="Segoe UI" pitchFamily="34" charset="0"/>
              </a:rPr>
              <a:t>Lead Program Manager</a:t>
            </a:r>
          </a:p>
          <a:p>
            <a:pPr>
              <a:defRPr/>
            </a:pPr>
            <a:endParaRPr lang="en-US" sz="1600" dirty="0">
              <a:ln>
                <a:solidFill>
                  <a:prstClr val="white">
                    <a:alpha val="0"/>
                  </a:prstClr>
                </a:solidFill>
              </a:ln>
              <a:solidFill>
                <a:schemeClr val="bg1">
                  <a:lumMod val="50000"/>
                </a:schemeClr>
              </a:solidFill>
              <a:latin typeface="Segoe UI" pitchFamily="34" charset="0"/>
              <a:ea typeface="Segoe UI" pitchFamily="34" charset="0"/>
              <a:cs typeface="Segoe UI" pitchFamily="34" charset="0"/>
            </a:endParaRPr>
          </a:p>
          <a:p>
            <a:pPr>
              <a:defRPr/>
            </a:pPr>
            <a:r>
              <a:rPr lang="en-US" sz="1600" b="1" dirty="0" smtClean="0">
                <a:ln>
                  <a:solidFill>
                    <a:prstClr val="white">
                      <a:alpha val="0"/>
                    </a:prstClr>
                  </a:solidFill>
                </a:ln>
                <a:solidFill>
                  <a:schemeClr val="bg1">
                    <a:lumMod val="50000"/>
                  </a:schemeClr>
                </a:solidFill>
                <a:latin typeface="Segoe UI" pitchFamily="34" charset="0"/>
                <a:ea typeface="Segoe UI" pitchFamily="34" charset="0"/>
                <a:cs typeface="Segoe UI" pitchFamily="34" charset="0"/>
              </a:rPr>
              <a:t>Miguel Llopis</a:t>
            </a:r>
          </a:p>
          <a:p>
            <a:pPr>
              <a:defRPr/>
            </a:pPr>
            <a:r>
              <a:rPr lang="en-US" sz="1600" dirty="0" smtClean="0">
                <a:ln>
                  <a:solidFill>
                    <a:prstClr val="white">
                      <a:alpha val="0"/>
                    </a:prstClr>
                  </a:solidFill>
                </a:ln>
                <a:solidFill>
                  <a:schemeClr val="bg1">
                    <a:lumMod val="50000"/>
                  </a:schemeClr>
                </a:solidFill>
                <a:latin typeface="Segoe UI" pitchFamily="34" charset="0"/>
                <a:ea typeface="Segoe UI" pitchFamily="34" charset="0"/>
                <a:cs typeface="Segoe UI" pitchFamily="34" charset="0"/>
              </a:rPr>
              <a:t>Program Manager</a:t>
            </a:r>
            <a:endParaRPr lang="en-US" sz="1600" dirty="0">
              <a:ln>
                <a:solidFill>
                  <a:prstClr val="white">
                    <a:alpha val="0"/>
                  </a:prstClr>
                </a:solidFill>
              </a:ln>
              <a:solidFill>
                <a:schemeClr val="bg1">
                  <a:lumMod val="50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2150845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42925" y="1333500"/>
            <a:ext cx="8146852" cy="989013"/>
          </a:xfrm>
          <a:prstGeom prst="rect">
            <a:avLst/>
          </a:prstGeom>
          <a:gradFill flip="none" rotWithShape="1">
            <a:gsLst>
              <a:gs pos="0">
                <a:srgbClr val="0099FF">
                  <a:shade val="30000"/>
                  <a:satMod val="115000"/>
                </a:srgbClr>
              </a:gs>
              <a:gs pos="50000">
                <a:srgbClr val="0099FF">
                  <a:shade val="67500"/>
                  <a:satMod val="115000"/>
                </a:srgbClr>
              </a:gs>
              <a:gs pos="100000">
                <a:srgbClr val="0099FF">
                  <a:shade val="100000"/>
                  <a:satMod val="115000"/>
                </a:srgbClr>
              </a:gs>
            </a:gsLst>
            <a:lin ang="1620000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45699" tIns="18280" rIns="45699" bIns="45699" anchor="ctr"/>
          <a:lstStyle/>
          <a:p>
            <a:pPr algn="ctr">
              <a:defRPr/>
            </a:pPr>
            <a:r>
              <a:rPr lang="en-US" dirty="0" smtClean="0">
                <a:solidFill>
                  <a:schemeClr val="bg1"/>
                </a:solidFill>
                <a:latin typeface="Segoe Light" pitchFamily="34" charset="0"/>
              </a:rPr>
              <a:t>“Data Explorer” is </a:t>
            </a:r>
            <a:r>
              <a:rPr lang="en-US" dirty="0">
                <a:solidFill>
                  <a:schemeClr val="bg1"/>
                </a:solidFill>
                <a:latin typeface="Segoe Light" pitchFamily="34" charset="0"/>
              </a:rPr>
              <a:t>a self-service  experience in the cloud and on the desktop for discovering, transforming and publishing datasets in various formats from a variety of sources, including the Windows Azure </a:t>
            </a:r>
            <a:r>
              <a:rPr lang="en-US" dirty="0" smtClean="0">
                <a:solidFill>
                  <a:schemeClr val="bg1"/>
                </a:solidFill>
                <a:latin typeface="Segoe Light" pitchFamily="34" charset="0"/>
              </a:rPr>
              <a:t>Marketplace.</a:t>
            </a:r>
            <a:endParaRPr lang="en-US" dirty="0">
              <a:solidFill>
                <a:schemeClr val="bg1"/>
              </a:solidFill>
              <a:latin typeface="Segoe Light" pitchFamily="34" charset="0"/>
            </a:endParaRPr>
          </a:p>
        </p:txBody>
      </p:sp>
      <p:grpSp>
        <p:nvGrpSpPr>
          <p:cNvPr id="19" name="Group 18"/>
          <p:cNvGrpSpPr/>
          <p:nvPr/>
        </p:nvGrpSpPr>
        <p:grpSpPr>
          <a:xfrm>
            <a:off x="533400" y="2514600"/>
            <a:ext cx="2581276" cy="2314020"/>
            <a:chOff x="533400" y="2514600"/>
            <a:chExt cx="2581276" cy="2314020"/>
          </a:xfrm>
        </p:grpSpPr>
        <p:pic>
          <p:nvPicPr>
            <p:cNvPr id="34818" name="Picture 2" descr="C:\Users\v-jabrun.REDMOND.000\AppData\Local\Microsoft\Windows\Temporary Internet Files\Content.IE5\SHKW169M\MP900390555[1].jpg"/>
            <p:cNvPicPr>
              <a:picLocks noChangeAspect="1" noChangeArrowheads="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533400" y="3004178"/>
              <a:ext cx="2581276" cy="182444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533400" y="2514600"/>
              <a:ext cx="2581276" cy="685800"/>
            </a:xfrm>
            <a:prstGeom prst="rect">
              <a:avLst/>
            </a:prstGeom>
            <a:gradFill flip="none" rotWithShape="1">
              <a:gsLst>
                <a:gs pos="0">
                  <a:srgbClr val="0099FF">
                    <a:shade val="30000"/>
                    <a:satMod val="115000"/>
                  </a:srgbClr>
                </a:gs>
                <a:gs pos="50000">
                  <a:srgbClr val="0099FF">
                    <a:shade val="67500"/>
                    <a:satMod val="115000"/>
                  </a:srgbClr>
                </a:gs>
                <a:gs pos="100000">
                  <a:srgbClr val="0099FF">
                    <a:shade val="100000"/>
                    <a:satMod val="115000"/>
                  </a:srgbClr>
                </a:gs>
              </a:gsLst>
              <a:lin ang="1620000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45699" tIns="18280" rIns="45699" bIns="45699" anchor="ctr"/>
            <a:lstStyle/>
            <a:p>
              <a:pPr marL="173038" indent="-47625" algn="ctr">
                <a:tabLst>
                  <a:tab pos="977900" algn="l"/>
                </a:tabLst>
              </a:pPr>
              <a:r>
                <a:rPr lang="en-US" sz="1600" dirty="0" smtClean="0">
                  <a:solidFill>
                    <a:schemeClr val="bg1"/>
                  </a:solidFill>
                  <a:latin typeface="Segoe Condensed"/>
                </a:rPr>
                <a:t>Find Relevant Data</a:t>
              </a:r>
              <a:endParaRPr lang="en-US" sz="1600" dirty="0">
                <a:solidFill>
                  <a:schemeClr val="bg1"/>
                </a:solidFill>
                <a:latin typeface="Segoe Condensed"/>
              </a:endParaRPr>
            </a:p>
          </p:txBody>
        </p:sp>
      </p:grpSp>
      <p:grpSp>
        <p:nvGrpSpPr>
          <p:cNvPr id="11" name="Group 10"/>
          <p:cNvGrpSpPr/>
          <p:nvPr/>
        </p:nvGrpSpPr>
        <p:grpSpPr>
          <a:xfrm>
            <a:off x="3385971" y="2514600"/>
            <a:ext cx="2557629" cy="2314020"/>
            <a:chOff x="3385971" y="2514600"/>
            <a:chExt cx="2557629" cy="2314020"/>
          </a:xfrm>
        </p:grpSpPr>
        <p:pic>
          <p:nvPicPr>
            <p:cNvPr id="34828" name="Picture 12" descr="C:\Users\v-jabrun.REDMOND.000\AppData\Local\Microsoft\Windows\Temporary Internet Files\Content.IE5\8MB3YC63\MP900178403[1].jpg"/>
            <p:cNvPicPr>
              <a:picLocks noChangeAspect="1" noChangeArrowheads="1"/>
            </p:cNvPicPr>
            <p:nvPr/>
          </p:nvPicPr>
          <p:blipFill rotWithShape="1">
            <a:blip r:embed="rId4">
              <a:extLst>
                <a:ext uri="{BEBA8EAE-BF5A-486C-A8C5-ECC9F3942E4B}">
                  <a14:imgProps xmlns:a14="http://schemas.microsoft.com/office/drawing/2010/main">
                    <a14:imgLayer r:embed="rId5">
                      <a14:imgEffect>
                        <a14:artisticPaintStrokes/>
                      </a14:imgEffect>
                      <a14:imgEffect>
                        <a14:saturation sat="0"/>
                      </a14:imgEffect>
                    </a14:imgLayer>
                  </a14:imgProps>
                </a:ext>
                <a:ext uri="{28A0092B-C50C-407E-A947-70E740481C1C}">
                  <a14:useLocalDpi xmlns:a14="http://schemas.microsoft.com/office/drawing/2010/main" val="0"/>
                </a:ext>
              </a:extLst>
            </a:blip>
            <a:srcRect l="7507"/>
            <a:stretch/>
          </p:blipFill>
          <p:spPr bwMode="auto">
            <a:xfrm>
              <a:off x="3385971" y="3035058"/>
              <a:ext cx="2557629" cy="179356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bwMode="auto">
            <a:xfrm>
              <a:off x="3385972" y="2514600"/>
              <a:ext cx="2557628" cy="685800"/>
            </a:xfrm>
            <a:prstGeom prst="rec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45699" tIns="18280" rIns="45699" bIns="45699" anchor="ctr"/>
            <a:lstStyle/>
            <a:p>
              <a:pPr marL="173038" indent="-47625" algn="ctr"/>
              <a:r>
                <a:rPr lang="en-US" sz="1600" dirty="0" smtClean="0">
                  <a:solidFill>
                    <a:schemeClr val="bg1"/>
                  </a:solidFill>
                  <a:latin typeface="Segoe Condensed"/>
                </a:rPr>
                <a:t>Combine and Enrich Data</a:t>
              </a:r>
              <a:endParaRPr lang="en-US" sz="1600" dirty="0">
                <a:solidFill>
                  <a:schemeClr val="bg1"/>
                </a:solidFill>
                <a:latin typeface="Segoe Condensed"/>
              </a:endParaRPr>
            </a:p>
          </p:txBody>
        </p:sp>
      </p:grpSp>
      <p:grpSp>
        <p:nvGrpSpPr>
          <p:cNvPr id="15" name="Group 14"/>
          <p:cNvGrpSpPr/>
          <p:nvPr/>
        </p:nvGrpSpPr>
        <p:grpSpPr>
          <a:xfrm>
            <a:off x="6132149" y="2514600"/>
            <a:ext cx="2557628" cy="2314020"/>
            <a:chOff x="6132149" y="2514600"/>
            <a:chExt cx="2557628" cy="2314020"/>
          </a:xfrm>
        </p:grpSpPr>
        <p:pic>
          <p:nvPicPr>
            <p:cNvPr id="34824" name="Picture 8" descr="C:\Users\v-jabrun.REDMOND.000\AppData\Local\Microsoft\Windows\Temporary Internet Files\Content.IE5\8MB3YC63\MP900401036[1].jpg"/>
            <p:cNvPicPr>
              <a:picLocks noChangeAspect="1" noChangeArrowheads="1"/>
            </p:cNvPicPr>
            <p:nvPr/>
          </p:nvPicPr>
          <p:blipFill>
            <a:blip r:embed="rId6" cstate="print">
              <a:grayscl/>
              <a:extLst>
                <a:ext uri="{BEBA8EAE-BF5A-486C-A8C5-ECC9F3942E4B}">
                  <a14:imgProps xmlns:a14="http://schemas.microsoft.com/office/drawing/2010/main">
                    <a14:imgLayer r:embed="rId7">
                      <a14:imgEffect>
                        <a14:artisticPaintStrokes/>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132149" y="3124201"/>
              <a:ext cx="2557628" cy="170441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bwMode="auto">
            <a:xfrm>
              <a:off x="6132149" y="2514600"/>
              <a:ext cx="2557628" cy="677917"/>
            </a:xfrm>
            <a:prstGeom prst="rect">
              <a:avLst/>
            </a:prstGeom>
            <a:ln>
              <a:noFill/>
              <a:headEnd type="none" w="med" len="med"/>
              <a:tailEnd type="none" w="med" len="med"/>
            </a:ln>
          </p:spPr>
          <p:style>
            <a:lnRef idx="2">
              <a:schemeClr val="accent5">
                <a:shade val="50000"/>
              </a:schemeClr>
            </a:lnRef>
            <a:fillRef idx="1003">
              <a:schemeClr val="dk1"/>
            </a:fillRef>
            <a:effectRef idx="0">
              <a:schemeClr val="accent5"/>
            </a:effectRef>
            <a:fontRef idx="minor">
              <a:schemeClr val="lt1"/>
            </a:fontRef>
          </p:style>
          <p:txBody>
            <a:bodyPr lIns="38403" tIns="19202" rIns="38403" bIns="19202" anchor="ctr"/>
            <a:lstStyle/>
            <a:p>
              <a:pPr marL="111125" indent="-111125" algn="ctr">
                <a:tabLst>
                  <a:tab pos="977900" algn="l"/>
                </a:tabLst>
                <a:defRPr/>
              </a:pPr>
              <a:r>
                <a:rPr lang="en-US" sz="1600" dirty="0" smtClean="0">
                  <a:solidFill>
                    <a:schemeClr val="bg1"/>
                  </a:solidFill>
                  <a:latin typeface="Segoe Condensed"/>
                </a:rPr>
                <a:t>Share and Collaborate</a:t>
              </a:r>
              <a:endParaRPr lang="en-US" sz="1600" dirty="0">
                <a:solidFill>
                  <a:schemeClr val="bg1"/>
                </a:solidFill>
                <a:latin typeface="Segoe Condensed"/>
              </a:endParaRPr>
            </a:p>
          </p:txBody>
        </p:sp>
      </p:grpSp>
      <p:sp>
        <p:nvSpPr>
          <p:cNvPr id="27" name="Title 1"/>
          <p:cNvSpPr>
            <a:spLocks noGrp="1"/>
          </p:cNvSpPr>
          <p:nvPr>
            <p:ph type="title"/>
          </p:nvPr>
        </p:nvSpPr>
        <p:spPr>
          <a:xfrm>
            <a:off x="457200" y="274638"/>
            <a:ext cx="8686800" cy="1143000"/>
          </a:xfrm>
        </p:spPr>
        <p:txBody>
          <a:bodyPr>
            <a:noAutofit/>
          </a:bodyPr>
          <a:lstStyle/>
          <a:p>
            <a:pPr algn="l">
              <a:defRPr/>
            </a:pPr>
            <a:r>
              <a:rPr lang="en-US" sz="3200" dirty="0" smtClean="0">
                <a:solidFill>
                  <a:schemeClr val="tx1">
                    <a:lumMod val="50000"/>
                    <a:lumOff val="50000"/>
                  </a:schemeClr>
                </a:solidFill>
                <a:latin typeface="Segoe UI Light" pitchFamily="34" charset="0"/>
              </a:rPr>
              <a:t>MICROSOFT CODENAME “DATA EXPLORER”</a:t>
            </a:r>
            <a:br>
              <a:rPr lang="en-US" sz="3200" dirty="0" smtClean="0">
                <a:solidFill>
                  <a:schemeClr val="tx1">
                    <a:lumMod val="50000"/>
                    <a:lumOff val="50000"/>
                  </a:schemeClr>
                </a:solidFill>
                <a:latin typeface="Segoe UI Light" pitchFamily="34" charset="0"/>
              </a:rPr>
            </a:br>
            <a:r>
              <a:rPr lang="en-US" sz="2400" dirty="0">
                <a:solidFill>
                  <a:schemeClr val="tx1">
                    <a:lumMod val="50000"/>
                    <a:lumOff val="50000"/>
                  </a:schemeClr>
                </a:solidFill>
                <a:latin typeface="Segoe UI Light" pitchFamily="34" charset="0"/>
              </a:rPr>
              <a:t>Harness the richness of data on the web </a:t>
            </a:r>
            <a:r>
              <a:rPr lang="en-US" sz="2400" dirty="0" smtClean="0">
                <a:solidFill>
                  <a:schemeClr val="tx1">
                    <a:lumMod val="50000"/>
                    <a:lumOff val="50000"/>
                  </a:schemeClr>
                </a:solidFill>
                <a:latin typeface="Segoe UI Light" pitchFamily="34" charset="0"/>
              </a:rPr>
              <a:t>and on-premises</a:t>
            </a:r>
            <a:endParaRPr lang="en-US" sz="2400" dirty="0">
              <a:solidFill>
                <a:schemeClr val="tx1">
                  <a:lumMod val="50000"/>
                  <a:lumOff val="50000"/>
                </a:schemeClr>
              </a:solidFill>
              <a:latin typeface="Segoe UI Light" pitchFamily="34" charset="0"/>
            </a:endParaRPr>
          </a:p>
        </p:txBody>
      </p:sp>
    </p:spTree>
    <p:extLst>
      <p:ext uri="{BB962C8B-B14F-4D97-AF65-F5344CB8AC3E}">
        <p14:creationId xmlns:p14="http://schemas.microsoft.com/office/powerpoint/2010/main" val="826567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3429001" y="1988043"/>
            <a:ext cx="5269674" cy="2312807"/>
          </a:xfrm>
          <a:prstGeom prst="rect">
            <a:avLst/>
          </a:prstGeom>
          <a:ln>
            <a:noFill/>
            <a:headEnd type="none" w="med" len="med"/>
            <a:tailEnd type="none" w="med" len="med"/>
          </a:ln>
        </p:spPr>
        <p:style>
          <a:lnRef idx="2">
            <a:schemeClr val="accent5">
              <a:shade val="50000"/>
            </a:schemeClr>
          </a:lnRef>
          <a:fillRef idx="1003">
            <a:schemeClr val="dk1"/>
          </a:fillRef>
          <a:effectRef idx="0">
            <a:schemeClr val="accent5"/>
          </a:effectRef>
          <a:fontRef idx="minor">
            <a:schemeClr val="lt1"/>
          </a:fontRef>
        </p:style>
        <p:txBody>
          <a:bodyPr lIns="91436" tIns="45718" rIns="91436" bIns="45718" anchor="ctr"/>
          <a:lstStyle/>
          <a:p>
            <a:pPr algn="ctr" defTabSz="767958">
              <a:defRPr/>
            </a:pPr>
            <a:endParaRPr lang="en-US"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457200" y="274638"/>
            <a:ext cx="8686800" cy="563563"/>
          </a:xfrm>
        </p:spPr>
        <p:txBody>
          <a:bodyPr>
            <a:noAutofit/>
          </a:bodyPr>
          <a:lstStyle/>
          <a:p>
            <a:pPr algn="l">
              <a:defRPr/>
            </a:pPr>
            <a:r>
              <a:rPr lang="en-US" sz="3200" dirty="0" smtClean="0">
                <a:solidFill>
                  <a:schemeClr val="tx1">
                    <a:lumMod val="50000"/>
                    <a:lumOff val="50000"/>
                  </a:schemeClr>
                </a:solidFill>
                <a:latin typeface="Segoe UI Light" pitchFamily="34" charset="0"/>
              </a:rPr>
              <a:t>FIND RELEVANT DATA</a:t>
            </a:r>
            <a:br>
              <a:rPr lang="en-US" sz="3200" dirty="0" smtClean="0">
                <a:solidFill>
                  <a:schemeClr val="tx1">
                    <a:lumMod val="50000"/>
                    <a:lumOff val="50000"/>
                  </a:schemeClr>
                </a:solidFill>
                <a:latin typeface="Segoe UI Light" pitchFamily="34" charset="0"/>
              </a:rPr>
            </a:br>
            <a:r>
              <a:rPr lang="en-US" sz="2400" dirty="0" smtClean="0">
                <a:solidFill>
                  <a:schemeClr val="tx1">
                    <a:lumMod val="50000"/>
                    <a:lumOff val="50000"/>
                  </a:schemeClr>
                </a:solidFill>
                <a:latin typeface="Segoe UI Light" pitchFamily="34" charset="0"/>
              </a:rPr>
              <a:t>Democratizing data access across the enterprise</a:t>
            </a:r>
            <a:endParaRPr lang="en-US" sz="2400" dirty="0">
              <a:solidFill>
                <a:schemeClr val="tx1">
                  <a:lumMod val="50000"/>
                  <a:lumOff val="50000"/>
                </a:schemeClr>
              </a:solidFill>
              <a:latin typeface="Segoe UI Light" pitchFamily="34" charset="0"/>
            </a:endParaRPr>
          </a:p>
        </p:txBody>
      </p:sp>
      <p:sp>
        <p:nvSpPr>
          <p:cNvPr id="14" name="Rectangle 13"/>
          <p:cNvSpPr/>
          <p:nvPr/>
        </p:nvSpPr>
        <p:spPr bwMode="auto">
          <a:xfrm>
            <a:off x="545275" y="1329050"/>
            <a:ext cx="8153399" cy="685800"/>
          </a:xfrm>
          <a:prstGeom prst="rect">
            <a:avLst/>
          </a:prstGeom>
          <a:gradFill flip="none" rotWithShape="1">
            <a:gsLst>
              <a:gs pos="0">
                <a:srgbClr val="0099FF">
                  <a:shade val="30000"/>
                  <a:satMod val="115000"/>
                </a:srgbClr>
              </a:gs>
              <a:gs pos="50000">
                <a:srgbClr val="0099FF">
                  <a:shade val="67500"/>
                  <a:satMod val="115000"/>
                </a:srgbClr>
              </a:gs>
              <a:gs pos="100000">
                <a:srgbClr val="0099FF">
                  <a:shade val="100000"/>
                  <a:satMod val="115000"/>
                </a:srgbClr>
              </a:gs>
            </a:gsLst>
            <a:lin ang="1620000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45699" tIns="18280" rIns="45699" bIns="45699" anchor="ctr"/>
          <a:lstStyle/>
          <a:p>
            <a:pPr algn="ctr">
              <a:defRPr/>
            </a:pPr>
            <a:r>
              <a:rPr lang="en-US" b="1" dirty="0">
                <a:solidFill>
                  <a:schemeClr val="bg1"/>
                </a:solidFill>
                <a:latin typeface="Segoe Light" pitchFamily="34" charset="0"/>
              </a:rPr>
              <a:t>Acquire and consolidate data from multiple sources into a single dataset </a:t>
            </a:r>
          </a:p>
        </p:txBody>
      </p:sp>
      <p:sp>
        <p:nvSpPr>
          <p:cNvPr id="3" name="TextBox 2"/>
          <p:cNvSpPr txBox="1"/>
          <p:nvPr/>
        </p:nvSpPr>
        <p:spPr>
          <a:xfrm>
            <a:off x="3276600" y="2014850"/>
            <a:ext cx="5147697" cy="1815882"/>
          </a:xfrm>
          <a:prstGeom prst="rect">
            <a:avLst/>
          </a:prstGeom>
          <a:noFill/>
        </p:spPr>
        <p:txBody>
          <a:bodyPr wrap="square" rtlCol="0">
            <a:spAutoFit/>
          </a:bodyPr>
          <a:lstStyle/>
          <a:p>
            <a:pPr marL="346075" indent="-346075">
              <a:buFont typeface="Arial" pitchFamily="34" charset="0"/>
              <a:buChar char="•"/>
              <a:defRPr/>
            </a:pPr>
            <a:r>
              <a:rPr lang="en-US" sz="1600" dirty="0">
                <a:solidFill>
                  <a:schemeClr val="bg1"/>
                </a:solidFill>
                <a:latin typeface="Segoe UI" pitchFamily="34" charset="0"/>
                <a:ea typeface="Segoe UI" pitchFamily="34" charset="0"/>
                <a:cs typeface="Segoe UI" pitchFamily="34" charset="0"/>
              </a:rPr>
              <a:t>Discover relevant data and services via automatic recommendations from the Windows </a:t>
            </a:r>
            <a:r>
              <a:rPr lang="en-US" sz="1600">
                <a:solidFill>
                  <a:schemeClr val="bg1"/>
                </a:solidFill>
                <a:latin typeface="Segoe UI" pitchFamily="34" charset="0"/>
                <a:ea typeface="Segoe UI" pitchFamily="34" charset="0"/>
                <a:cs typeface="Segoe UI" pitchFamily="34" charset="0"/>
              </a:rPr>
              <a:t>Azure </a:t>
            </a:r>
            <a:r>
              <a:rPr lang="en-US" sz="1600" smtClean="0">
                <a:solidFill>
                  <a:schemeClr val="bg1"/>
                </a:solidFill>
                <a:latin typeface="Segoe UI" pitchFamily="34" charset="0"/>
                <a:ea typeface="Segoe UI" pitchFamily="34" charset="0"/>
                <a:cs typeface="Segoe UI" pitchFamily="34" charset="0"/>
              </a:rPr>
              <a:t>Marketplace</a:t>
            </a:r>
            <a:endParaRPr lang="en-US" sz="1600" dirty="0" smtClean="0">
              <a:solidFill>
                <a:schemeClr val="bg1"/>
              </a:solidFill>
              <a:latin typeface="Segoe UI" pitchFamily="34" charset="0"/>
              <a:ea typeface="Segoe UI" pitchFamily="34" charset="0"/>
              <a:cs typeface="Segoe UI" pitchFamily="34" charset="0"/>
            </a:endParaRPr>
          </a:p>
          <a:p>
            <a:pPr marL="346075" indent="-346075">
              <a:buFont typeface="Arial" pitchFamily="34" charset="0"/>
              <a:buChar char="•"/>
              <a:defRPr/>
            </a:pPr>
            <a:endParaRPr lang="en-US" sz="1600" dirty="0">
              <a:solidFill>
                <a:schemeClr val="bg1"/>
              </a:solidFill>
              <a:latin typeface="Segoe UI" pitchFamily="34" charset="0"/>
              <a:ea typeface="Segoe UI" pitchFamily="34" charset="0"/>
              <a:cs typeface="Segoe UI" pitchFamily="34" charset="0"/>
            </a:endParaRPr>
          </a:p>
          <a:p>
            <a:pPr marL="346075" indent="-346075">
              <a:buFont typeface="Arial" pitchFamily="34" charset="0"/>
              <a:buChar char="•"/>
              <a:defRPr/>
            </a:pPr>
            <a:r>
              <a:rPr lang="en-US" sz="1600" dirty="0">
                <a:solidFill>
                  <a:schemeClr val="bg1"/>
                </a:solidFill>
                <a:latin typeface="Segoe UI" pitchFamily="34" charset="0"/>
                <a:ea typeface="Segoe UI" pitchFamily="34" charset="0"/>
                <a:cs typeface="Segoe UI" pitchFamily="34" charset="0"/>
              </a:rPr>
              <a:t>Relevant data is recommended based on semantic analysis of your data, your profile and the context of your task</a:t>
            </a:r>
          </a:p>
        </p:txBody>
      </p:sp>
      <p:pic>
        <p:nvPicPr>
          <p:cNvPr id="15" name="Picture 2" descr="C:\Users\v-jabrun.REDMOND.000\AppData\Local\Microsoft\Windows\Temporary Internet Files\Content.IE5\SHKW169M\MP900390555[1].jpg"/>
          <p:cNvPicPr>
            <a:picLocks noChangeAspect="1" noChangeArrowheads="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545276" y="2014850"/>
            <a:ext cx="3005702"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657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3505200" y="1993093"/>
            <a:ext cx="5193474" cy="2312807"/>
          </a:xfrm>
          <a:prstGeom prst="rect">
            <a:avLst/>
          </a:prstGeom>
          <a:ln>
            <a:noFill/>
            <a:headEnd type="none" w="med" len="med"/>
            <a:tailEnd type="none" w="med" len="med"/>
          </a:ln>
        </p:spPr>
        <p:style>
          <a:lnRef idx="2">
            <a:schemeClr val="accent5">
              <a:shade val="50000"/>
            </a:schemeClr>
          </a:lnRef>
          <a:fillRef idx="1003">
            <a:schemeClr val="dk1"/>
          </a:fillRef>
          <a:effectRef idx="0">
            <a:schemeClr val="accent5"/>
          </a:effectRef>
          <a:fontRef idx="minor">
            <a:schemeClr val="lt1"/>
          </a:fontRef>
        </p:style>
        <p:txBody>
          <a:bodyPr lIns="91436" tIns="45718" rIns="91436" bIns="45718" anchor="ctr"/>
          <a:lstStyle/>
          <a:p>
            <a:pPr algn="ctr" defTabSz="767958">
              <a:defRPr/>
            </a:pPr>
            <a:endParaRPr lang="en-US"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457200" y="274638"/>
            <a:ext cx="8686800" cy="563563"/>
          </a:xfrm>
        </p:spPr>
        <p:txBody>
          <a:bodyPr>
            <a:noAutofit/>
          </a:bodyPr>
          <a:lstStyle/>
          <a:p>
            <a:pPr algn="l">
              <a:defRPr/>
            </a:pPr>
            <a:r>
              <a:rPr lang="en-US" sz="3200" dirty="0" smtClean="0">
                <a:solidFill>
                  <a:schemeClr val="tx1">
                    <a:lumMod val="50000"/>
                    <a:lumOff val="50000"/>
                  </a:schemeClr>
                </a:solidFill>
                <a:latin typeface="Segoe UI Light" pitchFamily="34" charset="0"/>
              </a:rPr>
              <a:t>COMBINE AND ENRICH DATA</a:t>
            </a:r>
            <a:br>
              <a:rPr lang="en-US" sz="3200" dirty="0" smtClean="0">
                <a:solidFill>
                  <a:schemeClr val="tx1">
                    <a:lumMod val="50000"/>
                    <a:lumOff val="50000"/>
                  </a:schemeClr>
                </a:solidFill>
                <a:latin typeface="Segoe UI Light" pitchFamily="34" charset="0"/>
              </a:rPr>
            </a:br>
            <a:r>
              <a:rPr lang="en-US" sz="2400" dirty="0" smtClean="0">
                <a:solidFill>
                  <a:schemeClr val="tx1">
                    <a:lumMod val="50000"/>
                    <a:lumOff val="50000"/>
                  </a:schemeClr>
                </a:solidFill>
                <a:latin typeface="Segoe UI Light" pitchFamily="34" charset="0"/>
              </a:rPr>
              <a:t>Democratizing data access across the enterprise</a:t>
            </a:r>
            <a:endParaRPr lang="en-US" sz="2400" dirty="0">
              <a:solidFill>
                <a:schemeClr val="tx1">
                  <a:lumMod val="50000"/>
                  <a:lumOff val="50000"/>
                </a:schemeClr>
              </a:solidFill>
              <a:latin typeface="Segoe UI Light" pitchFamily="34" charset="0"/>
            </a:endParaRPr>
          </a:p>
        </p:txBody>
      </p:sp>
      <p:sp>
        <p:nvSpPr>
          <p:cNvPr id="3" name="TextBox 2"/>
          <p:cNvSpPr txBox="1"/>
          <p:nvPr/>
        </p:nvSpPr>
        <p:spPr>
          <a:xfrm>
            <a:off x="3200400" y="2015377"/>
            <a:ext cx="5498274" cy="2308324"/>
          </a:xfrm>
          <a:prstGeom prst="rect">
            <a:avLst/>
          </a:prstGeom>
          <a:noFill/>
        </p:spPr>
        <p:txBody>
          <a:bodyPr wrap="square" rtlCol="0">
            <a:spAutoFit/>
          </a:bodyPr>
          <a:lstStyle/>
          <a:p>
            <a:pPr marL="457200" indent="-457200">
              <a:buFont typeface="Arial" pitchFamily="34" charset="0"/>
              <a:buChar char="•"/>
              <a:defRPr/>
            </a:pPr>
            <a:r>
              <a:rPr lang="en-US" sz="1600" dirty="0">
                <a:solidFill>
                  <a:schemeClr val="bg1"/>
                </a:solidFill>
                <a:latin typeface="Segoe UI" pitchFamily="34" charset="0"/>
                <a:ea typeface="Segoe UI" pitchFamily="34" charset="0"/>
                <a:cs typeface="Segoe UI" pitchFamily="34" charset="0"/>
              </a:rPr>
              <a:t>Enrich your data by composing it with data from various sources and transforming it for consumption in different </a:t>
            </a:r>
            <a:r>
              <a:rPr lang="en-US" sz="1600" dirty="0" smtClean="0">
                <a:solidFill>
                  <a:schemeClr val="bg1"/>
                </a:solidFill>
                <a:latin typeface="Segoe UI" pitchFamily="34" charset="0"/>
                <a:ea typeface="Segoe UI" pitchFamily="34" charset="0"/>
                <a:cs typeface="Segoe UI" pitchFamily="34" charset="0"/>
              </a:rPr>
              <a:t>scenarios</a:t>
            </a:r>
          </a:p>
          <a:p>
            <a:pPr marL="457200" indent="-457200">
              <a:buFont typeface="Arial" pitchFamily="34" charset="0"/>
              <a:buChar char="•"/>
              <a:defRPr/>
            </a:pPr>
            <a:endParaRPr lang="en-US" sz="1600" dirty="0" smtClean="0">
              <a:solidFill>
                <a:schemeClr val="bg1"/>
              </a:solidFill>
              <a:latin typeface="Segoe UI" pitchFamily="34" charset="0"/>
              <a:ea typeface="Segoe UI" pitchFamily="34" charset="0"/>
              <a:cs typeface="Segoe UI" pitchFamily="34" charset="0"/>
            </a:endParaRPr>
          </a:p>
          <a:p>
            <a:pPr marL="457200" indent="-457200">
              <a:buFont typeface="Arial" pitchFamily="34" charset="0"/>
              <a:buChar char="•"/>
              <a:defRPr/>
            </a:pPr>
            <a:r>
              <a:rPr lang="en-US" sz="1600" dirty="0" smtClean="0">
                <a:solidFill>
                  <a:schemeClr val="bg1"/>
                </a:solidFill>
                <a:latin typeface="Segoe UI" pitchFamily="34" charset="0"/>
                <a:ea typeface="Segoe UI" pitchFamily="34" charset="0"/>
                <a:cs typeface="Segoe UI" pitchFamily="34" charset="0"/>
              </a:rPr>
              <a:t>Take </a:t>
            </a:r>
            <a:r>
              <a:rPr lang="en-US" sz="1600" dirty="0">
                <a:solidFill>
                  <a:schemeClr val="bg1"/>
                </a:solidFill>
                <a:latin typeface="Segoe UI" pitchFamily="34" charset="0"/>
                <a:ea typeface="Segoe UI" pitchFamily="34" charset="0"/>
                <a:cs typeface="Segoe UI" pitchFamily="34" charset="0"/>
              </a:rPr>
              <a:t>data snapshots or create an automated data integration process for getting the most refreshed data on </a:t>
            </a:r>
            <a:r>
              <a:rPr lang="en-US" sz="1600" dirty="0" smtClean="0">
                <a:solidFill>
                  <a:schemeClr val="bg1"/>
                </a:solidFill>
                <a:latin typeface="Segoe UI" pitchFamily="34" charset="0"/>
                <a:ea typeface="Segoe UI" pitchFamily="34" charset="0"/>
                <a:cs typeface="Segoe UI" pitchFamily="34" charset="0"/>
              </a:rPr>
              <a:t>demand</a:t>
            </a:r>
            <a:endParaRPr lang="en-US" sz="1600" dirty="0">
              <a:solidFill>
                <a:schemeClr val="bg1"/>
              </a:solidFill>
              <a:latin typeface="Segoe UI" pitchFamily="34" charset="0"/>
              <a:ea typeface="Segoe UI" pitchFamily="34" charset="0"/>
              <a:cs typeface="Segoe UI" pitchFamily="34" charset="0"/>
            </a:endParaRPr>
          </a:p>
          <a:p>
            <a:pPr marL="457200" indent="-457200">
              <a:buFont typeface="Arial" pitchFamily="34" charset="0"/>
              <a:buChar char="•"/>
              <a:defRPr/>
            </a:pPr>
            <a:endParaRPr lang="en-US" sz="1600" dirty="0">
              <a:solidFill>
                <a:schemeClr val="bg1"/>
              </a:solidFill>
              <a:latin typeface="Segoe UI" pitchFamily="34" charset="0"/>
              <a:ea typeface="Segoe UI" pitchFamily="34" charset="0"/>
              <a:cs typeface="Segoe UI" pitchFamily="34" charset="0"/>
            </a:endParaRPr>
          </a:p>
          <a:p>
            <a:pPr marL="144018" indent="-144018">
              <a:buFont typeface="Arial" pitchFamily="34" charset="0"/>
              <a:buChar char="•"/>
              <a:defRPr/>
            </a:pPr>
            <a:endParaRPr lang="en-US" sz="1600" dirty="0">
              <a:solidFill>
                <a:schemeClr val="bg1"/>
              </a:solidFill>
              <a:latin typeface="Segoe UI" pitchFamily="34" charset="0"/>
              <a:ea typeface="Segoe UI" pitchFamily="34" charset="0"/>
              <a:cs typeface="Segoe UI" pitchFamily="34" charset="0"/>
            </a:endParaRPr>
          </a:p>
        </p:txBody>
      </p:sp>
      <p:pic>
        <p:nvPicPr>
          <p:cNvPr id="13" name="Picture 12" descr="C:\Users\v-jabrun.REDMOND.000\AppData\Local\Microsoft\Windows\Temporary Internet Files\Content.IE5\8MB3YC63\MP900178403[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PaintStrokes/>
                    </a14:imgEffect>
                    <a14:imgEffect>
                      <a14:saturation sat="0"/>
                    </a14:imgEffect>
                  </a14:imgLayer>
                </a14:imgProps>
              </a:ext>
              <a:ext uri="{28A0092B-C50C-407E-A947-70E740481C1C}">
                <a14:useLocalDpi xmlns:a14="http://schemas.microsoft.com/office/drawing/2010/main" val="0"/>
              </a:ext>
            </a:extLst>
          </a:blip>
          <a:srcRect l="7507"/>
          <a:stretch/>
        </p:blipFill>
        <p:spPr bwMode="auto">
          <a:xfrm>
            <a:off x="545274" y="1993093"/>
            <a:ext cx="3020765" cy="231280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bwMode="auto">
          <a:xfrm>
            <a:off x="545275" y="1334100"/>
            <a:ext cx="8153400" cy="685800"/>
          </a:xfrm>
          <a:prstGeom prst="rec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45699" tIns="18280" rIns="45699" bIns="45699" anchor="ctr"/>
          <a:lstStyle/>
          <a:p>
            <a:pPr algn="ctr"/>
            <a:r>
              <a:rPr lang="en-US" b="1" dirty="0">
                <a:solidFill>
                  <a:schemeClr val="bg1"/>
                </a:solidFill>
                <a:latin typeface="Segoe Light" pitchFamily="34" charset="0"/>
              </a:rPr>
              <a:t>Combine data from different, incompatible sources</a:t>
            </a:r>
          </a:p>
        </p:txBody>
      </p:sp>
    </p:spTree>
    <p:extLst>
      <p:ext uri="{BB962C8B-B14F-4D97-AF65-F5344CB8AC3E}">
        <p14:creationId xmlns:p14="http://schemas.microsoft.com/office/powerpoint/2010/main" val="4003269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3538521" y="1995777"/>
            <a:ext cx="5160154" cy="2319049"/>
          </a:xfrm>
          <a:prstGeom prst="rect">
            <a:avLst/>
          </a:prstGeom>
          <a:ln>
            <a:noFill/>
            <a:headEnd type="none" w="med" len="med"/>
            <a:tailEnd type="none" w="med" len="med"/>
          </a:ln>
        </p:spPr>
        <p:style>
          <a:lnRef idx="2">
            <a:schemeClr val="accent5">
              <a:shade val="50000"/>
            </a:schemeClr>
          </a:lnRef>
          <a:fillRef idx="1003">
            <a:schemeClr val="dk1"/>
          </a:fillRef>
          <a:effectRef idx="0">
            <a:schemeClr val="accent5"/>
          </a:effectRef>
          <a:fontRef idx="minor">
            <a:schemeClr val="lt1"/>
          </a:fontRef>
        </p:style>
        <p:txBody>
          <a:bodyPr lIns="91436" tIns="45718" rIns="91436" bIns="45718" anchor="ctr"/>
          <a:lstStyle/>
          <a:p>
            <a:pPr algn="ctr" defTabSz="767958">
              <a:defRPr/>
            </a:pPr>
            <a:endPar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457200" y="274638"/>
            <a:ext cx="8686800" cy="563563"/>
          </a:xfrm>
        </p:spPr>
        <p:txBody>
          <a:bodyPr>
            <a:noAutofit/>
          </a:bodyPr>
          <a:lstStyle/>
          <a:p>
            <a:pPr algn="l">
              <a:defRPr/>
            </a:pPr>
            <a:r>
              <a:rPr lang="en-US" sz="3200" dirty="0" smtClean="0">
                <a:solidFill>
                  <a:schemeClr val="tx1">
                    <a:lumMod val="50000"/>
                    <a:lumOff val="50000"/>
                  </a:schemeClr>
                </a:solidFill>
                <a:latin typeface="Segoe UI Light" pitchFamily="34" charset="0"/>
              </a:rPr>
              <a:t>SHARE AND COLLABORATE</a:t>
            </a:r>
            <a:br>
              <a:rPr lang="en-US" sz="3200" dirty="0" smtClean="0">
                <a:solidFill>
                  <a:schemeClr val="tx1">
                    <a:lumMod val="50000"/>
                    <a:lumOff val="50000"/>
                  </a:schemeClr>
                </a:solidFill>
                <a:latin typeface="Segoe UI Light" pitchFamily="34" charset="0"/>
              </a:rPr>
            </a:br>
            <a:r>
              <a:rPr lang="en-US" sz="2400" dirty="0" smtClean="0">
                <a:solidFill>
                  <a:schemeClr val="tx1">
                    <a:lumMod val="50000"/>
                    <a:lumOff val="50000"/>
                  </a:schemeClr>
                </a:solidFill>
                <a:latin typeface="Segoe UI Light" pitchFamily="34" charset="0"/>
              </a:rPr>
              <a:t>Democratizing data access across the enterprise</a:t>
            </a:r>
            <a:endParaRPr lang="en-US" sz="2400" dirty="0">
              <a:solidFill>
                <a:schemeClr val="tx1">
                  <a:lumMod val="50000"/>
                  <a:lumOff val="50000"/>
                </a:schemeClr>
              </a:solidFill>
              <a:latin typeface="Segoe UI Light" pitchFamily="34" charset="0"/>
            </a:endParaRPr>
          </a:p>
        </p:txBody>
      </p:sp>
      <p:sp>
        <p:nvSpPr>
          <p:cNvPr id="3" name="TextBox 2"/>
          <p:cNvSpPr txBox="1"/>
          <p:nvPr/>
        </p:nvSpPr>
        <p:spPr>
          <a:xfrm>
            <a:off x="3352800" y="2022584"/>
            <a:ext cx="5345874" cy="1805623"/>
          </a:xfrm>
          <a:prstGeom prst="rect">
            <a:avLst/>
          </a:prstGeom>
          <a:noFill/>
        </p:spPr>
        <p:txBody>
          <a:bodyPr wrap="square" rtlCol="0">
            <a:spAutoFit/>
          </a:bodyPr>
          <a:lstStyle/>
          <a:p>
            <a:pPr marL="346075" indent="-346075">
              <a:spcBef>
                <a:spcPts val="200"/>
              </a:spcBef>
              <a:spcAft>
                <a:spcPts val="200"/>
              </a:spcAft>
              <a:buFont typeface="Arial" pitchFamily="34" charset="0"/>
              <a:buChar char="•"/>
              <a:defRPr/>
            </a:pPr>
            <a:r>
              <a:rPr lang="en-US" sz="1400" dirty="0" smtClean="0">
                <a:solidFill>
                  <a:schemeClr val="bg1"/>
                </a:solidFill>
                <a:latin typeface="Segoe UI" pitchFamily="34" charset="0"/>
                <a:ea typeface="Segoe UI" pitchFamily="34" charset="0"/>
                <a:cs typeface="Segoe UI" pitchFamily="34" charset="0"/>
              </a:rPr>
              <a:t>Collaborate with colleagues to refine the data</a:t>
            </a:r>
          </a:p>
          <a:p>
            <a:pPr marL="346075" indent="-346075">
              <a:spcBef>
                <a:spcPts val="200"/>
              </a:spcBef>
              <a:spcAft>
                <a:spcPts val="200"/>
              </a:spcAft>
              <a:buFont typeface="Arial" pitchFamily="34" charset="0"/>
              <a:buChar char="•"/>
              <a:defRPr/>
            </a:pPr>
            <a:endParaRPr lang="en-US" sz="1400" dirty="0" smtClean="0">
              <a:solidFill>
                <a:schemeClr val="bg1"/>
              </a:solidFill>
              <a:latin typeface="Segoe UI" pitchFamily="34" charset="0"/>
              <a:ea typeface="Segoe UI" pitchFamily="34" charset="0"/>
              <a:cs typeface="Segoe UI" pitchFamily="34" charset="0"/>
            </a:endParaRPr>
          </a:p>
          <a:p>
            <a:pPr marL="346075" indent="-346075">
              <a:spcBef>
                <a:spcPts val="200"/>
              </a:spcBef>
              <a:spcAft>
                <a:spcPts val="200"/>
              </a:spcAft>
              <a:buFont typeface="Arial" pitchFamily="34" charset="0"/>
              <a:buChar char="•"/>
              <a:defRPr/>
            </a:pPr>
            <a:r>
              <a:rPr lang="en-US" sz="1400" dirty="0" smtClean="0">
                <a:solidFill>
                  <a:schemeClr val="bg1"/>
                </a:solidFill>
                <a:latin typeface="Segoe UI" pitchFamily="34" charset="0"/>
                <a:ea typeface="Segoe UI" pitchFamily="34" charset="0"/>
                <a:cs typeface="Segoe UI" pitchFamily="34" charset="0"/>
              </a:rPr>
              <a:t>Seamlessly publish composite snapshots or the data integration process  via a one-step process</a:t>
            </a:r>
          </a:p>
          <a:p>
            <a:pPr marL="346075" indent="-346075">
              <a:spcBef>
                <a:spcPts val="200"/>
              </a:spcBef>
              <a:spcAft>
                <a:spcPts val="200"/>
              </a:spcAft>
              <a:buFont typeface="Arial" pitchFamily="34" charset="0"/>
              <a:buChar char="•"/>
              <a:defRPr/>
            </a:pPr>
            <a:endParaRPr lang="en-US" sz="1400" dirty="0" smtClean="0">
              <a:solidFill>
                <a:schemeClr val="bg1"/>
              </a:solidFill>
              <a:latin typeface="Segoe UI" pitchFamily="34" charset="0"/>
              <a:ea typeface="Segoe UI" pitchFamily="34" charset="0"/>
              <a:cs typeface="Segoe UI" pitchFamily="34" charset="0"/>
            </a:endParaRPr>
          </a:p>
          <a:p>
            <a:pPr marL="346075" indent="-346075">
              <a:spcBef>
                <a:spcPts val="200"/>
              </a:spcBef>
              <a:spcAft>
                <a:spcPts val="200"/>
              </a:spcAft>
              <a:buFont typeface="Arial" pitchFamily="34" charset="0"/>
              <a:buChar char="•"/>
              <a:defRPr/>
            </a:pPr>
            <a:r>
              <a:rPr lang="en-US" sz="1400" dirty="0" smtClean="0">
                <a:solidFill>
                  <a:schemeClr val="bg1"/>
                </a:solidFill>
                <a:latin typeface="Segoe UI" pitchFamily="34" charset="0"/>
                <a:ea typeface="Segoe UI" pitchFamily="34" charset="0"/>
                <a:cs typeface="Segoe UI" pitchFamily="34" charset="0"/>
              </a:rPr>
              <a:t>Generate data feeds that can be consumed by other tools like Excel or </a:t>
            </a:r>
            <a:r>
              <a:rPr lang="en-US" sz="1400" dirty="0" err="1" smtClean="0">
                <a:solidFill>
                  <a:schemeClr val="bg1"/>
                </a:solidFill>
                <a:latin typeface="Segoe UI" pitchFamily="34" charset="0"/>
                <a:ea typeface="Segoe UI" pitchFamily="34" charset="0"/>
                <a:cs typeface="Segoe UI" pitchFamily="34" charset="0"/>
              </a:rPr>
              <a:t>PowerPivot</a:t>
            </a:r>
            <a:endParaRPr lang="en-US" sz="1400" dirty="0" smtClean="0">
              <a:solidFill>
                <a:schemeClr val="bg1"/>
              </a:solidFill>
              <a:latin typeface="Segoe UI" pitchFamily="34" charset="0"/>
              <a:ea typeface="Segoe UI" pitchFamily="34" charset="0"/>
              <a:cs typeface="Segoe UI" pitchFamily="34" charset="0"/>
            </a:endParaRPr>
          </a:p>
        </p:txBody>
      </p:sp>
      <p:pic>
        <p:nvPicPr>
          <p:cNvPr id="9" name="Picture 8" descr="C:\Users\v-jabrun.REDMOND.000\AppData\Local\Microsoft\Windows\Temporary Internet Files\Content.IE5\8MB3YC63\MP900401036[1].jpg"/>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artisticPaintStrokes/>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45275" y="1996328"/>
            <a:ext cx="3189864" cy="23184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bwMode="auto">
          <a:xfrm>
            <a:off x="545275" y="1336784"/>
            <a:ext cx="8153399" cy="678593"/>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6200000" scaled="1"/>
            <a:tileRect/>
          </a:gra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lIns="91436" tIns="45718" rIns="91436" bIns="45718" anchor="ctr"/>
          <a:lstStyle/>
          <a:p>
            <a:pPr algn="ctr" defTabSz="767958"/>
            <a:r>
              <a:rPr lang="en-US" b="1" dirty="0" smtClean="0">
                <a:solidFill>
                  <a:schemeClr val="bg1"/>
                </a:solidFill>
                <a:latin typeface="Segoe Light" pitchFamily="34" charset="0"/>
              </a:rPr>
              <a:t>Share results with others in a web-friendly way</a:t>
            </a:r>
            <a:endParaRPr lang="en-US" b="1" dirty="0">
              <a:solidFill>
                <a:schemeClr val="bg1"/>
              </a:solidFill>
              <a:latin typeface="Segoe Light" pitchFamily="34" charset="0"/>
            </a:endParaRPr>
          </a:p>
        </p:txBody>
      </p:sp>
    </p:spTree>
    <p:extLst>
      <p:ext uri="{BB962C8B-B14F-4D97-AF65-F5344CB8AC3E}">
        <p14:creationId xmlns:p14="http://schemas.microsoft.com/office/powerpoint/2010/main" val="1782879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solidFill>
                  <a:schemeClr val="tx1">
                    <a:lumMod val="50000"/>
                    <a:lumOff val="50000"/>
                  </a:schemeClr>
                </a:solidFill>
                <a:latin typeface="Segoe UI Light" pitchFamily="34" charset="0"/>
              </a:rPr>
              <a:t>DATA EXPLORER IN ACTION</a:t>
            </a:r>
            <a:br>
              <a:rPr lang="en-US" sz="3200" dirty="0" smtClean="0">
                <a:solidFill>
                  <a:schemeClr val="tx1">
                    <a:lumMod val="50000"/>
                    <a:lumOff val="50000"/>
                  </a:schemeClr>
                </a:solidFill>
                <a:latin typeface="Segoe UI Light" pitchFamily="34" charset="0"/>
              </a:rPr>
            </a:br>
            <a:r>
              <a:rPr lang="en-US" sz="2400" dirty="0" smtClean="0">
                <a:solidFill>
                  <a:schemeClr val="tx1">
                    <a:lumMod val="50000"/>
                    <a:lumOff val="50000"/>
                  </a:schemeClr>
                </a:solidFill>
                <a:latin typeface="Segoe UI Light" pitchFamily="34" charset="0"/>
              </a:rPr>
              <a:t>Example Usage Scenarios</a:t>
            </a:r>
            <a:endParaRPr lang="en-US" sz="3200" dirty="0">
              <a:solidFill>
                <a:schemeClr val="tx1">
                  <a:lumMod val="50000"/>
                  <a:lumOff val="50000"/>
                </a:schemeClr>
              </a:solidFill>
              <a:latin typeface="Segoe UI Light" pitchFamily="34" charset="0"/>
            </a:endParaRPr>
          </a:p>
        </p:txBody>
      </p:sp>
      <p:sp>
        <p:nvSpPr>
          <p:cNvPr id="15" name="TextBox 5"/>
          <p:cNvSpPr txBox="1"/>
          <p:nvPr/>
        </p:nvSpPr>
        <p:spPr>
          <a:xfrm>
            <a:off x="2992957" y="1687116"/>
            <a:ext cx="683684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itchFamily="34" charset="0"/>
              <a:buChar char="•"/>
            </a:pPr>
            <a:endParaRPr lang="en-US" dirty="0">
              <a:solidFill>
                <a:srgbClr val="000000"/>
              </a:solidFill>
              <a:latin typeface="Segoe" pitchFamily="34" charset="0"/>
            </a:endParaRPr>
          </a:p>
        </p:txBody>
      </p:sp>
      <p:grpSp>
        <p:nvGrpSpPr>
          <p:cNvPr id="5" name="Group 4"/>
          <p:cNvGrpSpPr/>
          <p:nvPr/>
        </p:nvGrpSpPr>
        <p:grpSpPr>
          <a:xfrm>
            <a:off x="545274" y="3155682"/>
            <a:ext cx="8153401" cy="1593742"/>
            <a:chOff x="545274" y="2948049"/>
            <a:chExt cx="8153401" cy="1593742"/>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2833" y="2948050"/>
              <a:ext cx="1665768" cy="1593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545274" y="2948049"/>
              <a:ext cx="8153401" cy="1593742"/>
              <a:chOff x="545274" y="2948049"/>
              <a:chExt cx="8153401" cy="1593742"/>
            </a:xfrm>
          </p:grpSpPr>
          <p:sp>
            <p:nvSpPr>
              <p:cNvPr id="21" name="Rectangle 20"/>
              <p:cNvSpPr/>
              <p:nvPr/>
            </p:nvSpPr>
            <p:spPr bwMode="auto">
              <a:xfrm>
                <a:off x="4038601" y="2948049"/>
                <a:ext cx="4660074" cy="1593741"/>
              </a:xfrm>
              <a:prstGeom prst="rect">
                <a:avLst/>
              </a:prstGeom>
              <a:ln>
                <a:noFill/>
                <a:headEnd type="none" w="med" len="med"/>
                <a:tailEnd type="none" w="med" len="med"/>
              </a:ln>
            </p:spPr>
            <p:style>
              <a:lnRef idx="2">
                <a:schemeClr val="accent5">
                  <a:shade val="50000"/>
                </a:schemeClr>
              </a:lnRef>
              <a:fillRef idx="1003">
                <a:schemeClr val="dk1"/>
              </a:fillRef>
              <a:effectRef idx="0">
                <a:schemeClr val="accent5"/>
              </a:effectRef>
              <a:fontRef idx="minor">
                <a:schemeClr val="lt1"/>
              </a:fontRef>
            </p:style>
            <p:txBody>
              <a:bodyPr lIns="91436" tIns="45718" rIns="91436" bIns="45718" anchor="ctr"/>
              <a:lstStyle/>
              <a:p>
                <a:r>
                  <a:rPr lang="en-US" sz="1600" dirty="0">
                    <a:latin typeface="Segoe UI" pitchFamily="34" charset="0"/>
                    <a:ea typeface="Segoe UI" pitchFamily="34" charset="0"/>
                    <a:cs typeface="Segoe UI" pitchFamily="34" charset="0"/>
                  </a:rPr>
                  <a:t>“I have a hunch</a:t>
                </a:r>
                <a:r>
                  <a:rPr lang="en-US" sz="1600" dirty="0" smtClean="0">
                    <a:latin typeface="Segoe UI" pitchFamily="34" charset="0"/>
                    <a:ea typeface="Segoe UI" pitchFamily="34" charset="0"/>
                    <a:cs typeface="Segoe UI" pitchFamily="34" charset="0"/>
                  </a:rPr>
                  <a:t>”</a:t>
                </a:r>
              </a:p>
              <a:p>
                <a:pPr marL="285750" indent="-285750">
                  <a:buFont typeface="Arial" pitchFamily="34" charset="0"/>
                  <a:buChar char="•"/>
                </a:pPr>
                <a:endParaRPr lang="en-US" sz="1600" dirty="0">
                  <a:latin typeface="Segoe UI" pitchFamily="34" charset="0"/>
                  <a:ea typeface="Segoe UI" pitchFamily="34" charset="0"/>
                  <a:cs typeface="Segoe UI" pitchFamily="34" charset="0"/>
                </a:endParaRPr>
              </a:p>
              <a:p>
                <a:r>
                  <a:rPr lang="en-US" sz="1600" dirty="0">
                    <a:latin typeface="Segoe UI" pitchFamily="34" charset="0"/>
                    <a:ea typeface="Segoe UI" pitchFamily="34" charset="0"/>
                    <a:cs typeface="Segoe UI" pitchFamily="34" charset="0"/>
                  </a:rPr>
                  <a:t>“Will this data meet my needs</a:t>
                </a:r>
                <a:r>
                  <a:rPr lang="en-US" sz="1600" dirty="0" smtClean="0">
                    <a:latin typeface="Segoe UI" pitchFamily="34" charset="0"/>
                    <a:ea typeface="Segoe UI" pitchFamily="34" charset="0"/>
                    <a:cs typeface="Segoe UI" pitchFamily="34" charset="0"/>
                  </a:rPr>
                  <a:t>?”</a:t>
                </a:r>
              </a:p>
              <a:p>
                <a:endParaRPr lang="en-US" sz="1600" dirty="0">
                  <a:latin typeface="Segoe UI" pitchFamily="34" charset="0"/>
                  <a:ea typeface="Segoe UI" pitchFamily="34" charset="0"/>
                  <a:cs typeface="Segoe UI" pitchFamily="34" charset="0"/>
                </a:endParaRPr>
              </a:p>
              <a:p>
                <a:r>
                  <a:rPr lang="en-US" sz="1600" dirty="0">
                    <a:latin typeface="Segoe UI" pitchFamily="34" charset="0"/>
                    <a:ea typeface="Segoe UI" pitchFamily="34" charset="0"/>
                    <a:cs typeface="Segoe UI" pitchFamily="34" charset="0"/>
                  </a:rPr>
                  <a:t>“What does this data really represent?”</a:t>
                </a:r>
              </a:p>
            </p:txBody>
          </p:sp>
          <p:sp>
            <p:nvSpPr>
              <p:cNvPr id="22" name="Rectangle 21"/>
              <p:cNvSpPr/>
              <p:nvPr/>
            </p:nvSpPr>
            <p:spPr bwMode="auto">
              <a:xfrm>
                <a:off x="545274" y="2948050"/>
                <a:ext cx="1826821" cy="1593741"/>
              </a:xfrm>
              <a:prstGeom prst="rect">
                <a:avLst/>
              </a:prstGeom>
              <a:gradFill flip="none" rotWithShape="1">
                <a:gsLst>
                  <a:gs pos="0">
                    <a:srgbClr val="0099FF">
                      <a:shade val="30000"/>
                      <a:satMod val="115000"/>
                    </a:srgbClr>
                  </a:gs>
                  <a:gs pos="50000">
                    <a:srgbClr val="0099FF">
                      <a:shade val="67500"/>
                      <a:satMod val="115000"/>
                    </a:srgbClr>
                  </a:gs>
                  <a:gs pos="100000">
                    <a:srgbClr val="0099FF">
                      <a:shade val="100000"/>
                      <a:satMod val="115000"/>
                    </a:srgbClr>
                  </a:gs>
                </a:gsLst>
                <a:lin ang="1620000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45699" tIns="18280" rIns="45699" bIns="45699" anchor="ctr"/>
              <a:lstStyle/>
              <a:p>
                <a:pPr algn="r"/>
                <a:r>
                  <a:rPr lang="en-US" sz="2000" b="1" dirty="0" smtClean="0">
                    <a:solidFill>
                      <a:schemeClr val="bg1"/>
                    </a:solidFill>
                    <a:latin typeface="Segoe UI" pitchFamily="34" charset="0"/>
                    <a:ea typeface="Segoe UI" pitchFamily="34" charset="0"/>
                    <a:cs typeface="Segoe UI" pitchFamily="34" charset="0"/>
                  </a:rPr>
                  <a:t>Exploring</a:t>
                </a:r>
                <a:endParaRPr lang="en-US" sz="2000" b="1" dirty="0">
                  <a:solidFill>
                    <a:schemeClr val="bg1"/>
                  </a:solidFill>
                  <a:latin typeface="Segoe UI" pitchFamily="34" charset="0"/>
                  <a:ea typeface="Segoe UI" pitchFamily="34" charset="0"/>
                  <a:cs typeface="Segoe UI" pitchFamily="34" charset="0"/>
                </a:endParaRPr>
              </a:p>
            </p:txBody>
          </p:sp>
        </p:grpSp>
      </p:grpSp>
      <p:grpSp>
        <p:nvGrpSpPr>
          <p:cNvPr id="4" name="Group 3"/>
          <p:cNvGrpSpPr/>
          <p:nvPr/>
        </p:nvGrpSpPr>
        <p:grpSpPr>
          <a:xfrm>
            <a:off x="545274" y="1347850"/>
            <a:ext cx="8153401" cy="1606481"/>
            <a:chOff x="545274" y="1347850"/>
            <a:chExt cx="8153401" cy="1606481"/>
          </a:xfrm>
        </p:grpSpPr>
        <p:pic>
          <p:nvPicPr>
            <p:cNvPr id="31746" name="Picture 2" descr="C:\Users\v-jabrun.REDMOND.000\AppData\Local\Microsoft\Windows\Temporary Internet Files\Content.IE5\SHKW169M\MP910220975[1].jp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aintStrok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372833" y="1347850"/>
              <a:ext cx="1665768" cy="1606481"/>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bwMode="auto">
            <a:xfrm>
              <a:off x="4038601" y="1354775"/>
              <a:ext cx="4660074" cy="1593741"/>
            </a:xfrm>
            <a:prstGeom prst="rect">
              <a:avLst/>
            </a:prstGeom>
            <a:ln>
              <a:noFill/>
              <a:headEnd type="none" w="med" len="med"/>
              <a:tailEnd type="none" w="med" len="med"/>
            </a:ln>
          </p:spPr>
          <p:style>
            <a:lnRef idx="2">
              <a:schemeClr val="accent5">
                <a:shade val="50000"/>
              </a:schemeClr>
            </a:lnRef>
            <a:fillRef idx="1003">
              <a:schemeClr val="dk1"/>
            </a:fillRef>
            <a:effectRef idx="0">
              <a:schemeClr val="accent5"/>
            </a:effectRef>
            <a:fontRef idx="minor">
              <a:schemeClr val="lt1"/>
            </a:fontRef>
          </p:style>
          <p:txBody>
            <a:bodyPr lIns="91436" tIns="45718" rIns="91436" bIns="45718" anchor="ctr"/>
            <a:lstStyle/>
            <a:p>
              <a:r>
                <a:rPr lang="en-US" sz="1600" dirty="0">
                  <a:latin typeface="Segoe UI" pitchFamily="34" charset="0"/>
                  <a:ea typeface="Segoe UI" pitchFamily="34" charset="0"/>
                  <a:cs typeface="Segoe UI" pitchFamily="34" charset="0"/>
                </a:rPr>
                <a:t>“I want to prepare </a:t>
              </a:r>
              <a:r>
                <a:rPr lang="en-US" sz="1600" dirty="0" smtClean="0">
                  <a:latin typeface="Segoe UI" pitchFamily="34" charset="0"/>
                  <a:ea typeface="Segoe UI" pitchFamily="34" charset="0"/>
                  <a:cs typeface="Segoe UI" pitchFamily="34" charset="0"/>
                </a:rPr>
                <a:t>data and share it </a:t>
              </a:r>
              <a:r>
                <a:rPr lang="en-US" sz="1600" dirty="0">
                  <a:latin typeface="Segoe UI" pitchFamily="34" charset="0"/>
                  <a:ea typeface="Segoe UI" pitchFamily="34" charset="0"/>
                  <a:cs typeface="Segoe UI" pitchFamily="34" charset="0"/>
                </a:rPr>
                <a:t>with others</a:t>
              </a:r>
              <a:r>
                <a:rPr lang="en-US" sz="1600" dirty="0" smtClean="0">
                  <a:latin typeface="Segoe UI" pitchFamily="34" charset="0"/>
                  <a:ea typeface="Segoe UI" pitchFamily="34" charset="0"/>
                  <a:cs typeface="Segoe UI" pitchFamily="34" charset="0"/>
                </a:rPr>
                <a:t>”</a:t>
              </a:r>
              <a:br>
                <a:rPr lang="en-US" sz="1600" dirty="0" smtClean="0">
                  <a:latin typeface="Segoe UI" pitchFamily="34" charset="0"/>
                  <a:ea typeface="Segoe UI" pitchFamily="34" charset="0"/>
                  <a:cs typeface="Segoe UI" pitchFamily="34" charset="0"/>
                </a:rPr>
              </a:br>
              <a:endParaRPr lang="en-US" sz="1600" dirty="0">
                <a:latin typeface="Segoe UI" pitchFamily="34" charset="0"/>
                <a:ea typeface="Segoe UI" pitchFamily="34" charset="0"/>
                <a:cs typeface="Segoe UI" pitchFamily="34" charset="0"/>
              </a:endParaRPr>
            </a:p>
            <a:p>
              <a:r>
                <a:rPr lang="en-US" sz="1600" dirty="0">
                  <a:latin typeface="Segoe UI" pitchFamily="34" charset="0"/>
                  <a:ea typeface="Segoe UI" pitchFamily="34" charset="0"/>
                  <a:cs typeface="Segoe UI" pitchFamily="34" charset="0"/>
                </a:rPr>
                <a:t>“I want to create </a:t>
              </a:r>
              <a:r>
                <a:rPr lang="en-US" sz="1600" dirty="0" smtClean="0">
                  <a:latin typeface="Segoe UI" pitchFamily="34" charset="0"/>
                  <a:ea typeface="Segoe UI" pitchFamily="34" charset="0"/>
                  <a:cs typeface="Segoe UI" pitchFamily="34" charset="0"/>
                </a:rPr>
                <a:t>an ‘authoritative</a:t>
              </a:r>
              <a:r>
                <a:rPr lang="en-US" sz="1600" dirty="0">
                  <a:latin typeface="Segoe UI" pitchFamily="34" charset="0"/>
                  <a:ea typeface="Segoe UI" pitchFamily="34" charset="0"/>
                  <a:cs typeface="Segoe UI" pitchFamily="34" charset="0"/>
                </a:rPr>
                <a:t>’ </a:t>
              </a:r>
              <a:r>
                <a:rPr lang="en-US" sz="1600" smtClean="0">
                  <a:latin typeface="Segoe UI" pitchFamily="34" charset="0"/>
                  <a:ea typeface="Segoe UI" pitchFamily="34" charset="0"/>
                  <a:cs typeface="Segoe UI" pitchFamily="34" charset="0"/>
                </a:rPr>
                <a:t>data </a:t>
              </a:r>
              <a:r>
                <a:rPr lang="en-US" sz="1600" smtClean="0">
                  <a:latin typeface="Segoe UI" pitchFamily="34" charset="0"/>
                  <a:ea typeface="Segoe UI" pitchFamily="34" charset="0"/>
                  <a:cs typeface="Segoe UI" pitchFamily="34" charset="0"/>
                </a:rPr>
                <a:t>set”</a:t>
              </a:r>
              <a:endParaRPr lang="en-US" sz="1600" dirty="0" smtClean="0">
                <a:latin typeface="Segoe UI" pitchFamily="34" charset="0"/>
                <a:ea typeface="Segoe UI" pitchFamily="34" charset="0"/>
                <a:cs typeface="Segoe UI" pitchFamily="34" charset="0"/>
              </a:endParaRPr>
            </a:p>
            <a:p>
              <a:endParaRPr lang="en-US" sz="1600" dirty="0">
                <a:latin typeface="Segoe UI" pitchFamily="34" charset="0"/>
                <a:ea typeface="Segoe UI" pitchFamily="34" charset="0"/>
                <a:cs typeface="Segoe UI" pitchFamily="34" charset="0"/>
              </a:endParaRPr>
            </a:p>
            <a:p>
              <a:r>
                <a:rPr lang="en-US" sz="1600" dirty="0">
                  <a:latin typeface="Segoe UI" pitchFamily="34" charset="0"/>
                  <a:ea typeface="Segoe UI" pitchFamily="34" charset="0"/>
                  <a:cs typeface="Segoe UI" pitchFamily="34" charset="0"/>
                </a:rPr>
                <a:t>“I want to sell some data that I own”</a:t>
              </a:r>
            </a:p>
          </p:txBody>
        </p:sp>
        <p:sp>
          <p:nvSpPr>
            <p:cNvPr id="19" name="Rectangle 18"/>
            <p:cNvSpPr/>
            <p:nvPr/>
          </p:nvSpPr>
          <p:spPr bwMode="auto">
            <a:xfrm>
              <a:off x="545274" y="1347850"/>
              <a:ext cx="1826821" cy="1593741"/>
            </a:xfrm>
            <a:prstGeom prst="rec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45699" tIns="18280" rIns="45699" bIns="45699" anchor="ctr"/>
            <a:lstStyle/>
            <a:p>
              <a:pPr algn="r"/>
              <a:r>
                <a:rPr lang="en-US" sz="2000" b="1" dirty="0" smtClean="0">
                  <a:solidFill>
                    <a:schemeClr val="bg1"/>
                  </a:solidFill>
                  <a:latin typeface="Segoe UI" pitchFamily="34" charset="0"/>
                  <a:ea typeface="Segoe UI" pitchFamily="34" charset="0"/>
                  <a:cs typeface="Segoe UI" pitchFamily="34" charset="0"/>
                </a:rPr>
                <a:t>Sharing</a:t>
              </a:r>
              <a:endParaRPr lang="en-US" sz="2000" dirty="0">
                <a:solidFill>
                  <a:schemeClr val="bg1"/>
                </a:solidFill>
                <a:latin typeface="Segoe UI" pitchFamily="34" charset="0"/>
                <a:ea typeface="Segoe UI" pitchFamily="34" charset="0"/>
                <a:cs typeface="Segoe UI" pitchFamily="34" charset="0"/>
              </a:endParaRPr>
            </a:p>
          </p:txBody>
        </p:sp>
      </p:grpSp>
      <p:grpSp>
        <p:nvGrpSpPr>
          <p:cNvPr id="27" name="Group 26"/>
          <p:cNvGrpSpPr/>
          <p:nvPr/>
        </p:nvGrpSpPr>
        <p:grpSpPr>
          <a:xfrm>
            <a:off x="545274" y="4915472"/>
            <a:ext cx="8153401" cy="1597916"/>
            <a:chOff x="457937" y="4879085"/>
            <a:chExt cx="8153401" cy="1597916"/>
          </a:xfrm>
        </p:grpSpPr>
        <p:sp>
          <p:nvSpPr>
            <p:cNvPr id="28" name="Rectangle 27"/>
            <p:cNvSpPr/>
            <p:nvPr/>
          </p:nvSpPr>
          <p:spPr bwMode="auto">
            <a:xfrm>
              <a:off x="457937" y="4883429"/>
              <a:ext cx="1826821" cy="15865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620000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45699" tIns="18280" rIns="45699" bIns="45699" anchor="ctr"/>
            <a:lstStyle/>
            <a:p>
              <a:pPr algn="r"/>
              <a:r>
                <a:rPr lang="en-US" sz="2000" b="1" dirty="0">
                  <a:solidFill>
                    <a:schemeClr val="bg1"/>
                  </a:solidFill>
                  <a:latin typeface="Segoe UI" pitchFamily="34" charset="0"/>
                  <a:ea typeface="Segoe UI" pitchFamily="34" charset="0"/>
                  <a:cs typeface="Segoe UI" pitchFamily="34" charset="0"/>
                </a:rPr>
                <a:t>Answering</a:t>
              </a:r>
            </a:p>
          </p:txBody>
        </p:sp>
        <p:pic>
          <p:nvPicPr>
            <p:cNvPr id="29" name="Picture 5" descr="C:\Users\v-jabrun.REDMOND.000\AppData\Local\Microsoft\Windows\Temporary Internet Files\Content.IE5\UCCS172R\MP900422353[1].jpg"/>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PaintStrok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285496" y="4885543"/>
              <a:ext cx="1666506" cy="158053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bwMode="auto">
            <a:xfrm>
              <a:off x="3952003" y="4879085"/>
              <a:ext cx="4659335" cy="1597916"/>
            </a:xfrm>
            <a:prstGeom prst="rect">
              <a:avLst/>
            </a:prstGeom>
            <a:ln>
              <a:noFill/>
              <a:headEnd type="none" w="med" len="med"/>
              <a:tailEnd type="none" w="med" len="med"/>
            </a:ln>
          </p:spPr>
          <p:style>
            <a:lnRef idx="2">
              <a:schemeClr val="accent5">
                <a:shade val="50000"/>
              </a:schemeClr>
            </a:lnRef>
            <a:fillRef idx="1003">
              <a:schemeClr val="dk1"/>
            </a:fillRef>
            <a:effectRef idx="0">
              <a:schemeClr val="accent5"/>
            </a:effectRef>
            <a:fontRef idx="minor">
              <a:schemeClr val="lt1"/>
            </a:fontRef>
          </p:style>
          <p:txBody>
            <a:bodyPr lIns="91436" tIns="45718" rIns="91436" bIns="45718" anchor="ctr"/>
            <a:lstStyle/>
            <a:p>
              <a:r>
                <a:rPr lang="en-US" sz="1600" dirty="0">
                  <a:latin typeface="Segoe UI" pitchFamily="34" charset="0"/>
                  <a:ea typeface="Segoe UI" pitchFamily="34" charset="0"/>
                  <a:cs typeface="Segoe UI" pitchFamily="34" charset="0"/>
                </a:rPr>
                <a:t>“I need to answer a question</a:t>
              </a:r>
              <a:r>
                <a:rPr lang="en-US" sz="1600" dirty="0" smtClean="0">
                  <a:latin typeface="Segoe UI" pitchFamily="34" charset="0"/>
                  <a:ea typeface="Segoe UI" pitchFamily="34" charset="0"/>
                  <a:cs typeface="Segoe UI" pitchFamily="34" charset="0"/>
                </a:rPr>
                <a:t>”</a:t>
              </a:r>
            </a:p>
            <a:p>
              <a:endParaRPr lang="en-US" sz="1600" dirty="0">
                <a:latin typeface="Segoe UI" pitchFamily="34" charset="0"/>
                <a:ea typeface="Segoe UI" pitchFamily="34" charset="0"/>
                <a:cs typeface="Segoe UI" pitchFamily="34" charset="0"/>
              </a:endParaRPr>
            </a:p>
            <a:p>
              <a:r>
                <a:rPr lang="en-US" sz="1600" dirty="0">
                  <a:latin typeface="Segoe UI" pitchFamily="34" charset="0"/>
                  <a:ea typeface="Segoe UI" pitchFamily="34" charset="0"/>
                  <a:cs typeface="Segoe UI" pitchFamily="34" charset="0"/>
                </a:rPr>
                <a:t>“I have some rough cut queries to share</a:t>
              </a:r>
              <a:r>
                <a:rPr lang="en-US" sz="1600" dirty="0" smtClean="0">
                  <a:latin typeface="Segoe UI" pitchFamily="34" charset="0"/>
                  <a:ea typeface="Segoe UI" pitchFamily="34" charset="0"/>
                  <a:cs typeface="Segoe UI" pitchFamily="34" charset="0"/>
                </a:rPr>
                <a:t>”</a:t>
              </a:r>
            </a:p>
            <a:p>
              <a:endParaRPr lang="en-US" sz="1600" dirty="0">
                <a:latin typeface="Segoe UI" pitchFamily="34" charset="0"/>
                <a:ea typeface="Segoe UI" pitchFamily="34" charset="0"/>
                <a:cs typeface="Segoe UI" pitchFamily="34" charset="0"/>
              </a:endParaRPr>
            </a:p>
            <a:p>
              <a:r>
                <a:rPr lang="en-US" sz="1600" dirty="0">
                  <a:latin typeface="Segoe UI" pitchFamily="34" charset="0"/>
                  <a:ea typeface="Segoe UI" pitchFamily="34" charset="0"/>
                  <a:cs typeface="Segoe UI" pitchFamily="34" charset="0"/>
                </a:rPr>
                <a:t>“I want to publish my findings”</a:t>
              </a:r>
            </a:p>
          </p:txBody>
        </p:sp>
      </p:grpSp>
    </p:spTree>
    <p:extLst>
      <p:ext uri="{BB962C8B-B14F-4D97-AF65-F5344CB8AC3E}">
        <p14:creationId xmlns:p14="http://schemas.microsoft.com/office/powerpoint/2010/main" val="159135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0-#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solidFill>
                  <a:schemeClr val="tx1">
                    <a:lumMod val="50000"/>
                    <a:lumOff val="50000"/>
                  </a:schemeClr>
                </a:solidFill>
                <a:latin typeface="Segoe UI Light" pitchFamily="34" charset="0"/>
              </a:rPr>
              <a:t>DATA EXPLORER IN ACTION</a:t>
            </a:r>
            <a:br>
              <a:rPr lang="en-US" sz="3200" dirty="0" smtClean="0">
                <a:solidFill>
                  <a:schemeClr val="tx1">
                    <a:lumMod val="50000"/>
                    <a:lumOff val="50000"/>
                  </a:schemeClr>
                </a:solidFill>
                <a:latin typeface="Segoe UI Light" pitchFamily="34" charset="0"/>
              </a:rPr>
            </a:br>
            <a:r>
              <a:rPr lang="en-US" sz="2400" dirty="0" smtClean="0">
                <a:solidFill>
                  <a:schemeClr val="tx1">
                    <a:lumMod val="50000"/>
                    <a:lumOff val="50000"/>
                  </a:schemeClr>
                </a:solidFill>
                <a:latin typeface="Segoe UI Light" pitchFamily="34" charset="0"/>
              </a:rPr>
              <a:t>Target Audiences</a:t>
            </a:r>
            <a:endParaRPr lang="en-US" sz="3200" dirty="0">
              <a:solidFill>
                <a:schemeClr val="tx1">
                  <a:lumMod val="50000"/>
                  <a:lumOff val="50000"/>
                </a:schemeClr>
              </a:solidFill>
              <a:latin typeface="Segoe UI Light" pitchFamily="34" charset="0"/>
            </a:endParaRPr>
          </a:p>
        </p:txBody>
      </p:sp>
      <p:sp>
        <p:nvSpPr>
          <p:cNvPr id="12" name="Rectangle 11"/>
          <p:cNvSpPr/>
          <p:nvPr/>
        </p:nvSpPr>
        <p:spPr bwMode="auto">
          <a:xfrm>
            <a:off x="341743" y="4047986"/>
            <a:ext cx="2706257" cy="2567559"/>
          </a:xfrm>
          <a:prstGeom prst="rect">
            <a:avLst/>
          </a:prstGeom>
          <a:ln>
            <a:noFill/>
            <a:headEnd type="none" w="med" len="med"/>
            <a:tailEnd type="none" w="med" len="med"/>
          </a:ln>
        </p:spPr>
        <p:style>
          <a:lnRef idx="2">
            <a:schemeClr val="accent5">
              <a:shade val="50000"/>
            </a:schemeClr>
          </a:lnRef>
          <a:fillRef idx="1003">
            <a:schemeClr val="dk1"/>
          </a:fillRef>
          <a:effectRef idx="0">
            <a:schemeClr val="accent5"/>
          </a:effectRef>
          <a:fontRef idx="minor">
            <a:schemeClr val="lt1"/>
          </a:fontRef>
        </p:style>
        <p:txBody>
          <a:bodyPr lIns="91436" tIns="45718" rIns="91436" bIns="45718" anchor="t"/>
          <a:lstStyle/>
          <a:p>
            <a:r>
              <a:rPr lang="en-US" sz="1400" dirty="0">
                <a:latin typeface="Segoe UI" pitchFamily="34" charset="0"/>
                <a:ea typeface="Segoe UI" pitchFamily="34" charset="0"/>
                <a:cs typeface="Segoe UI" pitchFamily="34" charset="0"/>
              </a:rPr>
              <a:t>Exploring, consuming and preparing </a:t>
            </a:r>
            <a:r>
              <a:rPr lang="en-US" sz="1400" dirty="0" smtClean="0">
                <a:latin typeface="Segoe UI" pitchFamily="34" charset="0"/>
                <a:ea typeface="Segoe UI" pitchFamily="34" charset="0"/>
                <a:cs typeface="Segoe UI" pitchFamily="34" charset="0"/>
              </a:rPr>
              <a:t>data</a:t>
            </a:r>
          </a:p>
          <a:p>
            <a:endParaRPr lang="en-US" sz="1400" dirty="0">
              <a:latin typeface="Segoe UI" pitchFamily="34" charset="0"/>
              <a:ea typeface="Segoe UI" pitchFamily="34" charset="0"/>
              <a:cs typeface="Segoe UI" pitchFamily="34" charset="0"/>
            </a:endParaRPr>
          </a:p>
          <a:p>
            <a:r>
              <a:rPr lang="en-US" sz="1400" dirty="0">
                <a:latin typeface="Segoe UI" pitchFamily="34" charset="0"/>
                <a:ea typeface="Segoe UI" pitchFamily="34" charset="0"/>
                <a:cs typeface="Segoe UI" pitchFamily="34" charset="0"/>
              </a:rPr>
              <a:t>Using Excel, </a:t>
            </a:r>
            <a:r>
              <a:rPr lang="en-US" sz="1400" dirty="0" err="1">
                <a:latin typeface="Segoe UI" pitchFamily="34" charset="0"/>
                <a:ea typeface="Segoe UI" pitchFamily="34" charset="0"/>
                <a:cs typeface="Segoe UI" pitchFamily="34" charset="0"/>
              </a:rPr>
              <a:t>PowerPivot</a:t>
            </a:r>
            <a:r>
              <a:rPr lang="en-US" sz="1400" dirty="0">
                <a:latin typeface="Segoe UI" pitchFamily="34" charset="0"/>
                <a:ea typeface="Segoe UI" pitchFamily="34" charset="0"/>
                <a:cs typeface="Segoe UI" pitchFamily="34" charset="0"/>
              </a:rPr>
              <a:t> and </a:t>
            </a:r>
            <a:r>
              <a:rPr lang="en-US" sz="1400" dirty="0" smtClean="0">
                <a:latin typeface="Segoe UI" pitchFamily="34" charset="0"/>
                <a:ea typeface="Segoe UI" pitchFamily="34" charset="0"/>
                <a:cs typeface="Segoe UI" pitchFamily="34" charset="0"/>
              </a:rPr>
              <a:t>Power View </a:t>
            </a:r>
            <a:r>
              <a:rPr lang="en-US" sz="1400" dirty="0">
                <a:latin typeface="Segoe UI" pitchFamily="34" charset="0"/>
                <a:ea typeface="Segoe UI" pitchFamily="34" charset="0"/>
                <a:cs typeface="Segoe UI" pitchFamily="34" charset="0"/>
              </a:rPr>
              <a:t>for analysis</a:t>
            </a:r>
          </a:p>
          <a:p>
            <a:endParaRPr lang="en-US" sz="1400" dirty="0" smtClean="0">
              <a:latin typeface="Segoe UI" pitchFamily="34" charset="0"/>
              <a:ea typeface="Segoe UI" pitchFamily="34" charset="0"/>
              <a:cs typeface="Segoe UI" pitchFamily="34" charset="0"/>
            </a:endParaRPr>
          </a:p>
          <a:p>
            <a:r>
              <a:rPr lang="en-US" sz="1400" dirty="0" smtClean="0">
                <a:latin typeface="Segoe UI" pitchFamily="34" charset="0"/>
                <a:ea typeface="Segoe UI" pitchFamily="34" charset="0"/>
                <a:cs typeface="Segoe UI" pitchFamily="34" charset="0"/>
              </a:rPr>
              <a:t>Sharing </a:t>
            </a:r>
            <a:r>
              <a:rPr lang="en-US" sz="1400" dirty="0">
                <a:latin typeface="Segoe UI" pitchFamily="34" charset="0"/>
                <a:ea typeface="Segoe UI" pitchFamily="34" charset="0"/>
                <a:cs typeface="Segoe UI" pitchFamily="34" charset="0"/>
              </a:rPr>
              <a:t>Datasets with peers</a:t>
            </a:r>
          </a:p>
        </p:txBody>
      </p:sp>
      <p:sp>
        <p:nvSpPr>
          <p:cNvPr id="15" name="Rectangle 14"/>
          <p:cNvSpPr/>
          <p:nvPr/>
        </p:nvSpPr>
        <p:spPr bwMode="auto">
          <a:xfrm>
            <a:off x="342137" y="1447800"/>
            <a:ext cx="2705863" cy="374541"/>
          </a:xfrm>
          <a:prstGeom prst="rec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45699" tIns="18280" rIns="45699" bIns="45699" anchor="ctr"/>
          <a:lstStyle/>
          <a:p>
            <a:pPr algn="ctr"/>
            <a:r>
              <a:rPr lang="en-US" sz="1400" dirty="0" smtClean="0">
                <a:solidFill>
                  <a:schemeClr val="bg1"/>
                </a:solidFill>
                <a:latin typeface="Segoe UI Semibold" pitchFamily="34" charset="0"/>
                <a:ea typeface="Segoe UI" pitchFamily="34" charset="0"/>
                <a:cs typeface="Segoe UI" pitchFamily="34" charset="0"/>
              </a:rPr>
              <a:t>Information Workers</a:t>
            </a:r>
            <a:endParaRPr lang="en-US" sz="1400" dirty="0">
              <a:solidFill>
                <a:schemeClr val="bg1"/>
              </a:solidFill>
              <a:latin typeface="Segoe UI Semibold" pitchFamily="34" charset="0"/>
              <a:ea typeface="Segoe UI" pitchFamily="34" charset="0"/>
              <a:cs typeface="Segoe UI" pitchFamily="34" charset="0"/>
            </a:endParaRPr>
          </a:p>
        </p:txBody>
      </p:sp>
      <p:pic>
        <p:nvPicPr>
          <p:cNvPr id="32771" name="Picture 3" descr="C:\Users\v-jabrun.REDMOND.000\AppData\Local\Microsoft\Windows\Temporary Internet Files\Content.IE5\SHKW169M\MP900443265[1].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Strok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2137" y="1835286"/>
            <a:ext cx="2705863" cy="22127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6056743" y="1460745"/>
            <a:ext cx="2706258" cy="5168655"/>
            <a:chOff x="6056743" y="1460745"/>
            <a:chExt cx="2706258" cy="5168655"/>
          </a:xfrm>
        </p:grpSpPr>
        <p:sp>
          <p:nvSpPr>
            <p:cNvPr id="14" name="Rectangle 13"/>
            <p:cNvSpPr/>
            <p:nvPr/>
          </p:nvSpPr>
          <p:spPr bwMode="auto">
            <a:xfrm>
              <a:off x="6056743" y="4047986"/>
              <a:ext cx="2706257" cy="2581414"/>
            </a:xfrm>
            <a:prstGeom prst="rect">
              <a:avLst/>
            </a:prstGeom>
            <a:ln>
              <a:noFill/>
              <a:headEnd type="none" w="med" len="med"/>
              <a:tailEnd type="none" w="med" len="med"/>
            </a:ln>
          </p:spPr>
          <p:style>
            <a:lnRef idx="2">
              <a:schemeClr val="accent5">
                <a:shade val="50000"/>
              </a:schemeClr>
            </a:lnRef>
            <a:fillRef idx="1003">
              <a:schemeClr val="dk1"/>
            </a:fillRef>
            <a:effectRef idx="0">
              <a:schemeClr val="accent5"/>
            </a:effectRef>
            <a:fontRef idx="minor">
              <a:schemeClr val="lt1"/>
            </a:fontRef>
          </p:style>
          <p:txBody>
            <a:bodyPr lIns="91436" tIns="45718" rIns="91436" bIns="45718" anchor="t"/>
            <a:lstStyle/>
            <a:p>
              <a:r>
                <a:rPr lang="en-US" sz="1400" dirty="0" smtClean="0">
                  <a:latin typeface="Segoe UI" pitchFamily="34" charset="0"/>
                  <a:ea typeface="Segoe UI" pitchFamily="34" charset="0"/>
                  <a:cs typeface="Segoe UI" pitchFamily="34" charset="0"/>
                </a:rPr>
                <a:t>Developers building immersive apps</a:t>
              </a:r>
            </a:p>
            <a:p>
              <a:pPr marL="342900" indent="-342900">
                <a:buFont typeface="Arial" pitchFamily="34" charset="0"/>
                <a:buChar char="•"/>
              </a:pPr>
              <a:endParaRPr lang="en-US" sz="1400" dirty="0" smtClean="0">
                <a:latin typeface="Segoe UI" pitchFamily="34" charset="0"/>
                <a:ea typeface="Segoe UI" pitchFamily="34" charset="0"/>
                <a:cs typeface="Segoe UI" pitchFamily="34" charset="0"/>
              </a:endParaRPr>
            </a:p>
            <a:p>
              <a:r>
                <a:rPr lang="en-US" sz="1400" dirty="0" smtClean="0">
                  <a:latin typeface="Segoe UI" pitchFamily="34" charset="0"/>
                  <a:ea typeface="Segoe UI" pitchFamily="34" charset="0"/>
                  <a:cs typeface="Segoe UI" pitchFamily="34" charset="0"/>
                </a:rPr>
                <a:t>Building new “views” to data-bind with</a:t>
              </a:r>
            </a:p>
            <a:p>
              <a:pPr marL="342900" indent="-342900">
                <a:buFont typeface="Arial" pitchFamily="34" charset="0"/>
                <a:buChar char="•"/>
              </a:pPr>
              <a:endParaRPr lang="en-US" sz="1400" dirty="0" smtClean="0">
                <a:latin typeface="Segoe UI" pitchFamily="34" charset="0"/>
                <a:ea typeface="Segoe UI" pitchFamily="34" charset="0"/>
                <a:cs typeface="Segoe UI" pitchFamily="34" charset="0"/>
              </a:endParaRPr>
            </a:p>
            <a:p>
              <a:r>
                <a:rPr lang="en-US" sz="1400" dirty="0" smtClean="0">
                  <a:latin typeface="Segoe UI" pitchFamily="34" charset="0"/>
                  <a:ea typeface="Segoe UI" pitchFamily="34" charset="0"/>
                  <a:cs typeface="Segoe UI" pitchFamily="34" charset="0"/>
                </a:rPr>
                <a:t>Publishing </a:t>
              </a:r>
              <a:r>
                <a:rPr lang="en-US" sz="1400" dirty="0">
                  <a:latin typeface="Segoe UI" pitchFamily="34" charset="0"/>
                  <a:ea typeface="Segoe UI" pitchFamily="34" charset="0"/>
                  <a:cs typeface="Segoe UI" pitchFamily="34" charset="0"/>
                </a:rPr>
                <a:t>feeds/</a:t>
              </a:r>
              <a:r>
                <a:rPr lang="en-US" sz="1400" dirty="0" err="1">
                  <a:latin typeface="Segoe UI" pitchFamily="34" charset="0"/>
                  <a:ea typeface="Segoe UI" pitchFamily="34" charset="0"/>
                  <a:cs typeface="Segoe UI" pitchFamily="34" charset="0"/>
                </a:rPr>
                <a:t>mashups</a:t>
              </a:r>
              <a:r>
                <a:rPr lang="en-US" sz="1400" dirty="0">
                  <a:latin typeface="Segoe UI" pitchFamily="34" charset="0"/>
                  <a:ea typeface="Segoe UI" pitchFamily="34" charset="0"/>
                  <a:cs typeface="Segoe UI" pitchFamily="34" charset="0"/>
                </a:rPr>
                <a:t> for web consumption</a:t>
              </a:r>
            </a:p>
          </p:txBody>
        </p:sp>
        <p:sp>
          <p:nvSpPr>
            <p:cNvPr id="16" name="Rectangle 15"/>
            <p:cNvSpPr/>
            <p:nvPr/>
          </p:nvSpPr>
          <p:spPr bwMode="auto">
            <a:xfrm>
              <a:off x="6056743" y="1460745"/>
              <a:ext cx="2706258" cy="374541"/>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620000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45699" tIns="18280" rIns="45699" bIns="45699" anchor="ctr"/>
            <a:lstStyle/>
            <a:p>
              <a:pPr algn="ctr"/>
              <a:r>
                <a:rPr lang="en-US" sz="1400" dirty="0">
                  <a:solidFill>
                    <a:schemeClr val="bg1"/>
                  </a:solidFill>
                  <a:latin typeface="Segoe UI Semibold" pitchFamily="34" charset="0"/>
                  <a:ea typeface="Segoe UI" pitchFamily="34" charset="0"/>
                  <a:cs typeface="Segoe UI" pitchFamily="34" charset="0"/>
                </a:rPr>
                <a:t>Developers</a:t>
              </a:r>
            </a:p>
          </p:txBody>
        </p:sp>
        <p:pic>
          <p:nvPicPr>
            <p:cNvPr id="32772" name="Picture 4" descr="C:\Users\v-jabrun.REDMOND.000\AppData\Local\Microsoft\Windows\Temporary Internet Files\Content.IE5\SHKW169M\MP900422593[1].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artisticPaintStrokes/>
                      </a14:imgEffect>
                      <a14:imgEffect>
                        <a14:saturation sat="0"/>
                      </a14:imgEffect>
                    </a14:imgLayer>
                  </a14:imgProps>
                </a:ext>
                <a:ext uri="{28A0092B-C50C-407E-A947-70E740481C1C}">
                  <a14:useLocalDpi xmlns:a14="http://schemas.microsoft.com/office/drawing/2010/main" val="0"/>
                </a:ext>
              </a:extLst>
            </a:blip>
            <a:srcRect l="13370" r="6913"/>
            <a:stretch/>
          </p:blipFill>
          <p:spPr bwMode="auto">
            <a:xfrm>
              <a:off x="6056743" y="1835286"/>
              <a:ext cx="2706257" cy="22394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3200400" y="1460745"/>
            <a:ext cx="2706258" cy="5168655"/>
            <a:chOff x="3200400" y="1460745"/>
            <a:chExt cx="2706258" cy="5168655"/>
          </a:xfrm>
        </p:grpSpPr>
        <p:sp>
          <p:nvSpPr>
            <p:cNvPr id="13" name="Rectangle 12"/>
            <p:cNvSpPr/>
            <p:nvPr/>
          </p:nvSpPr>
          <p:spPr bwMode="auto">
            <a:xfrm>
              <a:off x="3200400" y="4047986"/>
              <a:ext cx="2706257" cy="2581414"/>
            </a:xfrm>
            <a:prstGeom prst="rect">
              <a:avLst/>
            </a:prstGeom>
            <a:ln>
              <a:noFill/>
              <a:headEnd type="none" w="med" len="med"/>
              <a:tailEnd type="none" w="med" len="med"/>
            </a:ln>
          </p:spPr>
          <p:style>
            <a:lnRef idx="2">
              <a:schemeClr val="accent5">
                <a:shade val="50000"/>
              </a:schemeClr>
            </a:lnRef>
            <a:fillRef idx="1003">
              <a:schemeClr val="dk1"/>
            </a:fillRef>
            <a:effectRef idx="0">
              <a:schemeClr val="accent5"/>
            </a:effectRef>
            <a:fontRef idx="minor">
              <a:schemeClr val="lt1"/>
            </a:fontRef>
          </p:style>
          <p:txBody>
            <a:bodyPr lIns="91436" tIns="45718" rIns="91436" bIns="45718" anchor="t"/>
            <a:lstStyle/>
            <a:p>
              <a:r>
                <a:rPr lang="en-US" sz="1400" dirty="0">
                  <a:latin typeface="Segoe UI" pitchFamily="34" charset="0"/>
                  <a:ea typeface="Segoe UI" pitchFamily="34" charset="0"/>
                  <a:cs typeface="Segoe UI" pitchFamily="34" charset="0"/>
                </a:rPr>
                <a:t>IT pros building custom ETL solutions for IWs</a:t>
              </a:r>
            </a:p>
            <a:p>
              <a:endParaRPr lang="en-US" sz="1400" dirty="0" smtClean="0">
                <a:latin typeface="Segoe UI" pitchFamily="34" charset="0"/>
                <a:ea typeface="Segoe UI" pitchFamily="34" charset="0"/>
                <a:cs typeface="Segoe UI" pitchFamily="34" charset="0"/>
              </a:endParaRPr>
            </a:p>
            <a:p>
              <a:r>
                <a:rPr lang="en-US" sz="1400" dirty="0" smtClean="0">
                  <a:latin typeface="Segoe UI" pitchFamily="34" charset="0"/>
                  <a:ea typeface="Segoe UI" pitchFamily="34" charset="0"/>
                  <a:cs typeface="Segoe UI" pitchFamily="34" charset="0"/>
                </a:rPr>
                <a:t>Building </a:t>
              </a:r>
              <a:r>
                <a:rPr lang="en-US" sz="1400" dirty="0">
                  <a:latin typeface="Segoe UI" pitchFamily="34" charset="0"/>
                  <a:ea typeface="Segoe UI" pitchFamily="34" charset="0"/>
                  <a:cs typeface="Segoe UI" pitchFamily="34" charset="0"/>
                </a:rPr>
                <a:t>datasets &amp; models for IW’s to consume in </a:t>
              </a:r>
              <a:r>
                <a:rPr lang="en-US" sz="1400" dirty="0" err="1">
                  <a:latin typeface="Segoe UI" pitchFamily="34" charset="0"/>
                  <a:ea typeface="Segoe UI" pitchFamily="34" charset="0"/>
                  <a:cs typeface="Segoe UI" pitchFamily="34" charset="0"/>
                </a:rPr>
                <a:t>PowerPivot</a:t>
              </a:r>
              <a:endParaRPr lang="en-US" sz="1400" dirty="0">
                <a:latin typeface="Segoe UI" pitchFamily="34" charset="0"/>
                <a:ea typeface="Segoe UI" pitchFamily="34" charset="0"/>
                <a:cs typeface="Segoe UI" pitchFamily="34" charset="0"/>
              </a:endParaRPr>
            </a:p>
            <a:p>
              <a:endParaRPr lang="en-US" sz="1400" dirty="0">
                <a:latin typeface="Segoe UI" pitchFamily="34" charset="0"/>
                <a:ea typeface="Segoe UI" pitchFamily="34" charset="0"/>
                <a:cs typeface="Segoe UI" pitchFamily="34" charset="0"/>
              </a:endParaRPr>
            </a:p>
            <a:p>
              <a:r>
                <a:rPr lang="en-US" sz="1400" dirty="0" smtClean="0">
                  <a:latin typeface="Segoe UI" pitchFamily="34" charset="0"/>
                  <a:ea typeface="Segoe UI" pitchFamily="34" charset="0"/>
                  <a:cs typeface="Segoe UI" pitchFamily="34" charset="0"/>
                </a:rPr>
                <a:t>Scheduling </a:t>
              </a:r>
              <a:r>
                <a:rPr lang="en-US" sz="1400" dirty="0">
                  <a:latin typeface="Segoe UI" pitchFamily="34" charset="0"/>
                  <a:ea typeface="Segoe UI" pitchFamily="34" charset="0"/>
                  <a:cs typeface="Segoe UI" pitchFamily="34" charset="0"/>
                </a:rPr>
                <a:t>jobs to keep decision support data “fresh”</a:t>
              </a:r>
            </a:p>
            <a:p>
              <a:endParaRPr lang="en-US" sz="1400" dirty="0" smtClean="0">
                <a:latin typeface="Segoe UI" pitchFamily="34" charset="0"/>
                <a:ea typeface="Segoe UI" pitchFamily="34" charset="0"/>
                <a:cs typeface="Segoe UI" pitchFamily="34" charset="0"/>
              </a:endParaRPr>
            </a:p>
            <a:p>
              <a:r>
                <a:rPr lang="en-US" sz="1400" dirty="0" smtClean="0">
                  <a:latin typeface="Segoe UI" pitchFamily="34" charset="0"/>
                  <a:ea typeface="Segoe UI" pitchFamily="34" charset="0"/>
                  <a:cs typeface="Segoe UI" pitchFamily="34" charset="0"/>
                </a:rPr>
                <a:t>Filling </a:t>
              </a:r>
              <a:r>
                <a:rPr lang="en-US" sz="1400" dirty="0">
                  <a:latin typeface="Segoe UI" pitchFamily="34" charset="0"/>
                  <a:ea typeface="Segoe UI" pitchFamily="34" charset="0"/>
                  <a:cs typeface="Segoe UI" pitchFamily="34" charset="0"/>
                </a:rPr>
                <a:t>SharePoint or SQL with new datasets</a:t>
              </a:r>
            </a:p>
          </p:txBody>
        </p:sp>
        <p:sp>
          <p:nvSpPr>
            <p:cNvPr id="17" name="Rectangle 16"/>
            <p:cNvSpPr/>
            <p:nvPr/>
          </p:nvSpPr>
          <p:spPr bwMode="auto">
            <a:xfrm>
              <a:off x="3200400" y="1460745"/>
              <a:ext cx="2706258" cy="374541"/>
            </a:xfrm>
            <a:prstGeom prst="rect">
              <a:avLst/>
            </a:prstGeom>
            <a:gradFill flip="none" rotWithShape="1">
              <a:gsLst>
                <a:gs pos="0">
                  <a:srgbClr val="0099FF">
                    <a:shade val="30000"/>
                    <a:satMod val="115000"/>
                  </a:srgbClr>
                </a:gs>
                <a:gs pos="50000">
                  <a:srgbClr val="0099FF">
                    <a:shade val="67500"/>
                    <a:satMod val="115000"/>
                  </a:srgbClr>
                </a:gs>
                <a:gs pos="100000">
                  <a:srgbClr val="0099FF">
                    <a:shade val="100000"/>
                    <a:satMod val="115000"/>
                  </a:srgbClr>
                </a:gs>
              </a:gsLst>
              <a:lin ang="16200000" scaled="1"/>
              <a:tileRect/>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45699" tIns="18280" rIns="45699" bIns="45699" anchor="ctr"/>
            <a:lstStyle/>
            <a:p>
              <a:pPr algn="ctr"/>
              <a:r>
                <a:rPr lang="en-US" sz="1400" dirty="0">
                  <a:solidFill>
                    <a:schemeClr val="bg1"/>
                  </a:solidFill>
                  <a:latin typeface="Segoe UI Semibold" pitchFamily="34" charset="0"/>
                  <a:ea typeface="Segoe UI" pitchFamily="34" charset="0"/>
                  <a:cs typeface="Segoe UI" pitchFamily="34" charset="0"/>
                </a:rPr>
                <a:t>Data Engineers</a:t>
              </a:r>
            </a:p>
          </p:txBody>
        </p:sp>
        <p:pic>
          <p:nvPicPr>
            <p:cNvPr id="32776" name="Picture 8" descr="C:\Users\v-jabrun.REDMOND.000\AppData\Local\Microsoft\Windows\Temporary Internet Files\Content.IE5\KHX6O21U\MP900443080[1].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10186" r="8858"/>
            <a:stretch/>
          </p:blipFill>
          <p:spPr bwMode="auto">
            <a:xfrm>
              <a:off x="3200400" y="1812525"/>
              <a:ext cx="2706257" cy="22354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7741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solidFill>
                  <a:schemeClr val="bg1">
                    <a:lumMod val="50000"/>
                  </a:schemeClr>
                </a:solidFill>
                <a:latin typeface="Segoe UI" pitchFamily="34" charset="0"/>
                <a:ea typeface="Segoe UI" pitchFamily="34" charset="0"/>
                <a:cs typeface="Segoe UI" pitchFamily="34" charset="0"/>
              </a:rPr>
              <a:t>Demo</a:t>
            </a:r>
            <a:endParaRPr lang="en-US" dirty="0">
              <a:solidFill>
                <a:schemeClr val="bg1">
                  <a:lumMod val="50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05527093"/>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lgn="l"/>
            <a:r>
              <a:rPr lang="en-US" sz="3200" dirty="0" smtClean="0">
                <a:solidFill>
                  <a:schemeClr val="bg1">
                    <a:lumMod val="50000"/>
                  </a:schemeClr>
                </a:solidFill>
                <a:latin typeface="Segoe UI Light" pitchFamily="34" charset="0"/>
                <a:cs typeface="Segoe UI Light" pitchFamily="34" charset="0"/>
              </a:rPr>
              <a:t>LEARN MORE</a:t>
            </a:r>
            <a:br>
              <a:rPr lang="en-US" sz="3200" dirty="0" smtClean="0">
                <a:solidFill>
                  <a:schemeClr val="bg1">
                    <a:lumMod val="50000"/>
                  </a:schemeClr>
                </a:solidFill>
                <a:latin typeface="Segoe UI Light" pitchFamily="34" charset="0"/>
                <a:cs typeface="Segoe UI Light" pitchFamily="34" charset="0"/>
              </a:rPr>
            </a:br>
            <a:r>
              <a:rPr lang="en-US" sz="3200" dirty="0" smtClean="0">
                <a:solidFill>
                  <a:schemeClr val="bg1">
                    <a:lumMod val="50000"/>
                  </a:schemeClr>
                </a:solidFill>
                <a:latin typeface="Segoe UI Light" pitchFamily="34" charset="0"/>
                <a:cs typeface="Segoe UI Light" pitchFamily="34" charset="0"/>
              </a:rPr>
              <a:t/>
            </a:r>
            <a:br>
              <a:rPr lang="en-US" sz="3200" dirty="0" smtClean="0">
                <a:solidFill>
                  <a:schemeClr val="bg1">
                    <a:lumMod val="50000"/>
                  </a:schemeClr>
                </a:solidFill>
                <a:latin typeface="Segoe UI Light" pitchFamily="34" charset="0"/>
                <a:cs typeface="Segoe UI Light" pitchFamily="34" charset="0"/>
              </a:rPr>
            </a:br>
            <a:endParaRPr lang="en-US" sz="3200" dirty="0">
              <a:solidFill>
                <a:schemeClr val="bg1">
                  <a:lumMod val="50000"/>
                </a:schemeClr>
              </a:solidFill>
              <a:latin typeface="Segoe UI Light" pitchFamily="34" charset="0"/>
              <a:cs typeface="Segoe UI Light" pitchFamily="34" charset="0"/>
            </a:endParaRPr>
          </a:p>
        </p:txBody>
      </p:sp>
      <p:sp>
        <p:nvSpPr>
          <p:cNvPr id="5" name="Rectangle 4"/>
          <p:cNvSpPr/>
          <p:nvPr/>
        </p:nvSpPr>
        <p:spPr>
          <a:xfrm>
            <a:off x="457200" y="1331416"/>
            <a:ext cx="8991600" cy="4154984"/>
          </a:xfrm>
          <a:prstGeom prst="rect">
            <a:avLst/>
          </a:prstGeom>
        </p:spPr>
        <p:txBody>
          <a:bodyPr wrap="square">
            <a:spAutoFit/>
          </a:bodyPr>
          <a:lstStyle/>
          <a:p>
            <a:r>
              <a:rPr lang="en-US" sz="2400" dirty="0">
                <a:solidFill>
                  <a:schemeClr val="bg1">
                    <a:lumMod val="50000"/>
                  </a:schemeClr>
                </a:solidFill>
                <a:latin typeface="Segoe UI Light" pitchFamily="34" charset="0"/>
                <a:cs typeface="Segoe UI Light" pitchFamily="34" charset="0"/>
              </a:rPr>
              <a:t>Get access to Data Explorer today: </a:t>
            </a:r>
            <a:r>
              <a:rPr lang="en-US" sz="2400" dirty="0">
                <a:solidFill>
                  <a:schemeClr val="bg1">
                    <a:lumMod val="50000"/>
                  </a:schemeClr>
                </a:solidFill>
                <a:latin typeface="Segoe UI Light" pitchFamily="34" charset="0"/>
                <a:cs typeface="Segoe UI Light" pitchFamily="34" charset="0"/>
                <a:hlinkClick r:id="rId2"/>
              </a:rPr>
              <a:t>http://dataexplorer.sqlazurelabs.com</a:t>
            </a:r>
            <a:r>
              <a:rPr lang="en-US" sz="2400" dirty="0">
                <a:solidFill>
                  <a:schemeClr val="bg1">
                    <a:lumMod val="50000"/>
                  </a:schemeClr>
                </a:solidFill>
                <a:latin typeface="Segoe UI Light" pitchFamily="34" charset="0"/>
                <a:cs typeface="Segoe UI Light" pitchFamily="34" charset="0"/>
              </a:rPr>
              <a:t/>
            </a:r>
            <a:br>
              <a:rPr lang="en-US" sz="2400" dirty="0">
                <a:solidFill>
                  <a:schemeClr val="bg1">
                    <a:lumMod val="50000"/>
                  </a:schemeClr>
                </a:solidFill>
                <a:latin typeface="Segoe UI Light" pitchFamily="34" charset="0"/>
                <a:cs typeface="Segoe UI Light" pitchFamily="34" charset="0"/>
              </a:rPr>
            </a:br>
            <a:r>
              <a:rPr lang="en-US" sz="2400" dirty="0">
                <a:solidFill>
                  <a:schemeClr val="bg1">
                    <a:lumMod val="50000"/>
                  </a:schemeClr>
                </a:solidFill>
                <a:latin typeface="Segoe UI Light" pitchFamily="34" charset="0"/>
                <a:cs typeface="Segoe UI Light" pitchFamily="34" charset="0"/>
              </a:rPr>
              <a:t/>
            </a:r>
            <a:br>
              <a:rPr lang="en-US" sz="2400" dirty="0">
                <a:solidFill>
                  <a:schemeClr val="bg1">
                    <a:lumMod val="50000"/>
                  </a:schemeClr>
                </a:solidFill>
                <a:latin typeface="Segoe UI Light" pitchFamily="34" charset="0"/>
                <a:cs typeface="Segoe UI Light" pitchFamily="34" charset="0"/>
              </a:rPr>
            </a:br>
            <a:r>
              <a:rPr lang="en-US" sz="2400" dirty="0">
                <a:solidFill>
                  <a:schemeClr val="bg1">
                    <a:lumMod val="50000"/>
                  </a:schemeClr>
                </a:solidFill>
                <a:latin typeface="Segoe UI Light" pitchFamily="34" charset="0"/>
                <a:cs typeface="Segoe UI Light" pitchFamily="34" charset="0"/>
              </a:rPr>
              <a:t>Learn More:</a:t>
            </a:r>
            <a:br>
              <a:rPr lang="en-US" sz="2400" dirty="0">
                <a:solidFill>
                  <a:schemeClr val="bg1">
                    <a:lumMod val="50000"/>
                  </a:schemeClr>
                </a:solidFill>
                <a:latin typeface="Segoe UI Light" pitchFamily="34" charset="0"/>
                <a:cs typeface="Segoe UI Light" pitchFamily="34" charset="0"/>
              </a:rPr>
            </a:br>
            <a:r>
              <a:rPr lang="en-US" sz="2400" dirty="0">
                <a:solidFill>
                  <a:schemeClr val="bg1">
                    <a:lumMod val="50000"/>
                  </a:schemeClr>
                </a:solidFill>
                <a:latin typeface="Segoe UI Light" pitchFamily="34" charset="0"/>
                <a:cs typeface="Segoe UI Light" pitchFamily="34" charset="0"/>
              </a:rPr>
              <a:t>- Blog: </a:t>
            </a:r>
            <a:r>
              <a:rPr lang="en-US" sz="2400" dirty="0">
                <a:solidFill>
                  <a:schemeClr val="bg1">
                    <a:lumMod val="50000"/>
                  </a:schemeClr>
                </a:solidFill>
                <a:latin typeface="Segoe UI Light" pitchFamily="34" charset="0"/>
                <a:cs typeface="Segoe UI Light" pitchFamily="34" charset="0"/>
                <a:hlinkClick r:id="rId3"/>
              </a:rPr>
              <a:t>http://blogs.msdn.com/dataexplorer</a:t>
            </a:r>
            <a:r>
              <a:rPr lang="en-US" sz="2400" dirty="0">
                <a:solidFill>
                  <a:schemeClr val="bg1">
                    <a:lumMod val="50000"/>
                  </a:schemeClr>
                </a:solidFill>
                <a:latin typeface="Segoe UI Light" pitchFamily="34" charset="0"/>
                <a:cs typeface="Segoe UI Light" pitchFamily="34" charset="0"/>
              </a:rPr>
              <a:t/>
            </a:r>
            <a:br>
              <a:rPr lang="en-US" sz="2400" dirty="0">
                <a:solidFill>
                  <a:schemeClr val="bg1">
                    <a:lumMod val="50000"/>
                  </a:schemeClr>
                </a:solidFill>
                <a:latin typeface="Segoe UI Light" pitchFamily="34" charset="0"/>
                <a:cs typeface="Segoe UI Light" pitchFamily="34" charset="0"/>
              </a:rPr>
            </a:br>
            <a:r>
              <a:rPr lang="en-US" sz="2400" dirty="0">
                <a:solidFill>
                  <a:schemeClr val="bg1">
                    <a:lumMod val="50000"/>
                  </a:schemeClr>
                </a:solidFill>
                <a:latin typeface="Segoe UI Light" pitchFamily="34" charset="0"/>
                <a:cs typeface="Segoe UI Light" pitchFamily="34" charset="0"/>
              </a:rPr>
              <a:t>- </a:t>
            </a:r>
            <a:r>
              <a:rPr lang="en-US" sz="2400" dirty="0" err="1">
                <a:solidFill>
                  <a:schemeClr val="bg1">
                    <a:lumMod val="50000"/>
                  </a:schemeClr>
                </a:solidFill>
                <a:latin typeface="Segoe UI Light" pitchFamily="34" charset="0"/>
                <a:cs typeface="Segoe UI Light" pitchFamily="34" charset="0"/>
              </a:rPr>
              <a:t>SQLAzureLabs</a:t>
            </a:r>
            <a:r>
              <a:rPr lang="en-US" sz="2400" dirty="0">
                <a:solidFill>
                  <a:schemeClr val="bg1">
                    <a:lumMod val="50000"/>
                  </a:schemeClr>
                </a:solidFill>
                <a:latin typeface="Segoe UI Light" pitchFamily="34" charset="0"/>
                <a:cs typeface="Segoe UI Light" pitchFamily="34" charset="0"/>
              </a:rPr>
              <a:t>: </a:t>
            </a:r>
            <a:r>
              <a:rPr lang="en-US" sz="2400" dirty="0">
                <a:solidFill>
                  <a:schemeClr val="bg1">
                    <a:lumMod val="50000"/>
                  </a:schemeClr>
                </a:solidFill>
                <a:latin typeface="Segoe UI Light" pitchFamily="34" charset="0"/>
                <a:cs typeface="Segoe UI Light" pitchFamily="34" charset="0"/>
                <a:hlinkClick r:id="rId4"/>
              </a:rPr>
              <a:t>http://www.sqlazurelabs.com</a:t>
            </a:r>
            <a:r>
              <a:rPr lang="en-US" sz="2400" dirty="0">
                <a:solidFill>
                  <a:schemeClr val="bg1">
                    <a:lumMod val="50000"/>
                  </a:schemeClr>
                </a:solidFill>
                <a:latin typeface="Segoe UI Light" pitchFamily="34" charset="0"/>
                <a:cs typeface="Segoe UI Light" pitchFamily="34" charset="0"/>
              </a:rPr>
              <a:t/>
            </a:r>
            <a:br>
              <a:rPr lang="en-US" sz="2400" dirty="0">
                <a:solidFill>
                  <a:schemeClr val="bg1">
                    <a:lumMod val="50000"/>
                  </a:schemeClr>
                </a:solidFill>
                <a:latin typeface="Segoe UI Light" pitchFamily="34" charset="0"/>
                <a:cs typeface="Segoe UI Light" pitchFamily="34" charset="0"/>
              </a:rPr>
            </a:br>
            <a:r>
              <a:rPr lang="en-US" sz="2400" dirty="0">
                <a:solidFill>
                  <a:schemeClr val="bg1">
                    <a:lumMod val="50000"/>
                  </a:schemeClr>
                </a:solidFill>
                <a:latin typeface="Segoe UI Light" pitchFamily="34" charset="0"/>
                <a:cs typeface="Segoe UI Light" pitchFamily="34" charset="0"/>
              </a:rPr>
              <a:t/>
            </a:r>
            <a:br>
              <a:rPr lang="en-US" sz="2400" dirty="0">
                <a:solidFill>
                  <a:schemeClr val="bg1">
                    <a:lumMod val="50000"/>
                  </a:schemeClr>
                </a:solidFill>
                <a:latin typeface="Segoe UI Light" pitchFamily="34" charset="0"/>
                <a:cs typeface="Segoe UI Light" pitchFamily="34" charset="0"/>
              </a:rPr>
            </a:br>
            <a:r>
              <a:rPr lang="en-US" sz="2400" dirty="0">
                <a:solidFill>
                  <a:schemeClr val="bg1">
                    <a:lumMod val="50000"/>
                  </a:schemeClr>
                </a:solidFill>
                <a:latin typeface="Segoe UI Light" pitchFamily="34" charset="0"/>
                <a:cs typeface="Segoe UI Light" pitchFamily="34" charset="0"/>
              </a:rPr>
              <a:t>Contacts:</a:t>
            </a:r>
            <a:br>
              <a:rPr lang="en-US" sz="2400" dirty="0">
                <a:solidFill>
                  <a:schemeClr val="bg1">
                    <a:lumMod val="50000"/>
                  </a:schemeClr>
                </a:solidFill>
                <a:latin typeface="Segoe UI Light" pitchFamily="34" charset="0"/>
                <a:cs typeface="Segoe UI Light" pitchFamily="34" charset="0"/>
              </a:rPr>
            </a:br>
            <a:r>
              <a:rPr lang="en-US" sz="2400" dirty="0">
                <a:solidFill>
                  <a:schemeClr val="bg1">
                    <a:lumMod val="50000"/>
                  </a:schemeClr>
                </a:solidFill>
                <a:latin typeface="Segoe UI Light" pitchFamily="34" charset="0"/>
                <a:cs typeface="Segoe UI Light" pitchFamily="34" charset="0"/>
              </a:rPr>
              <a:t>- Faisal </a:t>
            </a:r>
            <a:r>
              <a:rPr lang="en-US" sz="2400" dirty="0" err="1">
                <a:solidFill>
                  <a:schemeClr val="bg1">
                    <a:lumMod val="50000"/>
                  </a:schemeClr>
                </a:solidFill>
                <a:latin typeface="Segoe UI Light" pitchFamily="34" charset="0"/>
                <a:cs typeface="Segoe UI Light" pitchFamily="34" charset="0"/>
              </a:rPr>
              <a:t>Mohamood</a:t>
            </a:r>
            <a:r>
              <a:rPr lang="en-US" sz="2400" dirty="0">
                <a:solidFill>
                  <a:schemeClr val="bg1">
                    <a:lumMod val="50000"/>
                  </a:schemeClr>
                </a:solidFill>
                <a:latin typeface="Segoe UI Light" pitchFamily="34" charset="0"/>
                <a:cs typeface="Segoe UI Light" pitchFamily="34" charset="0"/>
              </a:rPr>
              <a:t> (faisalmo@microsoft.com)</a:t>
            </a:r>
            <a:br>
              <a:rPr lang="en-US" sz="2400" dirty="0">
                <a:solidFill>
                  <a:schemeClr val="bg1">
                    <a:lumMod val="50000"/>
                  </a:schemeClr>
                </a:solidFill>
                <a:latin typeface="Segoe UI Light" pitchFamily="34" charset="0"/>
                <a:cs typeface="Segoe UI Light" pitchFamily="34" charset="0"/>
              </a:rPr>
            </a:br>
            <a:r>
              <a:rPr lang="en-US" sz="2400" dirty="0">
                <a:solidFill>
                  <a:schemeClr val="bg1">
                    <a:lumMod val="50000"/>
                  </a:schemeClr>
                </a:solidFill>
                <a:latin typeface="Segoe UI Light" pitchFamily="34" charset="0"/>
                <a:cs typeface="Segoe UI Light" pitchFamily="34" charset="0"/>
              </a:rPr>
              <a:t>- Miguel Llopis (millopis@microsoft.com)</a:t>
            </a:r>
            <a:br>
              <a:rPr lang="en-US" sz="2400" dirty="0">
                <a:solidFill>
                  <a:schemeClr val="bg1">
                    <a:lumMod val="50000"/>
                  </a:schemeClr>
                </a:solidFill>
                <a:latin typeface="Segoe UI Light" pitchFamily="34" charset="0"/>
                <a:cs typeface="Segoe UI Light" pitchFamily="34" charset="0"/>
              </a:rPr>
            </a:br>
            <a:endParaRPr lang="en-US" sz="2400" dirty="0"/>
          </a:p>
        </p:txBody>
      </p:sp>
    </p:spTree>
    <p:extLst>
      <p:ext uri="{BB962C8B-B14F-4D97-AF65-F5344CB8AC3E}">
        <p14:creationId xmlns:p14="http://schemas.microsoft.com/office/powerpoint/2010/main" val="25585861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10VYTtXYkeL.AoYvMpnU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NrHX70JsQEKi1Zvp2PlLI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_tsYILdyOkGzcB81mzo0R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c2fms1F9i0O6P0SywAeGn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0frHIyDqWEehGvBMDGTCW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g8_R8Pod80OBa2Z.mIA7m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yNge1Vu8K0eQdC.Xg8_oT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c2fms1F9i0O6P0SywAeGn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IwtV5m0LakKhK50djRJ3z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Dsic3mPGZkWz_A36aWTrR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a10VYTtXYkeL.AoYvMpnU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NrHX70JsQEKi1Zvp2PlLI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_tsYILdyOkGzcB81mzo0R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2fms1F9i0O6P0SywAeGn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0frHIyDqWEehGvBMDGTCW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g8_R8Pod80OBa2Z.mIA7m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0frHIyDqWEehGvBMDGTCW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yNge1Vu8K0eQdC.Xg8_oT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IwtV5m0LakKhK50djRJ3z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Dsic3mPGZkWz_A36aWTrR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a10VYTtXYkeL.AoYvMpnU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NrHX70JsQEKi1Zvp2PlLI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_tsYILdyOkGzcB81mzo0R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c2fms1F9i0O6P0SywAeGn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0frHIyDqWEehGvBMDGTCW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8_R8Pod80OBa2Z.mIA7m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g8_R8Pod80OBa2Z.mIA7m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yNge1Vu8K0eQdC.Xg8_oT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IwtV5m0LakKhK50djRJ3z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Dsic3mPGZkWz_A36aWTrR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a10VYTtXYkeL.AoYvMpnU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NrHX70JsQEKi1Zvp2PlLI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tsYILdyOkGzcB81mzo0R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c2fms1F9i0O6P0SywAeGn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0frHIyDqWEehGvBMDGTCW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g8_R8Pod80OBa2Z.mIA7m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yNge1Vu8K0eQdC.Xg8_oT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IwtV5m0LakKhK50djRJ3z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Dsic3mPGZkWz_A36aWTrR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a10VYTtXYkeL.AoYvMpnU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NrHX70JsQEKi1Zvp2PlLI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_tsYILdyOkGzcB81mzo0R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yNge1Vu8K0eQdC.Xg8_oT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IwtV5m0LakKhK50djRJ3z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Dsic3mPGZkWz_A36aWTrRg"/>
</p:tagLst>
</file>

<file path=ppt/theme/theme1.xml><?xml version="1.0" encoding="utf-8"?>
<a:theme xmlns:a="http://schemas.openxmlformats.org/drawingml/2006/main" name="1_SQL_4-3_dark">
  <a:themeElements>
    <a:clrScheme name="SQL Denali">
      <a:dk1>
        <a:srgbClr val="FFFFFF"/>
      </a:dk1>
      <a:lt1>
        <a:srgbClr val="FFFFFF"/>
      </a:lt1>
      <a:dk2>
        <a:srgbClr val="3F3F3F"/>
      </a:dk2>
      <a:lt2>
        <a:srgbClr val="C2C2C2"/>
      </a:lt2>
      <a:accent1>
        <a:srgbClr val="FF8B00"/>
      </a:accent1>
      <a:accent2>
        <a:srgbClr val="4DC8ED"/>
      </a:accent2>
      <a:accent3>
        <a:srgbClr val="B5D331"/>
      </a:accent3>
      <a:accent4>
        <a:srgbClr val="85151B"/>
      </a:accent4>
      <a:accent5>
        <a:srgbClr val="C3372B"/>
      </a:accent5>
      <a:accent6>
        <a:srgbClr val="C3372B"/>
      </a:accent6>
      <a:hlink>
        <a:srgbClr val="0000FF"/>
      </a:hlink>
      <a:folHlink>
        <a:srgbClr val="800080"/>
      </a:folHlink>
    </a:clrScheme>
    <a:fontScheme name="SQL Theme">
      <a:majorFont>
        <a:latin typeface="Segoe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MSIT_White_v4">
  <a:themeElements>
    <a:clrScheme name="Default Design 15">
      <a:dk1>
        <a:srgbClr val="006600"/>
      </a:dk1>
      <a:lt1>
        <a:srgbClr val="FFFFFF"/>
      </a:lt1>
      <a:dk2>
        <a:srgbClr val="336600"/>
      </a:dk2>
      <a:lt2>
        <a:srgbClr val="000000"/>
      </a:lt2>
      <a:accent1>
        <a:srgbClr val="66CC33"/>
      </a:accent1>
      <a:accent2>
        <a:srgbClr val="99CCFF"/>
      </a:accent2>
      <a:accent3>
        <a:srgbClr val="FFFFFF"/>
      </a:accent3>
      <a:accent4>
        <a:srgbClr val="005600"/>
      </a:accent4>
      <a:accent5>
        <a:srgbClr val="B8E2AD"/>
      </a:accent5>
      <a:accent6>
        <a:srgbClr val="8AB9E7"/>
      </a:accent6>
      <a:hlink>
        <a:srgbClr val="0099FF"/>
      </a:hlink>
      <a:folHlink>
        <a:srgbClr val="FFCC00"/>
      </a:folHlink>
    </a:clrScheme>
    <a:fontScheme name="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chemeClr val="tx1"/>
          </a:solidFill>
          <a:round/>
          <a:headEnd/>
          <a:tailEnd type="oval" w="med" len="med"/>
        </a:ln>
      </a:spPr>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825"/>
        </a:dk1>
        <a:lt1>
          <a:srgbClr val="FFFFFF"/>
        </a:lt1>
        <a:dk2>
          <a:srgbClr val="000825"/>
        </a:dk2>
        <a:lt2>
          <a:srgbClr val="000000"/>
        </a:lt2>
        <a:accent1>
          <a:srgbClr val="66CC33"/>
        </a:accent1>
        <a:accent2>
          <a:srgbClr val="99CCFF"/>
        </a:accent2>
        <a:accent3>
          <a:srgbClr val="FFFFFF"/>
        </a:accent3>
        <a:accent4>
          <a:srgbClr val="00061E"/>
        </a:accent4>
        <a:accent5>
          <a:srgbClr val="B8E2AD"/>
        </a:accent5>
        <a:accent6>
          <a:srgbClr val="8AB9E7"/>
        </a:accent6>
        <a:hlink>
          <a:srgbClr val="0099FF"/>
        </a:hlink>
        <a:folHlink>
          <a:srgbClr val="FF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825"/>
        </a:dk2>
        <a:lt2>
          <a:srgbClr val="336600"/>
        </a:lt2>
        <a:accent1>
          <a:srgbClr val="66CC33"/>
        </a:accent1>
        <a:accent2>
          <a:srgbClr val="99CCFF"/>
        </a:accent2>
        <a:accent3>
          <a:srgbClr val="FFFFFF"/>
        </a:accent3>
        <a:accent4>
          <a:srgbClr val="000000"/>
        </a:accent4>
        <a:accent5>
          <a:srgbClr val="B8E2AD"/>
        </a:accent5>
        <a:accent6>
          <a:srgbClr val="8AB9E7"/>
        </a:accent6>
        <a:hlink>
          <a:srgbClr val="0099FF"/>
        </a:hlink>
        <a:folHlink>
          <a:srgbClr val="FFCC00"/>
        </a:folHlink>
      </a:clrScheme>
      <a:clrMap bg1="lt1" tx1="dk1" bg2="lt2" tx2="dk2" accent1="accent1" accent2="accent2" accent3="accent3" accent4="accent4" accent5="accent5" accent6="accent6" hlink="hlink" folHlink="folHlink"/>
    </a:extraClrScheme>
    <a:extraClrScheme>
      <a:clrScheme name="Default Design 15">
        <a:dk1>
          <a:srgbClr val="006600"/>
        </a:dk1>
        <a:lt1>
          <a:srgbClr val="FFFFFF"/>
        </a:lt1>
        <a:dk2>
          <a:srgbClr val="336600"/>
        </a:dk2>
        <a:lt2>
          <a:srgbClr val="000000"/>
        </a:lt2>
        <a:accent1>
          <a:srgbClr val="66CC33"/>
        </a:accent1>
        <a:accent2>
          <a:srgbClr val="99CCFF"/>
        </a:accent2>
        <a:accent3>
          <a:srgbClr val="FFFFFF"/>
        </a:accent3>
        <a:accent4>
          <a:srgbClr val="005600"/>
        </a:accent4>
        <a:accent5>
          <a:srgbClr val="B8E2AD"/>
        </a:accent5>
        <a:accent6>
          <a:srgbClr val="8AB9E7"/>
        </a:accent6>
        <a:hlink>
          <a:srgbClr val="0099FF"/>
        </a:hlink>
        <a:folHlink>
          <a:srgbClr val="FFCC00"/>
        </a:folHlink>
      </a:clrScheme>
      <a:clrMap bg1="lt1" tx1="dk1" bg2="lt2" tx2="dk2" accent1="accent1" accent2="accent2" accent3="accent3" accent4="accent4" accent5="accent5" accent6="accent6" hlink="hlink" folHlink="folHlink"/>
    </a:extraClrScheme>
    <a:extraClrScheme>
      <a:clrScheme name="Default Design 16">
        <a:dk1>
          <a:srgbClr val="006600"/>
        </a:dk1>
        <a:lt1>
          <a:srgbClr val="FFFFFF"/>
        </a:lt1>
        <a:dk2>
          <a:srgbClr val="336600"/>
        </a:dk2>
        <a:lt2>
          <a:srgbClr val="FFFFFF"/>
        </a:lt2>
        <a:accent1>
          <a:srgbClr val="66CC33"/>
        </a:accent1>
        <a:accent2>
          <a:srgbClr val="99CCFF"/>
        </a:accent2>
        <a:accent3>
          <a:srgbClr val="FFFFFF"/>
        </a:accent3>
        <a:accent4>
          <a:srgbClr val="005600"/>
        </a:accent4>
        <a:accent5>
          <a:srgbClr val="B8E2AD"/>
        </a:accent5>
        <a:accent6>
          <a:srgbClr val="8AB9E7"/>
        </a:accent6>
        <a:hlink>
          <a:srgbClr val="0099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PowerPoint Storyboard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a:solidFill>
            <a:schemeClr val="bg1">
              <a:lumMod val="50000"/>
            </a:schemeClr>
          </a:solidFill>
        </a:ln>
      </a:spPr>
      <a:bodyPr rtlCol="0" anchor="ctr"/>
      <a:lstStyle>
        <a:defPPr algn="ctr">
          <a:defRPr sz="1200" dirty="0" err="1" smtClean="0">
            <a:solidFill>
              <a:schemeClr val="tx1"/>
            </a:solidFill>
            <a:latin typeface="Segoe UI" pitchFamily="34" charset="0"/>
            <a:ea typeface="Segoe UI" pitchFamily="34" charset="0"/>
            <a:cs typeface="Segoe U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1">
              <a:lumMod val="50000"/>
            </a:schemeClr>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err="1" smtClean="0">
            <a:latin typeface="Segoe UI" pitchFamily="34" charset="0"/>
            <a:ea typeface="Segoe UI" pitchFamily="34" charset="0"/>
            <a:cs typeface="Segoe UI" pitchFamily="34" charset="0"/>
          </a:defRPr>
        </a:defPPr>
      </a:lstStyle>
    </a:tx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ssion Critical Template 4x3_v11">
  <a:themeElements>
    <a:clrScheme name="Denali TDM">
      <a:dk1>
        <a:srgbClr val="000000"/>
      </a:dk1>
      <a:lt1>
        <a:srgbClr val="FFFFFF"/>
      </a:lt1>
      <a:dk2>
        <a:srgbClr val="000000"/>
      </a:dk2>
      <a:lt2>
        <a:srgbClr val="FFFFFF"/>
      </a:lt2>
      <a:accent1>
        <a:srgbClr val="00DAFF"/>
      </a:accent1>
      <a:accent2>
        <a:srgbClr val="B5D331"/>
      </a:accent2>
      <a:accent3>
        <a:srgbClr val="FF9500"/>
      </a:accent3>
      <a:accent4>
        <a:srgbClr val="1273CC"/>
      </a:accent4>
      <a:accent5>
        <a:srgbClr val="068A25"/>
      </a:accent5>
      <a:accent6>
        <a:srgbClr val="9F0D0D"/>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3.xml><?xml version="1.0" encoding="utf-8"?>
<a:theme xmlns:a="http://schemas.openxmlformats.org/drawingml/2006/main" name="Mission Critical Template 4x3_v10">
  <a:themeElements>
    <a:clrScheme name="MCC">
      <a:dk1>
        <a:srgbClr val="000000"/>
      </a:dk1>
      <a:lt1>
        <a:srgbClr val="FFFFFF"/>
      </a:lt1>
      <a:dk2>
        <a:srgbClr val="000000"/>
      </a:dk2>
      <a:lt2>
        <a:srgbClr val="FFFFFF"/>
      </a:lt2>
      <a:accent1>
        <a:srgbClr val="333333"/>
      </a:accent1>
      <a:accent2>
        <a:srgbClr val="B5D331"/>
      </a:accent2>
      <a:accent3>
        <a:srgbClr val="A1BD29"/>
      </a:accent3>
      <a:accent4>
        <a:srgbClr val="8CA523"/>
      </a:accent4>
      <a:accent5>
        <a:srgbClr val="FFFFFF"/>
      </a:accent5>
      <a:accent6>
        <a:srgbClr val="CC1F28"/>
      </a:accent6>
      <a:hlink>
        <a:srgbClr val="1360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2"/>
            </a:gs>
            <a:gs pos="80000">
              <a:schemeClr val="accent2">
                <a:lumMod val="75000"/>
              </a:schemeClr>
            </a:gs>
            <a:gs pos="99000">
              <a:schemeClr val="accent2">
                <a:lumMod val="75000"/>
              </a:schemeClr>
            </a:gs>
          </a:gsLst>
        </a:gradFill>
        <a:ln>
          <a:solidFill>
            <a:schemeClr val="tx1">
              <a:alpha val="50000"/>
            </a:schemeClr>
          </a:solid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SQL_2012_VLE PPT_Template">
  <a:themeElements>
    <a:clrScheme name="SQL Denali">
      <a:dk1>
        <a:srgbClr val="FFFFFF"/>
      </a:dk1>
      <a:lt1>
        <a:srgbClr val="FFFFFF"/>
      </a:lt1>
      <a:dk2>
        <a:srgbClr val="3F3F3F"/>
      </a:dk2>
      <a:lt2>
        <a:srgbClr val="C2C2C2"/>
      </a:lt2>
      <a:accent1>
        <a:srgbClr val="FF8B00"/>
      </a:accent1>
      <a:accent2>
        <a:srgbClr val="4DC8ED"/>
      </a:accent2>
      <a:accent3>
        <a:srgbClr val="B5D331"/>
      </a:accent3>
      <a:accent4>
        <a:srgbClr val="85151B"/>
      </a:accent4>
      <a:accent5>
        <a:srgbClr val="C3372B"/>
      </a:accent5>
      <a:accent6>
        <a:srgbClr val="C3372B"/>
      </a:accent6>
      <a:hlink>
        <a:srgbClr val="0000FF"/>
      </a:hlink>
      <a:folHlink>
        <a:srgbClr val="800080"/>
      </a:folHlink>
    </a:clrScheme>
    <a:fontScheme name="SQL Theme">
      <a:majorFont>
        <a:latin typeface="Segoe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Mission Critical Template 4x3_v10">
  <a:themeElements>
    <a:clrScheme name="Denali BI">
      <a:dk1>
        <a:srgbClr val="000000"/>
      </a:dk1>
      <a:lt1>
        <a:srgbClr val="FFFFFF"/>
      </a:lt1>
      <a:dk2>
        <a:srgbClr val="000000"/>
      </a:dk2>
      <a:lt2>
        <a:srgbClr val="FFFFFF"/>
      </a:lt2>
      <a:accent1>
        <a:srgbClr val="333333"/>
      </a:accent1>
      <a:accent2>
        <a:srgbClr val="FF8B00"/>
      </a:accent2>
      <a:accent3>
        <a:srgbClr val="D87600"/>
      </a:accent3>
      <a:accent4>
        <a:srgbClr val="B06000"/>
      </a:accent4>
      <a:accent5>
        <a:srgbClr val="FFFFFF"/>
      </a:accent5>
      <a:accent6>
        <a:srgbClr val="CC1F28"/>
      </a:accent6>
      <a:hlink>
        <a:srgbClr val="1360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2"/>
            </a:gs>
            <a:gs pos="80000">
              <a:schemeClr val="accent2">
                <a:lumMod val="75000"/>
              </a:schemeClr>
            </a:gs>
            <a:gs pos="99000">
              <a:schemeClr val="accent2">
                <a:lumMod val="75000"/>
              </a:schemeClr>
            </a:gs>
          </a:gsLst>
        </a:gradFill>
        <a:ln>
          <a:solidFill>
            <a:schemeClr val="tx1">
              <a:alpha val="50000"/>
            </a:schemeClr>
          </a:solid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6.xml><?xml version="1.0" encoding="utf-8"?>
<a:theme xmlns:a="http://schemas.openxmlformats.org/drawingml/2006/main" name="21_Mission Critical Template 4x3_v10">
  <a:themeElements>
    <a:clrScheme name="Denali Cloud">
      <a:dk1>
        <a:srgbClr val="000000"/>
      </a:dk1>
      <a:lt1>
        <a:srgbClr val="FFFFFF"/>
      </a:lt1>
      <a:dk2>
        <a:srgbClr val="000000"/>
      </a:dk2>
      <a:lt2>
        <a:srgbClr val="FFFFFF"/>
      </a:lt2>
      <a:accent1>
        <a:srgbClr val="333333"/>
      </a:accent1>
      <a:accent2>
        <a:srgbClr val="00DAFF"/>
      </a:accent2>
      <a:accent3>
        <a:srgbClr val="00B9D8"/>
      </a:accent3>
      <a:accent4>
        <a:srgbClr val="0097B0"/>
      </a:accent4>
      <a:accent5>
        <a:srgbClr val="FFFFFF"/>
      </a:accent5>
      <a:accent6>
        <a:srgbClr val="CC1F28"/>
      </a:accent6>
      <a:hlink>
        <a:srgbClr val="1360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2"/>
            </a:gs>
            <a:gs pos="80000">
              <a:schemeClr val="accent2">
                <a:lumMod val="75000"/>
              </a:schemeClr>
            </a:gs>
            <a:gs pos="99000">
              <a:schemeClr val="accent2">
                <a:lumMod val="75000"/>
              </a:schemeClr>
            </a:gs>
          </a:gsLst>
        </a:gradFill>
        <a:ln>
          <a:solidFill>
            <a:schemeClr val="tx1">
              <a:alpha val="50000"/>
            </a:schemeClr>
          </a:solid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5_Mission Critical Template 4x3_v10">
  <a:themeElements>
    <a:clrScheme name="Denali Cloud">
      <a:dk1>
        <a:srgbClr val="000000"/>
      </a:dk1>
      <a:lt1>
        <a:srgbClr val="FFFFFF"/>
      </a:lt1>
      <a:dk2>
        <a:srgbClr val="000000"/>
      </a:dk2>
      <a:lt2>
        <a:srgbClr val="FFFFFF"/>
      </a:lt2>
      <a:accent1>
        <a:srgbClr val="333333"/>
      </a:accent1>
      <a:accent2>
        <a:srgbClr val="00DAFF"/>
      </a:accent2>
      <a:accent3>
        <a:srgbClr val="00B9D8"/>
      </a:accent3>
      <a:accent4>
        <a:srgbClr val="0097B0"/>
      </a:accent4>
      <a:accent5>
        <a:srgbClr val="FFFFFF"/>
      </a:accent5>
      <a:accent6>
        <a:srgbClr val="CC1F28"/>
      </a:accent6>
      <a:hlink>
        <a:srgbClr val="1360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2"/>
            </a:gs>
            <a:gs pos="80000">
              <a:schemeClr val="accent2">
                <a:lumMod val="75000"/>
              </a:schemeClr>
            </a:gs>
            <a:gs pos="99000">
              <a:schemeClr val="accent2">
                <a:lumMod val="75000"/>
              </a:schemeClr>
            </a:gs>
          </a:gsLst>
        </a:gradFill>
        <a:ln>
          <a:solidFill>
            <a:schemeClr val="tx1">
              <a:alpha val="50000"/>
            </a:schemeClr>
          </a:solid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8.xml><?xml version="1.0" encoding="utf-8"?>
<a:theme xmlns:a="http://schemas.openxmlformats.org/drawingml/2006/main" name="SQL_2012_VLE%20PPT_Template">
  <a:themeElements>
    <a:clrScheme name="SQL Denali">
      <a:dk1>
        <a:srgbClr val="FFFFFF"/>
      </a:dk1>
      <a:lt1>
        <a:srgbClr val="FFFFFF"/>
      </a:lt1>
      <a:dk2>
        <a:srgbClr val="3F3F3F"/>
      </a:dk2>
      <a:lt2>
        <a:srgbClr val="C2C2C2"/>
      </a:lt2>
      <a:accent1>
        <a:srgbClr val="FF8B00"/>
      </a:accent1>
      <a:accent2>
        <a:srgbClr val="4DC8ED"/>
      </a:accent2>
      <a:accent3>
        <a:srgbClr val="B5D331"/>
      </a:accent3>
      <a:accent4>
        <a:srgbClr val="85151B"/>
      </a:accent4>
      <a:accent5>
        <a:srgbClr val="C3372B"/>
      </a:accent5>
      <a:accent6>
        <a:srgbClr val="C3372B"/>
      </a:accent6>
      <a:hlink>
        <a:srgbClr val="0000FF"/>
      </a:hlink>
      <a:folHlink>
        <a:srgbClr val="800080"/>
      </a:folHlink>
    </a:clrScheme>
    <a:fontScheme name="SQL Theme">
      <a:majorFont>
        <a:latin typeface="Segoe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Mission Critical Template 4x3_v10">
  <a:themeElements>
    <a:clrScheme name="Denali BI">
      <a:dk1>
        <a:srgbClr val="000000"/>
      </a:dk1>
      <a:lt1>
        <a:srgbClr val="FFFFFF"/>
      </a:lt1>
      <a:dk2>
        <a:srgbClr val="000000"/>
      </a:dk2>
      <a:lt2>
        <a:srgbClr val="FFFFFF"/>
      </a:lt2>
      <a:accent1>
        <a:srgbClr val="333333"/>
      </a:accent1>
      <a:accent2>
        <a:srgbClr val="FF8B00"/>
      </a:accent2>
      <a:accent3>
        <a:srgbClr val="D87600"/>
      </a:accent3>
      <a:accent4>
        <a:srgbClr val="B06000"/>
      </a:accent4>
      <a:accent5>
        <a:srgbClr val="FFFFFF"/>
      </a:accent5>
      <a:accent6>
        <a:srgbClr val="CC1F28"/>
      </a:accent6>
      <a:hlink>
        <a:srgbClr val="1360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2"/>
            </a:gs>
            <a:gs pos="80000">
              <a:schemeClr val="accent2">
                <a:lumMod val="75000"/>
              </a:schemeClr>
            </a:gs>
            <a:gs pos="99000">
              <a:schemeClr val="accent2">
                <a:lumMod val="75000"/>
              </a:schemeClr>
            </a:gs>
          </a:gsLst>
        </a:gradFill>
        <a:ln>
          <a:solidFill>
            <a:schemeClr val="tx1">
              <a:alpha val="50000"/>
            </a:schemeClr>
          </a:solid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CCC744563A06747896447C469C36802" ma:contentTypeVersion="0" ma:contentTypeDescription="Create a new document." ma:contentTypeScope="" ma:versionID="ae65fde7f9e60b9e2712c2efacd0eff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79D0EF-A0EB-4DC2-8D36-5DE2261605E0}">
  <ds:schemaRefs>
    <ds:schemaRef ds:uri="http://schemas.microsoft.com/sharepoint/v3/contenttype/forms"/>
  </ds:schemaRefs>
</ds:datastoreItem>
</file>

<file path=customXml/itemProps2.xml><?xml version="1.0" encoding="utf-8"?>
<ds:datastoreItem xmlns:ds="http://schemas.openxmlformats.org/officeDocument/2006/customXml" ds:itemID="{47273D49-1BC1-45B4-BB66-AF5DAFF3B2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791D158-BE24-4BA4-8041-EFD00533EA4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6370</TotalTime>
  <Words>377</Words>
  <Application>Microsoft Office PowerPoint</Application>
  <PresentationFormat>On-screen Show (4:3)</PresentationFormat>
  <Paragraphs>71</Paragraphs>
  <Slides>9</Slides>
  <Notes>0</Notes>
  <HiddenSlides>0</HiddenSlides>
  <MMClips>0</MMClips>
  <ScaleCrop>false</ScaleCrop>
  <HeadingPairs>
    <vt:vector size="8" baseType="variant">
      <vt:variant>
        <vt:lpstr>Fonts Used</vt:lpstr>
      </vt:variant>
      <vt:variant>
        <vt:i4>16</vt:i4>
      </vt:variant>
      <vt:variant>
        <vt:lpstr>Theme</vt:lpstr>
      </vt:variant>
      <vt:variant>
        <vt:i4>11</vt:i4>
      </vt:variant>
      <vt:variant>
        <vt:lpstr>Embedded OLE Servers</vt:lpstr>
      </vt:variant>
      <vt:variant>
        <vt:i4>1</vt:i4>
      </vt:variant>
      <vt:variant>
        <vt:lpstr>Slide Titles</vt:lpstr>
      </vt:variant>
      <vt:variant>
        <vt:i4>9</vt:i4>
      </vt:variant>
    </vt:vector>
  </HeadingPairs>
  <TitlesOfParts>
    <vt:vector size="37" baseType="lpstr">
      <vt:lpstr>Arial</vt:lpstr>
      <vt:lpstr>Gill Sans</vt:lpstr>
      <vt:lpstr>Segoe UI Light</vt:lpstr>
      <vt:lpstr>ＭＳ Ｐゴシック</vt:lpstr>
      <vt:lpstr>Times New Roman</vt:lpstr>
      <vt:lpstr>Segoe UI</vt:lpstr>
      <vt:lpstr>Segoe Light</vt:lpstr>
      <vt:lpstr>ヒラギノ角ゴ ProN W3</vt:lpstr>
      <vt:lpstr>Segoe</vt:lpstr>
      <vt:lpstr>Courier New</vt:lpstr>
      <vt:lpstr>Cambria</vt:lpstr>
      <vt:lpstr>Segoe Condensed</vt:lpstr>
      <vt:lpstr>Webdings</vt:lpstr>
      <vt:lpstr>Calibri</vt:lpstr>
      <vt:lpstr>Segoe UI Semibold</vt:lpstr>
      <vt:lpstr>Consolas</vt:lpstr>
      <vt:lpstr>1_SQL_4-3_dark</vt:lpstr>
      <vt:lpstr>Mission Critical Template 4x3_v11</vt:lpstr>
      <vt:lpstr>Mission Critical Template 4x3_v10</vt:lpstr>
      <vt:lpstr>SQL_2012_VLE PPT_Template</vt:lpstr>
      <vt:lpstr>6_Mission Critical Template 4x3_v10</vt:lpstr>
      <vt:lpstr>21_Mission Critical Template 4x3_v10</vt:lpstr>
      <vt:lpstr>15_Mission Critical Template 4x3_v10</vt:lpstr>
      <vt:lpstr>SQL_2012_VLE%20PPT_Template</vt:lpstr>
      <vt:lpstr>7_Mission Critical Template 4x3_v10</vt:lpstr>
      <vt:lpstr>3_MSIT_White_v4</vt:lpstr>
      <vt:lpstr>1_PowerPoint Storyboarding</vt:lpstr>
      <vt:lpstr>think-cell Slide</vt:lpstr>
      <vt:lpstr>MICROSOFT CODENAME “Data explorer”</vt:lpstr>
      <vt:lpstr>MICROSOFT CODENAME “DATA EXPLORER” Harness the richness of data on the web and on-premises</vt:lpstr>
      <vt:lpstr>FIND RELEVANT DATA Democratizing data access across the enterprise</vt:lpstr>
      <vt:lpstr>COMBINE AND ENRICH DATA Democratizing data access across the enterprise</vt:lpstr>
      <vt:lpstr>SHARE AND COLLABORATE Democratizing data access across the enterprise</vt:lpstr>
      <vt:lpstr>DATA EXPLORER IN ACTION Example Usage Scenarios</vt:lpstr>
      <vt:lpstr>DATA EXPLORER IN ACTION Target Audiences</vt:lpstr>
      <vt:lpstr>Demo</vt:lpstr>
      <vt:lpstr>LEARN MORE  </vt:lpstr>
    </vt:vector>
  </TitlesOfParts>
  <Company>Wunderman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greenm</dc:creator>
  <cp:lastModifiedBy>Miguel Llopis</cp:lastModifiedBy>
  <cp:revision>235</cp:revision>
  <cp:lastPrinted>2011-12-08T00:41:18Z</cp:lastPrinted>
  <dcterms:created xsi:type="dcterms:W3CDTF">2011-09-28T19:36:55Z</dcterms:created>
  <dcterms:modified xsi:type="dcterms:W3CDTF">2012-03-30T11:39:02Z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0x010100ACCC744563A06747896447C469C36802</vt:lpwstr>
  </property>
</Properties>
</file>