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0" r:id="rId2"/>
    <p:sldId id="289" r:id="rId3"/>
    <p:sldId id="292" r:id="rId4"/>
    <p:sldId id="286" r:id="rId5"/>
    <p:sldId id="261" r:id="rId6"/>
    <p:sldId id="265" r:id="rId7"/>
    <p:sldId id="266" r:id="rId8"/>
    <p:sldId id="262" r:id="rId9"/>
    <p:sldId id="263" r:id="rId10"/>
    <p:sldId id="285" r:id="rId11"/>
    <p:sldId id="267" r:id="rId12"/>
    <p:sldId id="268" r:id="rId13"/>
    <p:sldId id="269" r:id="rId14"/>
    <p:sldId id="270" r:id="rId15"/>
    <p:sldId id="279" r:id="rId16"/>
    <p:sldId id="273" r:id="rId17"/>
    <p:sldId id="274" r:id="rId18"/>
    <p:sldId id="280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CB7A-639F-46A9-BCA3-6862FF48B290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3055B-C5D3-4255-9C31-4925DF07A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981D7-71C9-4740-BD3F-56D990647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981D7-71C9-4740-BD3F-56D990647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922DDE-BE00-44DC-9D33-F4FB36272D7C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5C91B-65FF-4A98-B348-0C0332CCF8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17485"/>
            <a:ext cx="9144000" cy="2935515"/>
          </a:xfrm>
          <a:prstGeom prst="rect">
            <a:avLst/>
          </a:prstGeom>
          <a:ln w="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2885"/>
            <a:ext cx="8001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IDLC All – Hands  - 2009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Zoomix – SSDQS =&gt; A.K.A. DQ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SQL Sever Data Quality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9125"/>
            <a:ext cx="9144000" cy="42888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Nah, nah, nah, </a:t>
            </a:r>
          </a:p>
          <a:p>
            <a:pPr algn="ctr"/>
            <a:r>
              <a:rPr lang="en-US" sz="4000" dirty="0" err="1" smtClean="0"/>
              <a:t>naaaah</a:t>
            </a:r>
            <a:r>
              <a:rPr lang="en-US" sz="4000" dirty="0" smtClean="0"/>
              <a:t>, </a:t>
            </a:r>
            <a:r>
              <a:rPr lang="en-US" sz="4000" dirty="0" err="1" smtClean="0"/>
              <a:t>naaaah</a:t>
            </a:r>
            <a:endParaRPr lang="en-US" sz="4000" dirty="0" smtClean="0"/>
          </a:p>
          <a:p>
            <a:pPr algn="ctr"/>
            <a:r>
              <a:rPr lang="en-US" sz="4000" dirty="0" smtClean="0"/>
              <a:t>nah, nah, </a:t>
            </a:r>
            <a:r>
              <a:rPr lang="en-US" sz="4000" dirty="0" err="1" smtClean="0"/>
              <a:t>naaaah</a:t>
            </a:r>
            <a:r>
              <a:rPr lang="en-US" sz="4000" dirty="0" smtClean="0"/>
              <a:t>, </a:t>
            </a:r>
            <a:r>
              <a:rPr lang="en-US" sz="4000" dirty="0" err="1" smtClean="0"/>
              <a:t>naaaah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5400" y="3048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295400" y="22098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95400" y="1524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295400" y="762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Hey Jude,</a:t>
            </a:r>
          </a:p>
          <a:p>
            <a:pPr algn="ctr"/>
            <a:r>
              <a:rPr lang="en-US" sz="4000" dirty="0" smtClean="0"/>
              <a:t>It’s not a dream</a:t>
            </a:r>
          </a:p>
          <a:p>
            <a:pPr algn="ctr"/>
            <a:r>
              <a:rPr lang="en-US" sz="4000" dirty="0" smtClean="0"/>
              <a:t>It’s all planned for </a:t>
            </a:r>
            <a:br>
              <a:rPr lang="en-US" sz="4000" dirty="0" smtClean="0"/>
            </a:br>
            <a:r>
              <a:rPr lang="en-US" sz="4000" dirty="0" smtClean="0"/>
              <a:t>SQL </a:t>
            </a:r>
            <a:r>
              <a:rPr lang="en-US" sz="6000" dirty="0" smtClean="0"/>
              <a:t>11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4600" y="4038600"/>
            <a:ext cx="3810000" cy="2362200"/>
            <a:chOff x="5181600" y="4191000"/>
            <a:chExt cx="3810000" cy="2362200"/>
          </a:xfrm>
        </p:grpSpPr>
        <p:sp>
          <p:nvSpPr>
            <p:cNvPr id="10" name="Rectangle 9"/>
            <p:cNvSpPr/>
            <p:nvPr/>
          </p:nvSpPr>
          <p:spPr>
            <a:xfrm>
              <a:off x="5181600" y="4191000"/>
              <a:ext cx="3810000" cy="2362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QL11_v_rg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419600"/>
              <a:ext cx="3390900" cy="1996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95400" y="3048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95400" y="23622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95400" y="16764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95400" y="9906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We promise</a:t>
            </a:r>
          </a:p>
          <a:p>
            <a:pPr algn="ctr"/>
            <a:r>
              <a:rPr lang="en-US" sz="4000" dirty="0" smtClean="0"/>
              <a:t>To bring it into your firm</a:t>
            </a:r>
          </a:p>
          <a:p>
            <a:pPr algn="ctr"/>
            <a:r>
              <a:rPr lang="en-US" sz="4000" dirty="0" smtClean="0"/>
              <a:t>With high quality </a:t>
            </a:r>
          </a:p>
          <a:p>
            <a:pPr algn="ctr"/>
            <a:r>
              <a:rPr lang="en-US" sz="4000" dirty="0" smtClean="0"/>
              <a:t>And almost bug free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0" y="4495800"/>
            <a:ext cx="3200400" cy="1600200"/>
            <a:chOff x="2145939" y="4419600"/>
            <a:chExt cx="3188061" cy="1524000"/>
          </a:xfrm>
        </p:grpSpPr>
        <p:pic>
          <p:nvPicPr>
            <p:cNvPr id="7" name="Picture 6" descr="bugFreeLog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4419600"/>
              <a:ext cx="1524000" cy="1524000"/>
            </a:xfrm>
            <a:prstGeom prst="rect">
              <a:avLst/>
            </a:prstGeom>
          </p:spPr>
        </p:pic>
        <p:pic>
          <p:nvPicPr>
            <p:cNvPr id="8" name="Picture 23" descr="guarant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5939" y="4419600"/>
              <a:ext cx="1664061" cy="15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3276600"/>
            <a:ext cx="6781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2514600"/>
            <a:ext cx="6781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1828800"/>
            <a:ext cx="6781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066800"/>
            <a:ext cx="6781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3810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You’ll see it’s easy</a:t>
            </a:r>
          </a:p>
          <a:p>
            <a:pPr algn="ctr"/>
            <a:r>
              <a:rPr lang="en-US" sz="4000" dirty="0" smtClean="0"/>
              <a:t>And it’s cool</a:t>
            </a:r>
          </a:p>
          <a:p>
            <a:pPr algn="ctr"/>
            <a:r>
              <a:rPr lang="en-US" sz="4000" dirty="0" smtClean="0"/>
              <a:t>With friendly tools</a:t>
            </a:r>
          </a:p>
          <a:p>
            <a:pPr algn="ctr"/>
            <a:r>
              <a:rPr lang="en-US" sz="4000" dirty="0" smtClean="0"/>
              <a:t>Including an open integration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9" name="Picture 8" descr="Garden-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3992880"/>
            <a:ext cx="3566160" cy="2865120"/>
          </a:xfrm>
          <a:prstGeom prst="rect">
            <a:avLst/>
          </a:prstGeom>
        </p:spPr>
      </p:pic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934348" y="1066800"/>
            <a:ext cx="2057400" cy="1524000"/>
            <a:chOff x="4034" y="2644"/>
            <a:chExt cx="2054" cy="1472"/>
          </a:xfrm>
        </p:grpSpPr>
        <p:pic>
          <p:nvPicPr>
            <p:cNvPr id="10" name="Picture 16" descr="brangeli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4" y="2644"/>
              <a:ext cx="2054" cy="1472"/>
            </a:xfrm>
            <a:prstGeom prst="rect">
              <a:avLst/>
            </a:prstGeom>
            <a:noFill/>
          </p:spPr>
        </p:pic>
        <p:sp>
          <p:nvSpPr>
            <p:cNvPr id="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413" y="3838"/>
              <a:ext cx="1595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Cool </a:t>
              </a:r>
              <a:r>
                <a:rPr lang="en-US" sz="3600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!!!</a:t>
              </a:r>
              <a:endPara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022846"/>
            <a:ext cx="3657600" cy="38351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3124200"/>
            <a:ext cx="5257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4384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17526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9906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3048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For you to use at anytime</a:t>
            </a:r>
          </a:p>
          <a:p>
            <a:pPr algn="ctr"/>
            <a:r>
              <a:rPr lang="en-US" sz="4000" dirty="0" smtClean="0"/>
              <a:t>And anywhere</a:t>
            </a:r>
          </a:p>
          <a:p>
            <a:pPr algn="ctr"/>
            <a:r>
              <a:rPr lang="en-US" sz="4000" dirty="0" smtClean="0"/>
              <a:t>To help your business</a:t>
            </a:r>
          </a:p>
          <a:p>
            <a:pPr algn="ctr"/>
            <a:r>
              <a:rPr lang="en-US" sz="4000" dirty="0" smtClean="0"/>
              <a:t>Run much better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Nah, nah, nah, </a:t>
            </a:r>
          </a:p>
          <a:p>
            <a:pPr algn="ctr"/>
            <a:r>
              <a:rPr lang="en-US" sz="4000" dirty="0" err="1" smtClean="0"/>
              <a:t>naaaah</a:t>
            </a:r>
            <a:r>
              <a:rPr lang="en-US" sz="4000" dirty="0" smtClean="0"/>
              <a:t>, </a:t>
            </a:r>
            <a:r>
              <a:rPr lang="en-US" sz="4000" dirty="0" err="1" smtClean="0"/>
              <a:t>naaaah</a:t>
            </a:r>
            <a:endParaRPr lang="en-US" sz="4000" dirty="0" smtClean="0"/>
          </a:p>
          <a:p>
            <a:pPr algn="ctr"/>
            <a:r>
              <a:rPr lang="en-US" sz="4000" dirty="0" smtClean="0"/>
              <a:t>nah, nah, </a:t>
            </a:r>
            <a:r>
              <a:rPr lang="en-US" sz="4000" dirty="0" err="1" smtClean="0"/>
              <a:t>naaaah</a:t>
            </a:r>
            <a:r>
              <a:rPr lang="en-US" sz="4000" dirty="0" smtClean="0"/>
              <a:t>, </a:t>
            </a:r>
            <a:r>
              <a:rPr lang="en-US" sz="4000" dirty="0" err="1" smtClean="0"/>
              <a:t>naaaah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3" descr="CIMG3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19400"/>
            <a:ext cx="6477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3276600"/>
            <a:ext cx="56388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5908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1905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12192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Hey Jude, </a:t>
            </a:r>
          </a:p>
          <a:p>
            <a:pPr algn="ctr"/>
            <a:r>
              <a:rPr lang="en-US" sz="4000" dirty="0" smtClean="0"/>
              <a:t>we know you’re glad</a:t>
            </a:r>
            <a:br>
              <a:rPr lang="en-US" sz="4000" dirty="0" smtClean="0"/>
            </a:br>
            <a:r>
              <a:rPr lang="en-US" sz="4000" dirty="0" smtClean="0"/>
              <a:t>Now it’s different</a:t>
            </a:r>
          </a:p>
          <a:p>
            <a:pPr algn="ctr"/>
            <a:r>
              <a:rPr lang="en-US" sz="4000" dirty="0" smtClean="0"/>
              <a:t>And it’s forever 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8" name="Picture 7" descr="Married-Comm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352800"/>
            <a:ext cx="2506980" cy="3375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29718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19200" y="2286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16002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19200" y="9144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data </a:t>
            </a:r>
          </a:p>
          <a:p>
            <a:pPr algn="ctr"/>
            <a:r>
              <a:rPr lang="en-US" sz="4000" dirty="0" smtClean="0"/>
              <a:t>That started dirty and wrong</a:t>
            </a:r>
          </a:p>
          <a:p>
            <a:pPr algn="ctr"/>
            <a:r>
              <a:rPr lang="en-US" sz="4000" dirty="0" smtClean="0"/>
              <a:t>Is in fine shape </a:t>
            </a:r>
          </a:p>
          <a:p>
            <a:pPr algn="ctr"/>
            <a:r>
              <a:rPr lang="en-US" sz="4000" dirty="0" smtClean="0"/>
              <a:t>And getting much …</a:t>
            </a:r>
          </a:p>
        </p:txBody>
      </p:sp>
      <p:pic>
        <p:nvPicPr>
          <p:cNvPr id="7" name="Picture 6" descr="3_exerciseToge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862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FFFF00"/>
                </a:solidFill>
              </a:rPr>
              <a:t>B e t </a:t>
            </a:r>
            <a:r>
              <a:rPr lang="en-US" sz="4000" b="1" dirty="0" err="1" smtClean="0">
                <a:solidFill>
                  <a:srgbClr val="FFFF00"/>
                </a:solidFill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</a:rPr>
              <a:t> e r</a:t>
            </a:r>
          </a:p>
          <a:p>
            <a:pPr algn="ctr"/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886200"/>
            <a:ext cx="9144000" cy="1752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Aaaaaaaaaaaaaaa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1752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( </a:t>
            </a:r>
            <a:r>
              <a:rPr lang="en-US" sz="4000" b="1" dirty="0" err="1" smtClean="0">
                <a:ln w="50800"/>
              </a:rPr>
              <a:t>Naaah</a:t>
            </a:r>
            <a:r>
              <a:rPr lang="en-US" sz="4000" b="1" dirty="0" smtClean="0">
                <a:ln w="50800"/>
              </a:rPr>
              <a:t>, nah, nah,</a:t>
            </a:r>
          </a:p>
          <a:p>
            <a:pPr algn="ctr"/>
            <a:r>
              <a:rPr lang="en-US" sz="4000" b="1" dirty="0" err="1" smtClean="0">
                <a:ln w="50800"/>
              </a:rPr>
              <a:t>nah,nah,nah,naaaah</a:t>
            </a:r>
            <a:endParaRPr lang="en-US" sz="4000" b="1" dirty="0" smtClean="0">
              <a:ln w="50800"/>
            </a:endParaRPr>
          </a:p>
          <a:p>
            <a:pPr algn="ctr"/>
            <a:r>
              <a:rPr lang="en-US" sz="4000" b="1" dirty="0" err="1" smtClean="0">
                <a:ln w="50800"/>
              </a:rPr>
              <a:t>nah,nah,nah,naaaah</a:t>
            </a:r>
            <a:endParaRPr lang="en-US" sz="4000" b="1" dirty="0" smtClean="0">
              <a:ln w="50800"/>
            </a:endParaRPr>
          </a:p>
          <a:p>
            <a:pPr algn="ctr"/>
            <a:r>
              <a:rPr lang="en-US" sz="4000" b="1" dirty="0" smtClean="0">
                <a:ln w="50800"/>
              </a:rPr>
              <a:t>DQ (=Data Quality)</a:t>
            </a:r>
          </a:p>
          <a:p>
            <a:pPr algn="ctr"/>
            <a:r>
              <a:rPr lang="en-US" sz="4000" b="1" dirty="0" smtClean="0">
                <a:ln w="50800"/>
              </a:rPr>
              <a:t>x 5</a:t>
            </a:r>
          </a:p>
          <a:p>
            <a:pPr algn="ctr"/>
            <a:r>
              <a:rPr lang="en-US" sz="4000" b="1" dirty="0" smtClean="0">
                <a:ln w="50800"/>
              </a:rPr>
              <a:t/>
            </a:r>
            <a:br>
              <a:rPr lang="en-US" sz="4000" b="1" dirty="0" smtClean="0">
                <a:ln w="50800"/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6" name="Picture 15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94" y="5867400"/>
            <a:ext cx="316706" cy="952500"/>
          </a:xfrm>
          <a:prstGeom prst="rect">
            <a:avLst/>
          </a:prstGeom>
        </p:spPr>
      </p:pic>
      <p:pic>
        <p:nvPicPr>
          <p:cNvPr id="18" name="Picture 17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294" y="5867400"/>
            <a:ext cx="316706" cy="952500"/>
          </a:xfrm>
          <a:prstGeom prst="rect">
            <a:avLst/>
          </a:prstGeom>
        </p:spPr>
      </p:pic>
      <p:pic>
        <p:nvPicPr>
          <p:cNvPr id="19" name="Picture 18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94" y="5829300"/>
            <a:ext cx="316706" cy="952500"/>
          </a:xfrm>
          <a:prstGeom prst="rect">
            <a:avLst/>
          </a:prstGeom>
        </p:spPr>
      </p:pic>
      <p:pic>
        <p:nvPicPr>
          <p:cNvPr id="20" name="Picture 19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829300"/>
            <a:ext cx="316706" cy="952500"/>
          </a:xfrm>
          <a:prstGeom prst="rect">
            <a:avLst/>
          </a:prstGeom>
        </p:spPr>
      </p:pic>
      <p:pic>
        <p:nvPicPr>
          <p:cNvPr id="21" name="Picture 20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8" y="5905500"/>
            <a:ext cx="316706" cy="952500"/>
          </a:xfrm>
          <a:prstGeom prst="rect">
            <a:avLst/>
          </a:prstGeom>
        </p:spPr>
      </p:pic>
      <p:pic>
        <p:nvPicPr>
          <p:cNvPr id="22" name="Picture 21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8" y="5905500"/>
            <a:ext cx="316706" cy="952500"/>
          </a:xfrm>
          <a:prstGeom prst="rect">
            <a:avLst/>
          </a:prstGeom>
        </p:spPr>
      </p:pic>
      <p:pic>
        <p:nvPicPr>
          <p:cNvPr id="23" name="Picture 22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88" y="5867400"/>
            <a:ext cx="316706" cy="952500"/>
          </a:xfrm>
          <a:prstGeom prst="rect">
            <a:avLst/>
          </a:prstGeom>
        </p:spPr>
      </p:pic>
      <p:pic>
        <p:nvPicPr>
          <p:cNvPr id="24" name="Picture 23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94" y="5867400"/>
            <a:ext cx="316706" cy="952500"/>
          </a:xfrm>
          <a:prstGeom prst="rect">
            <a:avLst/>
          </a:prstGeom>
        </p:spPr>
      </p:pic>
      <p:pic>
        <p:nvPicPr>
          <p:cNvPr id="25" name="Picture 24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05500"/>
            <a:ext cx="316706" cy="952500"/>
          </a:xfrm>
          <a:prstGeom prst="rect">
            <a:avLst/>
          </a:prstGeom>
        </p:spPr>
      </p:pic>
      <p:pic>
        <p:nvPicPr>
          <p:cNvPr id="26" name="Picture 25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905500"/>
            <a:ext cx="316706" cy="952500"/>
          </a:xfrm>
          <a:prstGeom prst="rect">
            <a:avLst/>
          </a:prstGeom>
        </p:spPr>
      </p:pic>
      <p:pic>
        <p:nvPicPr>
          <p:cNvPr id="27" name="Picture 26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867400"/>
            <a:ext cx="316706" cy="952500"/>
          </a:xfrm>
          <a:prstGeom prst="rect">
            <a:avLst/>
          </a:prstGeom>
        </p:spPr>
      </p:pic>
      <p:pic>
        <p:nvPicPr>
          <p:cNvPr id="28" name="Picture 27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06" y="5867400"/>
            <a:ext cx="316706" cy="952500"/>
          </a:xfrm>
          <a:prstGeom prst="rect">
            <a:avLst/>
          </a:prstGeom>
        </p:spPr>
      </p:pic>
      <p:pic>
        <p:nvPicPr>
          <p:cNvPr id="29" name="Picture 28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94" y="38100"/>
            <a:ext cx="316706" cy="952500"/>
          </a:xfrm>
          <a:prstGeom prst="rect">
            <a:avLst/>
          </a:prstGeom>
        </p:spPr>
      </p:pic>
      <p:pic>
        <p:nvPicPr>
          <p:cNvPr id="30" name="Picture 29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294" y="38100"/>
            <a:ext cx="316706" cy="952500"/>
          </a:xfrm>
          <a:prstGeom prst="rect">
            <a:avLst/>
          </a:prstGeom>
        </p:spPr>
      </p:pic>
      <p:pic>
        <p:nvPicPr>
          <p:cNvPr id="31" name="Picture 30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94" y="0"/>
            <a:ext cx="316706" cy="952500"/>
          </a:xfrm>
          <a:prstGeom prst="rect">
            <a:avLst/>
          </a:prstGeom>
        </p:spPr>
      </p:pic>
      <p:pic>
        <p:nvPicPr>
          <p:cNvPr id="32" name="Picture 31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316706" cy="952500"/>
          </a:xfrm>
          <a:prstGeom prst="rect">
            <a:avLst/>
          </a:prstGeom>
        </p:spPr>
      </p:pic>
      <p:pic>
        <p:nvPicPr>
          <p:cNvPr id="33" name="Picture 32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8" y="76200"/>
            <a:ext cx="316706" cy="952500"/>
          </a:xfrm>
          <a:prstGeom prst="rect">
            <a:avLst/>
          </a:prstGeom>
        </p:spPr>
      </p:pic>
      <p:pic>
        <p:nvPicPr>
          <p:cNvPr id="34" name="Picture 33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8" y="76200"/>
            <a:ext cx="316706" cy="952500"/>
          </a:xfrm>
          <a:prstGeom prst="rect">
            <a:avLst/>
          </a:prstGeom>
        </p:spPr>
      </p:pic>
      <p:pic>
        <p:nvPicPr>
          <p:cNvPr id="35" name="Picture 34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88" y="38100"/>
            <a:ext cx="316706" cy="952500"/>
          </a:xfrm>
          <a:prstGeom prst="rect">
            <a:avLst/>
          </a:prstGeom>
        </p:spPr>
      </p:pic>
      <p:pic>
        <p:nvPicPr>
          <p:cNvPr id="36" name="Picture 35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94" y="38100"/>
            <a:ext cx="316706" cy="952500"/>
          </a:xfrm>
          <a:prstGeom prst="rect">
            <a:avLst/>
          </a:prstGeom>
        </p:spPr>
      </p:pic>
      <p:pic>
        <p:nvPicPr>
          <p:cNvPr id="37" name="Picture 36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"/>
            <a:ext cx="316706" cy="952500"/>
          </a:xfrm>
          <a:prstGeom prst="rect">
            <a:avLst/>
          </a:prstGeom>
        </p:spPr>
      </p:pic>
      <p:pic>
        <p:nvPicPr>
          <p:cNvPr id="38" name="Picture 37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"/>
            <a:ext cx="316706" cy="952500"/>
          </a:xfrm>
          <a:prstGeom prst="rect">
            <a:avLst/>
          </a:prstGeom>
        </p:spPr>
      </p:pic>
      <p:pic>
        <p:nvPicPr>
          <p:cNvPr id="39" name="Picture 38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100"/>
            <a:ext cx="316706" cy="952500"/>
          </a:xfrm>
          <a:prstGeom prst="rect">
            <a:avLst/>
          </a:prstGeom>
        </p:spPr>
      </p:pic>
      <p:pic>
        <p:nvPicPr>
          <p:cNvPr id="40" name="Picture 39" descr="Daisy-03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06" y="38100"/>
            <a:ext cx="316706" cy="952500"/>
          </a:xfrm>
          <a:prstGeom prst="rect">
            <a:avLst/>
          </a:prstGeom>
        </p:spPr>
      </p:pic>
      <p:pic>
        <p:nvPicPr>
          <p:cNvPr id="41" name="Picture 40" descr="thdanc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990600"/>
            <a:ext cx="1143000" cy="1381125"/>
          </a:xfrm>
          <a:prstGeom prst="rect">
            <a:avLst/>
          </a:prstGeom>
        </p:spPr>
      </p:pic>
      <p:pic>
        <p:nvPicPr>
          <p:cNvPr id="42" name="Picture 41" descr="thdanc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486275"/>
            <a:ext cx="1143000" cy="1381125"/>
          </a:xfrm>
          <a:prstGeom prst="rect">
            <a:avLst/>
          </a:prstGeom>
        </p:spPr>
      </p:pic>
      <p:pic>
        <p:nvPicPr>
          <p:cNvPr id="43" name="Picture 42" descr="01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38400"/>
            <a:ext cx="952500" cy="2038350"/>
          </a:xfrm>
          <a:prstGeom prst="rect">
            <a:avLst/>
          </a:prstGeom>
        </p:spPr>
      </p:pic>
      <p:pic>
        <p:nvPicPr>
          <p:cNvPr id="44" name="Picture 43" descr="thdanc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1066800"/>
            <a:ext cx="1143000" cy="1381125"/>
          </a:xfrm>
          <a:prstGeom prst="rect">
            <a:avLst/>
          </a:prstGeom>
        </p:spPr>
      </p:pic>
      <p:pic>
        <p:nvPicPr>
          <p:cNvPr id="45" name="Picture 44" descr="thdanc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00" y="4562475"/>
            <a:ext cx="1143000" cy="1381125"/>
          </a:xfrm>
          <a:prstGeom prst="rect">
            <a:avLst/>
          </a:prstGeom>
        </p:spPr>
      </p:pic>
      <p:pic>
        <p:nvPicPr>
          <p:cNvPr id="46" name="Picture 45" descr="01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2514600"/>
            <a:ext cx="952500" cy="203835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33800" y="1524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Bad Business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187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Reason: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187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Bad Data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8735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Scenario: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28735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Improved Data Quality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559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Persona: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5593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Jude our Data Steward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343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 u t,  h o w ? </a:t>
            </a:r>
            <a:endParaRPr lang="en-US" sz="4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34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 takes so much time &amp; $$$ 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501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Problem:</a:t>
            </a:r>
            <a:endParaRPr lang="en-US" sz="4000" dirty="0"/>
          </a:p>
        </p:txBody>
      </p:sp>
    </p:spTree>
  </p:cSld>
  <p:clrMapOvr>
    <a:masterClrMapping/>
  </p:clrMapOvr>
  <p:transition advTm="10000">
    <p:sndAc>
      <p:stSnd loop="1"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09600" y="2514600"/>
            <a:ext cx="3124200" cy="3128665"/>
            <a:chOff x="609600" y="2514600"/>
            <a:chExt cx="3124200" cy="3128665"/>
          </a:xfrm>
        </p:grpSpPr>
        <p:pic>
          <p:nvPicPr>
            <p:cNvPr id="5" name="Picture 4" descr="Beatles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2514600"/>
              <a:ext cx="1952625" cy="2667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51816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SSDQS is Here</a:t>
              </a:r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9167" y="1524000"/>
            <a:ext cx="679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Jude – He’s so sad – He needs Help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62800" y="3830122"/>
            <a:ext cx="914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/>
                <a:solidFill>
                  <a:srgbClr val="C00000"/>
                </a:solidFill>
              </a:rPr>
              <a:t>3</a:t>
            </a:r>
            <a:endParaRPr lang="en-US" sz="16600" b="1" dirty="0">
              <a:ln/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3429000"/>
            <a:ext cx="198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rgbClr val="C00000"/>
                </a:solidFill>
              </a:rPr>
              <a:t>2</a:t>
            </a:r>
            <a:endParaRPr lang="en-US" sz="9600" b="1" dirty="0">
              <a:ln/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667000"/>
            <a:ext cx="1371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rgbClr val="C00000"/>
                </a:solidFill>
              </a:rPr>
              <a:t>1</a:t>
            </a:r>
            <a:endParaRPr lang="en-US" sz="6600" b="1" dirty="0">
              <a:ln/>
              <a:solidFill>
                <a:srgbClr val="C00000"/>
              </a:solidFill>
            </a:endParaRPr>
          </a:p>
        </p:txBody>
      </p:sp>
      <p:pic>
        <p:nvPicPr>
          <p:cNvPr id="14" name="Picture 13" descr="faces_4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819150" cy="962025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ol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5674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04160"/>
            <a:ext cx="4114800" cy="40538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2400" y="2971800"/>
            <a:ext cx="5791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286000"/>
            <a:ext cx="5791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600200"/>
            <a:ext cx="5791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914400"/>
            <a:ext cx="5791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600" y="8382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Hey Jude, </a:t>
            </a:r>
          </a:p>
          <a:p>
            <a:pPr algn="ctr"/>
            <a:r>
              <a:rPr lang="en-US" sz="4000" dirty="0" smtClean="0"/>
              <a:t>don’t be so sad.</a:t>
            </a:r>
            <a:br>
              <a:rPr lang="en-US" sz="4000" dirty="0" smtClean="0"/>
            </a:br>
            <a:r>
              <a:rPr lang="en-US" sz="4000" dirty="0" smtClean="0"/>
              <a:t>We’ll take your data </a:t>
            </a:r>
          </a:p>
          <a:p>
            <a:pPr algn="ctr"/>
            <a:r>
              <a:rPr lang="en-US" sz="4000" dirty="0" smtClean="0"/>
              <a:t>and make it better</a:t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971800"/>
            <a:ext cx="67056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2209800"/>
            <a:ext cx="67056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1524000"/>
            <a:ext cx="67056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19200" y="838200"/>
            <a:ext cx="67056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We learn </a:t>
            </a:r>
          </a:p>
          <a:p>
            <a:pPr algn="ctr"/>
            <a:r>
              <a:rPr lang="en-US" sz="4000" dirty="0" smtClean="0"/>
              <a:t>from every step that you make.</a:t>
            </a:r>
            <a:br>
              <a:rPr lang="en-US" sz="4000" dirty="0" smtClean="0"/>
            </a:br>
            <a:r>
              <a:rPr lang="en-US" sz="4000" dirty="0" smtClean="0"/>
              <a:t> And constantly,</a:t>
            </a:r>
          </a:p>
          <a:p>
            <a:pPr algn="ctr"/>
            <a:r>
              <a:rPr lang="en-US" sz="4000" dirty="0" smtClean="0"/>
              <a:t>we make it better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8" name="Picture 7" descr="12807_garbage_can_mascot_cartoon_character_looking_through_a_magnifying_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33800"/>
            <a:ext cx="2413000" cy="2770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tching_by_f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66800"/>
            <a:ext cx="3429000" cy="579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400" y="3200400"/>
            <a:ext cx="5486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2514600"/>
            <a:ext cx="5486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" y="1828800"/>
            <a:ext cx="5486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1066800"/>
            <a:ext cx="5486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3400" y="9906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Hey Jude,</a:t>
            </a:r>
          </a:p>
          <a:p>
            <a:pPr algn="ctr"/>
            <a:r>
              <a:rPr lang="en-US" sz="4000" dirty="0" smtClean="0"/>
              <a:t>You’ll have it all</a:t>
            </a:r>
          </a:p>
          <a:p>
            <a:pPr algn="ctr"/>
            <a:r>
              <a:rPr lang="en-US" sz="4000" dirty="0" smtClean="0"/>
              <a:t>Profile, matching </a:t>
            </a:r>
          </a:p>
          <a:p>
            <a:pPr algn="ctr"/>
            <a:r>
              <a:rPr lang="en-US" sz="4000" dirty="0" smtClean="0"/>
              <a:t>and yes semantics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rolRoo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4000" y="56388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524000" y="48768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24000" y="4191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0" y="3429000"/>
            <a:ext cx="65532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data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absolutely controlled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monitored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your data experts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3124200"/>
            <a:ext cx="7010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2362200"/>
            <a:ext cx="7010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1676400"/>
            <a:ext cx="7010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" y="914400"/>
            <a:ext cx="70104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286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And now it’s over with the pain</a:t>
            </a:r>
          </a:p>
          <a:p>
            <a:pPr algn="ctr"/>
            <a:r>
              <a:rPr lang="en-US" sz="4000" dirty="0" smtClean="0"/>
              <a:t>Hey Jude, be Glad.</a:t>
            </a:r>
          </a:p>
          <a:p>
            <a:pPr algn="ctr"/>
            <a:r>
              <a:rPr lang="en-US" sz="4000" dirty="0" smtClean="0"/>
              <a:t>Your Data is kept</a:t>
            </a:r>
          </a:p>
          <a:p>
            <a:pPr algn="ctr"/>
            <a:r>
              <a:rPr lang="en-US" sz="4000" dirty="0" smtClean="0"/>
              <a:t>In perfect order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" name="Picture 6" descr="WomanLumineer20sm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62178"/>
            <a:ext cx="3581400" cy="3695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971800"/>
            <a:ext cx="80010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2286000"/>
            <a:ext cx="80010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1600200"/>
            <a:ext cx="80010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838200"/>
            <a:ext cx="8001000" cy="609600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It’s clean and clear and so complete. </a:t>
            </a:r>
          </a:p>
          <a:p>
            <a:pPr algn="ctr"/>
            <a:r>
              <a:rPr lang="en-US" sz="4000" dirty="0" smtClean="0"/>
              <a:t>And finally fits</a:t>
            </a:r>
          </a:p>
          <a:p>
            <a:pPr algn="ctr"/>
            <a:r>
              <a:rPr lang="en-US" sz="4000" dirty="0" smtClean="0"/>
              <a:t>Your business needs, </a:t>
            </a:r>
          </a:p>
          <a:p>
            <a:pPr algn="ctr"/>
            <a:r>
              <a:rPr lang="en-US" sz="4000" dirty="0" smtClean="0"/>
              <a:t>that’s what you’ve asked for 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9" name="Picture 8" descr="main-closet-sto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57600"/>
            <a:ext cx="4937760" cy="3070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6742</TotalTime>
  <Words>179</Words>
  <Application>Microsoft Office PowerPoint</Application>
  <PresentationFormat>On-screen Show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IDLC All – Hands  - 2009 Zoomix – SSDQS =&gt; A.K.A. DQ SQL Sever Data Quality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Faibish</dc:creator>
  <cp:lastModifiedBy>David Faibish</cp:lastModifiedBy>
  <cp:revision>72</cp:revision>
  <dcterms:created xsi:type="dcterms:W3CDTF">2009-02-12T14:10:29Z</dcterms:created>
  <dcterms:modified xsi:type="dcterms:W3CDTF">2012-04-01T06:03:52Z</dcterms:modified>
</cp:coreProperties>
</file>